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2"/>
  </p:notesMasterIdLst>
  <p:sldIdLst>
    <p:sldId id="316" r:id="rId2"/>
    <p:sldId id="258" r:id="rId3"/>
    <p:sldId id="290" r:id="rId4"/>
    <p:sldId id="283" r:id="rId5"/>
    <p:sldId id="292" r:id="rId6"/>
    <p:sldId id="291" r:id="rId7"/>
    <p:sldId id="293" r:id="rId8"/>
    <p:sldId id="294" r:id="rId9"/>
    <p:sldId id="261" r:id="rId10"/>
    <p:sldId id="295" r:id="rId11"/>
    <p:sldId id="296" r:id="rId12"/>
    <p:sldId id="262" r:id="rId13"/>
    <p:sldId id="263" r:id="rId14"/>
    <p:sldId id="264" r:id="rId15"/>
    <p:sldId id="298" r:id="rId16"/>
    <p:sldId id="299" r:id="rId17"/>
    <p:sldId id="297" r:id="rId18"/>
    <p:sldId id="300" r:id="rId19"/>
    <p:sldId id="301" r:id="rId20"/>
    <p:sldId id="273" r:id="rId21"/>
    <p:sldId id="302" r:id="rId22"/>
    <p:sldId id="303" r:id="rId23"/>
    <p:sldId id="304" r:id="rId24"/>
    <p:sldId id="305" r:id="rId25"/>
    <p:sldId id="274" r:id="rId26"/>
    <p:sldId id="275" r:id="rId27"/>
    <p:sldId id="276" r:id="rId28"/>
    <p:sldId id="277" r:id="rId29"/>
    <p:sldId id="308" r:id="rId30"/>
    <p:sldId id="309" r:id="rId31"/>
    <p:sldId id="314" r:id="rId32"/>
    <p:sldId id="284" r:id="rId33"/>
    <p:sldId id="311" r:id="rId34"/>
    <p:sldId id="285" r:id="rId35"/>
    <p:sldId id="286" r:id="rId36"/>
    <p:sldId id="287" r:id="rId37"/>
    <p:sldId id="315" r:id="rId38"/>
    <p:sldId id="313" r:id="rId39"/>
    <p:sldId id="281" r:id="rId40"/>
    <p:sldId id="310" r:id="rId41"/>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showPr showNarration="1">
    <p:present/>
    <p:sldAll/>
    <p:penClr>
      <a:srgbClr val="FF0000"/>
    </p:penClr>
  </p:showPr>
  <p:clrMru>
    <a:srgbClr val="006600"/>
    <a:srgbClr val="3333CC"/>
    <a:srgbClr val="0000CC"/>
    <a:srgbClr val="FFFF00"/>
    <a:srgbClr val="0066FF"/>
    <a:srgbClr val="00FF00"/>
    <a:srgbClr val="CC00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p:cViewPr>
        <p:scale>
          <a:sx n="84" d="100"/>
          <a:sy n="84" d="100"/>
        </p:scale>
        <p:origin x="-44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5FF7DD5-ABA9-4376-8BB7-BCC6C733CF31}" type="datetimeFigureOut">
              <a:rPr lang="en-US"/>
              <a:pPr>
                <a:defRPr/>
              </a:pPr>
              <a:t>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55722B5-CFF2-423F-85F4-46AD77FD7C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79467E6D-6868-446C-BA02-D23FE2AE1CF6}" type="slidenum">
              <a:rPr lang="en-US">
                <a:latin typeface="Arial" pitchFamily="34" charset="0"/>
              </a:rPr>
              <a:pPr eaLnBrk="1" hangingPunct="1"/>
              <a:t>31</a:t>
            </a:fld>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4A45622F-B20F-414F-BBD6-1B5C86C8D856}" type="slidenum">
              <a:rPr lang="en-US">
                <a:latin typeface="Arial" pitchFamily="34" charset="0"/>
              </a:rPr>
              <a:pPr eaLnBrk="1" hangingPunct="1"/>
              <a:t>37</a:t>
            </a:fld>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4E34B0-F284-48A1-A86A-71CF961757B3}" type="slidenum">
              <a:rPr lang="en-US">
                <a:latin typeface="Arial" pitchFamily="34" charset="0"/>
              </a:rPr>
              <a:pPr/>
              <a:t>40</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89DA6260-D66C-443D-9D5F-EB92A70A6E29}"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042652BD-D881-4A1D-B46C-32B9C69FB026}"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598B2D3-E7CE-4728-9165-DDE67064CB32}"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453B5EB8-B3C7-4E38-9089-FCDFD9422E15}"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DB1C74FA-40DA-4177-AADB-27E0E5C26716}"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4109AB35-E17D-4C3E-B979-F86BF5E1B981}"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C6A7C9F9-DB48-4337-A4D0-72D100FC9D49}"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8232AE6D-8F8F-45A2-B7AA-44EB0AFD9377}"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D01725CB-AFD7-4427-9D1E-97DB9EA702A9}"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2DCDEE4C-64A8-4816-88A9-42B00E7BD3D1}"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53DA4CB2-8098-48EE-AA4E-25CEDCC0AFF7}"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93069F-C813-4F8C-A709-4D5CD65D29F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Lịch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sư</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19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19</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Nước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cuối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thời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Trần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85800" y="304800"/>
            <a:ext cx="8077200" cy="366713"/>
          </a:xfrm>
          <a:prstGeom prst="rect">
            <a:avLst/>
          </a:prstGeom>
          <a:noFill/>
          <a:ln w="9525">
            <a:noFill/>
            <a:miter lim="800000"/>
            <a:headEnd/>
            <a:tailEnd/>
          </a:ln>
        </p:spPr>
        <p:txBody>
          <a:bodyPr>
            <a:spAutoFit/>
          </a:bodyPr>
          <a:lstStyle/>
          <a:p>
            <a:pPr eaLnBrk="1" hangingPunct="1">
              <a:spcBef>
                <a:spcPct val="50000"/>
              </a:spcBef>
            </a:pPr>
            <a:endParaRPr lang="vi-VN" b="1" i="1">
              <a:latin typeface="Arial" pitchFamily="34" charset="0"/>
            </a:endParaRPr>
          </a:p>
        </p:txBody>
      </p:sp>
      <p:sp>
        <p:nvSpPr>
          <p:cNvPr id="13315" name="Rectangle 3"/>
          <p:cNvSpPr>
            <a:spLocks noChangeArrowheads="1"/>
          </p:cNvSpPr>
          <p:nvPr/>
        </p:nvSpPr>
        <p:spPr bwMode="auto">
          <a:xfrm>
            <a:off x="169863" y="4763"/>
            <a:ext cx="8680450" cy="519112"/>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eaLnBrk="1" hangingPunct="1">
              <a:spcBef>
                <a:spcPct val="50000"/>
              </a:spcBef>
              <a:defRPr/>
            </a:pPr>
            <a:r>
              <a:rPr lang="en-US" sz="2800" b="1" dirty="0" err="1">
                <a:solidFill>
                  <a:srgbClr val="FF0000"/>
                </a:solidFill>
                <a:latin typeface="Times New Roman" pitchFamily="18" charset="0"/>
              </a:rPr>
              <a:t>Tình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hình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nước</a:t>
            </a:r>
            <a:r>
              <a:rPr lang="en-US" sz="2800" b="1" dirty="0">
                <a:solidFill>
                  <a:srgbClr val="FF0000"/>
                </a:solidFill>
                <a:latin typeface="Times New Roman" pitchFamily="18" charset="0"/>
              </a:rPr>
              <a:t> ta </a:t>
            </a:r>
            <a:r>
              <a:rPr lang="en-US" sz="2800" b="1" dirty="0" err="1">
                <a:solidFill>
                  <a:srgbClr val="FF0000"/>
                </a:solidFill>
                <a:latin typeface="Times New Roman" pitchFamily="18" charset="0"/>
              </a:rPr>
              <a:t>cuối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thời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Trần</a:t>
            </a:r>
            <a:r>
              <a:rPr lang="en-US" sz="2800" b="1" dirty="0">
                <a:solidFill>
                  <a:srgbClr val="FF0000"/>
                </a:solidFill>
                <a:latin typeface="Times New Roman" pitchFamily="18" charset="0"/>
              </a:rPr>
              <a:t>:</a:t>
            </a:r>
          </a:p>
        </p:txBody>
      </p:sp>
      <p:sp>
        <p:nvSpPr>
          <p:cNvPr id="11268" name="Rectangle 4"/>
          <p:cNvSpPr>
            <a:spLocks noChangeArrowheads="1"/>
          </p:cNvSpPr>
          <p:nvPr/>
        </p:nvSpPr>
        <p:spPr bwMode="auto">
          <a:xfrm>
            <a:off x="147638" y="482600"/>
            <a:ext cx="8996362" cy="2308225"/>
          </a:xfrm>
          <a:prstGeom prst="rect">
            <a:avLst/>
          </a:prstGeom>
          <a:noFill/>
          <a:ln w="9525">
            <a:noFill/>
            <a:miter lim="800000"/>
            <a:headEnd/>
            <a:tailEnd/>
          </a:ln>
        </p:spPr>
        <p:txBody>
          <a:bodyPr>
            <a:spAutoFit/>
          </a:bodyPr>
          <a:lstStyle/>
          <a:p>
            <a:pPr eaLnBrk="1" hangingPunct="1"/>
            <a:r>
              <a:rPr lang="nl-NL" sz="3600" b="1">
                <a:latin typeface="Times New Roman" pitchFamily="18" charset="0"/>
                <a:cs typeface="Times New Roman" pitchFamily="18" charset="0"/>
              </a:rPr>
              <a:t>-Vua quan nhà Trần chỉ mải ăn chơi, vơ vét, bóc lột của dân để làm giàu, không còn quan tâm đến  tình hình đất nước.</a:t>
            </a:r>
            <a:r>
              <a:rPr lang="en-US" sz="3600" b="1">
                <a:latin typeface="Times New Roman" pitchFamily="18" charset="0"/>
                <a:cs typeface="Times New Roman" pitchFamily="18" charset="0"/>
              </a:rPr>
              <a:t> </a:t>
            </a:r>
            <a:r>
              <a:rPr lang="nl-NL" sz="3600" b="1">
                <a:latin typeface="Times New Roman" pitchFamily="18" charset="0"/>
                <a:cs typeface="Times New Roman" pitchFamily="18" charset="0"/>
              </a:rPr>
              <a:t>Cuộc sống của nhân dân càng thêm cơ cực.</a:t>
            </a:r>
            <a:endParaRPr lang="en-US" sz="3600" b="1">
              <a:latin typeface="Times New Roman" pitchFamily="18" charset="0"/>
              <a:cs typeface="Times New Roman" pitchFamily="18" charset="0"/>
            </a:endParaRPr>
          </a:p>
        </p:txBody>
      </p:sp>
      <p:sp>
        <p:nvSpPr>
          <p:cNvPr id="11269" name="Rectangle 6"/>
          <p:cNvSpPr>
            <a:spLocks noChangeArrowheads="1"/>
          </p:cNvSpPr>
          <p:nvPr/>
        </p:nvSpPr>
        <p:spPr bwMode="auto">
          <a:xfrm>
            <a:off x="149225" y="2895600"/>
            <a:ext cx="8858250" cy="1938338"/>
          </a:xfrm>
          <a:prstGeom prst="rect">
            <a:avLst/>
          </a:prstGeom>
          <a:noFill/>
          <a:ln w="9525">
            <a:noFill/>
            <a:miter lim="800000"/>
            <a:headEnd/>
            <a:tailEnd/>
          </a:ln>
        </p:spPr>
        <p:txBody>
          <a:bodyPr>
            <a:spAutoFit/>
          </a:bodyPr>
          <a:lstStyle/>
          <a:p>
            <a:pPr eaLnBrk="1" hangingPunct="1"/>
            <a:r>
              <a:rPr lang="en-US" sz="4000" b="1">
                <a:solidFill>
                  <a:srgbClr val="3333CC"/>
                </a:solidFill>
                <a:latin typeface="Times New Roman" pitchFamily="18" charset="0"/>
              </a:rPr>
              <a:t>- </a:t>
            </a:r>
            <a:r>
              <a:rPr lang="vi-VN" sz="4000" b="1">
                <a:solidFill>
                  <a:srgbClr val="3333CC"/>
                </a:solidFill>
                <a:latin typeface="Times New Roman" pitchFamily="18" charset="0"/>
              </a:rPr>
              <a:t>Trướ</a:t>
            </a:r>
            <a:r>
              <a:rPr lang="en-US" sz="4000" b="1">
                <a:solidFill>
                  <a:srgbClr val="3333CC"/>
                </a:solidFill>
                <a:latin typeface="Times New Roman" pitchFamily="18" charset="0"/>
              </a:rPr>
              <a:t>c tình hình đó, </a:t>
            </a:r>
            <a:r>
              <a:rPr lang="nl-NL" sz="4000" b="1">
                <a:solidFill>
                  <a:srgbClr val="3333CC"/>
                </a:solidFill>
                <a:latin typeface="Times New Roman" pitchFamily="18" charset="0"/>
              </a:rPr>
              <a:t>nhân dân nổi dậy đấu tranh, một số quan lại bất bình và xin từ chức.</a:t>
            </a:r>
          </a:p>
        </p:txBody>
      </p:sp>
      <p:sp>
        <p:nvSpPr>
          <p:cNvPr id="11270" name="Rectangle 8"/>
          <p:cNvSpPr>
            <a:spLocks noChangeArrowheads="1"/>
          </p:cNvSpPr>
          <p:nvPr/>
        </p:nvSpPr>
        <p:spPr bwMode="auto">
          <a:xfrm>
            <a:off x="185738" y="5029200"/>
            <a:ext cx="8821737" cy="1200150"/>
          </a:xfrm>
          <a:prstGeom prst="rect">
            <a:avLst/>
          </a:prstGeom>
          <a:noFill/>
          <a:ln w="9525">
            <a:noFill/>
            <a:miter lim="800000"/>
            <a:headEnd/>
            <a:tailEnd/>
          </a:ln>
        </p:spPr>
        <p:txBody>
          <a:bodyPr>
            <a:spAutoFit/>
          </a:bodyPr>
          <a:lstStyle/>
          <a:p>
            <a:pPr eaLnBrk="1" hangingPunct="1"/>
            <a:r>
              <a:rPr lang="nl-NL" sz="3600" b="1">
                <a:latin typeface="Times New Roman" pitchFamily="18" charset="0"/>
              </a:rPr>
              <a:t>-Chu Văn An d</a:t>
            </a:r>
            <a:r>
              <a:rPr lang="vi-VN" sz="3600" b="1">
                <a:latin typeface="Times New Roman" pitchFamily="18" charset="0"/>
              </a:rPr>
              <a:t>âng sớ xin chém 7 tên quan đã lấn át quyền vua, coi thường vua.</a:t>
            </a:r>
            <a:endParaRPr lang="nl-NL" sz="3600" b="1">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uVanAn[1]"/>
          <p:cNvPicPr>
            <a:picLocks noChangeAspect="1" noChangeArrowheads="1"/>
          </p:cNvPicPr>
          <p:nvPr/>
        </p:nvPicPr>
        <p:blipFill>
          <a:blip r:embed="rId2">
            <a:extLst/>
          </a:blip>
          <a:srcRect/>
          <a:stretch>
            <a:fillRect/>
          </a:stretch>
        </p:blipFill>
        <p:spPr bwMode="auto">
          <a:xfrm>
            <a:off x="1295400" y="0"/>
            <a:ext cx="7282543" cy="6858000"/>
          </a:xfrm>
          <a:prstGeom prst="rect">
            <a:avLst/>
          </a:prstGeom>
          <a:ln>
            <a:noFill/>
          </a:ln>
          <a:effectLst>
            <a:softEdge rad="112500"/>
          </a:effectLst>
          <a:extLst/>
        </p:spPr>
      </p:pic>
      <p:sp>
        <p:nvSpPr>
          <p:cNvPr id="5" name="Rectangle 4"/>
          <p:cNvSpPr>
            <a:spLocks noChangeArrowheads="1"/>
          </p:cNvSpPr>
          <p:nvPr/>
        </p:nvSpPr>
        <p:spPr bwMode="auto">
          <a:xfrm>
            <a:off x="1254125" y="6072188"/>
            <a:ext cx="6684963" cy="646112"/>
          </a:xfrm>
          <a:prstGeom prst="rect">
            <a:avLst/>
          </a:prstGeom>
          <a:solidFill>
            <a:schemeClr val="bg1"/>
          </a:solidFill>
          <a:ln w="9525">
            <a:noFill/>
            <a:miter lim="800000"/>
            <a:headEnd/>
            <a:tailEnd/>
          </a:ln>
        </p:spPr>
        <p:txBody>
          <a:bodyPr>
            <a:spAutoFit/>
          </a:bodyPr>
          <a:lstStyle/>
          <a:p>
            <a:pPr algn="ctr" eaLnBrk="1" hangingPunct="1"/>
            <a:r>
              <a:rPr lang="vi-VN" sz="3600" b="1">
                <a:solidFill>
                  <a:srgbClr val="FF0000"/>
                </a:solidFill>
                <a:latin typeface="Times New Roman" pitchFamily="18" charset="0"/>
              </a:rPr>
              <a:t>Chu Văn An </a:t>
            </a:r>
            <a:r>
              <a:rPr lang="en-US" sz="3600" b="1">
                <a:solidFill>
                  <a:srgbClr val="FF0000"/>
                </a:solidFill>
                <a:latin typeface="Times New Roman" pitchFamily="18" charset="0"/>
              </a:rPr>
              <a:t>(1292-1370)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6988" y="30163"/>
            <a:ext cx="8888412" cy="6494462"/>
          </a:xfrm>
          <a:prstGeom prst="rect">
            <a:avLst/>
          </a:prstGeom>
          <a:noFill/>
          <a:ln w="9525">
            <a:noFill/>
            <a:miter lim="800000"/>
            <a:headEnd/>
            <a:tailEnd/>
          </a:ln>
        </p:spPr>
        <p:txBody>
          <a:bodyPr>
            <a:spAutoFit/>
          </a:bodyPr>
          <a:lstStyle/>
          <a:p>
            <a:pPr algn="just" eaLnBrk="1" hangingPunct="1"/>
            <a:r>
              <a:rPr lang="vi-VN" sz="3200" b="1">
                <a:solidFill>
                  <a:srgbClr val="FF0000"/>
                </a:solidFill>
                <a:latin typeface="Times New Roman" pitchFamily="18" charset="0"/>
                <a:cs typeface="Times New Roman" pitchFamily="18" charset="0"/>
              </a:rPr>
              <a:t>Chu Văn An</a:t>
            </a:r>
            <a:r>
              <a:rPr lang="en-US" sz="3200">
                <a:solidFill>
                  <a:srgbClr val="FF0000"/>
                </a:solidFill>
                <a:latin typeface="Times New Roman" pitchFamily="18" charset="0"/>
                <a:cs typeface="Times New Roman" pitchFamily="18" charset="0"/>
              </a:rPr>
              <a:t> </a:t>
            </a:r>
            <a:r>
              <a:rPr lang="vi-VN" sz="3600" b="1">
                <a:solidFill>
                  <a:srgbClr val="3333CC"/>
                </a:solidFill>
                <a:latin typeface="Times New Roman" pitchFamily="18" charset="0"/>
                <a:cs typeface="Times New Roman" pitchFamily="18" charset="0"/>
              </a:rPr>
              <a:t>là </a:t>
            </a:r>
            <a:r>
              <a:rPr lang="en-US" sz="3600" b="1">
                <a:solidFill>
                  <a:srgbClr val="3333CC"/>
                </a:solidFill>
                <a:latin typeface="Times New Roman" pitchFamily="18" charset="0"/>
                <a:cs typeface="Times New Roman" pitchFamily="18" charset="0"/>
              </a:rPr>
              <a:t>một thầy giáo có tài nhưng cương nghị, thẳng thắn, sửa mình trong sạch, không cầu lợi và là một đại </a:t>
            </a:r>
            <a:r>
              <a:rPr lang="vi-VN" sz="3600" b="1">
                <a:solidFill>
                  <a:srgbClr val="3333CC"/>
                </a:solidFill>
                <a:latin typeface="Times New Roman" pitchFamily="18" charset="0"/>
                <a:cs typeface="Times New Roman" pitchFamily="18" charset="0"/>
              </a:rPr>
              <a:t>quan nhà Tr</a:t>
            </a:r>
            <a:r>
              <a:rPr lang="en-US" sz="3600" b="1">
                <a:solidFill>
                  <a:srgbClr val="3333CC"/>
                </a:solidFill>
                <a:latin typeface="Times New Roman" pitchFamily="18" charset="0"/>
                <a:cs typeface="Times New Roman" pitchFamily="18" charset="0"/>
              </a:rPr>
              <a:t>ần. Ông được mời vào dạy cho các thái tử ở Văn Miếu Quốc Tử Giám. Nhiều lần ông khuyên can nhà vua và </a:t>
            </a:r>
            <a:r>
              <a:rPr lang="vi-VN" sz="3600" b="1">
                <a:solidFill>
                  <a:srgbClr val="3333CC"/>
                </a:solidFill>
                <a:latin typeface="Times New Roman" pitchFamily="18" charset="0"/>
                <a:cs typeface="Times New Roman" pitchFamily="18" charset="0"/>
              </a:rPr>
              <a:t> </a:t>
            </a:r>
            <a:r>
              <a:rPr lang="en-US" sz="3600" b="1">
                <a:solidFill>
                  <a:srgbClr val="3333CC"/>
                </a:solidFill>
                <a:latin typeface="Times New Roman" pitchFamily="18" charset="0"/>
                <a:cs typeface="Times New Roman" pitchFamily="18" charset="0"/>
              </a:rPr>
              <a:t>dâng sớ xin chém 7 tên quan coi thường phép nước nhưng vua không nghe, </a:t>
            </a:r>
            <a:r>
              <a:rPr lang="en-US" sz="3200" b="1">
                <a:solidFill>
                  <a:srgbClr val="3333CC"/>
                </a:solidFill>
                <a:latin typeface="Times New Roman" pitchFamily="18" charset="0"/>
                <a:cs typeface="Times New Roman" pitchFamily="18" charset="0"/>
              </a:rPr>
              <a:t>ông xin từ quan về ở núi Kiệt Đặc, huyện Chí Linh, Hải Dương và mở trường dạy học. Khi ông mất, nhà vua sai quan đến tế và ban tặng tên thụy là Văn Trình, thời gian sau lệnh cho ông được thờ trong Văn Miếu – Quốc Tử Giám.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5410200"/>
            <a:ext cx="8839200" cy="366713"/>
          </a:xfrm>
          <a:prstGeom prst="rect">
            <a:avLst/>
          </a:prstGeom>
          <a:noFill/>
          <a:ln w="9525">
            <a:noFill/>
            <a:miter lim="800000"/>
            <a:headEnd/>
            <a:tailEnd/>
          </a:ln>
        </p:spPr>
        <p:txBody>
          <a:bodyPr>
            <a:spAutoFit/>
          </a:bodyPr>
          <a:lstStyle/>
          <a:p>
            <a:pPr eaLnBrk="1" hangingPunct="1">
              <a:spcBef>
                <a:spcPct val="50000"/>
              </a:spcBef>
            </a:pPr>
            <a:endParaRPr lang="vi-VN">
              <a:latin typeface="Arial" pitchFamily="34" charset="0"/>
            </a:endParaRPr>
          </a:p>
        </p:txBody>
      </p:sp>
      <p:pic>
        <p:nvPicPr>
          <p:cNvPr id="14339" name="Picture 3" descr="cva3"/>
          <p:cNvPicPr>
            <a:picLocks noChangeAspect="1" noChangeArrowheads="1"/>
          </p:cNvPicPr>
          <p:nvPr/>
        </p:nvPicPr>
        <p:blipFill>
          <a:blip r:embed="rId2"/>
          <a:srcRect/>
          <a:stretch>
            <a:fillRect/>
          </a:stretch>
        </p:blipFill>
        <p:spPr bwMode="auto">
          <a:xfrm>
            <a:off x="0" y="0"/>
            <a:ext cx="9144000" cy="6862763"/>
          </a:xfrm>
          <a:prstGeom prst="rect">
            <a:avLst/>
          </a:prstGeom>
          <a:noFill/>
          <a:ln w="9525">
            <a:noFill/>
            <a:miter lim="800000"/>
            <a:headEnd/>
            <a:tailEnd/>
          </a:ln>
        </p:spPr>
      </p:pic>
      <p:sp>
        <p:nvSpPr>
          <p:cNvPr id="14340" name="Text Box 4"/>
          <p:cNvSpPr txBox="1">
            <a:spLocks noChangeArrowheads="1"/>
          </p:cNvSpPr>
          <p:nvPr/>
        </p:nvSpPr>
        <p:spPr bwMode="auto">
          <a:xfrm>
            <a:off x="1676400" y="228600"/>
            <a:ext cx="6172200" cy="823913"/>
          </a:xfrm>
          <a:prstGeom prst="rect">
            <a:avLst/>
          </a:prstGeom>
          <a:noFill/>
          <a:ln w="9525">
            <a:noFill/>
            <a:miter lim="800000"/>
            <a:headEnd/>
            <a:tailEnd/>
          </a:ln>
        </p:spPr>
        <p:txBody>
          <a:bodyPr>
            <a:spAutoFit/>
          </a:bodyPr>
          <a:lstStyle/>
          <a:p>
            <a:pPr algn="ctr" eaLnBrk="1" hangingPunct="1">
              <a:spcBef>
                <a:spcPct val="50000"/>
              </a:spcBef>
            </a:pPr>
            <a:r>
              <a:rPr lang="en-US" sz="4800" b="1">
                <a:solidFill>
                  <a:srgbClr val="3333CC"/>
                </a:solidFill>
                <a:latin typeface="Arial" pitchFamily="34" charset="0"/>
              </a:rPr>
              <a:t>Đền thờ Chu Văn An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ochuvanan"/>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16387" name="Rectangle 3"/>
          <p:cNvSpPr>
            <a:spLocks noChangeArrowheads="1"/>
          </p:cNvSpPr>
          <p:nvPr/>
        </p:nvSpPr>
        <p:spPr bwMode="auto">
          <a:xfrm>
            <a:off x="1533525" y="6273800"/>
            <a:ext cx="6076950" cy="584200"/>
          </a:xfrm>
          <a:prstGeom prst="rect">
            <a:avLst/>
          </a:prstGeom>
          <a:solidFill>
            <a:schemeClr val="bg1"/>
          </a:solidFill>
          <a:ln w="9525">
            <a:noFill/>
            <a:miter lim="800000"/>
            <a:headEnd/>
            <a:tailEnd/>
          </a:ln>
        </p:spPr>
        <p:txBody>
          <a:bodyPr anchor="ctr">
            <a:spAutoFit/>
          </a:bodyPr>
          <a:lstStyle/>
          <a:p>
            <a:pPr algn="ctr" eaLnBrk="1" hangingPunct="1"/>
            <a:r>
              <a:rPr lang="nl-NL" sz="3200" b="1">
                <a:solidFill>
                  <a:srgbClr val="3333CC"/>
                </a:solidFill>
                <a:latin typeface="Arial" pitchFamily="34" charset="0"/>
              </a:rPr>
              <a:t>TƯỢNG THỜ CHU VĂN AN</a:t>
            </a:r>
            <a:endParaRPr lang="en-US" sz="3200" b="1">
              <a:solidFill>
                <a:srgbClr val="3333CC"/>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4"/>
          <p:cNvSpPr txBox="1">
            <a:spLocks noChangeArrowheads="1"/>
          </p:cNvSpPr>
          <p:nvPr/>
        </p:nvSpPr>
        <p:spPr bwMode="auto">
          <a:xfrm>
            <a:off x="304800" y="381000"/>
            <a:ext cx="8686800" cy="5494338"/>
          </a:xfrm>
          <a:prstGeom prst="rect">
            <a:avLst/>
          </a:prstGeom>
          <a:noFill/>
          <a:ln w="9525">
            <a:noFill/>
            <a:miter lim="800000"/>
            <a:headEnd/>
            <a:tailEnd/>
          </a:ln>
        </p:spPr>
        <p:txBody>
          <a:bodyPr>
            <a:spAutoFit/>
          </a:bodyPr>
          <a:lstStyle/>
          <a:p>
            <a:pPr algn="ctr" eaLnBrk="1" hangingPunct="1">
              <a:spcBef>
                <a:spcPct val="50000"/>
              </a:spcBef>
            </a:pPr>
            <a:r>
              <a:rPr lang="en-US" sz="5400" b="1">
                <a:latin typeface="Times New Roman" pitchFamily="18" charset="0"/>
              </a:rPr>
              <a:t> </a:t>
            </a:r>
            <a:r>
              <a:rPr lang="en-US" sz="5400" b="1">
                <a:solidFill>
                  <a:srgbClr val="FF0000"/>
                </a:solidFill>
                <a:latin typeface="Times New Roman" pitchFamily="18" charset="0"/>
              </a:rPr>
              <a:t>KẾT LUẬN</a:t>
            </a:r>
          </a:p>
          <a:p>
            <a:pPr eaLnBrk="1" hangingPunct="1">
              <a:spcBef>
                <a:spcPct val="50000"/>
              </a:spcBef>
            </a:pPr>
            <a:r>
              <a:rPr lang="en-US" sz="5400" b="1">
                <a:latin typeface="Times New Roman" pitchFamily="18" charset="0"/>
              </a:rPr>
              <a:t>   </a:t>
            </a:r>
            <a:r>
              <a:rPr lang="vi-VN" sz="5400" b="1">
                <a:latin typeface="Times New Roman" pitchFamily="18" charset="0"/>
              </a:rPr>
              <a:t>Từ giữa thế kỉ XIV, nhà Trần bước vào thời kì suy yếu.Vua quan không quan tâm tới dân. Dân oán hận,</a:t>
            </a:r>
            <a:r>
              <a:rPr lang="en-US" sz="5400" b="1">
                <a:latin typeface="Times New Roman" pitchFamily="18" charset="0"/>
              </a:rPr>
              <a:t> </a:t>
            </a:r>
            <a:r>
              <a:rPr lang="vi-VN" sz="5400" b="1">
                <a:latin typeface="Times New Roman" pitchFamily="18" charset="0"/>
              </a:rPr>
              <a:t>nổi dậy khởi nghĩa</a:t>
            </a:r>
            <a:r>
              <a:rPr lang="vi-VN" sz="5400" b="1">
                <a:solidFill>
                  <a:schemeClr val="tx2"/>
                </a:solidFill>
                <a:latin typeface="Times New Roman" pitchFamily="18" charset="0"/>
              </a:rPr>
              <a:t>.</a:t>
            </a:r>
            <a:endParaRPr lang="en-US" sz="5400" b="1">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8600" y="228600"/>
            <a:ext cx="8839200" cy="2586038"/>
          </a:xfrm>
          <a:prstGeom prst="rect">
            <a:avLst/>
          </a:prstGeom>
          <a:solidFill>
            <a:schemeClr val="bg1"/>
          </a:solidFill>
          <a:ln w="9525">
            <a:solidFill>
              <a:schemeClr val="bg1"/>
            </a:solidFill>
            <a:miter lim="800000"/>
            <a:headEnd/>
            <a:tailEnd/>
          </a:ln>
        </p:spPr>
        <p:txBody>
          <a:bodyPr>
            <a:spAutoFit/>
          </a:bodyPr>
          <a:lstStyle/>
          <a:p>
            <a:pPr eaLnBrk="1" hangingPunct="1">
              <a:spcBef>
                <a:spcPct val="50000"/>
              </a:spcBef>
            </a:pPr>
            <a:r>
              <a:rPr lang="en-US" sz="5400" b="1">
                <a:solidFill>
                  <a:srgbClr val="FF0000"/>
                </a:solidFill>
                <a:latin typeface="Times New Roman" pitchFamily="18" charset="0"/>
              </a:rPr>
              <a:t>Theo em, nhà Trần có đủ sức để gánh vác công việc trị vì nước ta nữa hay không?</a:t>
            </a:r>
          </a:p>
        </p:txBody>
      </p:sp>
      <p:sp>
        <p:nvSpPr>
          <p:cNvPr id="3" name="Text Box 41"/>
          <p:cNvSpPr txBox="1">
            <a:spLocks noChangeArrowheads="1"/>
          </p:cNvSpPr>
          <p:nvPr/>
        </p:nvSpPr>
        <p:spPr bwMode="auto">
          <a:xfrm>
            <a:off x="25400" y="192088"/>
            <a:ext cx="8813800" cy="4710112"/>
          </a:xfrm>
          <a:prstGeom prst="rect">
            <a:avLst/>
          </a:prstGeom>
          <a:solidFill>
            <a:schemeClr val="bg1"/>
          </a:solidFill>
          <a:ln w="9525">
            <a:noFill/>
            <a:miter lim="800000"/>
            <a:headEnd/>
            <a:tailEnd/>
          </a:ln>
        </p:spPr>
        <p:txBody>
          <a:bodyPr>
            <a:spAutoFit/>
          </a:bodyPr>
          <a:lstStyle/>
          <a:p>
            <a:pPr algn="just" eaLnBrk="1" hangingPunct="1">
              <a:spcBef>
                <a:spcPct val="50000"/>
              </a:spcBef>
            </a:pPr>
            <a:r>
              <a:rPr lang="en-US" sz="6000" b="1">
                <a:latin typeface="Times New Roman" pitchFamily="18" charset="0"/>
              </a:rPr>
              <a:t>Nhà Trần suy tàn, không còn đủ sức để gánh vác công việc trị vì đất nước, cần có một triều đại khác để thay thế.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533400" y="1295400"/>
            <a:ext cx="8077200" cy="3046413"/>
          </a:xfrm>
          <a:prstGeom prst="rect">
            <a:avLst/>
          </a:prstGeom>
          <a:noFill/>
          <a:ln w="9525">
            <a:noFill/>
            <a:miter lim="800000"/>
            <a:headEnd/>
            <a:tailEnd/>
          </a:ln>
        </p:spPr>
        <p:txBody>
          <a:bodyPr>
            <a:spAutoFit/>
          </a:bodyPr>
          <a:lstStyle/>
          <a:p>
            <a:r>
              <a:rPr lang="en-US" sz="4800" b="1">
                <a:latin typeface="Arial" pitchFamily="34" charset="0"/>
                <a:cs typeface="Arial" pitchFamily="34" charset="0"/>
              </a:rPr>
              <a:t>Đọc SGK từ </a:t>
            </a:r>
            <a:r>
              <a:rPr lang="en-US" sz="4800" b="1" i="1">
                <a:latin typeface="Arial" pitchFamily="34" charset="0"/>
                <a:cs typeface="Arial" pitchFamily="34" charset="0"/>
              </a:rPr>
              <a:t>Trước tình hình phức tạp và khó khăn … Nước ta bị nhà Minh đô hộ.</a:t>
            </a:r>
            <a:endParaRPr lang="en-US" sz="4800" b="1">
              <a:latin typeface="Arial" pitchFamily="34" charset="0"/>
              <a:cs typeface="Arial" pitchFamily="34" charset="0"/>
            </a:endParaRPr>
          </a:p>
        </p:txBody>
      </p:sp>
      <p:sp>
        <p:nvSpPr>
          <p:cNvPr id="18435" name="Rectangle 4"/>
          <p:cNvSpPr>
            <a:spLocks noChangeArrowheads="1"/>
          </p:cNvSpPr>
          <p:nvPr/>
        </p:nvSpPr>
        <p:spPr bwMode="auto">
          <a:xfrm>
            <a:off x="381000" y="152400"/>
            <a:ext cx="8458200" cy="769938"/>
          </a:xfrm>
          <a:prstGeom prst="rect">
            <a:avLst/>
          </a:prstGeom>
          <a:noFill/>
          <a:ln w="9525">
            <a:noFill/>
            <a:miter lim="800000"/>
            <a:headEnd/>
            <a:tailEnd/>
          </a:ln>
        </p:spPr>
        <p:txBody>
          <a:bodyPr>
            <a:spAutoFit/>
          </a:bodyPr>
          <a:lstStyle/>
          <a:p>
            <a:r>
              <a:rPr lang="en-US" sz="4400" b="1">
                <a:solidFill>
                  <a:srgbClr val="FF0000"/>
                </a:solidFill>
                <a:latin typeface="Arial" pitchFamily="34" charset="0"/>
                <a:cs typeface="Arial" pitchFamily="34" charset="0"/>
              </a:rPr>
              <a:t>2.</a:t>
            </a:r>
            <a:r>
              <a:rPr lang="en-US" sz="4400">
                <a:solidFill>
                  <a:srgbClr val="FF0000"/>
                </a:solidFill>
                <a:latin typeface="Arial" pitchFamily="34" charset="0"/>
                <a:cs typeface="Arial" pitchFamily="34" charset="0"/>
              </a:rPr>
              <a:t> </a:t>
            </a:r>
            <a:r>
              <a:rPr lang="en-US" sz="4400" b="1">
                <a:solidFill>
                  <a:srgbClr val="FF0000"/>
                </a:solidFill>
                <a:latin typeface="Arial" pitchFamily="34" charset="0"/>
                <a:cs typeface="Arial" pitchFamily="34" charset="0"/>
              </a:rPr>
              <a:t>Nhà Hồ thay thế nhà Trần</a:t>
            </a:r>
            <a:endParaRPr lang="en-US" sz="44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52400" y="228600"/>
            <a:ext cx="8763000" cy="3478213"/>
          </a:xfrm>
          <a:prstGeom prst="rect">
            <a:avLst/>
          </a:prstGeom>
          <a:noFill/>
          <a:ln w="9525">
            <a:noFill/>
            <a:miter lim="800000"/>
            <a:headEnd/>
            <a:tailEnd/>
          </a:ln>
        </p:spPr>
        <p:txBody>
          <a:bodyPr>
            <a:spAutoFit/>
          </a:bodyPr>
          <a:lstStyle/>
          <a:p>
            <a:r>
              <a:rPr lang="en-US" sz="4400" b="1">
                <a:latin typeface="Arial" pitchFamily="34" charset="0"/>
                <a:cs typeface="Arial" pitchFamily="34" charset="0"/>
              </a:rPr>
              <a:t>1.Hồ Quý Ly là người thế nào ?</a:t>
            </a:r>
          </a:p>
          <a:p>
            <a:r>
              <a:rPr lang="en-US" sz="4400" b="1">
                <a:solidFill>
                  <a:srgbClr val="FF0000"/>
                </a:solidFill>
                <a:latin typeface="Arial" pitchFamily="34" charset="0"/>
                <a:cs typeface="Arial" pitchFamily="34" charset="0"/>
              </a:rPr>
              <a:t>2.Ông đã làm gì?</a:t>
            </a:r>
          </a:p>
          <a:p>
            <a:r>
              <a:rPr lang="en-US" sz="4400" b="1">
                <a:latin typeface="Arial" pitchFamily="34" charset="0"/>
                <a:cs typeface="Arial" pitchFamily="34" charset="0"/>
              </a:rPr>
              <a:t>3.</a:t>
            </a:r>
            <a:r>
              <a:rPr lang="vi-VN" sz="4400" b="1">
                <a:latin typeface="Arial" pitchFamily="34" charset="0"/>
                <a:cs typeface="Arial" pitchFamily="34" charset="0"/>
              </a:rPr>
              <a:t>Hành động truất quyền vua của Hồ Quý Ly có hợp lòng dân không? </a:t>
            </a:r>
            <a:r>
              <a:rPr lang="en-US" sz="4400" b="1">
                <a:latin typeface="Arial" pitchFamily="34" charset="0"/>
                <a:cs typeface="Arial" pitchFamily="34" charset="0"/>
              </a:rPr>
              <a:t>Vì sao? </a:t>
            </a:r>
          </a:p>
        </p:txBody>
      </p:sp>
      <p:graphicFrame>
        <p:nvGraphicFramePr>
          <p:cNvPr id="5" name="Object 4"/>
          <p:cNvGraphicFramePr>
            <a:graphicFrameLocks noGrp="1" noChangeAspect="1"/>
          </p:cNvGraphicFramePr>
          <p:nvPr/>
        </p:nvGraphicFramePr>
        <p:xfrm>
          <a:off x="1758950" y="3810000"/>
          <a:ext cx="5122863" cy="2743200"/>
        </p:xfrm>
        <a:graphic>
          <a:graphicData uri="http://schemas.openxmlformats.org/presentationml/2006/ole">
            <p:oleObj spid="_x0000_s19459" name="Bitmap Image" r:id="rId3" imgW="9019048" imgH="4828571" progId="PBrush">
              <p:embed/>
            </p:oleObj>
          </a:graphicData>
        </a:graphic>
      </p:graphicFrame>
      <p:sp>
        <p:nvSpPr>
          <p:cNvPr id="6" name="Rectangle 5"/>
          <p:cNvSpPr/>
          <p:nvPr/>
        </p:nvSpPr>
        <p:spPr>
          <a:xfrm>
            <a:off x="3657600" y="3962400"/>
            <a:ext cx="1219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04800" y="152400"/>
            <a:ext cx="5516563" cy="523875"/>
          </a:xfrm>
          <a:prstGeom prst="rect">
            <a:avLst/>
          </a:prstGeom>
          <a:noFill/>
          <a:ln w="9525">
            <a:noFill/>
            <a:miter lim="800000"/>
            <a:headEnd/>
            <a:tailEnd/>
          </a:ln>
        </p:spPr>
        <p:txBody>
          <a:bodyPr wrap="none">
            <a:spAutoFit/>
          </a:bodyPr>
          <a:lstStyle/>
          <a:p>
            <a:r>
              <a:rPr lang="en-US" sz="2800" b="1">
                <a:solidFill>
                  <a:srgbClr val="FF0000"/>
                </a:solidFill>
                <a:latin typeface="Arial" pitchFamily="34" charset="0"/>
                <a:cs typeface="Arial" pitchFamily="34" charset="0"/>
              </a:rPr>
              <a:t>1.Hồ Quý Ly là người thế nào ?</a:t>
            </a:r>
          </a:p>
        </p:txBody>
      </p:sp>
      <p:sp>
        <p:nvSpPr>
          <p:cNvPr id="5" name="Rectangle 4"/>
          <p:cNvSpPr>
            <a:spLocks noChangeArrowheads="1"/>
          </p:cNvSpPr>
          <p:nvPr/>
        </p:nvSpPr>
        <p:spPr bwMode="auto">
          <a:xfrm>
            <a:off x="381000" y="2667000"/>
            <a:ext cx="8458200" cy="1754326"/>
          </a:xfrm>
          <a:prstGeom prst="rect">
            <a:avLst/>
          </a:prstGeom>
          <a:solidFill>
            <a:schemeClr val="bg1"/>
          </a:solidFill>
          <a:ln w="9525">
            <a:noFill/>
            <a:miter lim="800000"/>
            <a:headEnd/>
            <a:tailEnd/>
          </a:ln>
        </p:spPr>
        <p:txBody>
          <a:bodyPr>
            <a:spAutoFit/>
          </a:bodyPr>
          <a:lstStyle/>
          <a:p>
            <a:r>
              <a:rPr lang="en-US" sz="5400" b="1" dirty="0" err="1">
                <a:latin typeface="Arial" pitchFamily="34" charset="0"/>
                <a:cs typeface="Arial" pitchFamily="34" charset="0"/>
              </a:rPr>
              <a:t>Hồ</a:t>
            </a:r>
            <a:r>
              <a:rPr lang="en-US" sz="5400" b="1" dirty="0">
                <a:latin typeface="Arial" pitchFamily="34" charset="0"/>
                <a:cs typeface="Arial" pitchFamily="34" charset="0"/>
              </a:rPr>
              <a:t> </a:t>
            </a:r>
            <a:r>
              <a:rPr lang="en-US" sz="5400" b="1" dirty="0" err="1">
                <a:latin typeface="Arial" pitchFamily="34" charset="0"/>
                <a:cs typeface="Arial" pitchFamily="34" charset="0"/>
              </a:rPr>
              <a:t>Quý</a:t>
            </a:r>
            <a:r>
              <a:rPr lang="en-US" sz="5400" b="1" dirty="0">
                <a:latin typeface="Arial" pitchFamily="34" charset="0"/>
                <a:cs typeface="Arial" pitchFamily="34" charset="0"/>
              </a:rPr>
              <a:t> Ly </a:t>
            </a:r>
            <a:r>
              <a:rPr lang="en-US" sz="5400" b="1" dirty="0" err="1">
                <a:latin typeface="Arial" pitchFamily="34" charset="0"/>
                <a:cs typeface="Arial" pitchFamily="34" charset="0"/>
              </a:rPr>
              <a:t>là</a:t>
            </a:r>
            <a:r>
              <a:rPr lang="en-US" sz="5400" b="1" dirty="0">
                <a:latin typeface="Arial" pitchFamily="34" charset="0"/>
                <a:cs typeface="Arial" pitchFamily="34" charset="0"/>
              </a:rPr>
              <a:t> </a:t>
            </a:r>
            <a:r>
              <a:rPr lang="en-US" sz="5400" b="1" dirty="0" err="1">
                <a:latin typeface="Arial" pitchFamily="34" charset="0"/>
                <a:cs typeface="Arial" pitchFamily="34" charset="0"/>
              </a:rPr>
              <a:t>quan</a:t>
            </a:r>
            <a:r>
              <a:rPr lang="en-US" sz="5400" b="1" dirty="0">
                <a:latin typeface="Arial" pitchFamily="34" charset="0"/>
                <a:cs typeface="Arial" pitchFamily="34" charset="0"/>
              </a:rPr>
              <a:t> </a:t>
            </a:r>
            <a:r>
              <a:rPr lang="en-US" sz="5400" b="1" dirty="0" err="1">
                <a:latin typeface="Arial" pitchFamily="34" charset="0"/>
                <a:cs typeface="Arial" pitchFamily="34" charset="0"/>
              </a:rPr>
              <a:t>đại</a:t>
            </a:r>
            <a:r>
              <a:rPr lang="en-US" sz="5400" b="1" dirty="0">
                <a:latin typeface="Arial" pitchFamily="34" charset="0"/>
                <a:cs typeface="Arial" pitchFamily="34" charset="0"/>
              </a:rPr>
              <a:t> </a:t>
            </a:r>
            <a:r>
              <a:rPr lang="en-US" sz="5400" b="1" dirty="0" err="1">
                <a:latin typeface="Arial" pitchFamily="34" charset="0"/>
                <a:cs typeface="Arial" pitchFamily="34" charset="0"/>
              </a:rPr>
              <a:t>thần</a:t>
            </a:r>
            <a:r>
              <a:rPr lang="en-US" sz="5400" b="1" dirty="0">
                <a:latin typeface="Arial" pitchFamily="34" charset="0"/>
                <a:cs typeface="Arial" pitchFamily="34" charset="0"/>
              </a:rPr>
              <a:t> </a:t>
            </a:r>
            <a:r>
              <a:rPr lang="en-US" sz="5400" b="1" dirty="0" err="1">
                <a:latin typeface="Arial" pitchFamily="34" charset="0"/>
                <a:cs typeface="Arial" pitchFamily="34" charset="0"/>
              </a:rPr>
              <a:t>có</a:t>
            </a:r>
            <a:r>
              <a:rPr lang="en-US" sz="5400" b="1" dirty="0">
                <a:latin typeface="Arial" pitchFamily="34" charset="0"/>
                <a:cs typeface="Arial" pitchFamily="34" charset="0"/>
              </a:rPr>
              <a:t> </a:t>
            </a:r>
            <a:r>
              <a:rPr lang="en-US" sz="5400" b="1" dirty="0" err="1">
                <a:latin typeface="Arial" pitchFamily="34" charset="0"/>
                <a:cs typeface="Arial" pitchFamily="34" charset="0"/>
              </a:rPr>
              <a:t>tài</a:t>
            </a:r>
            <a:r>
              <a:rPr lang="en-US" sz="5400" b="1" dirty="0">
                <a:latin typeface="Arial" pitchFamily="34" charset="0"/>
                <a:cs typeface="Arial" pitchFamily="34" charset="0"/>
              </a:rPr>
              <a:t> </a:t>
            </a:r>
            <a:r>
              <a:rPr lang="en-US" sz="5400" b="1" dirty="0" err="1">
                <a:latin typeface="Arial" pitchFamily="34" charset="0"/>
                <a:cs typeface="Arial" pitchFamily="34" charset="0"/>
              </a:rPr>
              <a:t>của</a:t>
            </a:r>
            <a:r>
              <a:rPr lang="en-US" sz="5400" b="1" dirty="0">
                <a:latin typeface="Arial" pitchFamily="34" charset="0"/>
                <a:cs typeface="Arial" pitchFamily="34" charset="0"/>
              </a:rPr>
              <a:t> </a:t>
            </a:r>
            <a:r>
              <a:rPr lang="en-US" sz="5400" b="1" dirty="0" err="1">
                <a:latin typeface="Arial" pitchFamily="34" charset="0"/>
                <a:cs typeface="Arial" pitchFamily="34" charset="0"/>
              </a:rPr>
              <a:t>nhà</a:t>
            </a:r>
            <a:r>
              <a:rPr lang="en-US" sz="5400" b="1" dirty="0">
                <a:latin typeface="Arial" pitchFamily="34" charset="0"/>
                <a:cs typeface="Arial" pitchFamily="34" charset="0"/>
              </a:rPr>
              <a:t> </a:t>
            </a:r>
            <a:r>
              <a:rPr lang="en-US" sz="5400" b="1" dirty="0" err="1">
                <a:latin typeface="Arial" pitchFamily="34" charset="0"/>
                <a:cs typeface="Arial" pitchFamily="34" charset="0"/>
              </a:rPr>
              <a:t>Trần</a:t>
            </a:r>
            <a:r>
              <a:rPr lang="en-US" sz="5400" b="1" dirty="0">
                <a:latin typeface="Arial" pitchFamily="34" charset="0"/>
                <a:cs typeface="Arial" pitchFamily="34" charset="0"/>
              </a:rPr>
              <a:t>. </a:t>
            </a:r>
          </a:p>
        </p:txBody>
      </p:sp>
      <p:sp>
        <p:nvSpPr>
          <p:cNvPr id="8" name="Text Box 5"/>
          <p:cNvSpPr txBox="1">
            <a:spLocks noChangeArrowheads="1"/>
          </p:cNvSpPr>
          <p:nvPr/>
        </p:nvSpPr>
        <p:spPr bwMode="auto">
          <a:xfrm>
            <a:off x="333375" y="869950"/>
            <a:ext cx="8686800" cy="1754188"/>
          </a:xfrm>
          <a:prstGeom prst="rect">
            <a:avLst/>
          </a:prstGeom>
          <a:noFill/>
          <a:ln w="9525">
            <a:noFill/>
            <a:miter lim="800000"/>
            <a:headEnd/>
            <a:tailEnd/>
          </a:ln>
        </p:spPr>
        <p:txBody>
          <a:bodyPr>
            <a:spAutoFit/>
          </a:bodyPr>
          <a:lstStyle/>
          <a:p>
            <a:pPr algn="just" eaLnBrk="1" hangingPunct="1"/>
            <a:r>
              <a:rPr lang="en-US" sz="5400" b="1" dirty="0" err="1">
                <a:latin typeface="Arial" pitchFamily="34" charset="0"/>
                <a:cs typeface="Arial" pitchFamily="34" charset="0"/>
              </a:rPr>
              <a:t>Ông</a:t>
            </a:r>
            <a:r>
              <a:rPr lang="en-US" sz="5400" b="1" dirty="0">
                <a:latin typeface="Arial" pitchFamily="34" charset="0"/>
                <a:cs typeface="Arial" pitchFamily="34" charset="0"/>
              </a:rPr>
              <a:t> </a:t>
            </a:r>
            <a:r>
              <a:rPr lang="en-US" sz="5400" b="1" dirty="0" err="1">
                <a:latin typeface="Arial" pitchFamily="34" charset="0"/>
                <a:cs typeface="Arial" pitchFamily="34" charset="0"/>
              </a:rPr>
              <a:t>sinh</a:t>
            </a:r>
            <a:r>
              <a:rPr lang="en-US" sz="5400" b="1" dirty="0">
                <a:latin typeface="Arial" pitchFamily="34" charset="0"/>
                <a:cs typeface="Arial" pitchFamily="34" charset="0"/>
              </a:rPr>
              <a:t> </a:t>
            </a:r>
            <a:r>
              <a:rPr lang="en-US" sz="5400" b="1" dirty="0" err="1">
                <a:latin typeface="Arial" pitchFamily="34" charset="0"/>
                <a:cs typeface="Arial" pitchFamily="34" charset="0"/>
              </a:rPr>
              <a:t>năm</a:t>
            </a:r>
            <a:r>
              <a:rPr lang="en-US" sz="5400" b="1" dirty="0">
                <a:latin typeface="Arial" pitchFamily="34" charset="0"/>
                <a:cs typeface="Arial" pitchFamily="34" charset="0"/>
              </a:rPr>
              <a:t> 1336 </a:t>
            </a:r>
            <a:r>
              <a:rPr lang="en-US" sz="5400" b="1" dirty="0" err="1">
                <a:latin typeface="Arial" pitchFamily="34" charset="0"/>
                <a:cs typeface="Arial" pitchFamily="34" charset="0"/>
              </a:rPr>
              <a:t>và</a:t>
            </a:r>
            <a:r>
              <a:rPr lang="en-US" sz="5400" b="1" dirty="0">
                <a:latin typeface="Arial" pitchFamily="34" charset="0"/>
                <a:cs typeface="Arial" pitchFamily="34" charset="0"/>
              </a:rPr>
              <a:t> </a:t>
            </a:r>
            <a:r>
              <a:rPr lang="en-US" sz="5400" b="1" dirty="0" err="1">
                <a:latin typeface="Arial" pitchFamily="34" charset="0"/>
                <a:cs typeface="Arial" pitchFamily="34" charset="0"/>
              </a:rPr>
              <a:t>mất</a:t>
            </a:r>
            <a:r>
              <a:rPr lang="en-US" sz="5400" b="1" dirty="0">
                <a:latin typeface="Arial" pitchFamily="34" charset="0"/>
                <a:cs typeface="Arial" pitchFamily="34" charset="0"/>
              </a:rPr>
              <a:t> </a:t>
            </a:r>
            <a:r>
              <a:rPr lang="en-US" sz="5400" b="1" dirty="0" err="1">
                <a:latin typeface="Arial" pitchFamily="34" charset="0"/>
                <a:cs typeface="Arial" pitchFamily="34" charset="0"/>
              </a:rPr>
              <a:t>năm</a:t>
            </a:r>
            <a:r>
              <a:rPr lang="en-US" sz="5400" b="1" dirty="0">
                <a:latin typeface="Arial" pitchFamily="34" charset="0"/>
                <a:cs typeface="Arial" pitchFamily="34" charset="0"/>
              </a:rPr>
              <a:t> 1407</a:t>
            </a:r>
            <a:endParaRPr lang="en-US" sz="5400" dirty="0">
              <a:latin typeface="Arial" pitchFamily="34" charset="0"/>
              <a:cs typeface="Arial" pitchFamily="34" charset="0"/>
            </a:endParaRPr>
          </a:p>
        </p:txBody>
      </p:sp>
      <p:sp>
        <p:nvSpPr>
          <p:cNvPr id="9" name="Rectangle 8"/>
          <p:cNvSpPr>
            <a:spLocks noChangeArrowheads="1"/>
          </p:cNvSpPr>
          <p:nvPr/>
        </p:nvSpPr>
        <p:spPr bwMode="auto">
          <a:xfrm>
            <a:off x="304800" y="4572000"/>
            <a:ext cx="8305800" cy="1754326"/>
          </a:xfrm>
          <a:prstGeom prst="rect">
            <a:avLst/>
          </a:prstGeom>
          <a:noFill/>
          <a:ln w="9525">
            <a:noFill/>
            <a:miter lim="800000"/>
            <a:headEnd/>
            <a:tailEnd/>
          </a:ln>
        </p:spPr>
        <p:txBody>
          <a:bodyPr>
            <a:spAutoFit/>
          </a:bodyPr>
          <a:lstStyle/>
          <a:p>
            <a:r>
              <a:rPr lang="en-US" sz="5400" b="1" dirty="0" err="1">
                <a:latin typeface="Arial" pitchFamily="34" charset="0"/>
                <a:cs typeface="Arial" pitchFamily="34" charset="0"/>
              </a:rPr>
              <a:t>Ông</a:t>
            </a:r>
            <a:r>
              <a:rPr lang="en-US" sz="5400" b="1" dirty="0">
                <a:latin typeface="Arial" pitchFamily="34" charset="0"/>
                <a:cs typeface="Arial" pitchFamily="34" charset="0"/>
              </a:rPr>
              <a:t> </a:t>
            </a:r>
            <a:r>
              <a:rPr lang="en-US" sz="5400" b="1" dirty="0" err="1">
                <a:latin typeface="Arial" pitchFamily="34" charset="0"/>
                <a:cs typeface="Arial" pitchFamily="34" charset="0"/>
              </a:rPr>
              <a:t>thoát</a:t>
            </a:r>
            <a:r>
              <a:rPr lang="en-US" sz="5400" b="1" dirty="0">
                <a:latin typeface="Arial" pitchFamily="34" charset="0"/>
                <a:cs typeface="Arial" pitchFamily="34" charset="0"/>
              </a:rPr>
              <a:t> </a:t>
            </a:r>
            <a:r>
              <a:rPr lang="en-US" sz="5400" b="1" dirty="0" err="1">
                <a:latin typeface="Arial" pitchFamily="34" charset="0"/>
                <a:cs typeface="Arial" pitchFamily="34" charset="0"/>
              </a:rPr>
              <a:t>chết</a:t>
            </a:r>
            <a:r>
              <a:rPr lang="en-US" sz="5400" b="1" dirty="0">
                <a:latin typeface="Arial" pitchFamily="34" charset="0"/>
                <a:cs typeface="Arial" pitchFamily="34" charset="0"/>
              </a:rPr>
              <a:t> </a:t>
            </a:r>
            <a:r>
              <a:rPr lang="en-US" sz="5400" b="1" dirty="0" err="1">
                <a:latin typeface="Arial" pitchFamily="34" charset="0"/>
                <a:cs typeface="Arial" pitchFamily="34" charset="0"/>
              </a:rPr>
              <a:t>sau</a:t>
            </a:r>
            <a:r>
              <a:rPr lang="en-US" sz="5400" b="1" dirty="0">
                <a:latin typeface="Arial" pitchFamily="34" charset="0"/>
                <a:cs typeface="Arial" pitchFamily="34" charset="0"/>
              </a:rPr>
              <a:t> </a:t>
            </a:r>
            <a:r>
              <a:rPr lang="en-US" sz="5400" b="1" dirty="0" err="1">
                <a:latin typeface="Arial" pitchFamily="34" charset="0"/>
                <a:cs typeface="Arial" pitchFamily="34" charset="0"/>
              </a:rPr>
              <a:t>vụ</a:t>
            </a:r>
            <a:r>
              <a:rPr lang="en-US" sz="5400" b="1" dirty="0">
                <a:latin typeface="Arial" pitchFamily="34" charset="0"/>
                <a:cs typeface="Arial" pitchFamily="34" charset="0"/>
              </a:rPr>
              <a:t> </a:t>
            </a:r>
            <a:r>
              <a:rPr lang="en-US" sz="5400" b="1" dirty="0" err="1">
                <a:latin typeface="Arial" pitchFamily="34" charset="0"/>
                <a:cs typeface="Arial" pitchFamily="34" charset="0"/>
              </a:rPr>
              <a:t>mưu</a:t>
            </a:r>
            <a:r>
              <a:rPr lang="en-US" sz="5400" b="1" dirty="0">
                <a:latin typeface="Arial" pitchFamily="34" charset="0"/>
                <a:cs typeface="Arial" pitchFamily="34" charset="0"/>
              </a:rPr>
              <a:t> </a:t>
            </a:r>
            <a:r>
              <a:rPr lang="en-US" sz="5400" b="1" dirty="0" err="1">
                <a:latin typeface="Arial" pitchFamily="34" charset="0"/>
                <a:cs typeface="Arial" pitchFamily="34" charset="0"/>
              </a:rPr>
              <a:t>sát</a:t>
            </a:r>
            <a:r>
              <a:rPr lang="en-US" sz="5400" b="1" dirty="0">
                <a:latin typeface="Arial" pitchFamily="34" charset="0"/>
                <a:cs typeface="Arial" pitchFamily="34" charset="0"/>
              </a:rPr>
              <a:t>. </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692275" y="147638"/>
            <a:ext cx="2749471" cy="646331"/>
          </a:xfrm>
          <a:prstGeom prst="rect">
            <a:avLst/>
          </a:prstGeom>
          <a:noFill/>
          <a:ln w="9525">
            <a:noFill/>
            <a:miter lim="800000"/>
            <a:headEnd/>
            <a:tailEnd/>
          </a:ln>
        </p:spPr>
        <p:txBody>
          <a:bodyPr wrap="none">
            <a:spAutoFit/>
          </a:bodyPr>
          <a:lstStyle/>
          <a:p>
            <a:pPr eaLnBrk="1" hangingPunct="1"/>
            <a:r>
              <a:rPr lang="en-US" sz="3600" b="1" dirty="0" smtClean="0">
                <a:solidFill>
                  <a:srgbClr val="FF0000"/>
                </a:solidFill>
                <a:latin typeface="Times New Roman" pitchFamily="18" charset="0"/>
              </a:rPr>
              <a:t>ÔN BÀI </a:t>
            </a:r>
            <a:r>
              <a:rPr lang="en-US" sz="3600" b="1" dirty="0">
                <a:solidFill>
                  <a:srgbClr val="FF0000"/>
                </a:solidFill>
                <a:latin typeface="Times New Roman" pitchFamily="18" charset="0"/>
              </a:rPr>
              <a:t>CŨ:</a:t>
            </a:r>
          </a:p>
        </p:txBody>
      </p:sp>
      <p:sp>
        <p:nvSpPr>
          <p:cNvPr id="10249" name="Rectangle 9"/>
          <p:cNvSpPr>
            <a:spLocks noChangeArrowheads="1"/>
          </p:cNvSpPr>
          <p:nvPr/>
        </p:nvSpPr>
        <p:spPr bwMode="auto">
          <a:xfrm>
            <a:off x="365125" y="1125538"/>
            <a:ext cx="8686800" cy="2308225"/>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spcBef>
                <a:spcPct val="50000"/>
              </a:spcBef>
              <a:defRPr/>
            </a:pPr>
            <a:r>
              <a:rPr lang="nl-NL" sz="4800" b="1" dirty="0">
                <a:solidFill>
                  <a:srgbClr val="3333CC"/>
                </a:solidFill>
                <a:latin typeface="Times New Roman" pitchFamily="18" charset="0"/>
              </a:rPr>
              <a:t>Khi giặc Mông – Nguyên vào Thăng Long, vua tôi nhà Trần đã dùng kế gì để đánh giặc ?</a:t>
            </a:r>
          </a:p>
        </p:txBody>
      </p:sp>
      <p:sp>
        <p:nvSpPr>
          <p:cNvPr id="10250" name="Rectangle 10"/>
          <p:cNvSpPr>
            <a:spLocks noChangeArrowheads="1"/>
          </p:cNvSpPr>
          <p:nvPr/>
        </p:nvSpPr>
        <p:spPr bwMode="auto">
          <a:xfrm>
            <a:off x="436563" y="1171575"/>
            <a:ext cx="8823325" cy="4524375"/>
          </a:xfrm>
          <a:prstGeom prst="rect">
            <a:avLst/>
          </a:prstGeom>
          <a:solidFill>
            <a:schemeClr val="bg1"/>
          </a:solidFill>
          <a:ln w="9525">
            <a:noFill/>
            <a:miter lim="800000"/>
            <a:headEnd/>
            <a:tailEnd/>
          </a:ln>
        </p:spPr>
        <p:txBody>
          <a:bodyPr>
            <a:spAutoFit/>
          </a:bodyPr>
          <a:lstStyle/>
          <a:p>
            <a:pPr eaLnBrk="1" hangingPunct="1"/>
            <a:r>
              <a:rPr lang="nl-NL" sz="4800" b="1">
                <a:latin typeface="Times New Roman" pitchFamily="18" charset="0"/>
              </a:rPr>
              <a:t>Khi giặc mạnh vua tôi nhà Trần chủ động rút lui để bảo toàn lực lượng. Khi giặc yếu,vua tôi nhà Trần tấn công quyết liệt buộc chúng phải rút lui khỏi bờ cõi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wipe(down)">
                                      <p:cBhvr>
                                        <p:cTn id="7"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oquyly"/>
          <p:cNvPicPr>
            <a:picLocks noChangeAspect="1" noChangeArrowheads="1"/>
          </p:cNvPicPr>
          <p:nvPr/>
        </p:nvPicPr>
        <p:blipFill>
          <a:blip r:embed="rId2">
            <a:extLst/>
          </a:blip>
          <a:srcRect/>
          <a:stretch>
            <a:fillRect/>
          </a:stretch>
        </p:blipFill>
        <p:spPr bwMode="auto">
          <a:xfrm>
            <a:off x="1371600" y="-9525"/>
            <a:ext cx="6629400" cy="6858000"/>
          </a:xfrm>
          <a:prstGeom prst="rect">
            <a:avLst/>
          </a:prstGeom>
          <a:ln>
            <a:noFill/>
          </a:ln>
          <a:effectLst>
            <a:softEdge rad="112500"/>
          </a:effectLst>
          <a:extLst/>
        </p:spPr>
      </p:pic>
      <p:sp>
        <p:nvSpPr>
          <p:cNvPr id="27651" name="Rectangle 3"/>
          <p:cNvSpPr>
            <a:spLocks noChangeArrowheads="1"/>
          </p:cNvSpPr>
          <p:nvPr/>
        </p:nvSpPr>
        <p:spPr bwMode="auto">
          <a:xfrm>
            <a:off x="2971800" y="6235700"/>
            <a:ext cx="2895600" cy="584200"/>
          </a:xfrm>
          <a:prstGeom prst="rect">
            <a:avLst/>
          </a:prstGeom>
          <a:solidFill>
            <a:schemeClr val="bg1"/>
          </a:solidFill>
          <a:ln w="9525">
            <a:noFill/>
            <a:miter lim="800000"/>
            <a:headEnd/>
            <a:tailEnd/>
          </a:ln>
        </p:spPr>
        <p:txBody>
          <a:bodyPr anchor="ctr">
            <a:spAutoFit/>
          </a:bodyPr>
          <a:lstStyle/>
          <a:p>
            <a:pPr eaLnBrk="1" hangingPunct="1"/>
            <a:r>
              <a:rPr lang="nl-NL" sz="3200" b="1">
                <a:solidFill>
                  <a:srgbClr val="0033CC"/>
                </a:solidFill>
                <a:latin typeface="Times New Roman" pitchFamily="18" charset="0"/>
                <a:cs typeface="Times New Roman" pitchFamily="18" charset="0"/>
              </a:rPr>
              <a:t>HỒ QÚY  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85750" y="914400"/>
            <a:ext cx="6191250" cy="769938"/>
          </a:xfrm>
          <a:prstGeom prst="rect">
            <a:avLst/>
          </a:prstGeom>
          <a:noFill/>
          <a:ln w="9525">
            <a:noFill/>
            <a:miter lim="800000"/>
            <a:headEnd/>
            <a:tailEnd/>
          </a:ln>
        </p:spPr>
        <p:txBody>
          <a:bodyPr>
            <a:spAutoFit/>
          </a:bodyPr>
          <a:lstStyle/>
          <a:p>
            <a:r>
              <a:rPr lang="en-US" sz="4400" b="1">
                <a:solidFill>
                  <a:srgbClr val="FF0000"/>
                </a:solidFill>
                <a:latin typeface="Arial" pitchFamily="34" charset="0"/>
                <a:cs typeface="Arial" pitchFamily="34" charset="0"/>
              </a:rPr>
              <a:t>Ông đã làm gì?</a:t>
            </a:r>
          </a:p>
        </p:txBody>
      </p:sp>
      <p:sp>
        <p:nvSpPr>
          <p:cNvPr id="7" name="Rectangle 6"/>
          <p:cNvSpPr>
            <a:spLocks noChangeArrowheads="1"/>
          </p:cNvSpPr>
          <p:nvPr/>
        </p:nvSpPr>
        <p:spPr bwMode="auto">
          <a:xfrm>
            <a:off x="166688" y="228600"/>
            <a:ext cx="8980487" cy="6186488"/>
          </a:xfrm>
          <a:prstGeom prst="rect">
            <a:avLst/>
          </a:prstGeom>
          <a:solidFill>
            <a:schemeClr val="bg1"/>
          </a:solidFill>
          <a:ln w="9525">
            <a:noFill/>
            <a:miter lim="800000"/>
            <a:headEnd/>
            <a:tailEnd/>
          </a:ln>
        </p:spPr>
        <p:txBody>
          <a:bodyPr>
            <a:spAutoFit/>
          </a:bodyPr>
          <a:lstStyle/>
          <a:p>
            <a:r>
              <a:rPr lang="en-US" sz="3600" b="1">
                <a:solidFill>
                  <a:srgbClr val="0000CC"/>
                </a:solidFill>
                <a:latin typeface="Arial" pitchFamily="34" charset="0"/>
                <a:cs typeface="Arial" pitchFamily="34" charset="0"/>
              </a:rPr>
              <a:t>Năm 1400, nhà Hồ do Hồ Quý Ly đứng đầu lên thay nhà Trần, xây thành Tây Đô, </a:t>
            </a:r>
            <a:r>
              <a:rPr lang="en-US" sz="3600" b="1">
                <a:solidFill>
                  <a:srgbClr val="FF0000"/>
                </a:solidFill>
                <a:latin typeface="Arial" pitchFamily="34" charset="0"/>
                <a:cs typeface="Arial" pitchFamily="34" charset="0"/>
              </a:rPr>
              <a:t>đổi tên nước là Đại Ngu</a:t>
            </a:r>
            <a:r>
              <a:rPr lang="en-US" sz="3600" b="1">
                <a:solidFill>
                  <a:srgbClr val="0000CC"/>
                </a:solidFill>
                <a:latin typeface="Arial" pitchFamily="34" charset="0"/>
                <a:cs typeface="Arial" pitchFamily="34" charset="0"/>
              </a:rPr>
              <a:t>. Ông cho thay thế các quan cao cấp của nhà Trần bằng những người thực sự có tài; đặt lệ các quan phải thường xuyên xuống thăm dân; quy định lại số ruộng đất, nô tỳ của quan lại quý tộc, nếu thừa phải nộp lại cho nhà nước. Những năm có hạn đói, nhà giàu buộc phải bán thóc và tổ chức nơi chữa bệnh cho nhân dân.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90488" y="228600"/>
            <a:ext cx="8901112" cy="2308225"/>
          </a:xfrm>
          <a:prstGeom prst="rect">
            <a:avLst/>
          </a:prstGeom>
          <a:noFill/>
          <a:ln w="9525">
            <a:noFill/>
            <a:miter lim="800000"/>
            <a:headEnd/>
            <a:tailEnd/>
          </a:ln>
        </p:spPr>
        <p:txBody>
          <a:bodyPr>
            <a:spAutoFit/>
          </a:bodyPr>
          <a:lstStyle/>
          <a:p>
            <a:r>
              <a:rPr lang="en-US" sz="4800" b="1">
                <a:solidFill>
                  <a:srgbClr val="FF0000"/>
                </a:solidFill>
                <a:latin typeface="Arial" pitchFamily="34" charset="0"/>
                <a:cs typeface="Arial" pitchFamily="34" charset="0"/>
              </a:rPr>
              <a:t>3.</a:t>
            </a:r>
            <a:r>
              <a:rPr lang="vi-VN" sz="4800" b="1">
                <a:solidFill>
                  <a:srgbClr val="FF0000"/>
                </a:solidFill>
                <a:latin typeface="Arial" pitchFamily="34" charset="0"/>
                <a:cs typeface="Arial" pitchFamily="34" charset="0"/>
              </a:rPr>
              <a:t>Hành động truất quyền vua của Hồ Quý Ly có hợp lòng dân không? </a:t>
            </a:r>
            <a:r>
              <a:rPr lang="en-US" sz="4800" b="1">
                <a:solidFill>
                  <a:srgbClr val="FF0000"/>
                </a:solidFill>
                <a:latin typeface="Arial" pitchFamily="34" charset="0"/>
                <a:cs typeface="Arial" pitchFamily="34" charset="0"/>
              </a:rPr>
              <a:t>Vì sao? </a:t>
            </a:r>
          </a:p>
        </p:txBody>
      </p:sp>
      <p:sp>
        <p:nvSpPr>
          <p:cNvPr id="5" name="Rectangle 4"/>
          <p:cNvSpPr>
            <a:spLocks noChangeArrowheads="1"/>
          </p:cNvSpPr>
          <p:nvPr/>
        </p:nvSpPr>
        <p:spPr bwMode="auto">
          <a:xfrm>
            <a:off x="71438" y="2659063"/>
            <a:ext cx="8939212" cy="3784600"/>
          </a:xfrm>
          <a:prstGeom prst="rect">
            <a:avLst/>
          </a:prstGeom>
          <a:noFill/>
          <a:ln w="9525">
            <a:noFill/>
            <a:miter lim="800000"/>
            <a:headEnd/>
            <a:tailEnd/>
          </a:ln>
        </p:spPr>
        <p:txBody>
          <a:bodyPr>
            <a:spAutoFit/>
          </a:bodyPr>
          <a:lstStyle/>
          <a:p>
            <a:r>
              <a:rPr lang="en-US" sz="4800" b="1">
                <a:latin typeface="Arial" pitchFamily="34" charset="0"/>
                <a:cs typeface="Arial" pitchFamily="34" charset="0"/>
              </a:rPr>
              <a:t>Hành động truất quyền vua là hợp lòng dân. Vì vua cuối thời Trần chỉ ăn chơi sa đoạ, làm cho đất nước ngày càng xấu đi.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52400" y="381000"/>
            <a:ext cx="8763000" cy="5632450"/>
          </a:xfrm>
          <a:prstGeom prst="rect">
            <a:avLst/>
          </a:prstGeom>
          <a:noFill/>
          <a:ln w="9525">
            <a:noFill/>
            <a:miter lim="800000"/>
            <a:headEnd/>
            <a:tailEnd/>
          </a:ln>
        </p:spPr>
        <p:txBody>
          <a:bodyPr>
            <a:spAutoFit/>
          </a:bodyPr>
          <a:lstStyle/>
          <a:p>
            <a:r>
              <a:rPr lang="vi-VN" sz="4000" b="1">
                <a:solidFill>
                  <a:srgbClr val="0000CC"/>
                </a:solidFill>
                <a:latin typeface="Arial" pitchFamily="34" charset="0"/>
                <a:cs typeface="Arial" pitchFamily="34" charset="0"/>
              </a:rPr>
              <a:t>Năm 1400, Hồ Quý Ly truất ngôi vua Trần, lập nên nhà Hồ. </a:t>
            </a:r>
            <a:r>
              <a:rPr lang="en-US" sz="4000" b="1">
                <a:solidFill>
                  <a:srgbClr val="0000CC"/>
                </a:solidFill>
                <a:latin typeface="Arial" pitchFamily="34" charset="0"/>
                <a:cs typeface="Arial" pitchFamily="34" charset="0"/>
              </a:rPr>
              <a:t>Nhà Hồ tiến hành cải cách tiến bộ đưa đất nước thoát khỏi tình trạng khó khăn. Do chưa đủ thời gian đoàn kết nhân dân nên nhà Hồ đã thất bại trong cuộc kháng chiến chống quân Minh. Nhà Hồ sụp đổ, nước ta rơi vào ách đô hộ của nhà Minh.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76200" y="228600"/>
            <a:ext cx="8839200" cy="646113"/>
          </a:xfrm>
          <a:prstGeom prst="rect">
            <a:avLst/>
          </a:prstGeom>
          <a:noFill/>
          <a:ln w="9525">
            <a:noFill/>
            <a:miter lim="800000"/>
            <a:headEnd/>
            <a:tailEnd/>
          </a:ln>
        </p:spPr>
        <p:txBody>
          <a:bodyPr>
            <a:spAutoFit/>
          </a:bodyPr>
          <a:lstStyle/>
          <a:p>
            <a:r>
              <a:rPr lang="en-US" sz="3600" b="1">
                <a:solidFill>
                  <a:srgbClr val="FF0000"/>
                </a:solidFill>
                <a:latin typeface="Arial" pitchFamily="34" charset="0"/>
                <a:cs typeface="Arial" pitchFamily="34" charset="0"/>
              </a:rPr>
              <a:t>Năm 1406, nước ta có biến động gì? </a:t>
            </a:r>
          </a:p>
        </p:txBody>
      </p:sp>
      <p:sp>
        <p:nvSpPr>
          <p:cNvPr id="5" name="Rectangle 4"/>
          <p:cNvSpPr>
            <a:spLocks noChangeArrowheads="1"/>
          </p:cNvSpPr>
          <p:nvPr/>
        </p:nvSpPr>
        <p:spPr bwMode="auto">
          <a:xfrm>
            <a:off x="203200" y="3352800"/>
            <a:ext cx="8712200" cy="708025"/>
          </a:xfrm>
          <a:prstGeom prst="rect">
            <a:avLst/>
          </a:prstGeom>
          <a:noFill/>
          <a:ln w="9525">
            <a:noFill/>
            <a:miter lim="800000"/>
            <a:headEnd/>
            <a:tailEnd/>
          </a:ln>
        </p:spPr>
        <p:txBody>
          <a:bodyPr>
            <a:spAutoFit/>
          </a:bodyPr>
          <a:lstStyle/>
          <a:p>
            <a:r>
              <a:rPr lang="en-US" sz="4000" b="1">
                <a:solidFill>
                  <a:srgbClr val="FF0000"/>
                </a:solidFill>
                <a:latin typeface="Arial" pitchFamily="34" charset="0"/>
                <a:cs typeface="Arial" pitchFamily="34" charset="0"/>
              </a:rPr>
              <a:t> Qua đó, ta rút ra được bài học gì?</a:t>
            </a:r>
          </a:p>
        </p:txBody>
      </p:sp>
      <p:sp>
        <p:nvSpPr>
          <p:cNvPr id="6" name="Rectangle 5"/>
          <p:cNvSpPr>
            <a:spLocks noChangeArrowheads="1"/>
          </p:cNvSpPr>
          <p:nvPr/>
        </p:nvSpPr>
        <p:spPr bwMode="auto">
          <a:xfrm>
            <a:off x="69850" y="193675"/>
            <a:ext cx="9067800" cy="584200"/>
          </a:xfrm>
          <a:prstGeom prst="rect">
            <a:avLst/>
          </a:prstGeom>
          <a:solidFill>
            <a:schemeClr val="bg1"/>
          </a:solidFill>
          <a:ln w="9525">
            <a:noFill/>
            <a:miter lim="800000"/>
            <a:headEnd/>
            <a:tailEnd/>
          </a:ln>
        </p:spPr>
        <p:txBody>
          <a:bodyPr>
            <a:spAutoFit/>
          </a:bodyPr>
          <a:lstStyle/>
          <a:p>
            <a:r>
              <a:rPr lang="en-US" sz="3200" b="1">
                <a:latin typeface="Arial" pitchFamily="34" charset="0"/>
                <a:cs typeface="Arial" pitchFamily="34" charset="0"/>
              </a:rPr>
              <a:t>Năm 1406, nước ta bị nhà Minh xâm lược</a:t>
            </a:r>
          </a:p>
        </p:txBody>
      </p:sp>
      <p:sp>
        <p:nvSpPr>
          <p:cNvPr id="7" name="Rectangle 6"/>
          <p:cNvSpPr>
            <a:spLocks noChangeArrowheads="1"/>
          </p:cNvSpPr>
          <p:nvPr/>
        </p:nvSpPr>
        <p:spPr bwMode="auto">
          <a:xfrm>
            <a:off x="149225" y="990600"/>
            <a:ext cx="8910638" cy="1446213"/>
          </a:xfrm>
          <a:prstGeom prst="rect">
            <a:avLst/>
          </a:prstGeom>
          <a:noFill/>
          <a:ln w="9525">
            <a:noFill/>
            <a:miter lim="800000"/>
            <a:headEnd/>
            <a:tailEnd/>
          </a:ln>
        </p:spPr>
        <p:txBody>
          <a:bodyPr>
            <a:spAutoFit/>
          </a:bodyPr>
          <a:lstStyle/>
          <a:p>
            <a:r>
              <a:rPr lang="en-US" sz="4400" b="1">
                <a:solidFill>
                  <a:srgbClr val="FF0000"/>
                </a:solidFill>
                <a:latin typeface="Arial" pitchFamily="34" charset="0"/>
                <a:cs typeface="Arial" pitchFamily="34" charset="0"/>
              </a:rPr>
              <a:t>Tại sao Hồ Quý Ly thất bại trước sự xâm lược của nhà Minh?</a:t>
            </a:r>
          </a:p>
        </p:txBody>
      </p:sp>
      <p:sp>
        <p:nvSpPr>
          <p:cNvPr id="8" name="Rectangle 7"/>
          <p:cNvSpPr>
            <a:spLocks noChangeArrowheads="1"/>
          </p:cNvSpPr>
          <p:nvPr/>
        </p:nvSpPr>
        <p:spPr bwMode="auto">
          <a:xfrm>
            <a:off x="169863" y="990600"/>
            <a:ext cx="8745537" cy="2124075"/>
          </a:xfrm>
          <a:prstGeom prst="rect">
            <a:avLst/>
          </a:prstGeom>
          <a:solidFill>
            <a:schemeClr val="bg1"/>
          </a:solidFill>
          <a:ln w="9525">
            <a:noFill/>
            <a:miter lim="800000"/>
            <a:headEnd/>
            <a:tailEnd/>
          </a:ln>
        </p:spPr>
        <p:txBody>
          <a:bodyPr>
            <a:spAutoFit/>
          </a:bodyPr>
          <a:lstStyle/>
          <a:p>
            <a:r>
              <a:rPr lang="en-US" sz="4400" b="1">
                <a:solidFill>
                  <a:srgbClr val="0000CC"/>
                </a:solidFill>
                <a:latin typeface="Arial" pitchFamily="34" charset="0"/>
                <a:cs typeface="Arial" pitchFamily="34" charset="0"/>
              </a:rPr>
              <a:t>Vì Hồ Quý Ly không đoàn kết toàn dân để tiến hành kháng chiến mà chỉ dựa vào quân đội.</a:t>
            </a:r>
          </a:p>
        </p:txBody>
      </p:sp>
      <p:sp>
        <p:nvSpPr>
          <p:cNvPr id="9" name="Rectangle 8"/>
          <p:cNvSpPr>
            <a:spLocks noChangeArrowheads="1"/>
          </p:cNvSpPr>
          <p:nvPr/>
        </p:nvSpPr>
        <p:spPr bwMode="auto">
          <a:xfrm>
            <a:off x="188913" y="3114675"/>
            <a:ext cx="8693150" cy="3478213"/>
          </a:xfrm>
          <a:prstGeom prst="rect">
            <a:avLst/>
          </a:prstGeom>
          <a:solidFill>
            <a:schemeClr val="bg1"/>
          </a:solidFill>
          <a:ln w="9525">
            <a:noFill/>
            <a:miter lim="800000"/>
            <a:headEnd/>
            <a:tailEnd/>
          </a:ln>
        </p:spPr>
        <p:txBody>
          <a:bodyPr>
            <a:spAutoFit/>
          </a:bodyPr>
          <a:lstStyle/>
          <a:p>
            <a:r>
              <a:rPr lang="en-US" sz="4400" b="1">
                <a:solidFill>
                  <a:srgbClr val="FF0000"/>
                </a:solidFill>
                <a:latin typeface="Arial" pitchFamily="34" charset="0"/>
                <a:cs typeface="Arial" pitchFamily="34" charset="0"/>
              </a:rPr>
              <a:t>Sự đoàn kết toàn dân đó là một sức mạnh không gì chống đỡ nổi. Đối với giặc ngoại xâm muốn thắng lợi ta cần có sự đoàn kết quân dân.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Rectangle 3"/>
          <p:cNvSpPr>
            <a:spLocks noChangeArrowheads="1"/>
          </p:cNvSpPr>
          <p:nvPr/>
        </p:nvSpPr>
        <p:spPr bwMode="auto">
          <a:xfrm>
            <a:off x="457200" y="366713"/>
            <a:ext cx="8229600" cy="519112"/>
          </a:xfrm>
          <a:prstGeom prst="rect">
            <a:avLst/>
          </a:prstGeom>
          <a:noFill/>
          <a:ln w="9525">
            <a:noFill/>
            <a:miter lim="800000"/>
            <a:headEnd/>
            <a:tailEnd/>
          </a:ln>
        </p:spPr>
        <p:txBody>
          <a:bodyPr anchor="ctr">
            <a:spAutoFit/>
          </a:bodyPr>
          <a:lstStyle/>
          <a:p>
            <a:pPr eaLnBrk="1" hangingPunct="1"/>
            <a:r>
              <a:rPr lang="nl-NL" sz="2800" b="1">
                <a:solidFill>
                  <a:srgbClr val="FF0000"/>
                </a:solidFill>
                <a:latin typeface="Times New Roman" pitchFamily="18" charset="0"/>
              </a:rPr>
              <a:t>THÀNH TÂY ĐÔ CỦA NHÀ HỒ (Thanh Hoá)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ppt_w</p:attrName>
                                        </p:attrNameLst>
                                      </p:cBhvr>
                                      <p:tavLst>
                                        <p:tav tm="0">
                                          <p:val>
                                            <p:fltVal val="0"/>
                                          </p:val>
                                        </p:tav>
                                        <p:tav tm="100000">
                                          <p:val>
                                            <p:strVal val="#ppt_w"/>
                                          </p:val>
                                        </p:tav>
                                      </p:tavLst>
                                    </p:anim>
                                    <p:anim calcmode="lin" valueType="num">
                                      <p:cBhvr>
                                        <p:cTn id="8" dur="500" fill="hold"/>
                                        <p:tgtEl>
                                          <p:spTgt spid="286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srcRect/>
          <a:stretch>
            <a:fillRect/>
          </a:stretch>
        </p:blipFill>
        <p:spPr bwMode="auto">
          <a:xfrm>
            <a:off x="0" y="228600"/>
            <a:ext cx="9144000" cy="6553200"/>
          </a:xfrm>
          <a:prstGeom prst="rect">
            <a:avLst/>
          </a:prstGeom>
          <a:noFill/>
          <a:ln w="9525">
            <a:noFill/>
            <a:miter lim="800000"/>
            <a:headEnd/>
            <a:tailEnd/>
          </a:ln>
        </p:spPr>
      </p:pic>
      <p:sp>
        <p:nvSpPr>
          <p:cNvPr id="27651" name="TextBox 2"/>
          <p:cNvSpPr txBox="1">
            <a:spLocks noChangeArrowheads="1"/>
          </p:cNvSpPr>
          <p:nvPr/>
        </p:nvSpPr>
        <p:spPr bwMode="auto">
          <a:xfrm>
            <a:off x="2667000" y="685800"/>
            <a:ext cx="4495800" cy="584200"/>
          </a:xfrm>
          <a:prstGeom prst="rect">
            <a:avLst/>
          </a:prstGeom>
          <a:solidFill>
            <a:schemeClr val="bg1"/>
          </a:solidFill>
          <a:ln w="9525">
            <a:noFill/>
            <a:miter lim="800000"/>
            <a:headEnd/>
            <a:tailEnd/>
          </a:ln>
        </p:spPr>
        <p:txBody>
          <a:bodyPr>
            <a:spAutoFit/>
          </a:bodyPr>
          <a:lstStyle/>
          <a:p>
            <a:r>
              <a:rPr lang="en-US" sz="3200">
                <a:solidFill>
                  <a:srgbClr val="FF0000"/>
                </a:solidFill>
                <a:latin typeface="Arial" pitchFamily="34" charset="0"/>
                <a:cs typeface="Arial" pitchFamily="34" charset="0"/>
              </a:rPr>
              <a:t>Bên trong tường thành</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00px-Dau_Phuong_thoi_Ho[1]"/>
          <p:cNvPicPr>
            <a:picLocks noChangeAspect="1" noChangeArrowheads="1"/>
          </p:cNvPicPr>
          <p:nvPr/>
        </p:nvPicPr>
        <p:blipFill>
          <a:blip r:embed="rId2"/>
          <a:srcRect/>
          <a:stretch>
            <a:fillRect/>
          </a:stretch>
        </p:blipFill>
        <p:spPr bwMode="auto">
          <a:xfrm>
            <a:off x="0" y="0"/>
            <a:ext cx="4495800" cy="3352800"/>
          </a:xfrm>
          <a:prstGeom prst="rect">
            <a:avLst/>
          </a:prstGeom>
          <a:noFill/>
          <a:ln w="28575">
            <a:solidFill>
              <a:srgbClr val="0033CC"/>
            </a:solidFill>
            <a:miter lim="800000"/>
            <a:headEnd/>
            <a:tailEnd/>
          </a:ln>
        </p:spPr>
      </p:pic>
      <p:pic>
        <p:nvPicPr>
          <p:cNvPr id="28675" name="Picture 3" descr="200px-Gach_lat_nen_thoi_Ho[1]"/>
          <p:cNvPicPr>
            <a:picLocks noChangeAspect="1" noChangeArrowheads="1"/>
          </p:cNvPicPr>
          <p:nvPr/>
        </p:nvPicPr>
        <p:blipFill>
          <a:blip r:embed="rId3"/>
          <a:srcRect/>
          <a:stretch>
            <a:fillRect/>
          </a:stretch>
        </p:blipFill>
        <p:spPr bwMode="auto">
          <a:xfrm>
            <a:off x="4572000" y="0"/>
            <a:ext cx="4572000" cy="3352800"/>
          </a:xfrm>
          <a:prstGeom prst="rect">
            <a:avLst/>
          </a:prstGeom>
          <a:noFill/>
          <a:ln w="28575">
            <a:solidFill>
              <a:srgbClr val="0033CC"/>
            </a:solidFill>
            <a:miter lim="800000"/>
            <a:headEnd/>
            <a:tailEnd/>
          </a:ln>
        </p:spPr>
      </p:pic>
      <p:sp>
        <p:nvSpPr>
          <p:cNvPr id="30724" name="Rectangle 4"/>
          <p:cNvSpPr>
            <a:spLocks noChangeArrowheads="1"/>
          </p:cNvSpPr>
          <p:nvPr/>
        </p:nvSpPr>
        <p:spPr bwMode="auto">
          <a:xfrm>
            <a:off x="4572000" y="2787650"/>
            <a:ext cx="4572000" cy="584200"/>
          </a:xfrm>
          <a:prstGeom prst="rect">
            <a:avLst/>
          </a:prstGeom>
          <a:solidFill>
            <a:schemeClr val="bg1"/>
          </a:solidFill>
          <a:ln w="9525">
            <a:noFill/>
            <a:miter lim="800000"/>
            <a:headEnd/>
            <a:tailEnd/>
          </a:ln>
        </p:spPr>
        <p:txBody>
          <a:bodyPr anchor="ctr">
            <a:spAutoFit/>
          </a:bodyPr>
          <a:lstStyle/>
          <a:p>
            <a:pPr eaLnBrk="1" hangingPunct="1"/>
            <a:r>
              <a:rPr lang="nl-NL" sz="3200" b="1">
                <a:solidFill>
                  <a:srgbClr val="0033CC"/>
                </a:solidFill>
                <a:latin typeface="Arial" pitchFamily="34" charset="0"/>
              </a:rPr>
              <a:t>Gạch lát nền thời Hồ</a:t>
            </a:r>
          </a:p>
        </p:txBody>
      </p:sp>
      <p:sp>
        <p:nvSpPr>
          <p:cNvPr id="30725" name="Rectangle 5"/>
          <p:cNvSpPr>
            <a:spLocks noChangeArrowheads="1"/>
          </p:cNvSpPr>
          <p:nvPr/>
        </p:nvSpPr>
        <p:spPr bwMode="auto">
          <a:xfrm>
            <a:off x="130175" y="2768600"/>
            <a:ext cx="4227513" cy="584200"/>
          </a:xfrm>
          <a:prstGeom prst="rect">
            <a:avLst/>
          </a:prstGeom>
          <a:solidFill>
            <a:schemeClr val="bg1"/>
          </a:solidFill>
          <a:ln w="9525">
            <a:noFill/>
            <a:miter lim="800000"/>
            <a:headEnd/>
            <a:tailEnd/>
          </a:ln>
        </p:spPr>
        <p:txBody>
          <a:bodyPr wrap="none" anchor="ctr">
            <a:spAutoFit/>
          </a:bodyPr>
          <a:lstStyle/>
          <a:p>
            <a:pPr eaLnBrk="1" hangingPunct="1"/>
            <a:r>
              <a:rPr lang="nl-NL" sz="3200" b="1">
                <a:solidFill>
                  <a:srgbClr val="0033CC"/>
                </a:solidFill>
                <a:latin typeface="Arial" pitchFamily="34" charset="0"/>
              </a:rPr>
              <a:t>Đầu phượng thời Hồ</a:t>
            </a:r>
          </a:p>
        </p:txBody>
      </p:sp>
      <p:pic>
        <p:nvPicPr>
          <p:cNvPr id="28678" name="Picture 6" descr="2434703eb68c3081"/>
          <p:cNvPicPr>
            <a:picLocks noChangeAspect="1" noChangeArrowheads="1"/>
          </p:cNvPicPr>
          <p:nvPr/>
        </p:nvPicPr>
        <p:blipFill>
          <a:blip r:embed="rId4"/>
          <a:srcRect/>
          <a:stretch>
            <a:fillRect/>
          </a:stretch>
        </p:blipFill>
        <p:spPr bwMode="auto">
          <a:xfrm>
            <a:off x="0" y="3429000"/>
            <a:ext cx="4495800" cy="3429000"/>
          </a:xfrm>
          <a:prstGeom prst="rect">
            <a:avLst/>
          </a:prstGeom>
          <a:noFill/>
          <a:ln w="28575">
            <a:solidFill>
              <a:srgbClr val="0033CC"/>
            </a:solidFill>
            <a:miter lim="800000"/>
            <a:headEnd/>
            <a:tailEnd/>
          </a:ln>
        </p:spPr>
      </p:pic>
      <p:sp>
        <p:nvSpPr>
          <p:cNvPr id="30727" name="Rectangle 7"/>
          <p:cNvSpPr>
            <a:spLocks noChangeArrowheads="1"/>
          </p:cNvSpPr>
          <p:nvPr/>
        </p:nvSpPr>
        <p:spPr bwMode="auto">
          <a:xfrm>
            <a:off x="133350" y="6273800"/>
            <a:ext cx="4229100" cy="584200"/>
          </a:xfrm>
          <a:prstGeom prst="rect">
            <a:avLst/>
          </a:prstGeom>
          <a:solidFill>
            <a:schemeClr val="bg1"/>
          </a:solidFill>
          <a:ln w="9525">
            <a:noFill/>
            <a:miter lim="800000"/>
            <a:headEnd/>
            <a:tailEnd/>
          </a:ln>
        </p:spPr>
        <p:txBody>
          <a:bodyPr wrap="none" anchor="ctr">
            <a:spAutoFit/>
          </a:bodyPr>
          <a:lstStyle/>
          <a:p>
            <a:pPr eaLnBrk="1" hangingPunct="1"/>
            <a:r>
              <a:rPr lang="nl-NL" sz="3200" b="1">
                <a:solidFill>
                  <a:srgbClr val="0033CC"/>
                </a:solidFill>
                <a:latin typeface="Arial" pitchFamily="34" charset="0"/>
              </a:rPr>
              <a:t>Rồng đá thời nhà Hồ</a:t>
            </a:r>
          </a:p>
        </p:txBody>
      </p:sp>
      <p:pic>
        <p:nvPicPr>
          <p:cNvPr id="28680" name="Picture 8" descr="200px-Dau_ho_thoi_Ho[1]"/>
          <p:cNvPicPr>
            <a:picLocks noChangeAspect="1" noChangeArrowheads="1"/>
          </p:cNvPicPr>
          <p:nvPr/>
        </p:nvPicPr>
        <p:blipFill>
          <a:blip r:embed="rId5"/>
          <a:srcRect/>
          <a:stretch>
            <a:fillRect/>
          </a:stretch>
        </p:blipFill>
        <p:spPr bwMode="auto">
          <a:xfrm>
            <a:off x="4572000" y="3429000"/>
            <a:ext cx="4572000" cy="3429000"/>
          </a:xfrm>
          <a:prstGeom prst="rect">
            <a:avLst/>
          </a:prstGeom>
          <a:noFill/>
          <a:ln w="28575">
            <a:solidFill>
              <a:srgbClr val="0000FF"/>
            </a:solidFill>
            <a:miter lim="800000"/>
            <a:headEnd/>
            <a:tailEnd/>
          </a:ln>
        </p:spPr>
      </p:pic>
      <p:sp>
        <p:nvSpPr>
          <p:cNvPr id="30729" name="Text Box 9"/>
          <p:cNvSpPr txBox="1">
            <a:spLocks noChangeArrowheads="1"/>
          </p:cNvSpPr>
          <p:nvPr/>
        </p:nvSpPr>
        <p:spPr bwMode="auto">
          <a:xfrm>
            <a:off x="5181600" y="6334125"/>
            <a:ext cx="3505200" cy="523875"/>
          </a:xfrm>
          <a:prstGeom prst="rect">
            <a:avLst/>
          </a:prstGeom>
          <a:solidFill>
            <a:schemeClr val="bg1"/>
          </a:solidFill>
          <a:ln w="9525">
            <a:solidFill>
              <a:schemeClr val="folHlink"/>
            </a:solidFill>
            <a:miter lim="800000"/>
            <a:headEnd/>
            <a:tailEnd/>
          </a:ln>
        </p:spPr>
        <p:txBody>
          <a:bodyPr>
            <a:spAutoFit/>
          </a:bodyPr>
          <a:lstStyle/>
          <a:p>
            <a:pPr eaLnBrk="1" hangingPunct="1">
              <a:spcBef>
                <a:spcPct val="50000"/>
              </a:spcBef>
            </a:pPr>
            <a:r>
              <a:rPr lang="en-US" sz="2800" b="1">
                <a:solidFill>
                  <a:srgbClr val="3333CC"/>
                </a:solidFill>
                <a:latin typeface="Arial" pitchFamily="34" charset="0"/>
              </a:rPr>
              <a:t>Đầu hổ thời nhà Hồ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ipe(down)">
                                      <p:cBhvr>
                                        <p:cTn id="7" dur="5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wipe(down)">
                                      <p:cBhvr>
                                        <p:cTn id="12" dur="500"/>
                                        <p:tgtEl>
                                          <p:spTgt spid="307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7"/>
                                        </p:tgtEl>
                                        <p:attrNameLst>
                                          <p:attrName>style.visibility</p:attrName>
                                        </p:attrNameLst>
                                      </p:cBhvr>
                                      <p:to>
                                        <p:strVal val="visible"/>
                                      </p:to>
                                    </p:set>
                                    <p:animEffect transition="in" filter="wipe(down)">
                                      <p:cBhvr>
                                        <p:cTn id="17" dur="500"/>
                                        <p:tgtEl>
                                          <p:spTgt spid="307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29"/>
                                        </p:tgtEl>
                                        <p:attrNameLst>
                                          <p:attrName>style.visibility</p:attrName>
                                        </p:attrNameLst>
                                      </p:cBhvr>
                                      <p:to>
                                        <p:strVal val="visible"/>
                                      </p:to>
                                    </p:set>
                                    <p:animEffect transition="in" filter="wipe(down)">
                                      <p:cBhvr>
                                        <p:cTn id="22"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P spid="30727" grpId="0" animBg="1"/>
      <p:bldP spid="307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lstStyle/>
          <a:p>
            <a:pPr algn="r" eaLnBrk="1" hangingPunct="1"/>
            <a:fld id="{6C793766-EB77-4C6F-94F6-336AF657F1E8}" type="slidenum">
              <a:rPr lang="en-US" altLang="en-US" sz="1000">
                <a:latin typeface="Arial" pitchFamily="34" charset="0"/>
              </a:rPr>
              <a:pPr algn="r" eaLnBrk="1" hangingPunct="1"/>
              <a:t>28</a:t>
            </a:fld>
            <a:endParaRPr lang="en-US" altLang="en-US" sz="1000">
              <a:latin typeface="Arial" pitchFamily="34" charset="0"/>
            </a:endParaRPr>
          </a:p>
        </p:txBody>
      </p:sp>
      <p:pic>
        <p:nvPicPr>
          <p:cNvPr id="29699" name="Picture 2" descr="g9brk06"/>
          <p:cNvPicPr>
            <a:picLocks noChangeAspect="1" noChangeArrowheads="1"/>
          </p:cNvPicPr>
          <p:nvPr/>
        </p:nvPicPr>
        <p:blipFill>
          <a:blip r:embed="rId2"/>
          <a:srcRect/>
          <a:stretch>
            <a:fillRect/>
          </a:stretch>
        </p:blipFill>
        <p:spPr bwMode="auto">
          <a:xfrm>
            <a:off x="0" y="-131763"/>
            <a:ext cx="9144000" cy="6858001"/>
          </a:xfrm>
          <a:prstGeom prst="rect">
            <a:avLst/>
          </a:prstGeom>
          <a:noFill/>
          <a:ln w="9525">
            <a:noFill/>
            <a:miter lim="800000"/>
            <a:headEnd/>
            <a:tailEnd/>
          </a:ln>
        </p:spPr>
      </p:pic>
      <p:sp>
        <p:nvSpPr>
          <p:cNvPr id="29700" name="Text Box 4"/>
          <p:cNvSpPr txBox="1">
            <a:spLocks noChangeArrowheads="1"/>
          </p:cNvSpPr>
          <p:nvPr/>
        </p:nvSpPr>
        <p:spPr bwMode="auto">
          <a:xfrm>
            <a:off x="152400" y="0"/>
            <a:ext cx="8839200" cy="584200"/>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3200" b="1">
                <a:latin typeface="Calibri" pitchFamily="34" charset="0"/>
              </a:rPr>
              <a:t>Tờ giấy bạc đầu tiên thay thế tiền vàng</a:t>
            </a:r>
          </a:p>
        </p:txBody>
      </p:sp>
      <p:pic>
        <p:nvPicPr>
          <p:cNvPr id="29701" name="Picture 1"/>
          <p:cNvPicPr>
            <a:picLocks noChangeAspect="1"/>
          </p:cNvPicPr>
          <p:nvPr/>
        </p:nvPicPr>
        <p:blipFill>
          <a:blip r:embed="rId3"/>
          <a:srcRect/>
          <a:stretch>
            <a:fillRect/>
          </a:stretch>
        </p:blipFill>
        <p:spPr bwMode="auto">
          <a:xfrm>
            <a:off x="0" y="1909763"/>
            <a:ext cx="8991600" cy="4033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52400" y="76200"/>
            <a:ext cx="8839200" cy="1446213"/>
          </a:xfrm>
          <a:prstGeom prst="rect">
            <a:avLst/>
          </a:prstGeom>
          <a:noFill/>
          <a:ln w="9525">
            <a:noFill/>
            <a:miter lim="800000"/>
            <a:headEnd/>
            <a:tailEnd/>
          </a:ln>
        </p:spPr>
        <p:txBody>
          <a:bodyPr>
            <a:spAutoFit/>
          </a:bodyPr>
          <a:lstStyle/>
          <a:p>
            <a:r>
              <a:rPr lang="vi-VN" sz="4400" b="1">
                <a:solidFill>
                  <a:srgbClr val="FF0000"/>
                </a:solidFill>
                <a:latin typeface="Times New Roman" pitchFamily="18" charset="0"/>
                <a:cs typeface="Times New Roman" pitchFamily="18" charset="0"/>
              </a:rPr>
              <a:t>Từ giữa thế kỉ XIV, nhà Trần </a:t>
            </a:r>
            <a:r>
              <a:rPr lang="en-US" sz="4400" b="1">
                <a:solidFill>
                  <a:srgbClr val="FF0000"/>
                </a:solidFill>
                <a:latin typeface="Times New Roman" pitchFamily="18" charset="0"/>
                <a:cs typeface="Times New Roman" pitchFamily="18" charset="0"/>
              </a:rPr>
              <a:t>như thế nào?</a:t>
            </a:r>
            <a:r>
              <a:rPr lang="vi-VN" sz="4400" b="1">
                <a:solidFill>
                  <a:srgbClr val="FF0000"/>
                </a:solidFill>
                <a:latin typeface="Times New Roman" pitchFamily="18" charset="0"/>
                <a:cs typeface="Times New Roman" pitchFamily="18" charset="0"/>
              </a:rPr>
              <a:t>.</a:t>
            </a:r>
            <a:endParaRPr lang="en-US" sz="4400">
              <a:solidFill>
                <a:srgbClr val="FF0000"/>
              </a:solidFill>
            </a:endParaRPr>
          </a:p>
        </p:txBody>
      </p:sp>
      <p:sp>
        <p:nvSpPr>
          <p:cNvPr id="6" name="Rectangle 5"/>
          <p:cNvSpPr>
            <a:spLocks noChangeArrowheads="1"/>
          </p:cNvSpPr>
          <p:nvPr/>
        </p:nvSpPr>
        <p:spPr bwMode="auto">
          <a:xfrm>
            <a:off x="166688" y="152400"/>
            <a:ext cx="8824912" cy="1323975"/>
          </a:xfrm>
          <a:prstGeom prst="rect">
            <a:avLst/>
          </a:prstGeom>
          <a:solidFill>
            <a:schemeClr val="bg1"/>
          </a:solidFill>
          <a:ln w="9525">
            <a:noFill/>
            <a:miter lim="800000"/>
            <a:headEnd/>
            <a:tailEnd/>
          </a:ln>
        </p:spPr>
        <p:txBody>
          <a:bodyPr>
            <a:spAutoFit/>
          </a:bodyPr>
          <a:lstStyle/>
          <a:p>
            <a:r>
              <a:rPr lang="vi-VN" sz="4000" b="1">
                <a:latin typeface="Times New Roman" pitchFamily="18" charset="0"/>
                <a:cs typeface="Times New Roman" pitchFamily="18" charset="0"/>
              </a:rPr>
              <a:t>Từ giữa thế kỉ XIV, nhà Trần bước vào thời kì suy yếu.</a:t>
            </a:r>
            <a:endParaRPr lang="en-US" sz="4000"/>
          </a:p>
        </p:txBody>
      </p:sp>
      <p:sp>
        <p:nvSpPr>
          <p:cNvPr id="7" name="Rectangle 6"/>
          <p:cNvSpPr>
            <a:spLocks noChangeArrowheads="1"/>
          </p:cNvSpPr>
          <p:nvPr/>
        </p:nvSpPr>
        <p:spPr bwMode="auto">
          <a:xfrm>
            <a:off x="152400" y="1476375"/>
            <a:ext cx="8686800" cy="1446213"/>
          </a:xfrm>
          <a:prstGeom prst="rect">
            <a:avLst/>
          </a:prstGeom>
          <a:noFill/>
          <a:ln w="9525">
            <a:noFill/>
            <a:miter lim="800000"/>
            <a:headEnd/>
            <a:tailEnd/>
          </a:ln>
        </p:spPr>
        <p:txBody>
          <a:bodyPr>
            <a:spAutoFit/>
          </a:bodyPr>
          <a:lstStyle/>
          <a:p>
            <a:pPr algn="just" eaLnBrk="1" hangingPunct="1">
              <a:spcBef>
                <a:spcPct val="50000"/>
              </a:spcBef>
            </a:pPr>
            <a:r>
              <a:rPr lang="vi-VN" sz="4400" b="1">
                <a:solidFill>
                  <a:srgbClr val="FF0000"/>
                </a:solidFill>
                <a:latin typeface="Times New Roman" pitchFamily="18" charset="0"/>
                <a:cs typeface="Times New Roman" pitchFamily="18" charset="0"/>
              </a:rPr>
              <a:t>Vua quan </a:t>
            </a:r>
            <a:r>
              <a:rPr lang="en-US" sz="4400" b="1">
                <a:solidFill>
                  <a:srgbClr val="FF0000"/>
                </a:solidFill>
                <a:latin typeface="Times New Roman" pitchFamily="18" charset="0"/>
                <a:cs typeface="Times New Roman" pitchFamily="18" charset="0"/>
              </a:rPr>
              <a:t>nhà Trần đối với dân thế nào?</a:t>
            </a:r>
            <a:r>
              <a:rPr lang="vi-VN" sz="4400" b="1">
                <a:solidFill>
                  <a:srgbClr val="FF0000"/>
                </a:solidFill>
                <a:latin typeface="Times New Roman" pitchFamily="18" charset="0"/>
                <a:cs typeface="Times New Roman" pitchFamily="18" charset="0"/>
              </a:rPr>
              <a:t>. Dân </a:t>
            </a:r>
            <a:r>
              <a:rPr lang="en-US" sz="4400" b="1">
                <a:solidFill>
                  <a:srgbClr val="FF0000"/>
                </a:solidFill>
                <a:latin typeface="Times New Roman" pitchFamily="18" charset="0"/>
                <a:cs typeface="Times New Roman" pitchFamily="18" charset="0"/>
              </a:rPr>
              <a:t>đã làm gì?</a:t>
            </a:r>
            <a:r>
              <a:rPr lang="vi-VN" sz="4400" b="1">
                <a:solidFill>
                  <a:srgbClr val="FF0000"/>
                </a:solidFill>
                <a:latin typeface="Times New Roman" pitchFamily="18" charset="0"/>
                <a:cs typeface="Times New Roman" pitchFamily="18" charset="0"/>
              </a:rPr>
              <a:t>.</a:t>
            </a:r>
            <a:endParaRPr lang="en-US" sz="4400" b="1">
              <a:solidFill>
                <a:srgbClr val="FF0000"/>
              </a:solidFill>
              <a:latin typeface="Times New Roman" pitchFamily="18" charset="0"/>
              <a:cs typeface="Times New Roman" pitchFamily="18" charset="0"/>
            </a:endParaRPr>
          </a:p>
        </p:txBody>
      </p:sp>
      <p:sp>
        <p:nvSpPr>
          <p:cNvPr id="8" name="Rectangle 7"/>
          <p:cNvSpPr>
            <a:spLocks noChangeArrowheads="1"/>
          </p:cNvSpPr>
          <p:nvPr/>
        </p:nvSpPr>
        <p:spPr bwMode="auto">
          <a:xfrm>
            <a:off x="0" y="1522413"/>
            <a:ext cx="8991600" cy="1446212"/>
          </a:xfrm>
          <a:prstGeom prst="rect">
            <a:avLst/>
          </a:prstGeom>
          <a:solidFill>
            <a:schemeClr val="bg1"/>
          </a:solidFill>
          <a:ln w="9525">
            <a:noFill/>
            <a:miter lim="800000"/>
            <a:headEnd/>
            <a:tailEnd/>
          </a:ln>
        </p:spPr>
        <p:txBody>
          <a:bodyPr>
            <a:spAutoFit/>
          </a:bodyPr>
          <a:lstStyle/>
          <a:p>
            <a:pPr algn="just" eaLnBrk="1" hangingPunct="1">
              <a:spcBef>
                <a:spcPct val="50000"/>
              </a:spcBef>
            </a:pPr>
            <a:r>
              <a:rPr lang="vi-VN" sz="4400" b="1">
                <a:solidFill>
                  <a:srgbClr val="0000CC"/>
                </a:solidFill>
                <a:latin typeface="Times New Roman" pitchFamily="18" charset="0"/>
                <a:cs typeface="Times New Roman" pitchFamily="18" charset="0"/>
              </a:rPr>
              <a:t>Vua quan không quan tâm tới dân. Dân oán hận,</a:t>
            </a:r>
            <a:r>
              <a:rPr lang="en-US" sz="4400" b="1">
                <a:solidFill>
                  <a:srgbClr val="0000CC"/>
                </a:solidFill>
                <a:latin typeface="Times New Roman" pitchFamily="18" charset="0"/>
                <a:cs typeface="Times New Roman" pitchFamily="18" charset="0"/>
              </a:rPr>
              <a:t> </a:t>
            </a:r>
            <a:r>
              <a:rPr lang="vi-VN" sz="4400" b="1">
                <a:solidFill>
                  <a:srgbClr val="0000CC"/>
                </a:solidFill>
                <a:latin typeface="Times New Roman" pitchFamily="18" charset="0"/>
                <a:cs typeface="Times New Roman" pitchFamily="18" charset="0"/>
              </a:rPr>
              <a:t>nổi dậy khởi nghĩa.</a:t>
            </a:r>
            <a:endParaRPr lang="en-US" sz="4400" b="1">
              <a:solidFill>
                <a:srgbClr val="0000CC"/>
              </a:solidFill>
              <a:latin typeface="Times New Roman" pitchFamily="18" charset="0"/>
              <a:cs typeface="Times New Roman" pitchFamily="18" charset="0"/>
            </a:endParaRPr>
          </a:p>
        </p:txBody>
      </p:sp>
      <p:sp>
        <p:nvSpPr>
          <p:cNvPr id="9" name="Rectangle 8"/>
          <p:cNvSpPr>
            <a:spLocks noChangeArrowheads="1"/>
          </p:cNvSpPr>
          <p:nvPr/>
        </p:nvSpPr>
        <p:spPr bwMode="auto">
          <a:xfrm>
            <a:off x="304800" y="3200400"/>
            <a:ext cx="7010400" cy="708025"/>
          </a:xfrm>
          <a:prstGeom prst="rect">
            <a:avLst/>
          </a:prstGeom>
          <a:noFill/>
          <a:ln w="9525">
            <a:noFill/>
            <a:miter lim="800000"/>
            <a:headEnd/>
            <a:tailEnd/>
          </a:ln>
        </p:spPr>
        <p:txBody>
          <a:bodyPr>
            <a:spAutoFit/>
          </a:bodyPr>
          <a:lstStyle/>
          <a:p>
            <a:r>
              <a:rPr lang="nl-NL" sz="4000" b="1">
                <a:solidFill>
                  <a:srgbClr val="FF0000"/>
                </a:solidFill>
                <a:latin typeface="Times New Roman" pitchFamily="18" charset="0"/>
                <a:cs typeface="Times New Roman" pitchFamily="18" charset="0"/>
              </a:rPr>
              <a:t>Năm 1400 có điều gì đã xảy ra?</a:t>
            </a:r>
            <a:endParaRPr lang="en-US" sz="4000">
              <a:solidFill>
                <a:srgbClr val="FF0000"/>
              </a:solidFill>
            </a:endParaRPr>
          </a:p>
        </p:txBody>
      </p:sp>
      <p:sp>
        <p:nvSpPr>
          <p:cNvPr id="10" name="Rectangle 63"/>
          <p:cNvSpPr>
            <a:spLocks noChangeArrowheads="1"/>
          </p:cNvSpPr>
          <p:nvPr/>
        </p:nvSpPr>
        <p:spPr bwMode="auto">
          <a:xfrm>
            <a:off x="152400" y="2986088"/>
            <a:ext cx="8991600" cy="3478212"/>
          </a:xfrm>
          <a:prstGeom prst="rect">
            <a:avLst/>
          </a:prstGeom>
          <a:solidFill>
            <a:schemeClr val="bg1"/>
          </a:solidFill>
          <a:ln w="9525">
            <a:noFill/>
            <a:miter lim="800000"/>
            <a:headEnd/>
            <a:tailEnd/>
          </a:ln>
        </p:spPr>
        <p:txBody>
          <a:bodyPr>
            <a:spAutoFit/>
          </a:bodyPr>
          <a:lstStyle/>
          <a:p>
            <a:pPr eaLnBrk="1" hangingPunct="1"/>
            <a:r>
              <a:rPr lang="nl-NL" sz="4400" b="1">
                <a:latin typeface="Times New Roman" pitchFamily="18" charset="0"/>
                <a:cs typeface="Times New Roman" pitchFamily="18" charset="0"/>
              </a:rPr>
              <a:t>Năm 1400, Hồ Quý Ly nhân cơ hội đó đã truất ngôi vua Trần, lập nên nhà Hồ. Không chống nổi quân xâm lược, nhà Hồ sụp đổ. Đất nước ta bị nhà Minh đô hộ. </a:t>
            </a:r>
            <a:endParaRPr lang="en-US" sz="4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ChangeArrowheads="1"/>
          </p:cNvSpPr>
          <p:nvPr/>
        </p:nvSpPr>
        <p:spPr bwMode="auto">
          <a:xfrm>
            <a:off x="304800" y="381000"/>
            <a:ext cx="8305800" cy="1570038"/>
          </a:xfrm>
          <a:prstGeom prst="rect">
            <a:avLst/>
          </a:prstGeom>
          <a:solidFill>
            <a:schemeClr val="bg1"/>
          </a:solidFill>
          <a:ln w="9525">
            <a:noFill/>
            <a:miter lim="800000"/>
            <a:headEnd/>
            <a:tailEnd/>
          </a:ln>
        </p:spPr>
        <p:txBody>
          <a:bodyPr>
            <a:spAutoFit/>
          </a:bodyPr>
          <a:lstStyle/>
          <a:p>
            <a:pPr algn="just" eaLnBrk="1" hangingPunct="1"/>
            <a:r>
              <a:rPr lang="nl-NL" sz="4800" b="1">
                <a:solidFill>
                  <a:srgbClr val="FF0000"/>
                </a:solidFill>
                <a:latin typeface="Times New Roman" pitchFamily="18" charset="0"/>
              </a:rPr>
              <a:t>Vì sao nhân dân ta đạt được thắng lợi vẻ vang này?</a:t>
            </a:r>
          </a:p>
        </p:txBody>
      </p:sp>
      <p:sp>
        <p:nvSpPr>
          <p:cNvPr id="5" name="Rectangle 10"/>
          <p:cNvSpPr>
            <a:spLocks noChangeArrowheads="1"/>
          </p:cNvSpPr>
          <p:nvPr/>
        </p:nvSpPr>
        <p:spPr bwMode="auto">
          <a:xfrm>
            <a:off x="304800" y="2133600"/>
            <a:ext cx="8610600" cy="2862263"/>
          </a:xfrm>
          <a:prstGeom prst="rect">
            <a:avLst/>
          </a:prstGeom>
          <a:noFill/>
          <a:ln w="9525">
            <a:noFill/>
            <a:miter lim="800000"/>
            <a:headEnd/>
            <a:tailEnd/>
          </a:ln>
        </p:spPr>
        <p:txBody>
          <a:bodyPr>
            <a:spAutoFit/>
          </a:bodyPr>
          <a:lstStyle/>
          <a:p>
            <a:pPr eaLnBrk="1" hangingPunct="1"/>
            <a:r>
              <a:rPr lang="nl-NL" sz="6000" b="1">
                <a:latin typeface="Times New Roman" pitchFamily="18" charset="0"/>
              </a:rPr>
              <a:t>Vì nhân dân ta đoàn kết, quyết tâm đánh giặc, lại có kế sách đánh hay.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2"/>
          <p:cNvSpPr txBox="1">
            <a:spLocks noChangeArrowheads="1"/>
          </p:cNvSpPr>
          <p:nvPr/>
        </p:nvSpPr>
        <p:spPr bwMode="auto">
          <a:xfrm>
            <a:off x="3276600" y="44450"/>
            <a:ext cx="22860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C00000"/>
                </a:solidFill>
                <a:latin typeface="Times New Roman" pitchFamily="18" charset="0"/>
              </a:rPr>
              <a:t>GHI NHỚ</a:t>
            </a:r>
          </a:p>
        </p:txBody>
      </p:sp>
      <p:sp>
        <p:nvSpPr>
          <p:cNvPr id="31747" name="Rectangle 63"/>
          <p:cNvSpPr>
            <a:spLocks noChangeArrowheads="1"/>
          </p:cNvSpPr>
          <p:nvPr/>
        </p:nvSpPr>
        <p:spPr bwMode="auto">
          <a:xfrm>
            <a:off x="152400" y="762000"/>
            <a:ext cx="8763000" cy="5632450"/>
          </a:xfrm>
          <a:prstGeom prst="rect">
            <a:avLst/>
          </a:prstGeom>
          <a:noFill/>
          <a:ln w="9525">
            <a:noFill/>
            <a:miter lim="800000"/>
            <a:headEnd/>
            <a:tailEnd/>
          </a:ln>
        </p:spPr>
        <p:txBody>
          <a:bodyPr>
            <a:spAutoFit/>
          </a:bodyPr>
          <a:lstStyle/>
          <a:p>
            <a:pPr algn="just" eaLnBrk="1" hangingPunct="1">
              <a:spcBef>
                <a:spcPct val="50000"/>
              </a:spcBef>
            </a:pPr>
            <a:r>
              <a:rPr lang="en-US" sz="4000" b="1" i="1">
                <a:solidFill>
                  <a:srgbClr val="00FF00"/>
                </a:solidFill>
                <a:latin typeface="Times New Roman" pitchFamily="18" charset="0"/>
                <a:cs typeface="Times New Roman" pitchFamily="18" charset="0"/>
              </a:rPr>
              <a:t>  </a:t>
            </a:r>
            <a:r>
              <a:rPr lang="vi-VN" sz="4000" b="1">
                <a:latin typeface="Times New Roman" pitchFamily="18" charset="0"/>
                <a:cs typeface="Times New Roman" pitchFamily="18" charset="0"/>
              </a:rPr>
              <a:t>Từ giữa thế kỉ XIV, nhà Trần bước vào thời kì suy yếu.Vua quan không quan tâm tới dân. Dân oán hận,nổi dậy khởi nghĩa.</a:t>
            </a:r>
            <a:endParaRPr lang="en-US" sz="4000" b="1">
              <a:latin typeface="Times New Roman" pitchFamily="18" charset="0"/>
              <a:cs typeface="Times New Roman" pitchFamily="18" charset="0"/>
            </a:endParaRPr>
          </a:p>
          <a:p>
            <a:pPr eaLnBrk="1" hangingPunct="1"/>
            <a:r>
              <a:rPr lang="nl-NL" sz="4000" b="1" i="1">
                <a:latin typeface="Times New Roman" pitchFamily="18" charset="0"/>
                <a:cs typeface="Times New Roman" pitchFamily="18" charset="0"/>
              </a:rPr>
              <a:t>   </a:t>
            </a:r>
            <a:r>
              <a:rPr lang="nl-NL" sz="4000" b="1">
                <a:solidFill>
                  <a:srgbClr val="0000CC"/>
                </a:solidFill>
                <a:latin typeface="Times New Roman" pitchFamily="18" charset="0"/>
                <a:cs typeface="Times New Roman" pitchFamily="18" charset="0"/>
              </a:rPr>
              <a:t>Năm 1400, Hồ Quý Ly nhân cơ hội đó đã truất ngôi vua Trần, lập nên nhà Hồ. Không chống nổi quân xâm lược, nhà Hồ sụp đổ. Đất nước ta bị nhà Minh đô hộ. </a:t>
            </a:r>
            <a:endParaRPr lang="en-US" sz="40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5875"/>
            <a:ext cx="91440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81000" y="762000"/>
            <a:ext cx="8382000" cy="1127125"/>
          </a:xfrm>
          <a:prstGeom prst="rect">
            <a:avLst/>
          </a:prstGeom>
          <a:noFill/>
        </p:spPr>
        <p:txBody>
          <a:bodyPr>
            <a:spAutoFit/>
          </a:bodyPr>
          <a:lstStyle/>
          <a:p>
            <a:pPr algn="ctr">
              <a:lnSpc>
                <a:spcPct val="120000"/>
              </a:lnSpc>
              <a:defRPr/>
            </a:pPr>
            <a:r>
              <a:rPr lang="en-US" sz="6000" b="1" dirty="0">
                <a:solidFill>
                  <a:srgbClr val="FF0000"/>
                </a:solidFill>
                <a:latin typeface="+mj-lt"/>
              </a:rPr>
              <a:t>TRÒ CHƠI</a:t>
            </a:r>
            <a:endParaRPr lang="en-US" sz="6000" b="1" dirty="0">
              <a:solidFill>
                <a:srgbClr val="FF0000"/>
              </a:solidFill>
              <a:latin typeface="+mj-lt"/>
              <a:ea typeface="HP001 5Ha" pitchFamily="34" charset="-127"/>
            </a:endParaRPr>
          </a:p>
        </p:txBody>
      </p:sp>
      <p:sp>
        <p:nvSpPr>
          <p:cNvPr id="4" name="TextBox 3"/>
          <p:cNvSpPr txBox="1"/>
          <p:nvPr/>
        </p:nvSpPr>
        <p:spPr>
          <a:xfrm>
            <a:off x="395288" y="1676400"/>
            <a:ext cx="8382000" cy="1865313"/>
          </a:xfrm>
          <a:prstGeom prst="rect">
            <a:avLst/>
          </a:prstGeom>
          <a:noFill/>
        </p:spPr>
        <p:txBody>
          <a:bodyPr>
            <a:spAutoFit/>
          </a:bodyPr>
          <a:lstStyle/>
          <a:p>
            <a:pPr algn="ctr">
              <a:lnSpc>
                <a:spcPct val="120000"/>
              </a:lnSpc>
              <a:defRPr/>
            </a:pPr>
            <a:r>
              <a:rPr lang="en-US" sz="4800" b="1" dirty="0" err="1">
                <a:solidFill>
                  <a:srgbClr val="0000CC"/>
                </a:solidFill>
                <a:latin typeface="+mj-lt"/>
              </a:rPr>
              <a:t>Phần</a:t>
            </a:r>
            <a:r>
              <a:rPr lang="en-US" sz="4800" b="1" dirty="0">
                <a:solidFill>
                  <a:srgbClr val="0000CC"/>
                </a:solidFill>
                <a:latin typeface="+mj-lt"/>
              </a:rPr>
              <a:t> 1: </a:t>
            </a:r>
          </a:p>
          <a:p>
            <a:pPr algn="ctr">
              <a:lnSpc>
                <a:spcPct val="120000"/>
              </a:lnSpc>
              <a:defRPr/>
            </a:pPr>
            <a:r>
              <a:rPr lang="en-US" sz="4800" b="1" dirty="0" err="1">
                <a:solidFill>
                  <a:srgbClr val="0000CC"/>
                </a:solidFill>
                <a:latin typeface="+mj-lt"/>
              </a:rPr>
              <a:t>Khoanh</a:t>
            </a:r>
            <a:r>
              <a:rPr lang="en-US" sz="4800" b="1" dirty="0">
                <a:solidFill>
                  <a:srgbClr val="0000CC"/>
                </a:solidFill>
                <a:latin typeface="+mj-lt"/>
              </a:rPr>
              <a:t> </a:t>
            </a:r>
            <a:r>
              <a:rPr lang="en-US" sz="4800" b="1" dirty="0" err="1">
                <a:solidFill>
                  <a:srgbClr val="0000CC"/>
                </a:solidFill>
                <a:latin typeface="+mj-lt"/>
              </a:rPr>
              <a:t>nhanh</a:t>
            </a:r>
            <a:r>
              <a:rPr lang="en-US" sz="4800" b="1" dirty="0">
                <a:solidFill>
                  <a:srgbClr val="0000CC"/>
                </a:solidFill>
                <a:latin typeface="+mj-lt"/>
              </a:rPr>
              <a:t>, </a:t>
            </a:r>
            <a:r>
              <a:rPr lang="en-US" sz="4800" b="1" dirty="0" err="1">
                <a:solidFill>
                  <a:srgbClr val="0000CC"/>
                </a:solidFill>
                <a:latin typeface="+mj-lt"/>
              </a:rPr>
              <a:t>khoanh</a:t>
            </a:r>
            <a:r>
              <a:rPr lang="en-US" sz="4800" b="1" dirty="0">
                <a:solidFill>
                  <a:srgbClr val="0000CC"/>
                </a:solidFill>
                <a:latin typeface="+mj-lt"/>
              </a:rPr>
              <a:t> </a:t>
            </a:r>
            <a:r>
              <a:rPr lang="en-US" sz="4800" b="1" dirty="0" err="1">
                <a:solidFill>
                  <a:srgbClr val="0000CC"/>
                </a:solidFill>
                <a:latin typeface="+mj-lt"/>
              </a:rPr>
              <a:t>đúng</a:t>
            </a:r>
            <a:endParaRPr lang="en-US" sz="4800" b="1" dirty="0">
              <a:solidFill>
                <a:srgbClr val="0000CC"/>
              </a:solidFill>
              <a:latin typeface="+mj-lt"/>
              <a:ea typeface="HP001 5Ha" pitchFamily="34" charset="-127"/>
            </a:endParaRPr>
          </a:p>
        </p:txBody>
      </p:sp>
      <p:pic>
        <p:nvPicPr>
          <p:cNvPr id="6" name="Picture 5" descr="Kết quả hình ảnh cho bang con"/>
          <p:cNvPicPr>
            <a:picLocks noChangeAspect="1" noChangeArrowheads="1"/>
          </p:cNvPicPr>
          <p:nvPr/>
        </p:nvPicPr>
        <p:blipFill>
          <a:blip r:embed="rId5"/>
          <a:srcRect/>
          <a:stretch>
            <a:fillRect/>
          </a:stretch>
        </p:blipFill>
        <p:spPr bwMode="auto">
          <a:xfrm>
            <a:off x="2786063" y="3541713"/>
            <a:ext cx="2282825" cy="2286000"/>
          </a:xfrm>
          <a:prstGeom prst="rect">
            <a:avLst/>
          </a:prstGeom>
          <a:noFill/>
          <a:ln w="9525">
            <a:noFill/>
            <a:miter lim="800000"/>
            <a:headEnd/>
            <a:tailEnd/>
          </a:ln>
        </p:spPr>
      </p:pic>
    </p:spTree>
  </p:cSld>
  <p:clrMapOvr>
    <a:masterClrMapping/>
  </p:clrMapOvr>
  <p:transition spd="slow">
    <p:circl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42900" y="161925"/>
            <a:ext cx="8229600" cy="1754188"/>
          </a:xfrm>
          <a:prstGeom prst="rect">
            <a:avLst/>
          </a:prstGeom>
          <a:noFill/>
          <a:ln w="9525">
            <a:noFill/>
            <a:miter lim="800000"/>
            <a:headEnd/>
            <a:tailEnd/>
          </a:ln>
        </p:spPr>
        <p:txBody>
          <a:bodyPr>
            <a:spAutoFit/>
          </a:bodyPr>
          <a:lstStyle/>
          <a:p>
            <a:pPr algn="ctr" eaLnBrk="1" hangingPunct="1">
              <a:spcBef>
                <a:spcPct val="50000"/>
              </a:spcBef>
            </a:pPr>
            <a:r>
              <a:rPr lang="en-US" sz="5400" b="1">
                <a:solidFill>
                  <a:srgbClr val="FF0000"/>
                </a:solidFill>
                <a:latin typeface="Times New Roman" pitchFamily="18" charset="0"/>
              </a:rPr>
              <a:t>1. </a:t>
            </a:r>
            <a:r>
              <a:rPr lang="vi-VN" sz="5400" b="1">
                <a:solidFill>
                  <a:srgbClr val="CC0099"/>
                </a:solidFill>
                <a:latin typeface="Times New Roman" pitchFamily="18" charset="0"/>
              </a:rPr>
              <a:t>Triều đại nhà Trần chấm dứt năm nào?</a:t>
            </a:r>
            <a:endParaRPr lang="en-US" sz="5400" b="1">
              <a:solidFill>
                <a:srgbClr val="CC0099"/>
              </a:solidFill>
              <a:latin typeface="Times New Roman" pitchFamily="18" charset="0"/>
            </a:endParaRPr>
          </a:p>
        </p:txBody>
      </p:sp>
      <p:sp>
        <p:nvSpPr>
          <p:cNvPr id="33795" name="Rectangle 3"/>
          <p:cNvSpPr>
            <a:spLocks noChangeArrowheads="1"/>
          </p:cNvSpPr>
          <p:nvPr/>
        </p:nvSpPr>
        <p:spPr bwMode="auto">
          <a:xfrm>
            <a:off x="1828800" y="1919288"/>
            <a:ext cx="5410200" cy="3786187"/>
          </a:xfrm>
          <a:prstGeom prst="rect">
            <a:avLst/>
          </a:prstGeom>
          <a:noFill/>
          <a:ln w="9525">
            <a:noFill/>
            <a:miter lim="800000"/>
            <a:headEnd/>
            <a:tailEnd/>
          </a:ln>
        </p:spPr>
        <p:txBody>
          <a:bodyPr>
            <a:spAutoFit/>
          </a:bodyPr>
          <a:lstStyle/>
          <a:p>
            <a:pPr eaLnBrk="1" hangingPunct="1"/>
            <a:r>
              <a:rPr lang="en-US" sz="4800" b="1">
                <a:latin typeface="VNI Times"/>
              </a:rPr>
              <a:t>A. N</a:t>
            </a:r>
            <a:r>
              <a:rPr lang="en-US" sz="4800" b="1">
                <a:latin typeface="Arial" pitchFamily="34" charset="0"/>
              </a:rPr>
              <a:t>ă</a:t>
            </a:r>
            <a:r>
              <a:rPr lang="en-US" sz="4800" b="1">
                <a:latin typeface="VNI Times"/>
              </a:rPr>
              <a:t>m 1300 </a:t>
            </a:r>
          </a:p>
          <a:p>
            <a:pPr eaLnBrk="1" hangingPunct="1"/>
            <a:endParaRPr lang="en-US" sz="4800" b="1">
              <a:latin typeface="VNI Times"/>
            </a:endParaRPr>
          </a:p>
          <a:p>
            <a:pPr eaLnBrk="1" hangingPunct="1"/>
            <a:r>
              <a:rPr lang="en-US" sz="4800" b="1">
                <a:latin typeface="VNI Times"/>
              </a:rPr>
              <a:t>B. N</a:t>
            </a:r>
            <a:r>
              <a:rPr lang="en-US" sz="4800" b="1">
                <a:latin typeface="Arial" pitchFamily="34" charset="0"/>
              </a:rPr>
              <a:t>ă</a:t>
            </a:r>
            <a:r>
              <a:rPr lang="en-US" sz="4800" b="1">
                <a:latin typeface="VNI Times"/>
              </a:rPr>
              <a:t>m 1400</a:t>
            </a:r>
          </a:p>
          <a:p>
            <a:pPr eaLnBrk="1" hangingPunct="1"/>
            <a:endParaRPr lang="en-US" sz="4800" b="1">
              <a:latin typeface="VNI Times"/>
            </a:endParaRPr>
          </a:p>
          <a:p>
            <a:pPr eaLnBrk="1" hangingPunct="1"/>
            <a:r>
              <a:rPr lang="en-US" sz="4800" b="1">
                <a:latin typeface="VNI Times"/>
              </a:rPr>
              <a:t>C. N</a:t>
            </a:r>
            <a:r>
              <a:rPr lang="en-US" sz="4800" b="1">
                <a:latin typeface="Arial" pitchFamily="34" charset="0"/>
              </a:rPr>
              <a:t>ă</a:t>
            </a:r>
            <a:r>
              <a:rPr lang="en-US" sz="4800" b="1">
                <a:latin typeface="VNI Times"/>
              </a:rPr>
              <a:t>m 1500</a:t>
            </a:r>
          </a:p>
        </p:txBody>
      </p:sp>
      <p:sp>
        <p:nvSpPr>
          <p:cNvPr id="19" name="Oval 571"/>
          <p:cNvSpPr>
            <a:spLocks noChangeArrowheads="1"/>
          </p:cNvSpPr>
          <p:nvPr/>
        </p:nvSpPr>
        <p:spPr bwMode="auto">
          <a:xfrm>
            <a:off x="1676400" y="3392488"/>
            <a:ext cx="990600" cy="838200"/>
          </a:xfrm>
          <a:prstGeom prst="ellipse">
            <a:avLst/>
          </a:prstGeom>
          <a:noFill/>
          <a:ln w="38100">
            <a:solidFill>
              <a:srgbClr val="FF0000"/>
            </a:solidFill>
            <a:round/>
            <a:headEnd/>
            <a:tailEnd/>
          </a:ln>
          <a:effectLst/>
        </p:spPr>
        <p:txBody>
          <a:bodyPr wrap="none" lIns="98461" tIns="49231" rIns="98461" bIns="49231"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457200" y="14288"/>
            <a:ext cx="8382000" cy="2124075"/>
          </a:xfrm>
          <a:prstGeom prst="rect">
            <a:avLst/>
          </a:prstGeom>
          <a:noFill/>
          <a:ln w="9525">
            <a:noFill/>
            <a:miter lim="800000"/>
            <a:headEnd/>
            <a:tailEnd/>
          </a:ln>
        </p:spPr>
        <p:txBody>
          <a:bodyPr>
            <a:spAutoFit/>
          </a:bodyPr>
          <a:lstStyle/>
          <a:p>
            <a:pPr algn="ctr" eaLnBrk="1" hangingPunct="1">
              <a:spcBef>
                <a:spcPct val="50000"/>
              </a:spcBef>
            </a:pPr>
            <a:r>
              <a:rPr lang="en-US" sz="6600" b="1">
                <a:solidFill>
                  <a:srgbClr val="CC00CC"/>
                </a:solidFill>
                <a:latin typeface="Times New Roman" pitchFamily="18" charset="0"/>
              </a:rPr>
              <a:t>2.</a:t>
            </a:r>
            <a:r>
              <a:rPr lang="vi-VN" sz="6600" b="1">
                <a:solidFill>
                  <a:srgbClr val="CC00CC"/>
                </a:solidFill>
                <a:latin typeface="Times New Roman" pitchFamily="18" charset="0"/>
              </a:rPr>
              <a:t> Nối tiếp nhà Trần là t</a:t>
            </a:r>
            <a:r>
              <a:rPr lang="en-US" sz="6600" b="1">
                <a:solidFill>
                  <a:srgbClr val="CC00CC"/>
                </a:solidFill>
                <a:latin typeface="Times New Roman" pitchFamily="18" charset="0"/>
              </a:rPr>
              <a:t>r</a:t>
            </a:r>
            <a:r>
              <a:rPr lang="vi-VN" sz="6600" b="1">
                <a:solidFill>
                  <a:srgbClr val="CC00CC"/>
                </a:solidFill>
                <a:latin typeface="Times New Roman" pitchFamily="18" charset="0"/>
              </a:rPr>
              <a:t>iều đại nào?</a:t>
            </a:r>
            <a:endParaRPr lang="en-US" sz="6600" b="1">
              <a:solidFill>
                <a:srgbClr val="CC00CC"/>
              </a:solidFill>
              <a:latin typeface="Times New Roman" pitchFamily="18" charset="0"/>
            </a:endParaRPr>
          </a:p>
        </p:txBody>
      </p:sp>
      <p:sp>
        <p:nvSpPr>
          <p:cNvPr id="34819" name="Rectangle 5"/>
          <p:cNvSpPr>
            <a:spLocks noChangeArrowheads="1"/>
          </p:cNvSpPr>
          <p:nvPr/>
        </p:nvSpPr>
        <p:spPr bwMode="auto">
          <a:xfrm>
            <a:off x="1922463" y="2128838"/>
            <a:ext cx="4572000" cy="4248150"/>
          </a:xfrm>
          <a:prstGeom prst="rect">
            <a:avLst/>
          </a:prstGeom>
          <a:noFill/>
          <a:ln w="9525">
            <a:noFill/>
            <a:miter lim="800000"/>
            <a:headEnd/>
            <a:tailEnd/>
          </a:ln>
        </p:spPr>
        <p:txBody>
          <a:bodyPr>
            <a:spAutoFit/>
          </a:bodyPr>
          <a:lstStyle/>
          <a:p>
            <a:pPr eaLnBrk="1" hangingPunct="1"/>
            <a:r>
              <a:rPr lang="en-US" sz="5400" b="1">
                <a:latin typeface="Times New Roman" pitchFamily="18" charset="0"/>
                <a:cs typeface="Times New Roman" pitchFamily="18" charset="0"/>
              </a:rPr>
              <a:t>A. Nhà lê</a:t>
            </a:r>
          </a:p>
          <a:p>
            <a:pPr eaLnBrk="1" hangingPunct="1"/>
            <a:endParaRPr lang="en-US" sz="5400" b="1">
              <a:latin typeface="Times New Roman" pitchFamily="18" charset="0"/>
              <a:cs typeface="Times New Roman" pitchFamily="18" charset="0"/>
            </a:endParaRPr>
          </a:p>
          <a:p>
            <a:pPr eaLnBrk="1" hangingPunct="1"/>
            <a:r>
              <a:rPr lang="en-US" sz="5400" b="1">
                <a:latin typeface="Times New Roman" pitchFamily="18" charset="0"/>
                <a:cs typeface="Times New Roman" pitchFamily="18" charset="0"/>
              </a:rPr>
              <a:t>B. Nhà Lý </a:t>
            </a:r>
          </a:p>
          <a:p>
            <a:pPr eaLnBrk="1" hangingPunct="1"/>
            <a:endParaRPr lang="en-US" sz="5400" b="1">
              <a:latin typeface="Times New Roman" pitchFamily="18" charset="0"/>
              <a:cs typeface="Times New Roman" pitchFamily="18" charset="0"/>
            </a:endParaRPr>
          </a:p>
          <a:p>
            <a:pPr eaLnBrk="1" hangingPunct="1"/>
            <a:r>
              <a:rPr lang="en-US" sz="5400" b="1">
                <a:latin typeface="Times New Roman" pitchFamily="18" charset="0"/>
                <a:cs typeface="Times New Roman" pitchFamily="18" charset="0"/>
              </a:rPr>
              <a:t>C. Nhà Hồ</a:t>
            </a:r>
          </a:p>
        </p:txBody>
      </p:sp>
      <p:sp>
        <p:nvSpPr>
          <p:cNvPr id="16" name="Oval 571"/>
          <p:cNvSpPr>
            <a:spLocks noChangeArrowheads="1"/>
          </p:cNvSpPr>
          <p:nvPr/>
        </p:nvSpPr>
        <p:spPr bwMode="auto">
          <a:xfrm>
            <a:off x="1828800" y="5486400"/>
            <a:ext cx="990600" cy="838200"/>
          </a:xfrm>
          <a:prstGeom prst="ellipse">
            <a:avLst/>
          </a:prstGeom>
          <a:noFill/>
          <a:ln w="38100">
            <a:solidFill>
              <a:srgbClr val="FF0000"/>
            </a:solidFill>
            <a:round/>
            <a:headEnd/>
            <a:tailEnd/>
          </a:ln>
          <a:effectLst/>
        </p:spPr>
        <p:txBody>
          <a:bodyPr wrap="none" lIns="98461" tIns="49231" rIns="98461" bIns="49231"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228600" y="1295400"/>
            <a:ext cx="8763000" cy="5078413"/>
          </a:xfrm>
          <a:prstGeom prst="rect">
            <a:avLst/>
          </a:prstGeom>
          <a:noFill/>
          <a:ln w="9525">
            <a:noFill/>
            <a:miter lim="800000"/>
            <a:headEnd/>
            <a:tailEnd/>
          </a:ln>
        </p:spPr>
        <p:txBody>
          <a:bodyPr>
            <a:spAutoFit/>
          </a:bodyPr>
          <a:lstStyle/>
          <a:p>
            <a:pPr algn="just" eaLnBrk="1" hangingPunct="1"/>
            <a:r>
              <a:rPr lang="en-US" sz="3600" b="1">
                <a:latin typeface="Calibri" pitchFamily="34" charset="0"/>
                <a:cs typeface="Arial" pitchFamily="34" charset="0"/>
              </a:rPr>
              <a:t>A.Thay thế quan cao cấp của Nhà Trần bằng những người thực sự có tài, đặt lệ các quan phải thương xuyên xuống thăm dân.</a:t>
            </a:r>
            <a:endParaRPr lang="en-US" sz="2800" b="1">
              <a:latin typeface="Calibri" pitchFamily="34" charset="0"/>
              <a:cs typeface="Arial" pitchFamily="34" charset="0"/>
            </a:endParaRPr>
          </a:p>
          <a:p>
            <a:pPr algn="just" eaLnBrk="1" hangingPunct="1"/>
            <a:r>
              <a:rPr lang="en-US" sz="3600" b="1">
                <a:solidFill>
                  <a:srgbClr val="0000CC"/>
                </a:solidFill>
                <a:latin typeface="Calibri" pitchFamily="34" charset="0"/>
                <a:cs typeface="Arial" pitchFamily="34" charset="0"/>
              </a:rPr>
              <a:t>B.Quy định lại số ruộng đất, nô tỳ của quan lại quý tộc, nếu thừa phải nộp cho nhà nước.</a:t>
            </a:r>
          </a:p>
          <a:p>
            <a:pPr algn="just" eaLnBrk="1" hangingPunct="1"/>
            <a:r>
              <a:rPr lang="en-US" sz="3600" b="1">
                <a:latin typeface="Calibri" pitchFamily="34" charset="0"/>
                <a:cs typeface="Arial" pitchFamily="34" charset="0"/>
              </a:rPr>
              <a:t>C.Những năm có nạn đói, nhà giàu buộc phải bán thóc và tổ chức nơi chữa bệnh cho nhân dân.</a:t>
            </a:r>
          </a:p>
          <a:p>
            <a:pPr eaLnBrk="1" hangingPunct="1"/>
            <a:r>
              <a:rPr lang="en-US" sz="3600" b="1">
                <a:solidFill>
                  <a:srgbClr val="0000CC"/>
                </a:solidFill>
                <a:latin typeface="Calibri" pitchFamily="34" charset="0"/>
                <a:cs typeface="Arial" pitchFamily="34" charset="0"/>
              </a:rPr>
              <a:t>D. Tất cả các ý kiến trên</a:t>
            </a:r>
          </a:p>
        </p:txBody>
      </p:sp>
      <p:sp>
        <p:nvSpPr>
          <p:cNvPr id="35843" name="Rectangle 6"/>
          <p:cNvSpPr>
            <a:spLocks noChangeArrowheads="1"/>
          </p:cNvSpPr>
          <p:nvPr/>
        </p:nvSpPr>
        <p:spPr bwMode="auto">
          <a:xfrm>
            <a:off x="104775" y="112713"/>
            <a:ext cx="9039225" cy="1016000"/>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FF0000"/>
                </a:solidFill>
                <a:latin typeface="Arial" pitchFamily="34" charset="0"/>
                <a:cs typeface="Arial" pitchFamily="34" charset="0"/>
              </a:rPr>
              <a:t>3. </a:t>
            </a:r>
            <a:r>
              <a:rPr lang="en-US" sz="2800" b="1">
                <a:solidFill>
                  <a:srgbClr val="FF0000"/>
                </a:solidFill>
                <a:latin typeface="Arial" pitchFamily="34" charset="0"/>
                <a:cs typeface="Arial" pitchFamily="34" charset="0"/>
              </a:rPr>
              <a:t>Hồ Quý Ly đã tiến hành những cải cách gì để đưa nước ta thoát khỏi tình hình khó khăn?</a:t>
            </a:r>
          </a:p>
        </p:txBody>
      </p:sp>
      <p:sp>
        <p:nvSpPr>
          <p:cNvPr id="12" name="Oval 571"/>
          <p:cNvSpPr>
            <a:spLocks noChangeArrowheads="1"/>
          </p:cNvSpPr>
          <p:nvPr/>
        </p:nvSpPr>
        <p:spPr bwMode="auto">
          <a:xfrm>
            <a:off x="228600" y="5715000"/>
            <a:ext cx="685800" cy="658813"/>
          </a:xfrm>
          <a:prstGeom prst="ellipse">
            <a:avLst/>
          </a:prstGeom>
          <a:noFill/>
          <a:ln w="38100">
            <a:solidFill>
              <a:srgbClr val="FF0000"/>
            </a:solidFill>
            <a:round/>
            <a:headEnd/>
            <a:tailEnd/>
          </a:ln>
          <a:effectLst/>
        </p:spPr>
        <p:txBody>
          <a:bodyPr wrap="none" lIns="98461" tIns="49231" rIns="98461" bIns="49231"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52388" y="152400"/>
            <a:ext cx="8945562" cy="1262063"/>
          </a:xfrm>
          <a:prstGeom prst="rect">
            <a:avLst/>
          </a:prstGeom>
          <a:noFill/>
          <a:ln w="9525">
            <a:noFill/>
            <a:miter lim="800000"/>
            <a:headEnd/>
            <a:tailEnd/>
          </a:ln>
        </p:spPr>
        <p:txBody>
          <a:bodyPr>
            <a:spAutoFit/>
          </a:bodyPr>
          <a:lstStyle/>
          <a:p>
            <a:pPr eaLnBrk="1" hangingPunct="1"/>
            <a:r>
              <a:rPr lang="en-US" sz="4000" b="1" i="1">
                <a:solidFill>
                  <a:srgbClr val="006600"/>
                </a:solidFill>
                <a:latin typeface="Calibri" pitchFamily="34" charset="0"/>
              </a:rPr>
              <a:t>4. </a:t>
            </a:r>
            <a:r>
              <a:rPr lang="en-US" sz="3600" b="1">
                <a:solidFill>
                  <a:srgbClr val="006600"/>
                </a:solidFill>
                <a:latin typeface="Calibri" pitchFamily="34" charset="0"/>
              </a:rPr>
              <a:t>Hành động truất quyền của vua Hồ Quý Ly có hợp với lòng dân. Đúng hay sai?</a:t>
            </a:r>
          </a:p>
        </p:txBody>
      </p:sp>
      <p:sp>
        <p:nvSpPr>
          <p:cNvPr id="36867" name="TextBox 13"/>
          <p:cNvSpPr txBox="1">
            <a:spLocks noChangeArrowheads="1"/>
          </p:cNvSpPr>
          <p:nvPr/>
        </p:nvSpPr>
        <p:spPr bwMode="auto">
          <a:xfrm>
            <a:off x="179388" y="1487488"/>
            <a:ext cx="8691562" cy="5078412"/>
          </a:xfrm>
          <a:prstGeom prst="rect">
            <a:avLst/>
          </a:prstGeom>
          <a:noFill/>
          <a:ln w="9525">
            <a:noFill/>
            <a:miter lim="800000"/>
            <a:headEnd/>
            <a:tailEnd/>
          </a:ln>
        </p:spPr>
        <p:txBody>
          <a:bodyPr>
            <a:spAutoFit/>
          </a:bodyPr>
          <a:lstStyle/>
          <a:p>
            <a:pPr algn="just" eaLnBrk="1" hangingPunct="1"/>
            <a:r>
              <a:rPr lang="en-US" sz="3600" b="1">
                <a:solidFill>
                  <a:srgbClr val="0000CC"/>
                </a:solidFill>
                <a:latin typeface="Arial" pitchFamily="34" charset="0"/>
                <a:cs typeface="Arial" pitchFamily="34" charset="0"/>
              </a:rPr>
              <a:t>A. Hợp với long dân. Vì lúc đó,nhà Trần lao vào ăn chơi hưởng lạc.</a:t>
            </a:r>
            <a:endParaRPr lang="en-US" sz="2800" b="1">
              <a:solidFill>
                <a:srgbClr val="0000CC"/>
              </a:solidFill>
              <a:latin typeface="Arial" pitchFamily="34" charset="0"/>
              <a:cs typeface="Arial" pitchFamily="34" charset="0"/>
            </a:endParaRPr>
          </a:p>
          <a:p>
            <a:pPr algn="just" eaLnBrk="1" hangingPunct="1"/>
            <a:r>
              <a:rPr lang="en-US" sz="3600" b="1">
                <a:solidFill>
                  <a:srgbClr val="FF0000"/>
                </a:solidFill>
                <a:latin typeface="Arial" pitchFamily="34" charset="0"/>
                <a:cs typeface="Arial" pitchFamily="34" charset="0"/>
              </a:rPr>
              <a:t>B. Hợp với lòng dân. Vì lúc đó, nhân dân đói khổ, giặc ngoại xâm lăm le xâm lược.</a:t>
            </a:r>
          </a:p>
          <a:p>
            <a:pPr algn="just" eaLnBrk="1" hangingPunct="1"/>
            <a:r>
              <a:rPr lang="en-US" sz="3600" b="1">
                <a:solidFill>
                  <a:srgbClr val="0000CC"/>
                </a:solidFill>
                <a:latin typeface="Arial" pitchFamily="34" charset="0"/>
                <a:cs typeface="Arial" pitchFamily="34" charset="0"/>
              </a:rPr>
              <a:t>C. Hợp với lòng dân. Vì lúc đó, cần có triều đại khác thay thế nhà Trần gánh vác giang sơn.</a:t>
            </a:r>
          </a:p>
          <a:p>
            <a:pPr algn="just" eaLnBrk="1" hangingPunct="1"/>
            <a:r>
              <a:rPr lang="en-US" sz="3600" b="1">
                <a:solidFill>
                  <a:srgbClr val="FF0000"/>
                </a:solidFill>
                <a:latin typeface="Arial" pitchFamily="34" charset="0"/>
                <a:cs typeface="Arial" pitchFamily="34" charset="0"/>
              </a:rPr>
              <a:t>D. Cả 3 ý trên đều đúng.</a:t>
            </a:r>
          </a:p>
        </p:txBody>
      </p:sp>
      <p:sp>
        <p:nvSpPr>
          <p:cNvPr id="17" name="Oval 571"/>
          <p:cNvSpPr>
            <a:spLocks noChangeArrowheads="1"/>
          </p:cNvSpPr>
          <p:nvPr/>
        </p:nvSpPr>
        <p:spPr bwMode="auto">
          <a:xfrm>
            <a:off x="52388" y="5868988"/>
            <a:ext cx="795337" cy="727075"/>
          </a:xfrm>
          <a:prstGeom prst="ellipse">
            <a:avLst/>
          </a:prstGeom>
          <a:noFill/>
          <a:ln w="38100">
            <a:solidFill>
              <a:srgbClr val="006600"/>
            </a:solidFill>
            <a:round/>
            <a:headEnd/>
            <a:tailEnd/>
          </a:ln>
          <a:effectLst/>
        </p:spPr>
        <p:txBody>
          <a:bodyPr wrap="none" lIns="98461" tIns="49231" rIns="98461" bIns="49231"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ChangeArrowheads="1"/>
          </p:cNvSpPr>
          <p:nvPr/>
        </p:nvSpPr>
        <p:spPr bwMode="auto">
          <a:xfrm>
            <a:off x="169863" y="228600"/>
            <a:ext cx="8745537" cy="1323975"/>
          </a:xfrm>
          <a:prstGeom prst="rect">
            <a:avLst/>
          </a:prstGeom>
          <a:noFill/>
          <a:ln w="9525">
            <a:noFill/>
            <a:miter lim="800000"/>
            <a:headEnd/>
            <a:tailEnd/>
          </a:ln>
        </p:spPr>
        <p:txBody>
          <a:bodyPr>
            <a:spAutoFit/>
          </a:bodyPr>
          <a:lstStyle/>
          <a:p>
            <a:pPr eaLnBrk="1" hangingPunct="1">
              <a:spcBef>
                <a:spcPct val="50000"/>
              </a:spcBef>
            </a:pPr>
            <a:r>
              <a:rPr lang="en-US" sz="4000" b="1">
                <a:solidFill>
                  <a:srgbClr val="FF0000"/>
                </a:solidFill>
                <a:latin typeface="Calibri" pitchFamily="34" charset="0"/>
              </a:rPr>
              <a:t>5.Theo em, vì sao nhà Hồ lại không chống được quân xâm lược nhà Minh?</a:t>
            </a:r>
            <a:endParaRPr lang="en-US" sz="3600" b="1">
              <a:solidFill>
                <a:srgbClr val="FF0000"/>
              </a:solidFill>
              <a:latin typeface="Calibri" pitchFamily="34" charset="0"/>
            </a:endParaRPr>
          </a:p>
        </p:txBody>
      </p:sp>
      <p:sp>
        <p:nvSpPr>
          <p:cNvPr id="37891" name="Rectangle 9"/>
          <p:cNvSpPr>
            <a:spLocks noChangeArrowheads="1"/>
          </p:cNvSpPr>
          <p:nvPr/>
        </p:nvSpPr>
        <p:spPr bwMode="auto">
          <a:xfrm>
            <a:off x="169863" y="1676400"/>
            <a:ext cx="8821737" cy="4832350"/>
          </a:xfrm>
          <a:prstGeom prst="rect">
            <a:avLst/>
          </a:prstGeom>
          <a:noFill/>
          <a:ln w="9525">
            <a:noFill/>
            <a:miter lim="800000"/>
            <a:headEnd/>
            <a:tailEnd/>
          </a:ln>
        </p:spPr>
        <p:txBody>
          <a:bodyPr>
            <a:spAutoFit/>
          </a:bodyPr>
          <a:lstStyle/>
          <a:p>
            <a:pPr eaLnBrk="1" hangingPunct="1"/>
            <a:r>
              <a:rPr lang="en-US" sz="4400" b="1">
                <a:latin typeface="Calibri" pitchFamily="34" charset="0"/>
              </a:rPr>
              <a:t>A. Do nhà Hồ đã tiến hành nhiều cải cách tiến bộ, dựa vào sức mạnh toàn dân.</a:t>
            </a:r>
            <a:endParaRPr lang="en-US" sz="3600" b="1">
              <a:latin typeface="Calibri" pitchFamily="34" charset="0"/>
            </a:endParaRPr>
          </a:p>
          <a:p>
            <a:pPr eaLnBrk="1" hangingPunct="1"/>
            <a:r>
              <a:rPr lang="en-US" sz="4400" b="1">
                <a:solidFill>
                  <a:srgbClr val="3333CC"/>
                </a:solidFill>
                <a:latin typeface="Calibri" pitchFamily="34" charset="0"/>
              </a:rPr>
              <a:t>B. Do nhà Hồ chỉ dựa vào quân đội, chưa đủ thời gian thu phục lòng dân.</a:t>
            </a:r>
            <a:endParaRPr lang="en-US" sz="4000" b="1">
              <a:solidFill>
                <a:srgbClr val="3333CC"/>
              </a:solidFill>
              <a:latin typeface="Calibri" pitchFamily="34" charset="0"/>
            </a:endParaRPr>
          </a:p>
          <a:p>
            <a:pPr eaLnBrk="1" hangingPunct="1"/>
            <a:r>
              <a:rPr lang="en-US" sz="4400" b="1">
                <a:latin typeface="Calibri" pitchFamily="34" charset="0"/>
              </a:rPr>
              <a:t>C. Do Hồ Quý Ly đứng đầu lên thay nhà Trần, xây dựng thành Tây Đô.</a:t>
            </a:r>
          </a:p>
        </p:txBody>
      </p:sp>
      <p:sp>
        <p:nvSpPr>
          <p:cNvPr id="13" name="Oval 571"/>
          <p:cNvSpPr>
            <a:spLocks noChangeArrowheads="1"/>
          </p:cNvSpPr>
          <p:nvPr/>
        </p:nvSpPr>
        <p:spPr bwMode="auto">
          <a:xfrm>
            <a:off x="169863" y="3757613"/>
            <a:ext cx="609600" cy="669925"/>
          </a:xfrm>
          <a:prstGeom prst="ellipse">
            <a:avLst/>
          </a:prstGeom>
          <a:noFill/>
          <a:ln w="38100">
            <a:solidFill>
              <a:srgbClr val="FF0000"/>
            </a:solidFill>
            <a:round/>
            <a:headEnd/>
            <a:tailEnd/>
          </a:ln>
          <a:effectLst/>
        </p:spPr>
        <p:txBody>
          <a:bodyPr wrap="none" lIns="98461" tIns="49231" rIns="98461" bIns="49231"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5875"/>
            <a:ext cx="91440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04800" y="990600"/>
            <a:ext cx="8382000" cy="1127125"/>
          </a:xfrm>
          <a:prstGeom prst="rect">
            <a:avLst/>
          </a:prstGeom>
          <a:noFill/>
        </p:spPr>
        <p:txBody>
          <a:bodyPr>
            <a:spAutoFit/>
          </a:bodyPr>
          <a:lstStyle/>
          <a:p>
            <a:pPr algn="ctr">
              <a:lnSpc>
                <a:spcPct val="120000"/>
              </a:lnSpc>
              <a:defRPr/>
            </a:pPr>
            <a:r>
              <a:rPr lang="en-US" sz="6000" b="1" dirty="0">
                <a:solidFill>
                  <a:srgbClr val="FF0000"/>
                </a:solidFill>
                <a:latin typeface="+mj-lt"/>
              </a:rPr>
              <a:t>TRÒ CHƠI</a:t>
            </a:r>
            <a:endParaRPr lang="en-US" sz="6000" b="1" dirty="0">
              <a:solidFill>
                <a:srgbClr val="FF0000"/>
              </a:solidFill>
              <a:latin typeface="+mj-lt"/>
              <a:ea typeface="HP001 5Ha" pitchFamily="34" charset="-127"/>
            </a:endParaRPr>
          </a:p>
        </p:txBody>
      </p:sp>
      <p:sp>
        <p:nvSpPr>
          <p:cNvPr id="4" name="TextBox 3"/>
          <p:cNvSpPr txBox="1"/>
          <p:nvPr/>
        </p:nvSpPr>
        <p:spPr>
          <a:xfrm>
            <a:off x="381000" y="2117725"/>
            <a:ext cx="8382000" cy="1863725"/>
          </a:xfrm>
          <a:prstGeom prst="rect">
            <a:avLst/>
          </a:prstGeom>
          <a:noFill/>
        </p:spPr>
        <p:txBody>
          <a:bodyPr>
            <a:spAutoFit/>
          </a:bodyPr>
          <a:lstStyle/>
          <a:p>
            <a:pPr algn="ctr">
              <a:lnSpc>
                <a:spcPct val="120000"/>
              </a:lnSpc>
              <a:defRPr/>
            </a:pPr>
            <a:r>
              <a:rPr lang="en-US" sz="4800" b="1" dirty="0" err="1">
                <a:solidFill>
                  <a:srgbClr val="0000CC"/>
                </a:solidFill>
                <a:latin typeface="+mj-lt"/>
              </a:rPr>
              <a:t>Phần</a:t>
            </a:r>
            <a:r>
              <a:rPr lang="en-US" sz="4800" b="1" dirty="0">
                <a:solidFill>
                  <a:srgbClr val="0000CC"/>
                </a:solidFill>
                <a:latin typeface="+mj-lt"/>
              </a:rPr>
              <a:t> 2: </a:t>
            </a:r>
          </a:p>
          <a:p>
            <a:pPr algn="ctr">
              <a:lnSpc>
                <a:spcPct val="120000"/>
              </a:lnSpc>
              <a:defRPr/>
            </a:pPr>
            <a:r>
              <a:rPr lang="en-US" sz="4800" b="1" dirty="0" err="1">
                <a:solidFill>
                  <a:srgbClr val="0000CC"/>
                </a:solidFill>
                <a:latin typeface="+mj-lt"/>
              </a:rPr>
              <a:t>Viết</a:t>
            </a:r>
            <a:r>
              <a:rPr lang="en-US" sz="4800" b="1" dirty="0">
                <a:solidFill>
                  <a:srgbClr val="0000CC"/>
                </a:solidFill>
                <a:latin typeface="+mj-lt"/>
              </a:rPr>
              <a:t> </a:t>
            </a:r>
            <a:r>
              <a:rPr lang="en-US" sz="4800" b="1" dirty="0" err="1">
                <a:solidFill>
                  <a:srgbClr val="0000CC"/>
                </a:solidFill>
                <a:latin typeface="+mj-lt"/>
              </a:rPr>
              <a:t>nhanh</a:t>
            </a:r>
            <a:r>
              <a:rPr lang="en-US" sz="4800" b="1" dirty="0">
                <a:solidFill>
                  <a:srgbClr val="0000CC"/>
                </a:solidFill>
                <a:latin typeface="+mj-lt"/>
              </a:rPr>
              <a:t> - </a:t>
            </a:r>
            <a:r>
              <a:rPr lang="en-US" sz="4800" b="1" dirty="0" err="1">
                <a:solidFill>
                  <a:srgbClr val="0000CC"/>
                </a:solidFill>
                <a:latin typeface="+mj-lt"/>
              </a:rPr>
              <a:t>Viết</a:t>
            </a:r>
            <a:r>
              <a:rPr lang="en-US" sz="4800" b="1" dirty="0">
                <a:solidFill>
                  <a:srgbClr val="0000CC"/>
                </a:solidFill>
                <a:latin typeface="+mj-lt"/>
              </a:rPr>
              <a:t> </a:t>
            </a:r>
            <a:r>
              <a:rPr lang="en-US" sz="4800" b="1" dirty="0" err="1">
                <a:solidFill>
                  <a:srgbClr val="0000CC"/>
                </a:solidFill>
                <a:latin typeface="+mj-lt"/>
              </a:rPr>
              <a:t>đúng</a:t>
            </a:r>
            <a:endParaRPr lang="en-US" sz="4800" b="1" dirty="0">
              <a:solidFill>
                <a:srgbClr val="0000CC"/>
              </a:solidFill>
              <a:latin typeface="+mj-lt"/>
              <a:ea typeface="HP001 5Ha" pitchFamily="34" charset="-127"/>
            </a:endParaRPr>
          </a:p>
        </p:txBody>
      </p:sp>
    </p:spTree>
  </p:cSld>
  <p:clrMapOvr>
    <a:masterClrMapping/>
  </p:clrMapOvr>
  <p:transition spd="slow">
    <p:circle/>
    <p:sndAc>
      <p:stSnd>
        <p:snd r:embed="rId3"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381000"/>
            <a:ext cx="7924800"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FF0000"/>
                </a:solidFill>
                <a:latin typeface="Arial" pitchFamily="34" charset="0"/>
                <a:cs typeface="Arial" pitchFamily="34" charset="0"/>
              </a:rPr>
              <a:t>TRÒ CHƠI : “AI NHANH- AI ĐÚNG”</a:t>
            </a:r>
          </a:p>
        </p:txBody>
      </p:sp>
      <p:sp>
        <p:nvSpPr>
          <p:cNvPr id="3" name="TextBox 2"/>
          <p:cNvSpPr txBox="1">
            <a:spLocks noChangeArrowheads="1"/>
          </p:cNvSpPr>
          <p:nvPr/>
        </p:nvSpPr>
        <p:spPr bwMode="auto">
          <a:xfrm>
            <a:off x="381000" y="1143000"/>
            <a:ext cx="8153400" cy="3416300"/>
          </a:xfrm>
          <a:prstGeom prst="rect">
            <a:avLst/>
          </a:prstGeom>
          <a:noFill/>
          <a:ln w="9525">
            <a:noFill/>
            <a:miter lim="800000"/>
            <a:headEnd/>
            <a:tailEnd/>
          </a:ln>
        </p:spPr>
        <p:txBody>
          <a:bodyPr>
            <a:spAutoFit/>
          </a:bodyPr>
          <a:lstStyle/>
          <a:p>
            <a:pPr algn="just" eaLnBrk="1" hangingPunct="1"/>
            <a:r>
              <a:rPr lang="en-US" sz="3600" b="1">
                <a:latin typeface="Arial" pitchFamily="34" charset="0"/>
                <a:cs typeface="Arial" pitchFamily="34" charset="0"/>
              </a:rPr>
              <a:t>Có 7 từ hàng ngang và một ô hàng dọc (từ khóa)</a:t>
            </a:r>
          </a:p>
          <a:p>
            <a:pPr algn="just" eaLnBrk="1" hangingPunct="1"/>
            <a:r>
              <a:rPr lang="en-US" sz="3600" b="1">
                <a:latin typeface="Arial" pitchFamily="34" charset="0"/>
                <a:cs typeface="Arial" pitchFamily="34" charset="0"/>
              </a:rPr>
              <a:t>Từng bạn chọn một hàng ngang và trả lời câu hỏi tương ứng, sao cho số chữ trong câu trả lời tương đúng với số ô hàng ngang đã chọn.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lstStyle/>
          <a:p>
            <a:pPr algn="r" eaLnBrk="1" hangingPunct="1"/>
            <a:fld id="{ACB76D30-E34E-44D1-B203-09D46CAFE34F}" type="slidenum">
              <a:rPr lang="en-US" altLang="en-US" sz="1000">
                <a:latin typeface="Arial" pitchFamily="34" charset="0"/>
              </a:rPr>
              <a:pPr algn="r" eaLnBrk="1" hangingPunct="1"/>
              <a:t>39</a:t>
            </a:fld>
            <a:endParaRPr lang="en-US" altLang="en-US" sz="1000">
              <a:latin typeface="Arial" pitchFamily="34" charset="0"/>
            </a:endParaRPr>
          </a:p>
        </p:txBody>
      </p:sp>
      <p:sp>
        <p:nvSpPr>
          <p:cNvPr id="40964" name="Rectangle 4"/>
          <p:cNvSpPr>
            <a:spLocks noChangeArrowheads="1"/>
          </p:cNvSpPr>
          <p:nvPr/>
        </p:nvSpPr>
        <p:spPr bwMode="auto">
          <a:xfrm>
            <a:off x="1752600" y="457200"/>
            <a:ext cx="6553200" cy="685800"/>
          </a:xfrm>
          <a:prstGeom prst="rect">
            <a:avLst/>
          </a:prstGeom>
          <a:solidFill>
            <a:srgbClr val="FFCCFF"/>
          </a:solidFill>
          <a:ln w="9525">
            <a:noFill/>
            <a:miter lim="800000"/>
            <a:headEnd/>
            <a:tailEnd/>
          </a:ln>
          <a:effectLst/>
        </p:spPr>
        <p:txBody>
          <a:bodyPr anchor="b"/>
          <a:lstStyle/>
          <a:p>
            <a:pPr eaLnBrk="1" hangingPunct="1">
              <a:defRPr/>
            </a:pPr>
            <a:r>
              <a:rPr lang="en-US" sz="2800">
                <a:solidFill>
                  <a:srgbClr val="0000FF"/>
                </a:solidFill>
                <a:effectLst>
                  <a:outerShdw blurRad="38100" dist="38100" dir="2700000" algn="tl">
                    <a:srgbClr val="000000"/>
                  </a:outerShdw>
                </a:effectLst>
                <a:latin typeface="Arial" charset="0"/>
              </a:rPr>
              <a:t>Phần củng cố kiến thức</a:t>
            </a:r>
          </a:p>
        </p:txBody>
      </p:sp>
      <p:pic>
        <p:nvPicPr>
          <p:cNvPr id="2" name="Picture 5" descr="Picture63"/>
          <p:cNvPicPr>
            <a:picLocks noChangeAspect="1" noChangeArrowheads="1"/>
          </p:cNvPicPr>
          <p:nvPr/>
        </p:nvPicPr>
        <p:blipFill>
          <a:blip r:embed="rId2"/>
          <a:srcRect/>
          <a:stretch>
            <a:fillRect/>
          </a:stretch>
        </p:blipFill>
        <p:spPr bwMode="auto">
          <a:xfrm>
            <a:off x="7578725" y="1371600"/>
            <a:ext cx="1244600" cy="1371600"/>
          </a:xfrm>
          <a:prstGeom prst="rect">
            <a:avLst/>
          </a:prstGeom>
          <a:noFill/>
          <a:ln w="9525">
            <a:noFill/>
            <a:miter lim="800000"/>
            <a:headEnd/>
            <a:tailEnd/>
          </a:ln>
        </p:spPr>
      </p:pic>
      <p:graphicFrame>
        <p:nvGraphicFramePr>
          <p:cNvPr id="40966" name="Group 6"/>
          <p:cNvGraphicFramePr>
            <a:graphicFrameLocks noGrp="1"/>
          </p:cNvGraphicFramePr>
          <p:nvPr/>
        </p:nvGraphicFramePr>
        <p:xfrm>
          <a:off x="1328738" y="1676400"/>
          <a:ext cx="3114675" cy="701675"/>
        </p:xfrm>
        <a:graphic>
          <a:graphicData uri="http://schemas.openxmlformats.org/drawingml/2006/table">
            <a:tbl>
              <a:tblPr/>
              <a:tblGrid>
                <a:gridCol w="390525"/>
                <a:gridCol w="387350"/>
                <a:gridCol w="390525"/>
                <a:gridCol w="387350"/>
                <a:gridCol w="390525"/>
                <a:gridCol w="388937"/>
                <a:gridCol w="388938"/>
                <a:gridCol w="390525"/>
              </a:tblGrid>
              <a:tr h="7016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1" i="0" u="none" strike="noStrike" cap="none" normalizeH="0" baseline="0" smtClean="0">
                        <a:ln>
                          <a:noFill/>
                        </a:ln>
                        <a:solidFill>
                          <a:srgbClr val="0000FF"/>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6" name="Group 26"/>
          <p:cNvGraphicFramePr>
            <a:graphicFrameLocks noGrp="1"/>
          </p:cNvGraphicFramePr>
          <p:nvPr/>
        </p:nvGraphicFramePr>
        <p:xfrm>
          <a:off x="1328738" y="1701800"/>
          <a:ext cx="3114675" cy="685800"/>
        </p:xfrm>
        <a:graphic>
          <a:graphicData uri="http://schemas.openxmlformats.org/drawingml/2006/table">
            <a:tbl>
              <a:tblPr/>
              <a:tblGrid>
                <a:gridCol w="390525"/>
                <a:gridCol w="387350"/>
                <a:gridCol w="390525"/>
                <a:gridCol w="390525"/>
                <a:gridCol w="387350"/>
                <a:gridCol w="390525"/>
                <a:gridCol w="387350"/>
                <a:gridCol w="390525"/>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3333CC"/>
                          </a:solidFill>
                          <a:effectLst/>
                          <a:latin typeface="Arial Black"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3333CC"/>
                          </a:solidFill>
                          <a:effectLst/>
                          <a:latin typeface="Arial Black"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3333CC"/>
                          </a:solidFill>
                          <a:effectLst/>
                          <a:latin typeface="Arial Black"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3333CC"/>
                          </a:solidFill>
                          <a:effectLst/>
                          <a:latin typeface="Arial Black" pitchFamily="34"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3333CC"/>
                          </a:solidFill>
                          <a:effectLst/>
                          <a:latin typeface="Arial Black" pitchFamily="34" charset="0"/>
                        </a:rPr>
                        <a:t>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3333CC"/>
                          </a:solidFill>
                          <a:effectLst/>
                          <a:latin typeface="Arial Black"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3333CC"/>
                          </a:solidFill>
                          <a:effectLst/>
                          <a:latin typeface="Arial Black"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3333CC"/>
                          </a:solidFill>
                          <a:effectLst/>
                          <a:latin typeface="Arial Black"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006" name="Rectangle 46"/>
          <p:cNvSpPr>
            <a:spLocks noChangeArrowheads="1"/>
          </p:cNvSpPr>
          <p:nvPr/>
        </p:nvSpPr>
        <p:spPr bwMode="auto">
          <a:xfrm>
            <a:off x="228600" y="1905000"/>
            <a:ext cx="4572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b="1">
                <a:latin typeface="Times New Roman" pitchFamily="18" charset="0"/>
              </a:rPr>
              <a:t>1</a:t>
            </a:r>
          </a:p>
        </p:txBody>
      </p:sp>
      <p:sp>
        <p:nvSpPr>
          <p:cNvPr id="41007" name="Rectangle 47"/>
          <p:cNvSpPr>
            <a:spLocks noChangeArrowheads="1"/>
          </p:cNvSpPr>
          <p:nvPr/>
        </p:nvSpPr>
        <p:spPr bwMode="auto">
          <a:xfrm>
            <a:off x="228600" y="2590800"/>
            <a:ext cx="4572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b="1">
                <a:latin typeface="Times New Roman" pitchFamily="18" charset="0"/>
              </a:rPr>
              <a:t>2</a:t>
            </a:r>
          </a:p>
        </p:txBody>
      </p:sp>
      <p:sp>
        <p:nvSpPr>
          <p:cNvPr id="41008" name="Rectangle 48"/>
          <p:cNvSpPr>
            <a:spLocks noChangeArrowheads="1"/>
          </p:cNvSpPr>
          <p:nvPr/>
        </p:nvSpPr>
        <p:spPr bwMode="auto">
          <a:xfrm>
            <a:off x="228600" y="3200400"/>
            <a:ext cx="4572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b="1">
                <a:latin typeface="Times New Roman" pitchFamily="18" charset="0"/>
              </a:rPr>
              <a:t>3</a:t>
            </a:r>
          </a:p>
        </p:txBody>
      </p:sp>
      <p:sp>
        <p:nvSpPr>
          <p:cNvPr id="41009" name="Rectangle 49"/>
          <p:cNvSpPr>
            <a:spLocks noChangeArrowheads="1"/>
          </p:cNvSpPr>
          <p:nvPr/>
        </p:nvSpPr>
        <p:spPr bwMode="auto">
          <a:xfrm>
            <a:off x="228600" y="3886200"/>
            <a:ext cx="4572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b="1">
                <a:latin typeface="Times New Roman" pitchFamily="18" charset="0"/>
              </a:rPr>
              <a:t>4</a:t>
            </a:r>
          </a:p>
        </p:txBody>
      </p:sp>
      <p:sp>
        <p:nvSpPr>
          <p:cNvPr id="41010" name="Rectangle 50"/>
          <p:cNvSpPr>
            <a:spLocks noChangeArrowheads="1"/>
          </p:cNvSpPr>
          <p:nvPr/>
        </p:nvSpPr>
        <p:spPr bwMode="auto">
          <a:xfrm>
            <a:off x="228600" y="4572000"/>
            <a:ext cx="4572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b="1">
                <a:latin typeface="Times New Roman" pitchFamily="18" charset="0"/>
              </a:rPr>
              <a:t>5</a:t>
            </a:r>
          </a:p>
        </p:txBody>
      </p:sp>
      <p:sp>
        <p:nvSpPr>
          <p:cNvPr id="41011" name="Rectangle 51"/>
          <p:cNvSpPr>
            <a:spLocks noChangeArrowheads="1"/>
          </p:cNvSpPr>
          <p:nvPr/>
        </p:nvSpPr>
        <p:spPr bwMode="auto">
          <a:xfrm>
            <a:off x="228600" y="5257800"/>
            <a:ext cx="4572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b="1">
                <a:latin typeface="Times New Roman" pitchFamily="18" charset="0"/>
              </a:rPr>
              <a:t>6</a:t>
            </a:r>
          </a:p>
        </p:txBody>
      </p:sp>
      <p:sp>
        <p:nvSpPr>
          <p:cNvPr id="41012" name="Rectangle 52"/>
          <p:cNvSpPr>
            <a:spLocks noChangeArrowheads="1"/>
          </p:cNvSpPr>
          <p:nvPr/>
        </p:nvSpPr>
        <p:spPr bwMode="auto">
          <a:xfrm>
            <a:off x="228600" y="5943600"/>
            <a:ext cx="4572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b="1">
                <a:latin typeface="Times New Roman" pitchFamily="18" charset="0"/>
              </a:rPr>
              <a:t>7</a:t>
            </a:r>
          </a:p>
        </p:txBody>
      </p:sp>
      <p:sp>
        <p:nvSpPr>
          <p:cNvPr id="41013" name="AutoShape 53"/>
          <p:cNvSpPr>
            <a:spLocks noChangeArrowheads="1"/>
          </p:cNvSpPr>
          <p:nvPr/>
        </p:nvSpPr>
        <p:spPr bwMode="auto">
          <a:xfrm>
            <a:off x="1066800" y="19812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vi-VN">
              <a:latin typeface="Arial" pitchFamily="34" charset="0"/>
            </a:endParaRPr>
          </a:p>
        </p:txBody>
      </p:sp>
      <p:sp>
        <p:nvSpPr>
          <p:cNvPr id="41014" name="AutoShape 54"/>
          <p:cNvSpPr>
            <a:spLocks noChangeArrowheads="1"/>
          </p:cNvSpPr>
          <p:nvPr/>
        </p:nvSpPr>
        <p:spPr bwMode="auto">
          <a:xfrm>
            <a:off x="1066800" y="2667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vi-VN">
              <a:latin typeface="Arial" pitchFamily="34" charset="0"/>
            </a:endParaRPr>
          </a:p>
        </p:txBody>
      </p:sp>
      <p:sp>
        <p:nvSpPr>
          <p:cNvPr id="41015" name="AutoShape 55"/>
          <p:cNvSpPr>
            <a:spLocks noChangeArrowheads="1"/>
          </p:cNvSpPr>
          <p:nvPr/>
        </p:nvSpPr>
        <p:spPr bwMode="auto">
          <a:xfrm>
            <a:off x="1066800" y="32766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vi-VN">
              <a:latin typeface="Arial" pitchFamily="34" charset="0"/>
            </a:endParaRPr>
          </a:p>
        </p:txBody>
      </p:sp>
      <p:sp>
        <p:nvSpPr>
          <p:cNvPr id="41016" name="AutoShape 56"/>
          <p:cNvSpPr>
            <a:spLocks noChangeArrowheads="1"/>
          </p:cNvSpPr>
          <p:nvPr/>
        </p:nvSpPr>
        <p:spPr bwMode="auto">
          <a:xfrm>
            <a:off x="1066800" y="39624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vi-VN">
              <a:latin typeface="Arial" pitchFamily="34" charset="0"/>
            </a:endParaRPr>
          </a:p>
        </p:txBody>
      </p:sp>
      <p:sp>
        <p:nvSpPr>
          <p:cNvPr id="41017" name="AutoShape 57"/>
          <p:cNvSpPr>
            <a:spLocks noChangeArrowheads="1"/>
          </p:cNvSpPr>
          <p:nvPr/>
        </p:nvSpPr>
        <p:spPr bwMode="auto">
          <a:xfrm>
            <a:off x="1066800" y="46482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vi-VN">
              <a:latin typeface="Arial" pitchFamily="34" charset="0"/>
            </a:endParaRPr>
          </a:p>
        </p:txBody>
      </p:sp>
      <p:sp>
        <p:nvSpPr>
          <p:cNvPr id="41018" name="AutoShape 58"/>
          <p:cNvSpPr>
            <a:spLocks noChangeArrowheads="1"/>
          </p:cNvSpPr>
          <p:nvPr/>
        </p:nvSpPr>
        <p:spPr bwMode="auto">
          <a:xfrm>
            <a:off x="1066800" y="53340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vi-VN">
              <a:latin typeface="Arial" pitchFamily="34" charset="0"/>
            </a:endParaRPr>
          </a:p>
        </p:txBody>
      </p:sp>
      <p:sp>
        <p:nvSpPr>
          <p:cNvPr id="41019" name="AutoShape 59"/>
          <p:cNvSpPr>
            <a:spLocks noChangeArrowheads="1"/>
          </p:cNvSpPr>
          <p:nvPr/>
        </p:nvSpPr>
        <p:spPr bwMode="auto">
          <a:xfrm>
            <a:off x="1143000" y="6019800"/>
            <a:ext cx="3048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1" hangingPunct="1"/>
            <a:endParaRPr lang="vi-VN">
              <a:latin typeface="Arial" pitchFamily="34" charset="0"/>
            </a:endParaRPr>
          </a:p>
        </p:txBody>
      </p:sp>
      <p:sp>
        <p:nvSpPr>
          <p:cNvPr id="41020" name="AutoShape 60"/>
          <p:cNvSpPr>
            <a:spLocks noChangeArrowheads="1"/>
          </p:cNvSpPr>
          <p:nvPr/>
        </p:nvSpPr>
        <p:spPr bwMode="auto">
          <a:xfrm>
            <a:off x="762000" y="1905000"/>
            <a:ext cx="304800" cy="3810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latin typeface="Arial" charset="0"/>
            </a:endParaRPr>
          </a:p>
        </p:txBody>
      </p:sp>
      <p:sp>
        <p:nvSpPr>
          <p:cNvPr id="41021" name="AutoShape 61"/>
          <p:cNvSpPr>
            <a:spLocks noChangeArrowheads="1"/>
          </p:cNvSpPr>
          <p:nvPr/>
        </p:nvSpPr>
        <p:spPr bwMode="auto">
          <a:xfrm>
            <a:off x="762000" y="2590800"/>
            <a:ext cx="304800" cy="3810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latin typeface="Arial" charset="0"/>
            </a:endParaRPr>
          </a:p>
        </p:txBody>
      </p:sp>
      <p:sp>
        <p:nvSpPr>
          <p:cNvPr id="41022" name="AutoShape 62"/>
          <p:cNvSpPr>
            <a:spLocks noChangeArrowheads="1"/>
          </p:cNvSpPr>
          <p:nvPr/>
        </p:nvSpPr>
        <p:spPr bwMode="auto">
          <a:xfrm>
            <a:off x="762000" y="3200400"/>
            <a:ext cx="304800" cy="3810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latin typeface="Arial" charset="0"/>
            </a:endParaRPr>
          </a:p>
        </p:txBody>
      </p:sp>
      <p:sp>
        <p:nvSpPr>
          <p:cNvPr id="41023" name="AutoShape 63"/>
          <p:cNvSpPr>
            <a:spLocks noChangeArrowheads="1"/>
          </p:cNvSpPr>
          <p:nvPr/>
        </p:nvSpPr>
        <p:spPr bwMode="auto">
          <a:xfrm>
            <a:off x="685800" y="3886200"/>
            <a:ext cx="304800" cy="3810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latin typeface="Arial" charset="0"/>
            </a:endParaRPr>
          </a:p>
        </p:txBody>
      </p:sp>
      <p:sp>
        <p:nvSpPr>
          <p:cNvPr id="41024" name="AutoShape 64"/>
          <p:cNvSpPr>
            <a:spLocks noChangeArrowheads="1"/>
          </p:cNvSpPr>
          <p:nvPr/>
        </p:nvSpPr>
        <p:spPr bwMode="auto">
          <a:xfrm>
            <a:off x="762000" y="4495800"/>
            <a:ext cx="304800" cy="3810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latin typeface="Arial" charset="0"/>
            </a:endParaRPr>
          </a:p>
        </p:txBody>
      </p:sp>
      <p:sp>
        <p:nvSpPr>
          <p:cNvPr id="41025" name="AutoShape 65"/>
          <p:cNvSpPr>
            <a:spLocks noChangeArrowheads="1"/>
          </p:cNvSpPr>
          <p:nvPr/>
        </p:nvSpPr>
        <p:spPr bwMode="auto">
          <a:xfrm>
            <a:off x="762000" y="5257800"/>
            <a:ext cx="304800" cy="3810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latin typeface="Arial" charset="0"/>
            </a:endParaRPr>
          </a:p>
        </p:txBody>
      </p:sp>
      <p:sp>
        <p:nvSpPr>
          <p:cNvPr id="41026" name="AutoShape 66"/>
          <p:cNvSpPr>
            <a:spLocks noChangeArrowheads="1"/>
          </p:cNvSpPr>
          <p:nvPr/>
        </p:nvSpPr>
        <p:spPr bwMode="auto">
          <a:xfrm>
            <a:off x="762000" y="5943600"/>
            <a:ext cx="304800" cy="3810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latin typeface="Arial" charset="0"/>
            </a:endParaRPr>
          </a:p>
        </p:txBody>
      </p:sp>
      <p:graphicFrame>
        <p:nvGraphicFramePr>
          <p:cNvPr id="41027" name="Group 67"/>
          <p:cNvGraphicFramePr>
            <a:graphicFrameLocks noGrp="1"/>
          </p:cNvGraphicFramePr>
          <p:nvPr/>
        </p:nvGraphicFramePr>
        <p:xfrm>
          <a:off x="3352800" y="2422525"/>
          <a:ext cx="2590800" cy="701675"/>
        </p:xfrm>
        <a:graphic>
          <a:graphicData uri="http://schemas.openxmlformats.org/drawingml/2006/table">
            <a:tbl>
              <a:tblPr/>
              <a:tblGrid>
                <a:gridCol w="371475"/>
                <a:gridCol w="368300"/>
                <a:gridCol w="371475"/>
                <a:gridCol w="368300"/>
                <a:gridCol w="371475"/>
                <a:gridCol w="368300"/>
                <a:gridCol w="371475"/>
              </a:tblGrid>
              <a:tr h="7016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045" name="Group 85"/>
          <p:cNvGraphicFramePr>
            <a:graphicFrameLocks noGrp="1"/>
          </p:cNvGraphicFramePr>
          <p:nvPr/>
        </p:nvGraphicFramePr>
        <p:xfrm>
          <a:off x="2514600" y="3146425"/>
          <a:ext cx="3889375" cy="638175"/>
        </p:xfrm>
        <a:graphic>
          <a:graphicData uri="http://schemas.openxmlformats.org/drawingml/2006/table">
            <a:tbl>
              <a:tblPr/>
              <a:tblGrid>
                <a:gridCol w="388938"/>
                <a:gridCol w="388937"/>
                <a:gridCol w="388938"/>
                <a:gridCol w="388937"/>
                <a:gridCol w="388938"/>
                <a:gridCol w="388937"/>
                <a:gridCol w="388938"/>
                <a:gridCol w="388937"/>
                <a:gridCol w="388938"/>
                <a:gridCol w="388937"/>
              </a:tblGrid>
              <a:tr h="6381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069" name="Group 109"/>
          <p:cNvGraphicFramePr>
            <a:graphicFrameLocks noGrp="1"/>
          </p:cNvGraphicFramePr>
          <p:nvPr/>
        </p:nvGraphicFramePr>
        <p:xfrm>
          <a:off x="3244850" y="3822700"/>
          <a:ext cx="3114675" cy="660400"/>
        </p:xfrm>
        <a:graphic>
          <a:graphicData uri="http://schemas.openxmlformats.org/drawingml/2006/table">
            <a:tbl>
              <a:tblPr/>
              <a:tblGrid>
                <a:gridCol w="390525"/>
                <a:gridCol w="387350"/>
                <a:gridCol w="390525"/>
                <a:gridCol w="387350"/>
                <a:gridCol w="390525"/>
                <a:gridCol w="388938"/>
                <a:gridCol w="388937"/>
                <a:gridCol w="390525"/>
              </a:tblGrid>
              <a:tr h="6604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089" name="Group 129"/>
          <p:cNvGraphicFramePr>
            <a:graphicFrameLocks noGrp="1"/>
          </p:cNvGraphicFramePr>
          <p:nvPr/>
        </p:nvGraphicFramePr>
        <p:xfrm>
          <a:off x="2889250" y="4457700"/>
          <a:ext cx="3502025" cy="698500"/>
        </p:xfrm>
        <a:graphic>
          <a:graphicData uri="http://schemas.openxmlformats.org/drawingml/2006/table">
            <a:tbl>
              <a:tblPr/>
              <a:tblGrid>
                <a:gridCol w="390525"/>
                <a:gridCol w="387350"/>
                <a:gridCol w="390525"/>
                <a:gridCol w="387350"/>
                <a:gridCol w="390525"/>
                <a:gridCol w="387350"/>
                <a:gridCol w="390525"/>
                <a:gridCol w="387350"/>
                <a:gridCol w="390525"/>
              </a:tblGrid>
              <a:tr h="6985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111" name="Group 151"/>
          <p:cNvGraphicFramePr>
            <a:graphicFrameLocks noGrp="1"/>
          </p:cNvGraphicFramePr>
          <p:nvPr/>
        </p:nvGraphicFramePr>
        <p:xfrm>
          <a:off x="2476500" y="5168900"/>
          <a:ext cx="3889375" cy="660400"/>
        </p:xfrm>
        <a:graphic>
          <a:graphicData uri="http://schemas.openxmlformats.org/drawingml/2006/table">
            <a:tbl>
              <a:tblPr/>
              <a:tblGrid>
                <a:gridCol w="388938"/>
                <a:gridCol w="388937"/>
                <a:gridCol w="388938"/>
                <a:gridCol w="388937"/>
                <a:gridCol w="388938"/>
                <a:gridCol w="388937"/>
                <a:gridCol w="388938"/>
                <a:gridCol w="388937"/>
                <a:gridCol w="388938"/>
                <a:gridCol w="388937"/>
              </a:tblGrid>
              <a:tr h="6604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135" name="Group 175"/>
          <p:cNvGraphicFramePr>
            <a:graphicFrameLocks noGrp="1"/>
          </p:cNvGraphicFramePr>
          <p:nvPr/>
        </p:nvGraphicFramePr>
        <p:xfrm>
          <a:off x="2090738" y="5851525"/>
          <a:ext cx="3114675" cy="701675"/>
        </p:xfrm>
        <a:graphic>
          <a:graphicData uri="http://schemas.openxmlformats.org/drawingml/2006/table">
            <a:tbl>
              <a:tblPr/>
              <a:tblGrid>
                <a:gridCol w="390525"/>
                <a:gridCol w="387350"/>
                <a:gridCol w="390525"/>
                <a:gridCol w="387350"/>
                <a:gridCol w="390525"/>
                <a:gridCol w="388937"/>
                <a:gridCol w="388938"/>
                <a:gridCol w="390525"/>
              </a:tblGrid>
              <a:tr h="7016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vi-VN" sz="2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55" name="AutoShape 195"/>
          <p:cNvSpPr>
            <a:spLocks noChangeArrowheads="1"/>
          </p:cNvSpPr>
          <p:nvPr/>
        </p:nvSpPr>
        <p:spPr bwMode="auto">
          <a:xfrm>
            <a:off x="914400" y="304800"/>
            <a:ext cx="8001000" cy="1143000"/>
          </a:xfrm>
          <a:prstGeom prst="horizontalScroll">
            <a:avLst>
              <a:gd name="adj" fmla="val 12500"/>
            </a:avLst>
          </a:prstGeom>
          <a:solidFill>
            <a:srgbClr val="F3FBA3"/>
          </a:solidFill>
          <a:ln w="9525">
            <a:solidFill>
              <a:schemeClr val="tx1"/>
            </a:solidFill>
            <a:round/>
            <a:headEnd/>
            <a:tailEnd/>
          </a:ln>
        </p:spPr>
        <p:txBody>
          <a:bodyPr wrap="none" anchor="ctr"/>
          <a:lstStyle/>
          <a:p>
            <a:pPr eaLnBrk="1" hangingPunct="1"/>
            <a:r>
              <a:rPr lang="en-US" sz="3200" b="1">
                <a:solidFill>
                  <a:srgbClr val="0000FF"/>
                </a:solidFill>
                <a:latin typeface="Times New Roman" pitchFamily="18" charset="0"/>
              </a:rPr>
              <a:t>   Ai là người đã dâng xớ xin chém 7 tên </a:t>
            </a:r>
          </a:p>
          <a:p>
            <a:pPr eaLnBrk="1" hangingPunct="1"/>
            <a:r>
              <a:rPr lang="en-US" sz="3200" b="1">
                <a:solidFill>
                  <a:srgbClr val="0000FF"/>
                </a:solidFill>
                <a:latin typeface="Times New Roman" pitchFamily="18" charset="0"/>
              </a:rPr>
              <a:t>Quan cuối thời Trần?   </a:t>
            </a:r>
          </a:p>
        </p:txBody>
      </p:sp>
      <p:graphicFrame>
        <p:nvGraphicFramePr>
          <p:cNvPr id="41156" name="Group 196"/>
          <p:cNvGraphicFramePr>
            <a:graphicFrameLocks noGrp="1"/>
          </p:cNvGraphicFramePr>
          <p:nvPr/>
        </p:nvGraphicFramePr>
        <p:xfrm>
          <a:off x="3275013" y="2413000"/>
          <a:ext cx="2720975" cy="701675"/>
        </p:xfrm>
        <a:graphic>
          <a:graphicData uri="http://schemas.openxmlformats.org/drawingml/2006/table">
            <a:tbl>
              <a:tblPr/>
              <a:tblGrid>
                <a:gridCol w="388937"/>
                <a:gridCol w="388938"/>
                <a:gridCol w="388937"/>
                <a:gridCol w="387350"/>
                <a:gridCol w="388938"/>
                <a:gridCol w="388937"/>
                <a:gridCol w="388938"/>
              </a:tblGrid>
              <a:tr h="7016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174" name="AutoShape 214"/>
          <p:cNvSpPr>
            <a:spLocks noChangeArrowheads="1"/>
          </p:cNvSpPr>
          <p:nvPr/>
        </p:nvSpPr>
        <p:spPr bwMode="auto">
          <a:xfrm>
            <a:off x="833438" y="225425"/>
            <a:ext cx="8077200" cy="1295400"/>
          </a:xfrm>
          <a:prstGeom prst="horizontalScroll">
            <a:avLst>
              <a:gd name="adj" fmla="val 12500"/>
            </a:avLst>
          </a:prstGeom>
          <a:solidFill>
            <a:srgbClr val="F3FBA3"/>
          </a:solidFill>
          <a:ln w="9525">
            <a:solidFill>
              <a:schemeClr val="tx1"/>
            </a:solidFill>
            <a:round/>
            <a:headEnd/>
            <a:tailEnd/>
          </a:ln>
        </p:spPr>
        <p:txBody>
          <a:bodyPr wrap="none" anchor="ctr"/>
          <a:lstStyle/>
          <a:p>
            <a:pPr algn="ctr" eaLnBrk="1" hangingPunct="1"/>
            <a:r>
              <a:rPr lang="en-US" sz="2800" b="1">
                <a:solidFill>
                  <a:srgbClr val="0000FF"/>
                </a:solidFill>
                <a:latin typeface="Times New Roman" pitchFamily="18" charset="0"/>
                <a:cs typeface="Times New Roman" pitchFamily="18" charset="0"/>
              </a:rPr>
              <a:t>Ai đã truất ngôi vua Trần để lập lên nhà Hồ?</a:t>
            </a:r>
            <a:endParaRPr lang="en-US" sz="3200" b="1">
              <a:solidFill>
                <a:srgbClr val="0000FF"/>
              </a:solidFill>
              <a:latin typeface="Times New Roman" pitchFamily="18" charset="0"/>
              <a:cs typeface="Times New Roman" pitchFamily="18" charset="0"/>
            </a:endParaRPr>
          </a:p>
        </p:txBody>
      </p:sp>
      <p:sp>
        <p:nvSpPr>
          <p:cNvPr id="41175" name="AutoShape 215"/>
          <p:cNvSpPr>
            <a:spLocks noChangeArrowheads="1"/>
          </p:cNvSpPr>
          <p:nvPr/>
        </p:nvSpPr>
        <p:spPr bwMode="auto">
          <a:xfrm>
            <a:off x="949325" y="225425"/>
            <a:ext cx="7924800" cy="1219200"/>
          </a:xfrm>
          <a:prstGeom prst="horizontalScroll">
            <a:avLst>
              <a:gd name="adj" fmla="val 12500"/>
            </a:avLst>
          </a:prstGeom>
          <a:solidFill>
            <a:srgbClr val="F3FBA3"/>
          </a:solidFill>
          <a:ln w="9525">
            <a:solidFill>
              <a:schemeClr val="tx1"/>
            </a:solidFill>
            <a:round/>
            <a:headEnd/>
            <a:tailEnd/>
          </a:ln>
        </p:spPr>
        <p:txBody>
          <a:bodyPr wrap="none" anchor="ctr"/>
          <a:lstStyle/>
          <a:p>
            <a:pPr eaLnBrk="1" hangingPunct="1"/>
            <a:r>
              <a:rPr lang="en-US" sz="3200" b="1">
                <a:solidFill>
                  <a:srgbClr val="0000FF"/>
                </a:solidFill>
                <a:latin typeface="Times New Roman" pitchFamily="18" charset="0"/>
              </a:rPr>
              <a:t>   Công trình quân sự kiên cố của nhà Hồ </a:t>
            </a:r>
          </a:p>
        </p:txBody>
      </p:sp>
      <p:graphicFrame>
        <p:nvGraphicFramePr>
          <p:cNvPr id="41176" name="Group 216"/>
          <p:cNvGraphicFramePr>
            <a:graphicFrameLocks noGrp="1"/>
          </p:cNvGraphicFramePr>
          <p:nvPr/>
        </p:nvGraphicFramePr>
        <p:xfrm>
          <a:off x="2498725" y="3162300"/>
          <a:ext cx="3889375" cy="638175"/>
        </p:xfrm>
        <a:graphic>
          <a:graphicData uri="http://schemas.openxmlformats.org/drawingml/2006/table">
            <a:tbl>
              <a:tblPr/>
              <a:tblGrid>
                <a:gridCol w="388938"/>
                <a:gridCol w="388937"/>
                <a:gridCol w="388938"/>
                <a:gridCol w="388937"/>
                <a:gridCol w="388938"/>
                <a:gridCol w="388937"/>
                <a:gridCol w="388938"/>
                <a:gridCol w="388937"/>
                <a:gridCol w="388938"/>
                <a:gridCol w="388937"/>
              </a:tblGrid>
              <a:tr h="6381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200" name="AutoShape 240"/>
          <p:cNvSpPr>
            <a:spLocks noChangeArrowheads="1"/>
          </p:cNvSpPr>
          <p:nvPr/>
        </p:nvSpPr>
        <p:spPr bwMode="auto">
          <a:xfrm>
            <a:off x="1030288" y="227013"/>
            <a:ext cx="7848600" cy="1219200"/>
          </a:xfrm>
          <a:prstGeom prst="horizontalScroll">
            <a:avLst>
              <a:gd name="adj" fmla="val 12500"/>
            </a:avLst>
          </a:prstGeom>
          <a:solidFill>
            <a:srgbClr val="F3FBA3"/>
          </a:solidFill>
          <a:ln w="9525">
            <a:solidFill>
              <a:schemeClr val="tx1"/>
            </a:solidFill>
            <a:round/>
            <a:headEnd/>
            <a:tailEnd/>
          </a:ln>
        </p:spPr>
        <p:txBody>
          <a:bodyPr wrap="none" anchor="ctr"/>
          <a:lstStyle/>
          <a:p>
            <a:pPr algn="ctr" eaLnBrk="1" hangingPunct="1"/>
            <a:r>
              <a:rPr lang="en-US" sz="3200" b="1">
                <a:solidFill>
                  <a:srgbClr val="0000FF"/>
                </a:solidFill>
                <a:latin typeface="Times New Roman" pitchFamily="18" charset="0"/>
                <a:cs typeface="Times New Roman" pitchFamily="18" charset="0"/>
              </a:rPr>
              <a:t>Nhà Hồ thay thế tiền vàng bằng tiền gì?</a:t>
            </a:r>
          </a:p>
        </p:txBody>
      </p:sp>
      <p:graphicFrame>
        <p:nvGraphicFramePr>
          <p:cNvPr id="41201" name="Group 241"/>
          <p:cNvGraphicFramePr>
            <a:graphicFrameLocks noGrp="1"/>
          </p:cNvGraphicFramePr>
          <p:nvPr/>
        </p:nvGraphicFramePr>
        <p:xfrm>
          <a:off x="3244850" y="3810000"/>
          <a:ext cx="3114675" cy="660400"/>
        </p:xfrm>
        <a:graphic>
          <a:graphicData uri="http://schemas.openxmlformats.org/drawingml/2006/table">
            <a:tbl>
              <a:tblPr/>
              <a:tblGrid>
                <a:gridCol w="390525"/>
                <a:gridCol w="387350"/>
                <a:gridCol w="390525"/>
                <a:gridCol w="387350"/>
                <a:gridCol w="390525"/>
                <a:gridCol w="388938"/>
                <a:gridCol w="388937"/>
                <a:gridCol w="390525"/>
              </a:tblGrid>
              <a:tr h="6604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221" name="AutoShape 261"/>
          <p:cNvSpPr>
            <a:spLocks noChangeArrowheads="1"/>
          </p:cNvSpPr>
          <p:nvPr/>
        </p:nvSpPr>
        <p:spPr bwMode="auto">
          <a:xfrm>
            <a:off x="838200" y="203200"/>
            <a:ext cx="7924800" cy="1219200"/>
          </a:xfrm>
          <a:prstGeom prst="horizontalScroll">
            <a:avLst>
              <a:gd name="adj" fmla="val 12500"/>
            </a:avLst>
          </a:prstGeom>
          <a:solidFill>
            <a:srgbClr val="F3FBA3"/>
          </a:solidFill>
          <a:ln w="9525">
            <a:solidFill>
              <a:schemeClr val="tx1"/>
            </a:solidFill>
            <a:round/>
            <a:headEnd/>
            <a:tailEnd/>
          </a:ln>
        </p:spPr>
        <p:txBody>
          <a:bodyPr wrap="none" anchor="ctr"/>
          <a:lstStyle/>
          <a:p>
            <a:pPr eaLnBrk="1" hangingPunct="1"/>
            <a:r>
              <a:rPr lang="en-US" sz="3200" b="1">
                <a:solidFill>
                  <a:srgbClr val="0000FF"/>
                </a:solidFill>
                <a:latin typeface="Times New Roman" pitchFamily="18" charset="0"/>
              </a:rPr>
              <a:t> Việc làm của Hồ Quý Ly hợp với lòng dân</a:t>
            </a:r>
          </a:p>
        </p:txBody>
      </p:sp>
      <p:graphicFrame>
        <p:nvGraphicFramePr>
          <p:cNvPr id="41222" name="Group 262"/>
          <p:cNvGraphicFramePr>
            <a:graphicFrameLocks noGrp="1"/>
          </p:cNvGraphicFramePr>
          <p:nvPr/>
        </p:nvGraphicFramePr>
        <p:xfrm>
          <a:off x="2865438" y="4483100"/>
          <a:ext cx="3502025" cy="698500"/>
        </p:xfrm>
        <a:graphic>
          <a:graphicData uri="http://schemas.openxmlformats.org/drawingml/2006/table">
            <a:tbl>
              <a:tblPr/>
              <a:tblGrid>
                <a:gridCol w="390525"/>
                <a:gridCol w="387350"/>
                <a:gridCol w="390525"/>
                <a:gridCol w="387350"/>
                <a:gridCol w="390525"/>
                <a:gridCol w="387350"/>
                <a:gridCol w="390525"/>
                <a:gridCol w="387350"/>
                <a:gridCol w="390525"/>
              </a:tblGrid>
              <a:tr h="6985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244" name="AutoShape 284"/>
          <p:cNvSpPr>
            <a:spLocks noChangeArrowheads="1"/>
          </p:cNvSpPr>
          <p:nvPr/>
        </p:nvSpPr>
        <p:spPr bwMode="auto">
          <a:xfrm>
            <a:off x="876300" y="252413"/>
            <a:ext cx="7848600" cy="1219200"/>
          </a:xfrm>
          <a:prstGeom prst="horizontalScroll">
            <a:avLst>
              <a:gd name="adj" fmla="val 12500"/>
            </a:avLst>
          </a:prstGeom>
          <a:solidFill>
            <a:srgbClr val="F3FBA3"/>
          </a:solidFill>
          <a:ln w="9525">
            <a:solidFill>
              <a:schemeClr val="tx1"/>
            </a:solidFill>
            <a:round/>
            <a:headEnd/>
            <a:tailEnd/>
          </a:ln>
        </p:spPr>
        <p:txBody>
          <a:bodyPr wrap="none" anchor="ctr"/>
          <a:lstStyle/>
          <a:p>
            <a:pPr eaLnBrk="1" hangingPunct="1"/>
            <a:r>
              <a:rPr lang="en-US" sz="3200" b="1">
                <a:solidFill>
                  <a:srgbClr val="0000FF"/>
                </a:solidFill>
                <a:latin typeface="Times New Roman" pitchFamily="18" charset="0"/>
              </a:rPr>
              <a:t>         Tên vị vua bắt đầu thời kỳ suy tàn </a:t>
            </a:r>
          </a:p>
          <a:p>
            <a:pPr eaLnBrk="1" hangingPunct="1"/>
            <a:r>
              <a:rPr lang="en-US" sz="3200" b="1">
                <a:solidFill>
                  <a:srgbClr val="0000FF"/>
                </a:solidFill>
                <a:latin typeface="Times New Roman" pitchFamily="18" charset="0"/>
              </a:rPr>
              <a:t>   của nhà Trần</a:t>
            </a:r>
          </a:p>
        </p:txBody>
      </p:sp>
      <p:graphicFrame>
        <p:nvGraphicFramePr>
          <p:cNvPr id="41245" name="Group 285"/>
          <p:cNvGraphicFramePr>
            <a:graphicFrameLocks noGrp="1"/>
          </p:cNvGraphicFramePr>
          <p:nvPr/>
        </p:nvGraphicFramePr>
        <p:xfrm>
          <a:off x="2486025" y="5168900"/>
          <a:ext cx="3889375" cy="660400"/>
        </p:xfrm>
        <a:graphic>
          <a:graphicData uri="http://schemas.openxmlformats.org/drawingml/2006/table">
            <a:tbl>
              <a:tblPr/>
              <a:tblGrid>
                <a:gridCol w="388938"/>
                <a:gridCol w="388937"/>
                <a:gridCol w="388938"/>
                <a:gridCol w="388937"/>
                <a:gridCol w="388938"/>
                <a:gridCol w="388937"/>
                <a:gridCol w="388938"/>
                <a:gridCol w="388937"/>
                <a:gridCol w="388938"/>
                <a:gridCol w="388937"/>
              </a:tblGrid>
              <a:tr h="6604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graphicFrame>
        <p:nvGraphicFramePr>
          <p:cNvPr id="41269" name="Group 309"/>
          <p:cNvGraphicFramePr>
            <a:graphicFrameLocks noGrp="1"/>
          </p:cNvGraphicFramePr>
          <p:nvPr/>
        </p:nvGraphicFramePr>
        <p:xfrm>
          <a:off x="2090738" y="5829300"/>
          <a:ext cx="3114675" cy="701675"/>
        </p:xfrm>
        <a:graphic>
          <a:graphicData uri="http://schemas.openxmlformats.org/drawingml/2006/table">
            <a:tbl>
              <a:tblPr/>
              <a:tblGrid>
                <a:gridCol w="390525"/>
                <a:gridCol w="387350"/>
                <a:gridCol w="390525"/>
                <a:gridCol w="387350"/>
                <a:gridCol w="390525"/>
                <a:gridCol w="388937"/>
                <a:gridCol w="388938"/>
                <a:gridCol w="390525"/>
              </a:tblGrid>
              <a:tr h="7016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0000FF"/>
                          </a:solidFill>
                          <a:effectLst/>
                          <a:latin typeface="Arial Black" pitchFamily="34"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FDCA"/>
                    </a:solidFill>
                  </a:tcPr>
                </a:tc>
              </a:tr>
            </a:tbl>
          </a:graphicData>
        </a:graphic>
      </p:graphicFrame>
      <p:sp>
        <p:nvSpPr>
          <p:cNvPr id="41289" name="AutoShape 329"/>
          <p:cNvSpPr>
            <a:spLocks noChangeArrowheads="1"/>
          </p:cNvSpPr>
          <p:nvPr/>
        </p:nvSpPr>
        <p:spPr bwMode="auto">
          <a:xfrm>
            <a:off x="842963" y="190500"/>
            <a:ext cx="8077200" cy="1219200"/>
          </a:xfrm>
          <a:prstGeom prst="horizontalScroll">
            <a:avLst>
              <a:gd name="adj" fmla="val 12500"/>
            </a:avLst>
          </a:prstGeom>
          <a:solidFill>
            <a:srgbClr val="F3FBA3"/>
          </a:solidFill>
          <a:ln w="9525">
            <a:solidFill>
              <a:schemeClr val="tx1"/>
            </a:solidFill>
            <a:round/>
            <a:headEnd/>
            <a:tailEnd/>
          </a:ln>
        </p:spPr>
        <p:txBody>
          <a:bodyPr wrap="none" anchor="ctr"/>
          <a:lstStyle/>
          <a:p>
            <a:pPr algn="ctr" eaLnBrk="1" hangingPunct="1"/>
            <a:r>
              <a:rPr lang="en-US" sz="3200" b="1">
                <a:solidFill>
                  <a:srgbClr val="0000FF"/>
                </a:solidFill>
                <a:latin typeface="Times New Roman" pitchFamily="18" charset="0"/>
              </a:rPr>
              <a:t> </a:t>
            </a:r>
            <a:r>
              <a:rPr lang="en-US" sz="3200" b="1">
                <a:solidFill>
                  <a:srgbClr val="0000FF"/>
                </a:solidFill>
                <a:latin typeface="Times New Roman" pitchFamily="18" charset="0"/>
                <a:cs typeface="Times New Roman" pitchFamily="18" charset="0"/>
              </a:rPr>
              <a:t>Năm 1406 quân nào sang xâm lược nước ta?</a:t>
            </a:r>
          </a:p>
        </p:txBody>
      </p:sp>
      <p:graphicFrame>
        <p:nvGraphicFramePr>
          <p:cNvPr id="41290" name="Group 330"/>
          <p:cNvGraphicFramePr>
            <a:graphicFrameLocks noGrp="1"/>
          </p:cNvGraphicFramePr>
          <p:nvPr/>
        </p:nvGraphicFramePr>
        <p:xfrm>
          <a:off x="3278188" y="17018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FFFF00"/>
                          </a:solidFill>
                          <a:effectLst/>
                          <a:latin typeface="Arial Black"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296" name="Group 336"/>
          <p:cNvGraphicFramePr>
            <a:graphicFrameLocks noGrp="1"/>
          </p:cNvGraphicFramePr>
          <p:nvPr/>
        </p:nvGraphicFramePr>
        <p:xfrm>
          <a:off x="3278188" y="24130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FFFF00"/>
                          </a:solidFill>
                          <a:effectLst/>
                          <a:latin typeface="Arial Black" pitchFamily="34" charset="0"/>
                        </a:rPr>
                        <a: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02" name="Group 342"/>
          <p:cNvGraphicFramePr>
            <a:graphicFrameLocks noGrp="1"/>
          </p:cNvGraphicFramePr>
          <p:nvPr/>
        </p:nvGraphicFramePr>
        <p:xfrm>
          <a:off x="3276600" y="3162300"/>
          <a:ext cx="352425" cy="647700"/>
        </p:xfrm>
        <a:graphic>
          <a:graphicData uri="http://schemas.openxmlformats.org/drawingml/2006/table">
            <a:tbl>
              <a:tblPr/>
              <a:tblGrid>
                <a:gridCol w="352425"/>
              </a:tblGrid>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FFFF00"/>
                          </a:solidFill>
                          <a:effectLst/>
                          <a:latin typeface="Arial Black" pitchFamily="34"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08" name="Group 348"/>
          <p:cNvGraphicFramePr>
            <a:graphicFrameLocks noGrp="1"/>
          </p:cNvGraphicFramePr>
          <p:nvPr/>
        </p:nvGraphicFramePr>
        <p:xfrm>
          <a:off x="3251200" y="38100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FFFF00"/>
                          </a:solidFill>
                          <a:effectLst/>
                          <a:latin typeface="Arial Black" pitchFamily="34" charset="0"/>
                        </a:rPr>
                        <a:t>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14" name="Group 354"/>
          <p:cNvGraphicFramePr>
            <a:graphicFrameLocks noGrp="1"/>
          </p:cNvGraphicFramePr>
          <p:nvPr/>
        </p:nvGraphicFramePr>
        <p:xfrm>
          <a:off x="3265488" y="44831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FFFF00"/>
                          </a:solidFill>
                          <a:effectLst/>
                          <a:latin typeface="Arial Black" pitchFamily="34" charset="0"/>
                        </a:rPr>
                        <a:t>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20" name="Group 360"/>
          <p:cNvGraphicFramePr>
            <a:graphicFrameLocks noGrp="1"/>
          </p:cNvGraphicFramePr>
          <p:nvPr/>
        </p:nvGraphicFramePr>
        <p:xfrm>
          <a:off x="3265488" y="51689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FFFF00"/>
                          </a:solidFill>
                          <a:effectLst/>
                          <a:latin typeface="Arial Black" pitchFamily="34" charset="0"/>
                        </a:rPr>
                        <a:t>Ầ</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326" name="Group 366"/>
          <p:cNvGraphicFramePr>
            <a:graphicFrameLocks noGrp="1"/>
          </p:cNvGraphicFramePr>
          <p:nvPr/>
        </p:nvGraphicFramePr>
        <p:xfrm>
          <a:off x="3265488" y="5829300"/>
          <a:ext cx="352425" cy="685800"/>
        </p:xfrm>
        <a:graphic>
          <a:graphicData uri="http://schemas.openxmlformats.org/drawingml/2006/table">
            <a:tbl>
              <a:tblPr/>
              <a:tblGrid>
                <a:gridCol w="352425"/>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smtClean="0">
                          <a:ln>
                            <a:noFill/>
                          </a:ln>
                          <a:solidFill>
                            <a:srgbClr val="FFFF00"/>
                          </a:solidFill>
                          <a:effectLst/>
                          <a:latin typeface="Arial Black"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332" name="AutoShape 372"/>
          <p:cNvSpPr>
            <a:spLocks noChangeArrowheads="1"/>
          </p:cNvSpPr>
          <p:nvPr/>
        </p:nvSpPr>
        <p:spPr bwMode="auto">
          <a:xfrm>
            <a:off x="8382000" y="6248400"/>
            <a:ext cx="304800" cy="304800"/>
          </a:xfrm>
          <a:prstGeom prst="rightArrow">
            <a:avLst>
              <a:gd name="adj1" fmla="val 50000"/>
              <a:gd name="adj2" fmla="val 25000"/>
            </a:avLst>
          </a:prstGeom>
          <a:solidFill>
            <a:srgbClr val="33CC33"/>
          </a:solidFill>
          <a:ln w="9525">
            <a:solidFill>
              <a:schemeClr val="tx1"/>
            </a:solidFill>
            <a:miter lim="800000"/>
            <a:headEnd/>
            <a:tailEnd/>
          </a:ln>
        </p:spPr>
        <p:txBody>
          <a:bodyPr wrap="none" anchor="ctr"/>
          <a:lstStyle/>
          <a:p>
            <a:pPr eaLnBrk="1" hangingPunct="1"/>
            <a:endParaRPr lang="vi-VN">
              <a:latin typeface="Arial" pitchFamily="34" charset="0"/>
            </a:endParaRPr>
          </a:p>
        </p:txBody>
      </p:sp>
      <p:sp>
        <p:nvSpPr>
          <p:cNvPr id="41333" name="AutoShape 373">
            <a:hlinkClick r:id="" action="ppaction://hlinkshowjump?jump=nextslide" highlightClick="1"/>
          </p:cNvPr>
          <p:cNvSpPr>
            <a:spLocks noChangeArrowheads="1"/>
          </p:cNvSpPr>
          <p:nvPr/>
        </p:nvSpPr>
        <p:spPr bwMode="auto">
          <a:xfrm>
            <a:off x="7010400" y="6172200"/>
            <a:ext cx="990600" cy="304800"/>
          </a:xfrm>
          <a:prstGeom prst="actionButtonForwardNext">
            <a:avLst/>
          </a:prstGeom>
          <a:solidFill>
            <a:schemeClr val="accent1"/>
          </a:solidFill>
          <a:ln w="9525">
            <a:noFill/>
            <a:miter lim="800000"/>
            <a:headEnd/>
            <a:tailEnd/>
          </a:ln>
        </p:spPr>
        <p:txBody>
          <a:bodyPr wrap="none" anchor="ctr"/>
          <a:lstStyle/>
          <a:p>
            <a:pPr eaLnBrk="1" hangingPunct="1"/>
            <a:endParaRPr lang="vi-VN">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1333"/>
                                        </p:tgtEl>
                                        <p:attrNameLst>
                                          <p:attrName>style.visibility</p:attrName>
                                        </p:attrNameLst>
                                      </p:cBhvr>
                                      <p:to>
                                        <p:strVal val="visible"/>
                                      </p:to>
                                    </p:set>
                                    <p:animEffect transition="in" filter="diamond(in)">
                                      <p:cBhvr>
                                        <p:cTn id="7" dur="500"/>
                                        <p:tgtEl>
                                          <p:spTgt spid="41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1174"/>
                                        </p:tgtEl>
                                        <p:attrNameLst>
                                          <p:attrName>style.visibility</p:attrName>
                                        </p:attrNameLst>
                                      </p:cBhvr>
                                      <p:to>
                                        <p:strVal val="visible"/>
                                      </p:to>
                                    </p:set>
                                    <p:anim calcmode="lin" valueType="num">
                                      <p:cBhvr>
                                        <p:cTn id="12" dur="500" decel="50000" fill="hold">
                                          <p:stCondLst>
                                            <p:cond delay="0"/>
                                          </p:stCondLst>
                                        </p:cTn>
                                        <p:tgtEl>
                                          <p:spTgt spid="4117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117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1174"/>
                                        </p:tgtEl>
                                        <p:attrNameLst>
                                          <p:attrName>ppt_w</p:attrName>
                                        </p:attrNameLst>
                                      </p:cBhvr>
                                      <p:tavLst>
                                        <p:tav tm="0">
                                          <p:val>
                                            <p:strVal val="#ppt_w*.05"/>
                                          </p:val>
                                        </p:tav>
                                        <p:tav tm="100000">
                                          <p:val>
                                            <p:strVal val="#ppt_w"/>
                                          </p:val>
                                        </p:tav>
                                      </p:tavLst>
                                    </p:anim>
                                    <p:anim calcmode="lin" valueType="num">
                                      <p:cBhvr>
                                        <p:cTn id="15" dur="1000" fill="hold"/>
                                        <p:tgtEl>
                                          <p:spTgt spid="4117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117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117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117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11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childTnLst>
                                    <p:animEffect transition="out" filter="box(in)">
                                      <p:cBhvr>
                                        <p:cTn id="23" dur="500"/>
                                        <p:tgtEl>
                                          <p:spTgt spid="41174"/>
                                        </p:tgtEl>
                                      </p:cBhvr>
                                    </p:animEffect>
                                    <p:set>
                                      <p:cBhvr>
                                        <p:cTn id="24" dur="1" fill="hold">
                                          <p:stCondLst>
                                            <p:cond delay="499"/>
                                          </p:stCondLst>
                                        </p:cTn>
                                        <p:tgtEl>
                                          <p:spTgt spid="4117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41175"/>
                                        </p:tgtEl>
                                        <p:attrNameLst>
                                          <p:attrName>style.visibility</p:attrName>
                                        </p:attrNameLst>
                                      </p:cBhvr>
                                      <p:to>
                                        <p:strVal val="visible"/>
                                      </p:to>
                                    </p:set>
                                    <p:anim calcmode="lin" valueType="num">
                                      <p:cBhvr>
                                        <p:cTn id="29" dur="500" decel="50000" fill="hold">
                                          <p:stCondLst>
                                            <p:cond delay="0"/>
                                          </p:stCondLst>
                                        </p:cTn>
                                        <p:tgtEl>
                                          <p:spTgt spid="4117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117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1175"/>
                                        </p:tgtEl>
                                        <p:attrNameLst>
                                          <p:attrName>ppt_w</p:attrName>
                                        </p:attrNameLst>
                                      </p:cBhvr>
                                      <p:tavLst>
                                        <p:tav tm="0">
                                          <p:val>
                                            <p:strVal val="#ppt_w*.05"/>
                                          </p:val>
                                        </p:tav>
                                        <p:tav tm="100000">
                                          <p:val>
                                            <p:strVal val="#ppt_w"/>
                                          </p:val>
                                        </p:tav>
                                      </p:tavLst>
                                    </p:anim>
                                    <p:anim calcmode="lin" valueType="num">
                                      <p:cBhvr>
                                        <p:cTn id="32" dur="1000" fill="hold"/>
                                        <p:tgtEl>
                                          <p:spTgt spid="4117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117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117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117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117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xit" presetSubtype="16" fill="hold" grpId="1" nodeType="clickEffect">
                                  <p:stCondLst>
                                    <p:cond delay="0"/>
                                  </p:stCondLst>
                                  <p:childTnLst>
                                    <p:animEffect transition="out" filter="box(in)">
                                      <p:cBhvr>
                                        <p:cTn id="40" dur="500"/>
                                        <p:tgtEl>
                                          <p:spTgt spid="41175"/>
                                        </p:tgtEl>
                                      </p:cBhvr>
                                    </p:animEffect>
                                    <p:set>
                                      <p:cBhvr>
                                        <p:cTn id="41" dur="1" fill="hold">
                                          <p:stCondLst>
                                            <p:cond delay="499"/>
                                          </p:stCondLst>
                                        </p:cTn>
                                        <p:tgtEl>
                                          <p:spTgt spid="4117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grpId="2" nodeType="clickEffect">
                                  <p:stCondLst>
                                    <p:cond delay="0"/>
                                  </p:stCondLst>
                                  <p:childTnLst>
                                    <p:set>
                                      <p:cBhvr>
                                        <p:cTn id="45" dur="1" fill="hold">
                                          <p:stCondLst>
                                            <p:cond delay="0"/>
                                          </p:stCondLst>
                                        </p:cTn>
                                        <p:tgtEl>
                                          <p:spTgt spid="41175"/>
                                        </p:tgtEl>
                                        <p:attrNameLst>
                                          <p:attrName>style.visibility</p:attrName>
                                        </p:attrNameLst>
                                      </p:cBhvr>
                                      <p:to>
                                        <p:strVal val="visible"/>
                                      </p:to>
                                    </p:set>
                                    <p:animScale>
                                      <p:cBhvr>
                                        <p:cTn id="46" dur="1000" decel="50000" fill="hold">
                                          <p:stCondLst>
                                            <p:cond delay="0"/>
                                          </p:stCondLst>
                                        </p:cTn>
                                        <p:tgtEl>
                                          <p:spTgt spid="41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41175"/>
                                        </p:tgtEl>
                                        <p:attrNameLst>
                                          <p:attrName>ppt_x</p:attrName>
                                          <p:attrName>ppt_y</p:attrName>
                                        </p:attrNameLst>
                                      </p:cBhvr>
                                    </p:animMotion>
                                    <p:animEffect transition="in" filter="fade">
                                      <p:cBhvr>
                                        <p:cTn id="48" dur="1000"/>
                                        <p:tgtEl>
                                          <p:spTgt spid="411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41200"/>
                                        </p:tgtEl>
                                        <p:attrNameLst>
                                          <p:attrName>style.visibility</p:attrName>
                                        </p:attrNameLst>
                                      </p:cBhvr>
                                      <p:to>
                                        <p:strVal val="visible"/>
                                      </p:to>
                                    </p:set>
                                    <p:anim calcmode="lin" valueType="num">
                                      <p:cBhvr>
                                        <p:cTn id="53" dur="500" decel="50000" fill="hold">
                                          <p:stCondLst>
                                            <p:cond delay="0"/>
                                          </p:stCondLst>
                                        </p:cTn>
                                        <p:tgtEl>
                                          <p:spTgt spid="4120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120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1200"/>
                                        </p:tgtEl>
                                        <p:attrNameLst>
                                          <p:attrName>ppt_w</p:attrName>
                                        </p:attrNameLst>
                                      </p:cBhvr>
                                      <p:tavLst>
                                        <p:tav tm="0">
                                          <p:val>
                                            <p:strVal val="#ppt_w*.05"/>
                                          </p:val>
                                        </p:tav>
                                        <p:tav tm="100000">
                                          <p:val>
                                            <p:strVal val="#ppt_w"/>
                                          </p:val>
                                        </p:tav>
                                      </p:tavLst>
                                    </p:anim>
                                    <p:anim calcmode="lin" valueType="num">
                                      <p:cBhvr>
                                        <p:cTn id="56" dur="1000" fill="hold"/>
                                        <p:tgtEl>
                                          <p:spTgt spid="4120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120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120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120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120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xit" presetSubtype="16" fill="hold" grpId="1" nodeType="clickEffect">
                                  <p:stCondLst>
                                    <p:cond delay="0"/>
                                  </p:stCondLst>
                                  <p:childTnLst>
                                    <p:animEffect transition="out" filter="box(in)">
                                      <p:cBhvr>
                                        <p:cTn id="64" dur="500"/>
                                        <p:tgtEl>
                                          <p:spTgt spid="41200"/>
                                        </p:tgtEl>
                                      </p:cBhvr>
                                    </p:animEffect>
                                    <p:set>
                                      <p:cBhvr>
                                        <p:cTn id="65" dur="1" fill="hold">
                                          <p:stCondLst>
                                            <p:cond delay="499"/>
                                          </p:stCondLst>
                                        </p:cTn>
                                        <p:tgtEl>
                                          <p:spTgt spid="41200"/>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52" presetClass="entr" presetSubtype="0" fill="hold" grpId="2" nodeType="clickEffect">
                                  <p:stCondLst>
                                    <p:cond delay="0"/>
                                  </p:stCondLst>
                                  <p:childTnLst>
                                    <p:set>
                                      <p:cBhvr>
                                        <p:cTn id="69" dur="1" fill="hold">
                                          <p:stCondLst>
                                            <p:cond delay="0"/>
                                          </p:stCondLst>
                                        </p:cTn>
                                        <p:tgtEl>
                                          <p:spTgt spid="41200"/>
                                        </p:tgtEl>
                                        <p:attrNameLst>
                                          <p:attrName>style.visibility</p:attrName>
                                        </p:attrNameLst>
                                      </p:cBhvr>
                                      <p:to>
                                        <p:strVal val="visible"/>
                                      </p:to>
                                    </p:set>
                                    <p:animScale>
                                      <p:cBhvr>
                                        <p:cTn id="70" dur="1000" decel="50000" fill="hold">
                                          <p:stCondLst>
                                            <p:cond delay="0"/>
                                          </p:stCondLst>
                                        </p:cTn>
                                        <p:tgtEl>
                                          <p:spTgt spid="412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41200"/>
                                        </p:tgtEl>
                                        <p:attrNameLst>
                                          <p:attrName>ppt_x</p:attrName>
                                          <p:attrName>ppt_y</p:attrName>
                                        </p:attrNameLst>
                                      </p:cBhvr>
                                    </p:animMotion>
                                    <p:animEffect transition="in" filter="fade">
                                      <p:cBhvr>
                                        <p:cTn id="72" dur="1000"/>
                                        <p:tgtEl>
                                          <p:spTgt spid="4120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4" fill="hold" grpId="3" nodeType="clickEffect">
                                  <p:stCondLst>
                                    <p:cond delay="0"/>
                                  </p:stCondLst>
                                  <p:childTnLst>
                                    <p:set>
                                      <p:cBhvr>
                                        <p:cTn id="76" dur="1" fill="hold">
                                          <p:stCondLst>
                                            <p:cond delay="0"/>
                                          </p:stCondLst>
                                        </p:cTn>
                                        <p:tgtEl>
                                          <p:spTgt spid="41200"/>
                                        </p:tgtEl>
                                        <p:attrNameLst>
                                          <p:attrName>style.visibility</p:attrName>
                                        </p:attrNameLst>
                                      </p:cBhvr>
                                      <p:to>
                                        <p:strVal val="visible"/>
                                      </p:to>
                                    </p:set>
                                    <p:animEffect transition="in" filter="slide(fromBottom)">
                                      <p:cBhvr>
                                        <p:cTn id="77" dur="500"/>
                                        <p:tgtEl>
                                          <p:spTgt spid="4120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xit" presetSubtype="0" fill="hold" grpId="4" nodeType="clickEffect">
                                  <p:stCondLst>
                                    <p:cond delay="0"/>
                                  </p:stCondLst>
                                  <p:childTnLst>
                                    <p:animEffect transition="out" filter="fade">
                                      <p:cBhvr>
                                        <p:cTn id="81" dur="2000"/>
                                        <p:tgtEl>
                                          <p:spTgt spid="41200"/>
                                        </p:tgtEl>
                                      </p:cBhvr>
                                    </p:animEffect>
                                    <p:anim calcmode="lin" valueType="num">
                                      <p:cBhvr>
                                        <p:cTn id="82" dur="2000"/>
                                        <p:tgtEl>
                                          <p:spTgt spid="41200"/>
                                        </p:tgtEl>
                                        <p:attrNameLst>
                                          <p:attrName>style.rotation</p:attrName>
                                        </p:attrNameLst>
                                      </p:cBhvr>
                                      <p:tavLst>
                                        <p:tav tm="0">
                                          <p:val>
                                            <p:fltVal val="0"/>
                                          </p:val>
                                        </p:tav>
                                        <p:tav tm="100000">
                                          <p:val>
                                            <p:fltVal val="720"/>
                                          </p:val>
                                        </p:tav>
                                      </p:tavLst>
                                    </p:anim>
                                    <p:anim calcmode="lin" valueType="num">
                                      <p:cBhvr>
                                        <p:cTn id="83" dur="2000"/>
                                        <p:tgtEl>
                                          <p:spTgt spid="41200"/>
                                        </p:tgtEl>
                                        <p:attrNameLst>
                                          <p:attrName>ppt_h</p:attrName>
                                        </p:attrNameLst>
                                      </p:cBhvr>
                                      <p:tavLst>
                                        <p:tav tm="0">
                                          <p:val>
                                            <p:strVal val="ppt_h"/>
                                          </p:val>
                                        </p:tav>
                                        <p:tav tm="100000">
                                          <p:val>
                                            <p:fltVal val="0"/>
                                          </p:val>
                                        </p:tav>
                                      </p:tavLst>
                                    </p:anim>
                                    <p:anim calcmode="lin" valueType="num">
                                      <p:cBhvr>
                                        <p:cTn id="84" dur="2000"/>
                                        <p:tgtEl>
                                          <p:spTgt spid="41200"/>
                                        </p:tgtEl>
                                        <p:attrNameLst>
                                          <p:attrName>ppt_w</p:attrName>
                                        </p:attrNameLst>
                                      </p:cBhvr>
                                      <p:tavLst>
                                        <p:tav tm="0">
                                          <p:val>
                                            <p:strVal val="ppt_w"/>
                                          </p:val>
                                        </p:tav>
                                        <p:tav tm="100000">
                                          <p:val>
                                            <p:fltVal val="0"/>
                                          </p:val>
                                        </p:tav>
                                      </p:tavLst>
                                    </p:anim>
                                    <p:set>
                                      <p:cBhvr>
                                        <p:cTn id="85" dur="1" fill="hold">
                                          <p:stCondLst>
                                            <p:cond delay="1999"/>
                                          </p:stCondLst>
                                        </p:cTn>
                                        <p:tgtEl>
                                          <p:spTgt spid="41200"/>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41221"/>
                                        </p:tgtEl>
                                        <p:attrNameLst>
                                          <p:attrName>style.visibility</p:attrName>
                                        </p:attrNameLst>
                                      </p:cBhvr>
                                      <p:to>
                                        <p:strVal val="visible"/>
                                      </p:to>
                                    </p:set>
                                    <p:anim calcmode="lin" valueType="num">
                                      <p:cBhvr>
                                        <p:cTn id="90" dur="500" decel="50000" fill="hold">
                                          <p:stCondLst>
                                            <p:cond delay="0"/>
                                          </p:stCondLst>
                                        </p:cTn>
                                        <p:tgtEl>
                                          <p:spTgt spid="41221"/>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41221"/>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41221"/>
                                        </p:tgtEl>
                                        <p:attrNameLst>
                                          <p:attrName>ppt_w</p:attrName>
                                        </p:attrNameLst>
                                      </p:cBhvr>
                                      <p:tavLst>
                                        <p:tav tm="0">
                                          <p:val>
                                            <p:strVal val="#ppt_w*.05"/>
                                          </p:val>
                                        </p:tav>
                                        <p:tav tm="100000">
                                          <p:val>
                                            <p:strVal val="#ppt_w"/>
                                          </p:val>
                                        </p:tav>
                                      </p:tavLst>
                                    </p:anim>
                                    <p:anim calcmode="lin" valueType="num">
                                      <p:cBhvr>
                                        <p:cTn id="93" dur="1000" fill="hold"/>
                                        <p:tgtEl>
                                          <p:spTgt spid="41221"/>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41221"/>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41221"/>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41221"/>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4122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childTnLst>
                                    <p:animEffect transition="out" filter="box(in)">
                                      <p:cBhvr>
                                        <p:cTn id="101" dur="500"/>
                                        <p:tgtEl>
                                          <p:spTgt spid="41221"/>
                                        </p:tgtEl>
                                      </p:cBhvr>
                                    </p:animEffect>
                                    <p:set>
                                      <p:cBhvr>
                                        <p:cTn id="102" dur="1" fill="hold">
                                          <p:stCondLst>
                                            <p:cond delay="499"/>
                                          </p:stCondLst>
                                        </p:cTn>
                                        <p:tgtEl>
                                          <p:spTgt spid="41221"/>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2" presetClass="entr" presetSubtype="0" fill="hold" grpId="2" nodeType="clickEffect">
                                  <p:stCondLst>
                                    <p:cond delay="0"/>
                                  </p:stCondLst>
                                  <p:childTnLst>
                                    <p:set>
                                      <p:cBhvr>
                                        <p:cTn id="106" dur="1" fill="hold">
                                          <p:stCondLst>
                                            <p:cond delay="0"/>
                                          </p:stCondLst>
                                        </p:cTn>
                                        <p:tgtEl>
                                          <p:spTgt spid="41221"/>
                                        </p:tgtEl>
                                        <p:attrNameLst>
                                          <p:attrName>style.visibility</p:attrName>
                                        </p:attrNameLst>
                                      </p:cBhvr>
                                      <p:to>
                                        <p:strVal val="visible"/>
                                      </p:to>
                                    </p:set>
                                    <p:animScale>
                                      <p:cBhvr>
                                        <p:cTn id="107" dur="1000" decel="50000" fill="hold">
                                          <p:stCondLst>
                                            <p:cond delay="0"/>
                                          </p:stCondLst>
                                        </p:cTn>
                                        <p:tgtEl>
                                          <p:spTgt spid="41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41221"/>
                                        </p:tgtEl>
                                        <p:attrNameLst>
                                          <p:attrName>ppt_x</p:attrName>
                                          <p:attrName>ppt_y</p:attrName>
                                        </p:attrNameLst>
                                      </p:cBhvr>
                                    </p:animMotion>
                                    <p:animEffect transition="in" filter="fade">
                                      <p:cBhvr>
                                        <p:cTn id="109" dur="1000"/>
                                        <p:tgtEl>
                                          <p:spTgt spid="4122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2" presetClass="entr" presetSubtype="4" fill="hold" grpId="3" nodeType="clickEffect">
                                  <p:stCondLst>
                                    <p:cond delay="0"/>
                                  </p:stCondLst>
                                  <p:childTnLst>
                                    <p:set>
                                      <p:cBhvr>
                                        <p:cTn id="113" dur="1" fill="hold">
                                          <p:stCondLst>
                                            <p:cond delay="0"/>
                                          </p:stCondLst>
                                        </p:cTn>
                                        <p:tgtEl>
                                          <p:spTgt spid="41221"/>
                                        </p:tgtEl>
                                        <p:attrNameLst>
                                          <p:attrName>style.visibility</p:attrName>
                                        </p:attrNameLst>
                                      </p:cBhvr>
                                      <p:to>
                                        <p:strVal val="visible"/>
                                      </p:to>
                                    </p:set>
                                    <p:animEffect transition="in" filter="slide(fromBottom)">
                                      <p:cBhvr>
                                        <p:cTn id="114" dur="500"/>
                                        <p:tgtEl>
                                          <p:spTgt spid="41221"/>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5" presetClass="exit" presetSubtype="0" fill="hold" grpId="4" nodeType="clickEffect">
                                  <p:stCondLst>
                                    <p:cond delay="0"/>
                                  </p:stCondLst>
                                  <p:childTnLst>
                                    <p:animEffect transition="out" filter="fade">
                                      <p:cBhvr>
                                        <p:cTn id="118" dur="2000"/>
                                        <p:tgtEl>
                                          <p:spTgt spid="41221"/>
                                        </p:tgtEl>
                                      </p:cBhvr>
                                    </p:animEffect>
                                    <p:anim calcmode="lin" valueType="num">
                                      <p:cBhvr>
                                        <p:cTn id="119" dur="2000"/>
                                        <p:tgtEl>
                                          <p:spTgt spid="41221"/>
                                        </p:tgtEl>
                                        <p:attrNameLst>
                                          <p:attrName>style.rotation</p:attrName>
                                        </p:attrNameLst>
                                      </p:cBhvr>
                                      <p:tavLst>
                                        <p:tav tm="0">
                                          <p:val>
                                            <p:fltVal val="0"/>
                                          </p:val>
                                        </p:tav>
                                        <p:tav tm="100000">
                                          <p:val>
                                            <p:fltVal val="720"/>
                                          </p:val>
                                        </p:tav>
                                      </p:tavLst>
                                    </p:anim>
                                    <p:anim calcmode="lin" valueType="num">
                                      <p:cBhvr>
                                        <p:cTn id="120" dur="2000"/>
                                        <p:tgtEl>
                                          <p:spTgt spid="41221"/>
                                        </p:tgtEl>
                                        <p:attrNameLst>
                                          <p:attrName>ppt_h</p:attrName>
                                        </p:attrNameLst>
                                      </p:cBhvr>
                                      <p:tavLst>
                                        <p:tav tm="0">
                                          <p:val>
                                            <p:strVal val="ppt_h"/>
                                          </p:val>
                                        </p:tav>
                                        <p:tav tm="100000">
                                          <p:val>
                                            <p:fltVal val="0"/>
                                          </p:val>
                                        </p:tav>
                                      </p:tavLst>
                                    </p:anim>
                                    <p:anim calcmode="lin" valueType="num">
                                      <p:cBhvr>
                                        <p:cTn id="121" dur="2000"/>
                                        <p:tgtEl>
                                          <p:spTgt spid="41221"/>
                                        </p:tgtEl>
                                        <p:attrNameLst>
                                          <p:attrName>ppt_w</p:attrName>
                                        </p:attrNameLst>
                                      </p:cBhvr>
                                      <p:tavLst>
                                        <p:tav tm="0">
                                          <p:val>
                                            <p:strVal val="ppt_w"/>
                                          </p:val>
                                        </p:tav>
                                        <p:tav tm="100000">
                                          <p:val>
                                            <p:fltVal val="0"/>
                                          </p:val>
                                        </p:tav>
                                      </p:tavLst>
                                    </p:anim>
                                    <p:set>
                                      <p:cBhvr>
                                        <p:cTn id="122" dur="1" fill="hold">
                                          <p:stCondLst>
                                            <p:cond delay="1999"/>
                                          </p:stCondLst>
                                        </p:cTn>
                                        <p:tgtEl>
                                          <p:spTgt spid="41221"/>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9" presetClass="entr" presetSubtype="0" fill="hold" grpId="5" nodeType="clickEffect">
                                  <p:stCondLst>
                                    <p:cond delay="0"/>
                                  </p:stCondLst>
                                  <p:childTnLst>
                                    <p:set>
                                      <p:cBhvr>
                                        <p:cTn id="126" dur="1" fill="hold">
                                          <p:stCondLst>
                                            <p:cond delay="0"/>
                                          </p:stCondLst>
                                        </p:cTn>
                                        <p:tgtEl>
                                          <p:spTgt spid="41221"/>
                                        </p:tgtEl>
                                        <p:attrNameLst>
                                          <p:attrName>style.visibility</p:attrName>
                                        </p:attrNameLst>
                                      </p:cBhvr>
                                      <p:to>
                                        <p:strVal val="visible"/>
                                      </p:to>
                                    </p:set>
                                    <p:anim calcmode="lin" valueType="num">
                                      <p:cBhvr>
                                        <p:cTn id="127" dur="1000" fill="hold"/>
                                        <p:tgtEl>
                                          <p:spTgt spid="41221"/>
                                        </p:tgtEl>
                                        <p:attrNameLst>
                                          <p:attrName>ppt_x</p:attrName>
                                        </p:attrNameLst>
                                      </p:cBhvr>
                                      <p:tavLst>
                                        <p:tav tm="0">
                                          <p:val>
                                            <p:strVal val="#ppt_x-.2"/>
                                          </p:val>
                                        </p:tav>
                                        <p:tav tm="100000">
                                          <p:val>
                                            <p:strVal val="#ppt_x"/>
                                          </p:val>
                                        </p:tav>
                                      </p:tavLst>
                                    </p:anim>
                                    <p:anim calcmode="lin" valueType="num">
                                      <p:cBhvr>
                                        <p:cTn id="128" dur="1000" fill="hold"/>
                                        <p:tgtEl>
                                          <p:spTgt spid="41221"/>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41221"/>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xit" presetSubtype="4" fill="hold" grpId="6" nodeType="clickEffect">
                                  <p:stCondLst>
                                    <p:cond delay="0"/>
                                  </p:stCondLst>
                                  <p:childTnLst>
                                    <p:anim calcmode="lin" valueType="num">
                                      <p:cBhvr additive="base">
                                        <p:cTn id="133" dur="500"/>
                                        <p:tgtEl>
                                          <p:spTgt spid="41221"/>
                                        </p:tgtEl>
                                        <p:attrNameLst>
                                          <p:attrName>ppt_x</p:attrName>
                                        </p:attrNameLst>
                                      </p:cBhvr>
                                      <p:tavLst>
                                        <p:tav tm="0">
                                          <p:val>
                                            <p:strVal val="ppt_x"/>
                                          </p:val>
                                        </p:tav>
                                        <p:tav tm="100000">
                                          <p:val>
                                            <p:strVal val="ppt_x"/>
                                          </p:val>
                                        </p:tav>
                                      </p:tavLst>
                                    </p:anim>
                                    <p:anim calcmode="lin" valueType="num">
                                      <p:cBhvr additive="base">
                                        <p:cTn id="134" dur="500"/>
                                        <p:tgtEl>
                                          <p:spTgt spid="41221"/>
                                        </p:tgtEl>
                                        <p:attrNameLst>
                                          <p:attrName>ppt_y</p:attrName>
                                        </p:attrNameLst>
                                      </p:cBhvr>
                                      <p:tavLst>
                                        <p:tav tm="0">
                                          <p:val>
                                            <p:strVal val="ppt_y"/>
                                          </p:val>
                                        </p:tav>
                                        <p:tav tm="100000">
                                          <p:val>
                                            <p:strVal val="1+ppt_h/2"/>
                                          </p:val>
                                        </p:tav>
                                      </p:tavLst>
                                    </p:anim>
                                    <p:set>
                                      <p:cBhvr>
                                        <p:cTn id="135" dur="1" fill="hold">
                                          <p:stCondLst>
                                            <p:cond delay="499"/>
                                          </p:stCondLst>
                                        </p:cTn>
                                        <p:tgtEl>
                                          <p:spTgt spid="41221"/>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5" presetClass="entr" presetSubtype="0" fill="hold" grpId="0" nodeType="clickEffect">
                                  <p:stCondLst>
                                    <p:cond delay="0"/>
                                  </p:stCondLst>
                                  <p:childTnLst>
                                    <p:set>
                                      <p:cBhvr>
                                        <p:cTn id="139" dur="1" fill="hold">
                                          <p:stCondLst>
                                            <p:cond delay="0"/>
                                          </p:stCondLst>
                                        </p:cTn>
                                        <p:tgtEl>
                                          <p:spTgt spid="41244"/>
                                        </p:tgtEl>
                                        <p:attrNameLst>
                                          <p:attrName>style.visibility</p:attrName>
                                        </p:attrNameLst>
                                      </p:cBhvr>
                                      <p:to>
                                        <p:strVal val="visible"/>
                                      </p:to>
                                    </p:set>
                                    <p:anim calcmode="lin" valueType="num">
                                      <p:cBhvr>
                                        <p:cTn id="140" dur="500" decel="50000" fill="hold">
                                          <p:stCondLst>
                                            <p:cond delay="0"/>
                                          </p:stCondLst>
                                        </p:cTn>
                                        <p:tgtEl>
                                          <p:spTgt spid="41244"/>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41244"/>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41244"/>
                                        </p:tgtEl>
                                        <p:attrNameLst>
                                          <p:attrName>ppt_w</p:attrName>
                                        </p:attrNameLst>
                                      </p:cBhvr>
                                      <p:tavLst>
                                        <p:tav tm="0">
                                          <p:val>
                                            <p:strVal val="#ppt_w*.05"/>
                                          </p:val>
                                        </p:tav>
                                        <p:tav tm="100000">
                                          <p:val>
                                            <p:strVal val="#ppt_w"/>
                                          </p:val>
                                        </p:tav>
                                      </p:tavLst>
                                    </p:anim>
                                    <p:anim calcmode="lin" valueType="num">
                                      <p:cBhvr>
                                        <p:cTn id="143" dur="1000" fill="hold"/>
                                        <p:tgtEl>
                                          <p:spTgt spid="41244"/>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41244"/>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41244"/>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41244"/>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41244"/>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4" presetClass="exit" presetSubtype="16" fill="hold" grpId="1" nodeType="clickEffect">
                                  <p:stCondLst>
                                    <p:cond delay="0"/>
                                  </p:stCondLst>
                                  <p:childTnLst>
                                    <p:animEffect transition="out" filter="box(in)">
                                      <p:cBhvr>
                                        <p:cTn id="151" dur="500"/>
                                        <p:tgtEl>
                                          <p:spTgt spid="41244"/>
                                        </p:tgtEl>
                                      </p:cBhvr>
                                    </p:animEffect>
                                    <p:set>
                                      <p:cBhvr>
                                        <p:cTn id="152" dur="1" fill="hold">
                                          <p:stCondLst>
                                            <p:cond delay="499"/>
                                          </p:stCondLst>
                                        </p:cTn>
                                        <p:tgtEl>
                                          <p:spTgt spid="41244"/>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52" presetClass="entr" presetSubtype="0" fill="hold" grpId="2" nodeType="clickEffect">
                                  <p:stCondLst>
                                    <p:cond delay="0"/>
                                  </p:stCondLst>
                                  <p:childTnLst>
                                    <p:set>
                                      <p:cBhvr>
                                        <p:cTn id="156" dur="1" fill="hold">
                                          <p:stCondLst>
                                            <p:cond delay="0"/>
                                          </p:stCondLst>
                                        </p:cTn>
                                        <p:tgtEl>
                                          <p:spTgt spid="41244"/>
                                        </p:tgtEl>
                                        <p:attrNameLst>
                                          <p:attrName>style.visibility</p:attrName>
                                        </p:attrNameLst>
                                      </p:cBhvr>
                                      <p:to>
                                        <p:strVal val="visible"/>
                                      </p:to>
                                    </p:set>
                                    <p:animScale>
                                      <p:cBhvr>
                                        <p:cTn id="157" dur="1000" decel="50000" fill="hold">
                                          <p:stCondLst>
                                            <p:cond delay="0"/>
                                          </p:stCondLst>
                                        </p:cTn>
                                        <p:tgtEl>
                                          <p:spTgt spid="412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8" dur="1000" decel="50000" fill="hold">
                                          <p:stCondLst>
                                            <p:cond delay="0"/>
                                          </p:stCondLst>
                                        </p:cTn>
                                        <p:tgtEl>
                                          <p:spTgt spid="41244"/>
                                        </p:tgtEl>
                                        <p:attrNameLst>
                                          <p:attrName>ppt_x</p:attrName>
                                          <p:attrName>ppt_y</p:attrName>
                                        </p:attrNameLst>
                                      </p:cBhvr>
                                    </p:animMotion>
                                    <p:animEffect transition="in" filter="fade">
                                      <p:cBhvr>
                                        <p:cTn id="159" dur="1000"/>
                                        <p:tgtEl>
                                          <p:spTgt spid="41244"/>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12" presetClass="entr" presetSubtype="4" fill="hold" grpId="3" nodeType="clickEffect">
                                  <p:stCondLst>
                                    <p:cond delay="0"/>
                                  </p:stCondLst>
                                  <p:childTnLst>
                                    <p:set>
                                      <p:cBhvr>
                                        <p:cTn id="163" dur="1" fill="hold">
                                          <p:stCondLst>
                                            <p:cond delay="0"/>
                                          </p:stCondLst>
                                        </p:cTn>
                                        <p:tgtEl>
                                          <p:spTgt spid="41244"/>
                                        </p:tgtEl>
                                        <p:attrNameLst>
                                          <p:attrName>style.visibility</p:attrName>
                                        </p:attrNameLst>
                                      </p:cBhvr>
                                      <p:to>
                                        <p:strVal val="visible"/>
                                      </p:to>
                                    </p:set>
                                    <p:animEffect transition="in" filter="slide(fromBottom)">
                                      <p:cBhvr>
                                        <p:cTn id="164" dur="500"/>
                                        <p:tgtEl>
                                          <p:spTgt spid="4124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5" presetClass="exit" presetSubtype="0" fill="hold" grpId="4" nodeType="clickEffect">
                                  <p:stCondLst>
                                    <p:cond delay="0"/>
                                  </p:stCondLst>
                                  <p:childTnLst>
                                    <p:animEffect transition="out" filter="fade">
                                      <p:cBhvr>
                                        <p:cTn id="168" dur="2000"/>
                                        <p:tgtEl>
                                          <p:spTgt spid="41244"/>
                                        </p:tgtEl>
                                      </p:cBhvr>
                                    </p:animEffect>
                                    <p:anim calcmode="lin" valueType="num">
                                      <p:cBhvr>
                                        <p:cTn id="169" dur="2000"/>
                                        <p:tgtEl>
                                          <p:spTgt spid="41244"/>
                                        </p:tgtEl>
                                        <p:attrNameLst>
                                          <p:attrName>style.rotation</p:attrName>
                                        </p:attrNameLst>
                                      </p:cBhvr>
                                      <p:tavLst>
                                        <p:tav tm="0">
                                          <p:val>
                                            <p:fltVal val="0"/>
                                          </p:val>
                                        </p:tav>
                                        <p:tav tm="100000">
                                          <p:val>
                                            <p:fltVal val="720"/>
                                          </p:val>
                                        </p:tav>
                                      </p:tavLst>
                                    </p:anim>
                                    <p:anim calcmode="lin" valueType="num">
                                      <p:cBhvr>
                                        <p:cTn id="170" dur="2000"/>
                                        <p:tgtEl>
                                          <p:spTgt spid="41244"/>
                                        </p:tgtEl>
                                        <p:attrNameLst>
                                          <p:attrName>ppt_h</p:attrName>
                                        </p:attrNameLst>
                                      </p:cBhvr>
                                      <p:tavLst>
                                        <p:tav tm="0">
                                          <p:val>
                                            <p:strVal val="ppt_h"/>
                                          </p:val>
                                        </p:tav>
                                        <p:tav tm="100000">
                                          <p:val>
                                            <p:fltVal val="0"/>
                                          </p:val>
                                        </p:tav>
                                      </p:tavLst>
                                    </p:anim>
                                    <p:anim calcmode="lin" valueType="num">
                                      <p:cBhvr>
                                        <p:cTn id="171" dur="2000"/>
                                        <p:tgtEl>
                                          <p:spTgt spid="41244"/>
                                        </p:tgtEl>
                                        <p:attrNameLst>
                                          <p:attrName>ppt_w</p:attrName>
                                        </p:attrNameLst>
                                      </p:cBhvr>
                                      <p:tavLst>
                                        <p:tav tm="0">
                                          <p:val>
                                            <p:strVal val="ppt_w"/>
                                          </p:val>
                                        </p:tav>
                                        <p:tav tm="100000">
                                          <p:val>
                                            <p:fltVal val="0"/>
                                          </p:val>
                                        </p:tav>
                                      </p:tavLst>
                                    </p:anim>
                                    <p:set>
                                      <p:cBhvr>
                                        <p:cTn id="172" dur="1" fill="hold">
                                          <p:stCondLst>
                                            <p:cond delay="1999"/>
                                          </p:stCondLst>
                                        </p:cTn>
                                        <p:tgtEl>
                                          <p:spTgt spid="41244"/>
                                        </p:tgtEl>
                                        <p:attrNameLst>
                                          <p:attrName>style.visibility</p:attrName>
                                        </p:attrNameLst>
                                      </p:cBhvr>
                                      <p:to>
                                        <p:strVal val="hidden"/>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9" presetClass="entr" presetSubtype="0" fill="hold" grpId="5" nodeType="clickEffect">
                                  <p:stCondLst>
                                    <p:cond delay="0"/>
                                  </p:stCondLst>
                                  <p:childTnLst>
                                    <p:set>
                                      <p:cBhvr>
                                        <p:cTn id="176" dur="1" fill="hold">
                                          <p:stCondLst>
                                            <p:cond delay="0"/>
                                          </p:stCondLst>
                                        </p:cTn>
                                        <p:tgtEl>
                                          <p:spTgt spid="41244"/>
                                        </p:tgtEl>
                                        <p:attrNameLst>
                                          <p:attrName>style.visibility</p:attrName>
                                        </p:attrNameLst>
                                      </p:cBhvr>
                                      <p:to>
                                        <p:strVal val="visible"/>
                                      </p:to>
                                    </p:set>
                                    <p:anim calcmode="lin" valueType="num">
                                      <p:cBhvr>
                                        <p:cTn id="177" dur="1000" fill="hold"/>
                                        <p:tgtEl>
                                          <p:spTgt spid="41244"/>
                                        </p:tgtEl>
                                        <p:attrNameLst>
                                          <p:attrName>ppt_x</p:attrName>
                                        </p:attrNameLst>
                                      </p:cBhvr>
                                      <p:tavLst>
                                        <p:tav tm="0">
                                          <p:val>
                                            <p:strVal val="#ppt_x-.2"/>
                                          </p:val>
                                        </p:tav>
                                        <p:tav tm="100000">
                                          <p:val>
                                            <p:strVal val="#ppt_x"/>
                                          </p:val>
                                        </p:tav>
                                      </p:tavLst>
                                    </p:anim>
                                    <p:anim calcmode="lin" valueType="num">
                                      <p:cBhvr>
                                        <p:cTn id="178" dur="1000" fill="hold"/>
                                        <p:tgtEl>
                                          <p:spTgt spid="41244"/>
                                        </p:tgtEl>
                                        <p:attrNameLst>
                                          <p:attrName>ppt_y</p:attrName>
                                        </p:attrNameLst>
                                      </p:cBhvr>
                                      <p:tavLst>
                                        <p:tav tm="0">
                                          <p:val>
                                            <p:strVal val="#ppt_y"/>
                                          </p:val>
                                        </p:tav>
                                        <p:tav tm="100000">
                                          <p:val>
                                            <p:strVal val="#ppt_y"/>
                                          </p:val>
                                        </p:tav>
                                      </p:tavLst>
                                    </p:anim>
                                    <p:animEffect transition="in" filter="wipe(right)" prLst="gradientSize: 0.1">
                                      <p:cBhvr>
                                        <p:cTn id="179" dur="1000"/>
                                        <p:tgtEl>
                                          <p:spTgt spid="41244"/>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xit" presetSubtype="4" fill="hold" grpId="6" nodeType="clickEffect">
                                  <p:stCondLst>
                                    <p:cond delay="0"/>
                                  </p:stCondLst>
                                  <p:childTnLst>
                                    <p:anim calcmode="lin" valueType="num">
                                      <p:cBhvr additive="base">
                                        <p:cTn id="183" dur="500"/>
                                        <p:tgtEl>
                                          <p:spTgt spid="41244"/>
                                        </p:tgtEl>
                                        <p:attrNameLst>
                                          <p:attrName>ppt_x</p:attrName>
                                        </p:attrNameLst>
                                      </p:cBhvr>
                                      <p:tavLst>
                                        <p:tav tm="0">
                                          <p:val>
                                            <p:strVal val="ppt_x"/>
                                          </p:val>
                                        </p:tav>
                                        <p:tav tm="100000">
                                          <p:val>
                                            <p:strVal val="ppt_x"/>
                                          </p:val>
                                        </p:tav>
                                      </p:tavLst>
                                    </p:anim>
                                    <p:anim calcmode="lin" valueType="num">
                                      <p:cBhvr additive="base">
                                        <p:cTn id="184" dur="500"/>
                                        <p:tgtEl>
                                          <p:spTgt spid="41244"/>
                                        </p:tgtEl>
                                        <p:attrNameLst>
                                          <p:attrName>ppt_y</p:attrName>
                                        </p:attrNameLst>
                                      </p:cBhvr>
                                      <p:tavLst>
                                        <p:tav tm="0">
                                          <p:val>
                                            <p:strVal val="ppt_y"/>
                                          </p:val>
                                        </p:tav>
                                        <p:tav tm="100000">
                                          <p:val>
                                            <p:strVal val="1+ppt_h/2"/>
                                          </p:val>
                                        </p:tav>
                                      </p:tavLst>
                                    </p:anim>
                                    <p:set>
                                      <p:cBhvr>
                                        <p:cTn id="185" dur="1" fill="hold">
                                          <p:stCondLst>
                                            <p:cond delay="499"/>
                                          </p:stCondLst>
                                        </p:cTn>
                                        <p:tgtEl>
                                          <p:spTgt spid="41244"/>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9" presetClass="entr" presetSubtype="0" decel="100000" fill="hold" grpId="7" nodeType="clickEffect">
                                  <p:stCondLst>
                                    <p:cond delay="0"/>
                                  </p:stCondLst>
                                  <p:childTnLst>
                                    <p:set>
                                      <p:cBhvr>
                                        <p:cTn id="189" dur="1" fill="hold">
                                          <p:stCondLst>
                                            <p:cond delay="0"/>
                                          </p:stCondLst>
                                        </p:cTn>
                                        <p:tgtEl>
                                          <p:spTgt spid="41244"/>
                                        </p:tgtEl>
                                        <p:attrNameLst>
                                          <p:attrName>style.visibility</p:attrName>
                                        </p:attrNameLst>
                                      </p:cBhvr>
                                      <p:to>
                                        <p:strVal val="visible"/>
                                      </p:to>
                                    </p:set>
                                    <p:anim calcmode="lin" valueType="num">
                                      <p:cBhvr>
                                        <p:cTn id="190" dur="500" fill="hold"/>
                                        <p:tgtEl>
                                          <p:spTgt spid="41244"/>
                                        </p:tgtEl>
                                        <p:attrNameLst>
                                          <p:attrName>ppt_w</p:attrName>
                                        </p:attrNameLst>
                                      </p:cBhvr>
                                      <p:tavLst>
                                        <p:tav tm="0">
                                          <p:val>
                                            <p:fltVal val="0"/>
                                          </p:val>
                                        </p:tav>
                                        <p:tav tm="100000">
                                          <p:val>
                                            <p:strVal val="#ppt_w"/>
                                          </p:val>
                                        </p:tav>
                                      </p:tavLst>
                                    </p:anim>
                                    <p:anim calcmode="lin" valueType="num">
                                      <p:cBhvr>
                                        <p:cTn id="191" dur="500" fill="hold"/>
                                        <p:tgtEl>
                                          <p:spTgt spid="41244"/>
                                        </p:tgtEl>
                                        <p:attrNameLst>
                                          <p:attrName>ppt_h</p:attrName>
                                        </p:attrNameLst>
                                      </p:cBhvr>
                                      <p:tavLst>
                                        <p:tav tm="0">
                                          <p:val>
                                            <p:fltVal val="0"/>
                                          </p:val>
                                        </p:tav>
                                        <p:tav tm="100000">
                                          <p:val>
                                            <p:strVal val="#ppt_h"/>
                                          </p:val>
                                        </p:tav>
                                      </p:tavLst>
                                    </p:anim>
                                    <p:anim calcmode="lin" valueType="num">
                                      <p:cBhvr>
                                        <p:cTn id="192" dur="500" fill="hold"/>
                                        <p:tgtEl>
                                          <p:spTgt spid="41244"/>
                                        </p:tgtEl>
                                        <p:attrNameLst>
                                          <p:attrName>style.rotation</p:attrName>
                                        </p:attrNameLst>
                                      </p:cBhvr>
                                      <p:tavLst>
                                        <p:tav tm="0">
                                          <p:val>
                                            <p:fltVal val="360"/>
                                          </p:val>
                                        </p:tav>
                                        <p:tav tm="100000">
                                          <p:val>
                                            <p:fltVal val="0"/>
                                          </p:val>
                                        </p:tav>
                                      </p:tavLst>
                                    </p:anim>
                                    <p:animEffect transition="in" filter="fade">
                                      <p:cBhvr>
                                        <p:cTn id="193" dur="500"/>
                                        <p:tgtEl>
                                          <p:spTgt spid="41244"/>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5" presetClass="exit" presetSubtype="0" fill="hold" grpId="8" nodeType="clickEffect">
                                  <p:stCondLst>
                                    <p:cond delay="0"/>
                                  </p:stCondLst>
                                  <p:childTnLst>
                                    <p:animEffect transition="out" filter="fade">
                                      <p:cBhvr>
                                        <p:cTn id="197" dur="2000"/>
                                        <p:tgtEl>
                                          <p:spTgt spid="41244"/>
                                        </p:tgtEl>
                                      </p:cBhvr>
                                    </p:animEffect>
                                    <p:anim calcmode="lin" valueType="num">
                                      <p:cBhvr>
                                        <p:cTn id="198" dur="2000"/>
                                        <p:tgtEl>
                                          <p:spTgt spid="41244"/>
                                        </p:tgtEl>
                                        <p:attrNameLst>
                                          <p:attrName>style.rotation</p:attrName>
                                        </p:attrNameLst>
                                      </p:cBhvr>
                                      <p:tavLst>
                                        <p:tav tm="0">
                                          <p:val>
                                            <p:fltVal val="0"/>
                                          </p:val>
                                        </p:tav>
                                        <p:tav tm="100000">
                                          <p:val>
                                            <p:fltVal val="720"/>
                                          </p:val>
                                        </p:tav>
                                      </p:tavLst>
                                    </p:anim>
                                    <p:anim calcmode="lin" valueType="num">
                                      <p:cBhvr>
                                        <p:cTn id="199" dur="2000"/>
                                        <p:tgtEl>
                                          <p:spTgt spid="41244"/>
                                        </p:tgtEl>
                                        <p:attrNameLst>
                                          <p:attrName>ppt_h</p:attrName>
                                        </p:attrNameLst>
                                      </p:cBhvr>
                                      <p:tavLst>
                                        <p:tav tm="0">
                                          <p:val>
                                            <p:strVal val="ppt_h"/>
                                          </p:val>
                                        </p:tav>
                                        <p:tav tm="100000">
                                          <p:val>
                                            <p:fltVal val="0"/>
                                          </p:val>
                                        </p:tav>
                                      </p:tavLst>
                                    </p:anim>
                                    <p:anim calcmode="lin" valueType="num">
                                      <p:cBhvr>
                                        <p:cTn id="200" dur="2000"/>
                                        <p:tgtEl>
                                          <p:spTgt spid="41244"/>
                                        </p:tgtEl>
                                        <p:attrNameLst>
                                          <p:attrName>ppt_w</p:attrName>
                                        </p:attrNameLst>
                                      </p:cBhvr>
                                      <p:tavLst>
                                        <p:tav tm="0">
                                          <p:val>
                                            <p:strVal val="ppt_w"/>
                                          </p:val>
                                        </p:tav>
                                        <p:tav tm="100000">
                                          <p:val>
                                            <p:fltVal val="0"/>
                                          </p:val>
                                        </p:tav>
                                      </p:tavLst>
                                    </p:anim>
                                    <p:set>
                                      <p:cBhvr>
                                        <p:cTn id="201" dur="1" fill="hold">
                                          <p:stCondLst>
                                            <p:cond delay="1999"/>
                                          </p:stCondLst>
                                        </p:cTn>
                                        <p:tgtEl>
                                          <p:spTgt spid="41244"/>
                                        </p:tgtEl>
                                        <p:attrNameLst>
                                          <p:attrName>style.visibility</p:attrName>
                                        </p:attrNameLst>
                                      </p:cBhvr>
                                      <p:to>
                                        <p:strVal val="hidden"/>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25" presetClass="entr" presetSubtype="0" fill="hold" grpId="0" nodeType="clickEffect">
                                  <p:stCondLst>
                                    <p:cond delay="0"/>
                                  </p:stCondLst>
                                  <p:childTnLst>
                                    <p:set>
                                      <p:cBhvr>
                                        <p:cTn id="205" dur="1" fill="hold">
                                          <p:stCondLst>
                                            <p:cond delay="0"/>
                                          </p:stCondLst>
                                        </p:cTn>
                                        <p:tgtEl>
                                          <p:spTgt spid="41289"/>
                                        </p:tgtEl>
                                        <p:attrNameLst>
                                          <p:attrName>style.visibility</p:attrName>
                                        </p:attrNameLst>
                                      </p:cBhvr>
                                      <p:to>
                                        <p:strVal val="visible"/>
                                      </p:to>
                                    </p:set>
                                    <p:anim calcmode="lin" valueType="num">
                                      <p:cBhvr>
                                        <p:cTn id="206" dur="500" decel="50000" fill="hold">
                                          <p:stCondLst>
                                            <p:cond delay="0"/>
                                          </p:stCondLst>
                                        </p:cTn>
                                        <p:tgtEl>
                                          <p:spTgt spid="41289"/>
                                        </p:tgtEl>
                                        <p:attrNameLst>
                                          <p:attrName>style.rotation</p:attrName>
                                        </p:attrNameLst>
                                      </p:cBhvr>
                                      <p:tavLst>
                                        <p:tav tm="0">
                                          <p:val>
                                            <p:fltVal val="-90"/>
                                          </p:val>
                                        </p:tav>
                                        <p:tav tm="100000">
                                          <p:val>
                                            <p:fltVal val="0"/>
                                          </p:val>
                                        </p:tav>
                                      </p:tavLst>
                                    </p:anim>
                                    <p:anim calcmode="lin" valueType="num">
                                      <p:cBhvr>
                                        <p:cTn id="207" dur="500" decel="50000" fill="hold">
                                          <p:stCondLst>
                                            <p:cond delay="0"/>
                                          </p:stCondLst>
                                        </p:cTn>
                                        <p:tgtEl>
                                          <p:spTgt spid="41289"/>
                                        </p:tgtEl>
                                        <p:attrNameLst>
                                          <p:attrName>ppt_w</p:attrName>
                                        </p:attrNameLst>
                                      </p:cBhvr>
                                      <p:tavLst>
                                        <p:tav tm="0">
                                          <p:val>
                                            <p:strVal val="#ppt_w"/>
                                          </p:val>
                                        </p:tav>
                                        <p:tav tm="100000">
                                          <p:val>
                                            <p:strVal val="#ppt_w*.05"/>
                                          </p:val>
                                        </p:tav>
                                      </p:tavLst>
                                    </p:anim>
                                    <p:anim calcmode="lin" valueType="num">
                                      <p:cBhvr>
                                        <p:cTn id="208" dur="500" accel="50000" fill="hold">
                                          <p:stCondLst>
                                            <p:cond delay="500"/>
                                          </p:stCondLst>
                                        </p:cTn>
                                        <p:tgtEl>
                                          <p:spTgt spid="41289"/>
                                        </p:tgtEl>
                                        <p:attrNameLst>
                                          <p:attrName>ppt_w</p:attrName>
                                        </p:attrNameLst>
                                      </p:cBhvr>
                                      <p:tavLst>
                                        <p:tav tm="0">
                                          <p:val>
                                            <p:strVal val="#ppt_w*.05"/>
                                          </p:val>
                                        </p:tav>
                                        <p:tav tm="100000">
                                          <p:val>
                                            <p:strVal val="#ppt_w"/>
                                          </p:val>
                                        </p:tav>
                                      </p:tavLst>
                                    </p:anim>
                                    <p:anim calcmode="lin" valueType="num">
                                      <p:cBhvr>
                                        <p:cTn id="209" dur="1000" fill="hold"/>
                                        <p:tgtEl>
                                          <p:spTgt spid="41289"/>
                                        </p:tgtEl>
                                        <p:attrNameLst>
                                          <p:attrName>ppt_h</p:attrName>
                                        </p:attrNameLst>
                                      </p:cBhvr>
                                      <p:tavLst>
                                        <p:tav tm="0">
                                          <p:val>
                                            <p:strVal val="#ppt_h"/>
                                          </p:val>
                                        </p:tav>
                                        <p:tav tm="100000">
                                          <p:val>
                                            <p:strVal val="#ppt_h"/>
                                          </p:val>
                                        </p:tav>
                                      </p:tavLst>
                                    </p:anim>
                                    <p:anim calcmode="lin" valueType="num">
                                      <p:cBhvr>
                                        <p:cTn id="210" dur="500" decel="50000" fill="hold">
                                          <p:stCondLst>
                                            <p:cond delay="0"/>
                                          </p:stCondLst>
                                        </p:cTn>
                                        <p:tgtEl>
                                          <p:spTgt spid="41289"/>
                                        </p:tgtEl>
                                        <p:attrNameLst>
                                          <p:attrName>ppt_x</p:attrName>
                                        </p:attrNameLst>
                                      </p:cBhvr>
                                      <p:tavLst>
                                        <p:tav tm="0">
                                          <p:val>
                                            <p:strVal val="#ppt_x+.4"/>
                                          </p:val>
                                        </p:tav>
                                        <p:tav tm="100000">
                                          <p:val>
                                            <p:strVal val="#ppt_x"/>
                                          </p:val>
                                        </p:tav>
                                      </p:tavLst>
                                    </p:anim>
                                    <p:anim calcmode="lin" valueType="num">
                                      <p:cBhvr>
                                        <p:cTn id="211" dur="500" decel="50000" fill="hold">
                                          <p:stCondLst>
                                            <p:cond delay="0"/>
                                          </p:stCondLst>
                                        </p:cTn>
                                        <p:tgtEl>
                                          <p:spTgt spid="41289"/>
                                        </p:tgtEl>
                                        <p:attrNameLst>
                                          <p:attrName>ppt_y</p:attrName>
                                        </p:attrNameLst>
                                      </p:cBhvr>
                                      <p:tavLst>
                                        <p:tav tm="0">
                                          <p:val>
                                            <p:strVal val="#ppt_y-.2"/>
                                          </p:val>
                                        </p:tav>
                                        <p:tav tm="100000">
                                          <p:val>
                                            <p:strVal val="#ppt_y+.1"/>
                                          </p:val>
                                        </p:tav>
                                      </p:tavLst>
                                    </p:anim>
                                    <p:anim calcmode="lin" valueType="num">
                                      <p:cBhvr>
                                        <p:cTn id="212" dur="500" accel="50000" fill="hold">
                                          <p:stCondLst>
                                            <p:cond delay="500"/>
                                          </p:stCondLst>
                                        </p:cTn>
                                        <p:tgtEl>
                                          <p:spTgt spid="41289"/>
                                        </p:tgtEl>
                                        <p:attrNameLst>
                                          <p:attrName>ppt_y</p:attrName>
                                        </p:attrNameLst>
                                      </p:cBhvr>
                                      <p:tavLst>
                                        <p:tav tm="0">
                                          <p:val>
                                            <p:strVal val="#ppt_y+.1"/>
                                          </p:val>
                                        </p:tav>
                                        <p:tav tm="100000">
                                          <p:val>
                                            <p:strVal val="#ppt_y"/>
                                          </p:val>
                                        </p:tav>
                                      </p:tavLst>
                                    </p:anim>
                                    <p:animEffect transition="in" filter="fade">
                                      <p:cBhvr>
                                        <p:cTn id="213" dur="1000" decel="50000">
                                          <p:stCondLst>
                                            <p:cond delay="0"/>
                                          </p:stCondLst>
                                        </p:cTn>
                                        <p:tgtEl>
                                          <p:spTgt spid="41289"/>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4" presetClass="exit" presetSubtype="16" fill="hold" grpId="1" nodeType="clickEffect">
                                  <p:stCondLst>
                                    <p:cond delay="0"/>
                                  </p:stCondLst>
                                  <p:childTnLst>
                                    <p:animEffect transition="out" filter="box(in)">
                                      <p:cBhvr>
                                        <p:cTn id="217" dur="500"/>
                                        <p:tgtEl>
                                          <p:spTgt spid="41289"/>
                                        </p:tgtEl>
                                      </p:cBhvr>
                                    </p:animEffect>
                                    <p:set>
                                      <p:cBhvr>
                                        <p:cTn id="218" dur="1" fill="hold">
                                          <p:stCondLst>
                                            <p:cond delay="499"/>
                                          </p:stCondLst>
                                        </p:cTn>
                                        <p:tgtEl>
                                          <p:spTgt spid="41289"/>
                                        </p:tgtEl>
                                        <p:attrNameLst>
                                          <p:attrName>style.visibility</p:attrName>
                                        </p:attrNameLst>
                                      </p:cBhvr>
                                      <p:to>
                                        <p:strVal val="hidden"/>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52" presetClass="entr" presetSubtype="0" fill="hold" grpId="2" nodeType="clickEffect">
                                  <p:stCondLst>
                                    <p:cond delay="0"/>
                                  </p:stCondLst>
                                  <p:childTnLst>
                                    <p:set>
                                      <p:cBhvr>
                                        <p:cTn id="222" dur="1" fill="hold">
                                          <p:stCondLst>
                                            <p:cond delay="0"/>
                                          </p:stCondLst>
                                        </p:cTn>
                                        <p:tgtEl>
                                          <p:spTgt spid="41289"/>
                                        </p:tgtEl>
                                        <p:attrNameLst>
                                          <p:attrName>style.visibility</p:attrName>
                                        </p:attrNameLst>
                                      </p:cBhvr>
                                      <p:to>
                                        <p:strVal val="visible"/>
                                      </p:to>
                                    </p:set>
                                    <p:animScale>
                                      <p:cBhvr>
                                        <p:cTn id="223" dur="1000" decel="50000" fill="hold">
                                          <p:stCondLst>
                                            <p:cond delay="0"/>
                                          </p:stCondLst>
                                        </p:cTn>
                                        <p:tgtEl>
                                          <p:spTgt spid="412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4" dur="1000" decel="50000" fill="hold">
                                          <p:stCondLst>
                                            <p:cond delay="0"/>
                                          </p:stCondLst>
                                        </p:cTn>
                                        <p:tgtEl>
                                          <p:spTgt spid="41289"/>
                                        </p:tgtEl>
                                        <p:attrNameLst>
                                          <p:attrName>ppt_x</p:attrName>
                                          <p:attrName>ppt_y</p:attrName>
                                        </p:attrNameLst>
                                      </p:cBhvr>
                                    </p:animMotion>
                                    <p:animEffect transition="in" filter="fade">
                                      <p:cBhvr>
                                        <p:cTn id="225" dur="1000"/>
                                        <p:tgtEl>
                                          <p:spTgt spid="41289"/>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12" presetClass="entr" presetSubtype="4" fill="hold" grpId="3" nodeType="clickEffect">
                                  <p:stCondLst>
                                    <p:cond delay="0"/>
                                  </p:stCondLst>
                                  <p:childTnLst>
                                    <p:set>
                                      <p:cBhvr>
                                        <p:cTn id="229" dur="1" fill="hold">
                                          <p:stCondLst>
                                            <p:cond delay="0"/>
                                          </p:stCondLst>
                                        </p:cTn>
                                        <p:tgtEl>
                                          <p:spTgt spid="41289"/>
                                        </p:tgtEl>
                                        <p:attrNameLst>
                                          <p:attrName>style.visibility</p:attrName>
                                        </p:attrNameLst>
                                      </p:cBhvr>
                                      <p:to>
                                        <p:strVal val="visible"/>
                                      </p:to>
                                    </p:set>
                                    <p:animEffect transition="in" filter="slide(fromBottom)">
                                      <p:cBhvr>
                                        <p:cTn id="230" dur="500"/>
                                        <p:tgtEl>
                                          <p:spTgt spid="41289"/>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35" presetClass="exit" presetSubtype="0" fill="hold" grpId="4" nodeType="clickEffect">
                                  <p:stCondLst>
                                    <p:cond delay="0"/>
                                  </p:stCondLst>
                                  <p:childTnLst>
                                    <p:animEffect transition="out" filter="fade">
                                      <p:cBhvr>
                                        <p:cTn id="234" dur="2000"/>
                                        <p:tgtEl>
                                          <p:spTgt spid="41289"/>
                                        </p:tgtEl>
                                      </p:cBhvr>
                                    </p:animEffect>
                                    <p:anim calcmode="lin" valueType="num">
                                      <p:cBhvr>
                                        <p:cTn id="235" dur="2000"/>
                                        <p:tgtEl>
                                          <p:spTgt spid="41289"/>
                                        </p:tgtEl>
                                        <p:attrNameLst>
                                          <p:attrName>style.rotation</p:attrName>
                                        </p:attrNameLst>
                                      </p:cBhvr>
                                      <p:tavLst>
                                        <p:tav tm="0">
                                          <p:val>
                                            <p:fltVal val="0"/>
                                          </p:val>
                                        </p:tav>
                                        <p:tav tm="100000">
                                          <p:val>
                                            <p:fltVal val="720"/>
                                          </p:val>
                                        </p:tav>
                                      </p:tavLst>
                                    </p:anim>
                                    <p:anim calcmode="lin" valueType="num">
                                      <p:cBhvr>
                                        <p:cTn id="236" dur="2000"/>
                                        <p:tgtEl>
                                          <p:spTgt spid="41289"/>
                                        </p:tgtEl>
                                        <p:attrNameLst>
                                          <p:attrName>ppt_h</p:attrName>
                                        </p:attrNameLst>
                                      </p:cBhvr>
                                      <p:tavLst>
                                        <p:tav tm="0">
                                          <p:val>
                                            <p:strVal val="ppt_h"/>
                                          </p:val>
                                        </p:tav>
                                        <p:tav tm="100000">
                                          <p:val>
                                            <p:fltVal val="0"/>
                                          </p:val>
                                        </p:tav>
                                      </p:tavLst>
                                    </p:anim>
                                    <p:anim calcmode="lin" valueType="num">
                                      <p:cBhvr>
                                        <p:cTn id="237" dur="2000"/>
                                        <p:tgtEl>
                                          <p:spTgt spid="41289"/>
                                        </p:tgtEl>
                                        <p:attrNameLst>
                                          <p:attrName>ppt_w</p:attrName>
                                        </p:attrNameLst>
                                      </p:cBhvr>
                                      <p:tavLst>
                                        <p:tav tm="0">
                                          <p:val>
                                            <p:strVal val="ppt_w"/>
                                          </p:val>
                                        </p:tav>
                                        <p:tav tm="100000">
                                          <p:val>
                                            <p:fltVal val="0"/>
                                          </p:val>
                                        </p:tav>
                                      </p:tavLst>
                                    </p:anim>
                                    <p:set>
                                      <p:cBhvr>
                                        <p:cTn id="238" dur="1" fill="hold">
                                          <p:stCondLst>
                                            <p:cond delay="1999"/>
                                          </p:stCondLst>
                                        </p:cTn>
                                        <p:tgtEl>
                                          <p:spTgt spid="41289"/>
                                        </p:tgtEl>
                                        <p:attrNameLst>
                                          <p:attrName>style.visibility</p:attrName>
                                        </p:attrNameLst>
                                      </p:cBhvr>
                                      <p:to>
                                        <p:strVal val="hidden"/>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29" presetClass="entr" presetSubtype="0" fill="hold" grpId="5" nodeType="clickEffect">
                                  <p:stCondLst>
                                    <p:cond delay="0"/>
                                  </p:stCondLst>
                                  <p:childTnLst>
                                    <p:set>
                                      <p:cBhvr>
                                        <p:cTn id="242" dur="1" fill="hold">
                                          <p:stCondLst>
                                            <p:cond delay="0"/>
                                          </p:stCondLst>
                                        </p:cTn>
                                        <p:tgtEl>
                                          <p:spTgt spid="41289"/>
                                        </p:tgtEl>
                                        <p:attrNameLst>
                                          <p:attrName>style.visibility</p:attrName>
                                        </p:attrNameLst>
                                      </p:cBhvr>
                                      <p:to>
                                        <p:strVal val="visible"/>
                                      </p:to>
                                    </p:set>
                                    <p:anim calcmode="lin" valueType="num">
                                      <p:cBhvr>
                                        <p:cTn id="243" dur="1000" fill="hold"/>
                                        <p:tgtEl>
                                          <p:spTgt spid="41289"/>
                                        </p:tgtEl>
                                        <p:attrNameLst>
                                          <p:attrName>ppt_x</p:attrName>
                                        </p:attrNameLst>
                                      </p:cBhvr>
                                      <p:tavLst>
                                        <p:tav tm="0">
                                          <p:val>
                                            <p:strVal val="#ppt_x-.2"/>
                                          </p:val>
                                        </p:tav>
                                        <p:tav tm="100000">
                                          <p:val>
                                            <p:strVal val="#ppt_x"/>
                                          </p:val>
                                        </p:tav>
                                      </p:tavLst>
                                    </p:anim>
                                    <p:anim calcmode="lin" valueType="num">
                                      <p:cBhvr>
                                        <p:cTn id="244" dur="1000" fill="hold"/>
                                        <p:tgtEl>
                                          <p:spTgt spid="41289"/>
                                        </p:tgtEl>
                                        <p:attrNameLst>
                                          <p:attrName>ppt_y</p:attrName>
                                        </p:attrNameLst>
                                      </p:cBhvr>
                                      <p:tavLst>
                                        <p:tav tm="0">
                                          <p:val>
                                            <p:strVal val="#ppt_y"/>
                                          </p:val>
                                        </p:tav>
                                        <p:tav tm="100000">
                                          <p:val>
                                            <p:strVal val="#ppt_y"/>
                                          </p:val>
                                        </p:tav>
                                      </p:tavLst>
                                    </p:anim>
                                    <p:animEffect transition="in" filter="wipe(right)" prLst="gradientSize: 0.1">
                                      <p:cBhvr>
                                        <p:cTn id="245" dur="1000"/>
                                        <p:tgtEl>
                                          <p:spTgt spid="41289"/>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2" presetClass="exit" presetSubtype="4" fill="hold" grpId="6" nodeType="clickEffect">
                                  <p:stCondLst>
                                    <p:cond delay="0"/>
                                  </p:stCondLst>
                                  <p:childTnLst>
                                    <p:anim calcmode="lin" valueType="num">
                                      <p:cBhvr additive="base">
                                        <p:cTn id="249" dur="500"/>
                                        <p:tgtEl>
                                          <p:spTgt spid="41289"/>
                                        </p:tgtEl>
                                        <p:attrNameLst>
                                          <p:attrName>ppt_x</p:attrName>
                                        </p:attrNameLst>
                                      </p:cBhvr>
                                      <p:tavLst>
                                        <p:tav tm="0">
                                          <p:val>
                                            <p:strVal val="ppt_x"/>
                                          </p:val>
                                        </p:tav>
                                        <p:tav tm="100000">
                                          <p:val>
                                            <p:strVal val="ppt_x"/>
                                          </p:val>
                                        </p:tav>
                                      </p:tavLst>
                                    </p:anim>
                                    <p:anim calcmode="lin" valueType="num">
                                      <p:cBhvr additive="base">
                                        <p:cTn id="250" dur="500"/>
                                        <p:tgtEl>
                                          <p:spTgt spid="41289"/>
                                        </p:tgtEl>
                                        <p:attrNameLst>
                                          <p:attrName>ppt_y</p:attrName>
                                        </p:attrNameLst>
                                      </p:cBhvr>
                                      <p:tavLst>
                                        <p:tav tm="0">
                                          <p:val>
                                            <p:strVal val="ppt_y"/>
                                          </p:val>
                                        </p:tav>
                                        <p:tav tm="100000">
                                          <p:val>
                                            <p:strVal val="1+ppt_h/2"/>
                                          </p:val>
                                        </p:tav>
                                      </p:tavLst>
                                    </p:anim>
                                    <p:set>
                                      <p:cBhvr>
                                        <p:cTn id="251" dur="1" fill="hold">
                                          <p:stCondLst>
                                            <p:cond delay="499"/>
                                          </p:stCondLst>
                                        </p:cTn>
                                        <p:tgtEl>
                                          <p:spTgt spid="41289"/>
                                        </p:tgtEl>
                                        <p:attrNameLst>
                                          <p:attrName>style.visibility</p:attrName>
                                        </p:attrNameLst>
                                      </p:cBhvr>
                                      <p:to>
                                        <p:strVal val="hidden"/>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49" presetClass="entr" presetSubtype="0" decel="100000" fill="hold" grpId="7" nodeType="clickEffect">
                                  <p:stCondLst>
                                    <p:cond delay="0"/>
                                  </p:stCondLst>
                                  <p:childTnLst>
                                    <p:set>
                                      <p:cBhvr>
                                        <p:cTn id="255" dur="1" fill="hold">
                                          <p:stCondLst>
                                            <p:cond delay="0"/>
                                          </p:stCondLst>
                                        </p:cTn>
                                        <p:tgtEl>
                                          <p:spTgt spid="41289"/>
                                        </p:tgtEl>
                                        <p:attrNameLst>
                                          <p:attrName>style.visibility</p:attrName>
                                        </p:attrNameLst>
                                      </p:cBhvr>
                                      <p:to>
                                        <p:strVal val="visible"/>
                                      </p:to>
                                    </p:set>
                                    <p:anim calcmode="lin" valueType="num">
                                      <p:cBhvr>
                                        <p:cTn id="256" dur="500" fill="hold"/>
                                        <p:tgtEl>
                                          <p:spTgt spid="41289"/>
                                        </p:tgtEl>
                                        <p:attrNameLst>
                                          <p:attrName>ppt_w</p:attrName>
                                        </p:attrNameLst>
                                      </p:cBhvr>
                                      <p:tavLst>
                                        <p:tav tm="0">
                                          <p:val>
                                            <p:fltVal val="0"/>
                                          </p:val>
                                        </p:tav>
                                        <p:tav tm="100000">
                                          <p:val>
                                            <p:strVal val="#ppt_w"/>
                                          </p:val>
                                        </p:tav>
                                      </p:tavLst>
                                    </p:anim>
                                    <p:anim calcmode="lin" valueType="num">
                                      <p:cBhvr>
                                        <p:cTn id="257" dur="500" fill="hold"/>
                                        <p:tgtEl>
                                          <p:spTgt spid="41289"/>
                                        </p:tgtEl>
                                        <p:attrNameLst>
                                          <p:attrName>ppt_h</p:attrName>
                                        </p:attrNameLst>
                                      </p:cBhvr>
                                      <p:tavLst>
                                        <p:tav tm="0">
                                          <p:val>
                                            <p:fltVal val="0"/>
                                          </p:val>
                                        </p:tav>
                                        <p:tav tm="100000">
                                          <p:val>
                                            <p:strVal val="#ppt_h"/>
                                          </p:val>
                                        </p:tav>
                                      </p:tavLst>
                                    </p:anim>
                                    <p:anim calcmode="lin" valueType="num">
                                      <p:cBhvr>
                                        <p:cTn id="258" dur="500" fill="hold"/>
                                        <p:tgtEl>
                                          <p:spTgt spid="41289"/>
                                        </p:tgtEl>
                                        <p:attrNameLst>
                                          <p:attrName>style.rotation</p:attrName>
                                        </p:attrNameLst>
                                      </p:cBhvr>
                                      <p:tavLst>
                                        <p:tav tm="0">
                                          <p:val>
                                            <p:fltVal val="360"/>
                                          </p:val>
                                        </p:tav>
                                        <p:tav tm="100000">
                                          <p:val>
                                            <p:fltVal val="0"/>
                                          </p:val>
                                        </p:tav>
                                      </p:tavLst>
                                    </p:anim>
                                    <p:animEffect transition="in" filter="fade">
                                      <p:cBhvr>
                                        <p:cTn id="259" dur="500"/>
                                        <p:tgtEl>
                                          <p:spTgt spid="41289"/>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35" presetClass="exit" presetSubtype="0" fill="hold" grpId="8" nodeType="clickEffect">
                                  <p:stCondLst>
                                    <p:cond delay="0"/>
                                  </p:stCondLst>
                                  <p:childTnLst>
                                    <p:animEffect transition="out" filter="fade">
                                      <p:cBhvr>
                                        <p:cTn id="263" dur="2000"/>
                                        <p:tgtEl>
                                          <p:spTgt spid="41289"/>
                                        </p:tgtEl>
                                      </p:cBhvr>
                                    </p:animEffect>
                                    <p:anim calcmode="lin" valueType="num">
                                      <p:cBhvr>
                                        <p:cTn id="264" dur="2000"/>
                                        <p:tgtEl>
                                          <p:spTgt spid="41289"/>
                                        </p:tgtEl>
                                        <p:attrNameLst>
                                          <p:attrName>style.rotation</p:attrName>
                                        </p:attrNameLst>
                                      </p:cBhvr>
                                      <p:tavLst>
                                        <p:tav tm="0">
                                          <p:val>
                                            <p:fltVal val="0"/>
                                          </p:val>
                                        </p:tav>
                                        <p:tav tm="100000">
                                          <p:val>
                                            <p:fltVal val="720"/>
                                          </p:val>
                                        </p:tav>
                                      </p:tavLst>
                                    </p:anim>
                                    <p:anim calcmode="lin" valueType="num">
                                      <p:cBhvr>
                                        <p:cTn id="265" dur="2000"/>
                                        <p:tgtEl>
                                          <p:spTgt spid="41289"/>
                                        </p:tgtEl>
                                        <p:attrNameLst>
                                          <p:attrName>ppt_h</p:attrName>
                                        </p:attrNameLst>
                                      </p:cBhvr>
                                      <p:tavLst>
                                        <p:tav tm="0">
                                          <p:val>
                                            <p:strVal val="ppt_h"/>
                                          </p:val>
                                        </p:tav>
                                        <p:tav tm="100000">
                                          <p:val>
                                            <p:fltVal val="0"/>
                                          </p:val>
                                        </p:tav>
                                      </p:tavLst>
                                    </p:anim>
                                    <p:anim calcmode="lin" valueType="num">
                                      <p:cBhvr>
                                        <p:cTn id="266" dur="2000"/>
                                        <p:tgtEl>
                                          <p:spTgt spid="41289"/>
                                        </p:tgtEl>
                                        <p:attrNameLst>
                                          <p:attrName>ppt_w</p:attrName>
                                        </p:attrNameLst>
                                      </p:cBhvr>
                                      <p:tavLst>
                                        <p:tav tm="0">
                                          <p:val>
                                            <p:strVal val="ppt_w"/>
                                          </p:val>
                                        </p:tav>
                                        <p:tav tm="100000">
                                          <p:val>
                                            <p:fltVal val="0"/>
                                          </p:val>
                                        </p:tav>
                                      </p:tavLst>
                                    </p:anim>
                                    <p:set>
                                      <p:cBhvr>
                                        <p:cTn id="267" dur="1" fill="hold">
                                          <p:stCondLst>
                                            <p:cond delay="1999"/>
                                          </p:stCondLst>
                                        </p:cTn>
                                        <p:tgtEl>
                                          <p:spTgt spid="41289"/>
                                        </p:tgtEl>
                                        <p:attrNameLst>
                                          <p:attrName>style.visibility</p:attrName>
                                        </p:attrNameLst>
                                      </p:cBhvr>
                                      <p:to>
                                        <p:strVal val="hidden"/>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52" presetClass="entr" presetSubtype="0" fill="hold" grpId="9" nodeType="clickEffect">
                                  <p:stCondLst>
                                    <p:cond delay="0"/>
                                  </p:stCondLst>
                                  <p:childTnLst>
                                    <p:set>
                                      <p:cBhvr>
                                        <p:cTn id="271" dur="1" fill="hold">
                                          <p:stCondLst>
                                            <p:cond delay="0"/>
                                          </p:stCondLst>
                                        </p:cTn>
                                        <p:tgtEl>
                                          <p:spTgt spid="41289"/>
                                        </p:tgtEl>
                                        <p:attrNameLst>
                                          <p:attrName>style.visibility</p:attrName>
                                        </p:attrNameLst>
                                      </p:cBhvr>
                                      <p:to>
                                        <p:strVal val="visible"/>
                                      </p:to>
                                    </p:set>
                                    <p:animScale>
                                      <p:cBhvr>
                                        <p:cTn id="272" dur="1000" decel="50000" fill="hold">
                                          <p:stCondLst>
                                            <p:cond delay="0"/>
                                          </p:stCondLst>
                                        </p:cTn>
                                        <p:tgtEl>
                                          <p:spTgt spid="412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3" dur="1000" decel="50000" fill="hold">
                                          <p:stCondLst>
                                            <p:cond delay="0"/>
                                          </p:stCondLst>
                                        </p:cTn>
                                        <p:tgtEl>
                                          <p:spTgt spid="41289"/>
                                        </p:tgtEl>
                                        <p:attrNameLst>
                                          <p:attrName>ppt_x</p:attrName>
                                          <p:attrName>ppt_y</p:attrName>
                                        </p:attrNameLst>
                                      </p:cBhvr>
                                    </p:animMotion>
                                    <p:animEffect transition="in" filter="fade">
                                      <p:cBhvr>
                                        <p:cTn id="274" dur="1000"/>
                                        <p:tgtEl>
                                          <p:spTgt spid="41289"/>
                                        </p:tgtEl>
                                      </p:cBhvr>
                                    </p:animEffec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9" presetClass="exit" presetSubtype="0" fill="hold" grpId="10" nodeType="clickEffect">
                                  <p:stCondLst>
                                    <p:cond delay="0"/>
                                  </p:stCondLst>
                                  <p:childTnLst>
                                    <p:animEffect transition="out" filter="dissolve">
                                      <p:cBhvr>
                                        <p:cTn id="278" dur="500"/>
                                        <p:tgtEl>
                                          <p:spTgt spid="41289"/>
                                        </p:tgtEl>
                                      </p:cBhvr>
                                    </p:animEffect>
                                    <p:set>
                                      <p:cBhvr>
                                        <p:cTn id="279" dur="1" fill="hold">
                                          <p:stCondLst>
                                            <p:cond delay="499"/>
                                          </p:stCondLst>
                                        </p:cTn>
                                        <p:tgtEl>
                                          <p:spTgt spid="412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0" restart="whenNotActive" fill="hold" evtFilter="cancelBubble" nodeType="interactiveSeq">
                <p:stCondLst>
                  <p:cond evt="onClick" delay="0">
                    <p:tgtEl>
                      <p:spTgt spid="41013"/>
                    </p:tgtEl>
                  </p:cond>
                </p:stCondLst>
                <p:endSync evt="end" delay="0">
                  <p:rtn val="all"/>
                </p:endSync>
                <p:childTnLst>
                  <p:par>
                    <p:cTn id="281" fill="hold" nodeType="clickPar">
                      <p:stCondLst>
                        <p:cond delay="0"/>
                      </p:stCondLst>
                      <p:childTnLst>
                        <p:par>
                          <p:cTn id="282" fill="hold" nodeType="withGroup">
                            <p:stCondLst>
                              <p:cond delay="0"/>
                            </p:stCondLst>
                            <p:childTnLst>
                              <p:par>
                                <p:cTn id="283" presetID="25" presetClass="entr" presetSubtype="0" fill="hold" nodeType="clickEffect">
                                  <p:stCondLst>
                                    <p:cond delay="0"/>
                                  </p:stCondLst>
                                  <p:childTnLst>
                                    <p:set>
                                      <p:cBhvr>
                                        <p:cTn id="284" dur="1" fill="hold">
                                          <p:stCondLst>
                                            <p:cond delay="0"/>
                                          </p:stCondLst>
                                        </p:cTn>
                                        <p:tgtEl>
                                          <p:spTgt spid="40986"/>
                                        </p:tgtEl>
                                        <p:attrNameLst>
                                          <p:attrName>style.visibility</p:attrName>
                                        </p:attrNameLst>
                                      </p:cBhvr>
                                      <p:to>
                                        <p:strVal val="visible"/>
                                      </p:to>
                                    </p:set>
                                    <p:anim calcmode="lin" valueType="num">
                                      <p:cBhvr>
                                        <p:cTn id="285" dur="500" decel="50000" fill="hold">
                                          <p:stCondLst>
                                            <p:cond delay="0"/>
                                          </p:stCondLst>
                                        </p:cTn>
                                        <p:tgtEl>
                                          <p:spTgt spid="40986"/>
                                        </p:tgtEl>
                                        <p:attrNameLst>
                                          <p:attrName>style.rotation</p:attrName>
                                        </p:attrNameLst>
                                      </p:cBhvr>
                                      <p:tavLst>
                                        <p:tav tm="0">
                                          <p:val>
                                            <p:fltVal val="-90"/>
                                          </p:val>
                                        </p:tav>
                                        <p:tav tm="100000">
                                          <p:val>
                                            <p:fltVal val="0"/>
                                          </p:val>
                                        </p:tav>
                                      </p:tavLst>
                                    </p:anim>
                                    <p:anim calcmode="lin" valueType="num">
                                      <p:cBhvr>
                                        <p:cTn id="286" dur="500" decel="50000" fill="hold">
                                          <p:stCondLst>
                                            <p:cond delay="0"/>
                                          </p:stCondLst>
                                        </p:cTn>
                                        <p:tgtEl>
                                          <p:spTgt spid="40986"/>
                                        </p:tgtEl>
                                        <p:attrNameLst>
                                          <p:attrName>ppt_w</p:attrName>
                                        </p:attrNameLst>
                                      </p:cBhvr>
                                      <p:tavLst>
                                        <p:tav tm="0">
                                          <p:val>
                                            <p:strVal val="#ppt_w"/>
                                          </p:val>
                                        </p:tav>
                                        <p:tav tm="100000">
                                          <p:val>
                                            <p:strVal val="#ppt_w*.05"/>
                                          </p:val>
                                        </p:tav>
                                      </p:tavLst>
                                    </p:anim>
                                    <p:anim calcmode="lin" valueType="num">
                                      <p:cBhvr>
                                        <p:cTn id="287" dur="500" accel="50000" fill="hold">
                                          <p:stCondLst>
                                            <p:cond delay="500"/>
                                          </p:stCondLst>
                                        </p:cTn>
                                        <p:tgtEl>
                                          <p:spTgt spid="40986"/>
                                        </p:tgtEl>
                                        <p:attrNameLst>
                                          <p:attrName>ppt_w</p:attrName>
                                        </p:attrNameLst>
                                      </p:cBhvr>
                                      <p:tavLst>
                                        <p:tav tm="0">
                                          <p:val>
                                            <p:strVal val="#ppt_w*.05"/>
                                          </p:val>
                                        </p:tav>
                                        <p:tav tm="100000">
                                          <p:val>
                                            <p:strVal val="#ppt_w"/>
                                          </p:val>
                                        </p:tav>
                                      </p:tavLst>
                                    </p:anim>
                                    <p:anim calcmode="lin" valueType="num">
                                      <p:cBhvr>
                                        <p:cTn id="288" dur="1000" fill="hold"/>
                                        <p:tgtEl>
                                          <p:spTgt spid="40986"/>
                                        </p:tgtEl>
                                        <p:attrNameLst>
                                          <p:attrName>ppt_h</p:attrName>
                                        </p:attrNameLst>
                                      </p:cBhvr>
                                      <p:tavLst>
                                        <p:tav tm="0">
                                          <p:val>
                                            <p:strVal val="#ppt_h"/>
                                          </p:val>
                                        </p:tav>
                                        <p:tav tm="100000">
                                          <p:val>
                                            <p:strVal val="#ppt_h"/>
                                          </p:val>
                                        </p:tav>
                                      </p:tavLst>
                                    </p:anim>
                                    <p:anim calcmode="lin" valueType="num">
                                      <p:cBhvr>
                                        <p:cTn id="289" dur="500" decel="50000" fill="hold">
                                          <p:stCondLst>
                                            <p:cond delay="0"/>
                                          </p:stCondLst>
                                        </p:cTn>
                                        <p:tgtEl>
                                          <p:spTgt spid="40986"/>
                                        </p:tgtEl>
                                        <p:attrNameLst>
                                          <p:attrName>ppt_x</p:attrName>
                                        </p:attrNameLst>
                                      </p:cBhvr>
                                      <p:tavLst>
                                        <p:tav tm="0">
                                          <p:val>
                                            <p:strVal val="#ppt_x+.4"/>
                                          </p:val>
                                        </p:tav>
                                        <p:tav tm="100000">
                                          <p:val>
                                            <p:strVal val="#ppt_x"/>
                                          </p:val>
                                        </p:tav>
                                      </p:tavLst>
                                    </p:anim>
                                    <p:anim calcmode="lin" valueType="num">
                                      <p:cBhvr>
                                        <p:cTn id="290" dur="500" decel="50000" fill="hold">
                                          <p:stCondLst>
                                            <p:cond delay="0"/>
                                          </p:stCondLst>
                                        </p:cTn>
                                        <p:tgtEl>
                                          <p:spTgt spid="40986"/>
                                        </p:tgtEl>
                                        <p:attrNameLst>
                                          <p:attrName>ppt_y</p:attrName>
                                        </p:attrNameLst>
                                      </p:cBhvr>
                                      <p:tavLst>
                                        <p:tav tm="0">
                                          <p:val>
                                            <p:strVal val="#ppt_y-.2"/>
                                          </p:val>
                                        </p:tav>
                                        <p:tav tm="100000">
                                          <p:val>
                                            <p:strVal val="#ppt_y+.1"/>
                                          </p:val>
                                        </p:tav>
                                      </p:tavLst>
                                    </p:anim>
                                    <p:anim calcmode="lin" valueType="num">
                                      <p:cBhvr>
                                        <p:cTn id="291" dur="500" accel="50000" fill="hold">
                                          <p:stCondLst>
                                            <p:cond delay="500"/>
                                          </p:stCondLst>
                                        </p:cTn>
                                        <p:tgtEl>
                                          <p:spTgt spid="40986"/>
                                        </p:tgtEl>
                                        <p:attrNameLst>
                                          <p:attrName>ppt_y</p:attrName>
                                        </p:attrNameLst>
                                      </p:cBhvr>
                                      <p:tavLst>
                                        <p:tav tm="0">
                                          <p:val>
                                            <p:strVal val="#ppt_y+.1"/>
                                          </p:val>
                                        </p:tav>
                                        <p:tav tm="100000">
                                          <p:val>
                                            <p:strVal val="#ppt_y"/>
                                          </p:val>
                                        </p:tav>
                                      </p:tavLst>
                                    </p:anim>
                                    <p:animEffect transition="in" filter="fade">
                                      <p:cBhvr>
                                        <p:cTn id="292" dur="1000" decel="50000">
                                          <p:stCondLst>
                                            <p:cond delay="0"/>
                                          </p:stCondLst>
                                        </p:cTn>
                                        <p:tgtEl>
                                          <p:spTgt spid="40986"/>
                                        </p:tgtEl>
                                      </p:cBhvr>
                                    </p:animEffect>
                                  </p:childTnLst>
                                </p:cTn>
                              </p:par>
                            </p:childTnLst>
                          </p:cTn>
                        </p:par>
                      </p:childTnLst>
                    </p:cTn>
                  </p:par>
                </p:childTnLst>
              </p:cTn>
              <p:nextCondLst>
                <p:cond evt="onClick" delay="0">
                  <p:tgtEl>
                    <p:spTgt spid="41013"/>
                  </p:tgtEl>
                </p:cond>
              </p:nextCondLst>
            </p:seq>
            <p:seq concurrent="1" nextAc="seek">
              <p:cTn id="293" restart="whenNotActive" fill="hold" evtFilter="cancelBubble" nodeType="interactiveSeq">
                <p:stCondLst>
                  <p:cond evt="onClick" delay="0">
                    <p:tgtEl>
                      <p:spTgt spid="41006"/>
                    </p:tgtEl>
                  </p:cond>
                </p:stCondLst>
                <p:endSync evt="end" delay="0">
                  <p:rtn val="all"/>
                </p:endSync>
                <p:childTnLst>
                  <p:par>
                    <p:cTn id="294" fill="hold" nodeType="clickPar">
                      <p:stCondLst>
                        <p:cond delay="0"/>
                      </p:stCondLst>
                      <p:childTnLst>
                        <p:par>
                          <p:cTn id="295" fill="hold" nodeType="withGroup">
                            <p:stCondLst>
                              <p:cond delay="0"/>
                            </p:stCondLst>
                            <p:childTnLst>
                              <p:par>
                                <p:cTn id="296" presetID="25" presetClass="entr" presetSubtype="0" fill="hold" grpId="0" nodeType="clickEffect">
                                  <p:stCondLst>
                                    <p:cond delay="0"/>
                                  </p:stCondLst>
                                  <p:childTnLst>
                                    <p:set>
                                      <p:cBhvr>
                                        <p:cTn id="297" dur="1" fill="hold">
                                          <p:stCondLst>
                                            <p:cond delay="0"/>
                                          </p:stCondLst>
                                        </p:cTn>
                                        <p:tgtEl>
                                          <p:spTgt spid="41155"/>
                                        </p:tgtEl>
                                        <p:attrNameLst>
                                          <p:attrName>style.visibility</p:attrName>
                                        </p:attrNameLst>
                                      </p:cBhvr>
                                      <p:to>
                                        <p:strVal val="visible"/>
                                      </p:to>
                                    </p:set>
                                    <p:anim calcmode="lin" valueType="num">
                                      <p:cBhvr>
                                        <p:cTn id="298" dur="500" decel="50000" fill="hold">
                                          <p:stCondLst>
                                            <p:cond delay="0"/>
                                          </p:stCondLst>
                                        </p:cTn>
                                        <p:tgtEl>
                                          <p:spTgt spid="41155"/>
                                        </p:tgtEl>
                                        <p:attrNameLst>
                                          <p:attrName>style.rotation</p:attrName>
                                        </p:attrNameLst>
                                      </p:cBhvr>
                                      <p:tavLst>
                                        <p:tav tm="0">
                                          <p:val>
                                            <p:fltVal val="-90"/>
                                          </p:val>
                                        </p:tav>
                                        <p:tav tm="100000">
                                          <p:val>
                                            <p:fltVal val="0"/>
                                          </p:val>
                                        </p:tav>
                                      </p:tavLst>
                                    </p:anim>
                                    <p:anim calcmode="lin" valueType="num">
                                      <p:cBhvr>
                                        <p:cTn id="299" dur="500" decel="50000" fill="hold">
                                          <p:stCondLst>
                                            <p:cond delay="0"/>
                                          </p:stCondLst>
                                        </p:cTn>
                                        <p:tgtEl>
                                          <p:spTgt spid="41155"/>
                                        </p:tgtEl>
                                        <p:attrNameLst>
                                          <p:attrName>ppt_w</p:attrName>
                                        </p:attrNameLst>
                                      </p:cBhvr>
                                      <p:tavLst>
                                        <p:tav tm="0">
                                          <p:val>
                                            <p:strVal val="#ppt_w"/>
                                          </p:val>
                                        </p:tav>
                                        <p:tav tm="100000">
                                          <p:val>
                                            <p:strVal val="#ppt_w*.05"/>
                                          </p:val>
                                        </p:tav>
                                      </p:tavLst>
                                    </p:anim>
                                    <p:anim calcmode="lin" valueType="num">
                                      <p:cBhvr>
                                        <p:cTn id="300" dur="500" accel="50000" fill="hold">
                                          <p:stCondLst>
                                            <p:cond delay="500"/>
                                          </p:stCondLst>
                                        </p:cTn>
                                        <p:tgtEl>
                                          <p:spTgt spid="41155"/>
                                        </p:tgtEl>
                                        <p:attrNameLst>
                                          <p:attrName>ppt_w</p:attrName>
                                        </p:attrNameLst>
                                      </p:cBhvr>
                                      <p:tavLst>
                                        <p:tav tm="0">
                                          <p:val>
                                            <p:strVal val="#ppt_w*.05"/>
                                          </p:val>
                                        </p:tav>
                                        <p:tav tm="100000">
                                          <p:val>
                                            <p:strVal val="#ppt_w"/>
                                          </p:val>
                                        </p:tav>
                                      </p:tavLst>
                                    </p:anim>
                                    <p:anim calcmode="lin" valueType="num">
                                      <p:cBhvr>
                                        <p:cTn id="301" dur="1000" fill="hold"/>
                                        <p:tgtEl>
                                          <p:spTgt spid="41155"/>
                                        </p:tgtEl>
                                        <p:attrNameLst>
                                          <p:attrName>ppt_h</p:attrName>
                                        </p:attrNameLst>
                                      </p:cBhvr>
                                      <p:tavLst>
                                        <p:tav tm="0">
                                          <p:val>
                                            <p:strVal val="#ppt_h"/>
                                          </p:val>
                                        </p:tav>
                                        <p:tav tm="100000">
                                          <p:val>
                                            <p:strVal val="#ppt_h"/>
                                          </p:val>
                                        </p:tav>
                                      </p:tavLst>
                                    </p:anim>
                                    <p:anim calcmode="lin" valueType="num">
                                      <p:cBhvr>
                                        <p:cTn id="302" dur="500" decel="50000" fill="hold">
                                          <p:stCondLst>
                                            <p:cond delay="0"/>
                                          </p:stCondLst>
                                        </p:cTn>
                                        <p:tgtEl>
                                          <p:spTgt spid="41155"/>
                                        </p:tgtEl>
                                        <p:attrNameLst>
                                          <p:attrName>ppt_x</p:attrName>
                                        </p:attrNameLst>
                                      </p:cBhvr>
                                      <p:tavLst>
                                        <p:tav tm="0">
                                          <p:val>
                                            <p:strVal val="#ppt_x+.4"/>
                                          </p:val>
                                        </p:tav>
                                        <p:tav tm="100000">
                                          <p:val>
                                            <p:strVal val="#ppt_x"/>
                                          </p:val>
                                        </p:tav>
                                      </p:tavLst>
                                    </p:anim>
                                    <p:anim calcmode="lin" valueType="num">
                                      <p:cBhvr>
                                        <p:cTn id="303" dur="500" decel="50000" fill="hold">
                                          <p:stCondLst>
                                            <p:cond delay="0"/>
                                          </p:stCondLst>
                                        </p:cTn>
                                        <p:tgtEl>
                                          <p:spTgt spid="41155"/>
                                        </p:tgtEl>
                                        <p:attrNameLst>
                                          <p:attrName>ppt_y</p:attrName>
                                        </p:attrNameLst>
                                      </p:cBhvr>
                                      <p:tavLst>
                                        <p:tav tm="0">
                                          <p:val>
                                            <p:strVal val="#ppt_y-.2"/>
                                          </p:val>
                                        </p:tav>
                                        <p:tav tm="100000">
                                          <p:val>
                                            <p:strVal val="#ppt_y+.1"/>
                                          </p:val>
                                        </p:tav>
                                      </p:tavLst>
                                    </p:anim>
                                    <p:anim calcmode="lin" valueType="num">
                                      <p:cBhvr>
                                        <p:cTn id="304" dur="500" accel="50000" fill="hold">
                                          <p:stCondLst>
                                            <p:cond delay="500"/>
                                          </p:stCondLst>
                                        </p:cTn>
                                        <p:tgtEl>
                                          <p:spTgt spid="41155"/>
                                        </p:tgtEl>
                                        <p:attrNameLst>
                                          <p:attrName>ppt_y</p:attrName>
                                        </p:attrNameLst>
                                      </p:cBhvr>
                                      <p:tavLst>
                                        <p:tav tm="0">
                                          <p:val>
                                            <p:strVal val="#ppt_y+.1"/>
                                          </p:val>
                                        </p:tav>
                                        <p:tav tm="100000">
                                          <p:val>
                                            <p:strVal val="#ppt_y"/>
                                          </p:val>
                                        </p:tav>
                                      </p:tavLst>
                                    </p:anim>
                                    <p:animEffect transition="in" filter="fade">
                                      <p:cBhvr>
                                        <p:cTn id="305" dur="1000" decel="50000">
                                          <p:stCondLst>
                                            <p:cond delay="0"/>
                                          </p:stCondLst>
                                        </p:cTn>
                                        <p:tgtEl>
                                          <p:spTgt spid="41155"/>
                                        </p:tgtEl>
                                      </p:cBhvr>
                                    </p:animEffect>
                                  </p:childTnLst>
                                </p:cTn>
                              </p:par>
                            </p:childTnLst>
                          </p:cTn>
                        </p:par>
                      </p:childTnLst>
                    </p:cTn>
                  </p:par>
                </p:childTnLst>
              </p:cTn>
              <p:nextCondLst>
                <p:cond evt="onClick" delay="0">
                  <p:tgtEl>
                    <p:spTgt spid="41006"/>
                  </p:tgtEl>
                </p:cond>
              </p:nextCondLst>
            </p:seq>
            <p:seq concurrent="1" nextAc="seek">
              <p:cTn id="306" restart="whenNotActive" fill="hold" evtFilter="cancelBubble" nodeType="interactiveSeq">
                <p:stCondLst>
                  <p:cond evt="onClick" delay="0">
                    <p:tgtEl>
                      <p:spTgt spid="41020"/>
                    </p:tgtEl>
                  </p:cond>
                </p:stCondLst>
                <p:endSync evt="end" delay="0">
                  <p:rtn val="all"/>
                </p:endSync>
                <p:childTnLst>
                  <p:par>
                    <p:cTn id="307" fill="hold" nodeType="clickPar">
                      <p:stCondLst>
                        <p:cond delay="0"/>
                      </p:stCondLst>
                      <p:childTnLst>
                        <p:par>
                          <p:cTn id="308" fill="hold" nodeType="withGroup">
                            <p:stCondLst>
                              <p:cond delay="0"/>
                            </p:stCondLst>
                            <p:childTnLst>
                              <p:par>
                                <p:cTn id="309" presetID="4" presetClass="exit" presetSubtype="16" fill="hold" grpId="1" nodeType="clickEffect">
                                  <p:stCondLst>
                                    <p:cond delay="0"/>
                                  </p:stCondLst>
                                  <p:childTnLst>
                                    <p:animEffect transition="out" filter="box(in)">
                                      <p:cBhvr>
                                        <p:cTn id="310" dur="500"/>
                                        <p:tgtEl>
                                          <p:spTgt spid="41155"/>
                                        </p:tgtEl>
                                      </p:cBhvr>
                                    </p:animEffect>
                                    <p:set>
                                      <p:cBhvr>
                                        <p:cTn id="311" dur="1" fill="hold">
                                          <p:stCondLst>
                                            <p:cond delay="499"/>
                                          </p:stCondLst>
                                        </p:cTn>
                                        <p:tgtEl>
                                          <p:spTgt spid="41155"/>
                                        </p:tgtEl>
                                        <p:attrNameLst>
                                          <p:attrName>style.visibility</p:attrName>
                                        </p:attrNameLst>
                                      </p:cBhvr>
                                      <p:to>
                                        <p:strVal val="hidden"/>
                                      </p:to>
                                    </p:set>
                                  </p:childTnLst>
                                </p:cTn>
                              </p:par>
                            </p:childTnLst>
                          </p:cTn>
                        </p:par>
                      </p:childTnLst>
                    </p:cTn>
                  </p:par>
                </p:childTnLst>
              </p:cTn>
              <p:nextCondLst>
                <p:cond evt="onClick" delay="0">
                  <p:tgtEl>
                    <p:spTgt spid="41020"/>
                  </p:tgtEl>
                </p:cond>
              </p:nextCondLst>
            </p:seq>
            <p:seq concurrent="1" nextAc="seek">
              <p:cTn id="312" restart="whenNotActive" fill="hold" evtFilter="cancelBubble" nodeType="interactiveSeq">
                <p:stCondLst>
                  <p:cond evt="onClick" delay="0">
                    <p:tgtEl>
                      <p:spTgt spid="41007"/>
                    </p:tgtEl>
                  </p:cond>
                </p:stCondLst>
                <p:endSync evt="end" delay="0">
                  <p:rtn val="all"/>
                </p:endSync>
                <p:childTnLst>
                  <p:par>
                    <p:cTn id="313" fill="hold" nodeType="clickPar">
                      <p:stCondLst>
                        <p:cond delay="0"/>
                      </p:stCondLst>
                      <p:childTnLst>
                        <p:par>
                          <p:cTn id="314" fill="hold" nodeType="withGroup">
                            <p:stCondLst>
                              <p:cond delay="0"/>
                            </p:stCondLst>
                            <p:childTnLst>
                              <p:par>
                                <p:cTn id="315" presetID="52" presetClass="entr" presetSubtype="0" fill="hold" grpId="2" nodeType="clickEffect">
                                  <p:stCondLst>
                                    <p:cond delay="0"/>
                                  </p:stCondLst>
                                  <p:childTnLst>
                                    <p:set>
                                      <p:cBhvr>
                                        <p:cTn id="316" dur="1" fill="hold">
                                          <p:stCondLst>
                                            <p:cond delay="0"/>
                                          </p:stCondLst>
                                        </p:cTn>
                                        <p:tgtEl>
                                          <p:spTgt spid="41174"/>
                                        </p:tgtEl>
                                        <p:attrNameLst>
                                          <p:attrName>style.visibility</p:attrName>
                                        </p:attrNameLst>
                                      </p:cBhvr>
                                      <p:to>
                                        <p:strVal val="visible"/>
                                      </p:to>
                                    </p:set>
                                    <p:animScale>
                                      <p:cBhvr>
                                        <p:cTn id="317" dur="1000" decel="50000" fill="hold">
                                          <p:stCondLst>
                                            <p:cond delay="0"/>
                                          </p:stCondLst>
                                        </p:cTn>
                                        <p:tgtEl>
                                          <p:spTgt spid="41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8" dur="1000" decel="50000" fill="hold">
                                          <p:stCondLst>
                                            <p:cond delay="0"/>
                                          </p:stCondLst>
                                        </p:cTn>
                                        <p:tgtEl>
                                          <p:spTgt spid="41174"/>
                                        </p:tgtEl>
                                        <p:attrNameLst>
                                          <p:attrName>ppt_x</p:attrName>
                                          <p:attrName>ppt_y</p:attrName>
                                        </p:attrNameLst>
                                      </p:cBhvr>
                                    </p:animMotion>
                                    <p:animEffect transition="in" filter="fade">
                                      <p:cBhvr>
                                        <p:cTn id="319" dur="1000"/>
                                        <p:tgtEl>
                                          <p:spTgt spid="41174"/>
                                        </p:tgtEl>
                                      </p:cBhvr>
                                    </p:animEffect>
                                  </p:childTnLst>
                                </p:cTn>
                              </p:par>
                            </p:childTnLst>
                          </p:cTn>
                        </p:par>
                      </p:childTnLst>
                    </p:cTn>
                  </p:par>
                </p:childTnLst>
              </p:cTn>
              <p:nextCondLst>
                <p:cond evt="onClick" delay="0">
                  <p:tgtEl>
                    <p:spTgt spid="41007"/>
                  </p:tgtEl>
                </p:cond>
              </p:nextCondLst>
            </p:seq>
            <p:seq concurrent="1" nextAc="seek">
              <p:cTn id="320" restart="whenNotActive" fill="hold" evtFilter="cancelBubble" nodeType="interactiveSeq">
                <p:stCondLst>
                  <p:cond evt="onClick" delay="0">
                    <p:tgtEl>
                      <p:spTgt spid="41014"/>
                    </p:tgtEl>
                  </p:cond>
                </p:stCondLst>
                <p:endSync evt="end" delay="0">
                  <p:rtn val="all"/>
                </p:endSync>
                <p:childTnLst>
                  <p:par>
                    <p:cTn id="321" fill="hold" nodeType="clickPar">
                      <p:stCondLst>
                        <p:cond delay="0"/>
                      </p:stCondLst>
                      <p:childTnLst>
                        <p:par>
                          <p:cTn id="322" fill="hold" nodeType="withGroup">
                            <p:stCondLst>
                              <p:cond delay="0"/>
                            </p:stCondLst>
                            <p:childTnLst>
                              <p:par>
                                <p:cTn id="323" presetID="34" presetClass="entr" presetSubtype="0" fill="hold" nodeType="clickEffect">
                                  <p:stCondLst>
                                    <p:cond delay="0"/>
                                  </p:stCondLst>
                                  <p:childTnLst>
                                    <p:set>
                                      <p:cBhvr>
                                        <p:cTn id="324" dur="1" fill="hold">
                                          <p:stCondLst>
                                            <p:cond delay="0"/>
                                          </p:stCondLst>
                                        </p:cTn>
                                        <p:tgtEl>
                                          <p:spTgt spid="41156"/>
                                        </p:tgtEl>
                                        <p:attrNameLst>
                                          <p:attrName>style.visibility</p:attrName>
                                        </p:attrNameLst>
                                      </p:cBhvr>
                                      <p:to>
                                        <p:strVal val="visible"/>
                                      </p:to>
                                    </p:set>
                                    <p:anim from="(-#ppt_w/2)" to="(#ppt_x)" calcmode="lin" valueType="num">
                                      <p:cBhvr>
                                        <p:cTn id="325" dur="600" fill="hold">
                                          <p:stCondLst>
                                            <p:cond delay="0"/>
                                          </p:stCondLst>
                                        </p:cTn>
                                        <p:tgtEl>
                                          <p:spTgt spid="41156"/>
                                        </p:tgtEl>
                                        <p:attrNameLst>
                                          <p:attrName>ppt_x</p:attrName>
                                        </p:attrNameLst>
                                      </p:cBhvr>
                                    </p:anim>
                                    <p:anim from="0" to="-1.0" calcmode="lin" valueType="num">
                                      <p:cBhvr>
                                        <p:cTn id="326" dur="200" decel="50000" autoRev="1" fill="hold">
                                          <p:stCondLst>
                                            <p:cond delay="600"/>
                                          </p:stCondLst>
                                        </p:cTn>
                                        <p:tgtEl>
                                          <p:spTgt spid="41156"/>
                                        </p:tgtEl>
                                        <p:attrNameLst>
                                          <p:attrName>xshear</p:attrName>
                                        </p:attrNameLst>
                                      </p:cBhvr>
                                    </p:anim>
                                    <p:animScale>
                                      <p:cBhvr>
                                        <p:cTn id="327" dur="200" decel="100000" autoRev="1" fill="hold">
                                          <p:stCondLst>
                                            <p:cond delay="600"/>
                                          </p:stCondLst>
                                        </p:cTn>
                                        <p:tgtEl>
                                          <p:spTgt spid="41156"/>
                                        </p:tgtEl>
                                      </p:cBhvr>
                                      <p:from x="100000" y="100000"/>
                                      <p:to x="80000" y="100000"/>
                                    </p:animScale>
                                    <p:anim by="(#ppt_h/3+#ppt_w*0.1)" calcmode="lin" valueType="num">
                                      <p:cBhvr additive="sum">
                                        <p:cTn id="328" dur="200" decel="100000" autoRev="1" fill="hold">
                                          <p:stCondLst>
                                            <p:cond delay="600"/>
                                          </p:stCondLst>
                                        </p:cTn>
                                        <p:tgtEl>
                                          <p:spTgt spid="41156"/>
                                        </p:tgtEl>
                                        <p:attrNameLst>
                                          <p:attrName>ppt_x</p:attrName>
                                        </p:attrNameLst>
                                      </p:cBhvr>
                                    </p:anim>
                                  </p:childTnLst>
                                </p:cTn>
                              </p:par>
                            </p:childTnLst>
                          </p:cTn>
                        </p:par>
                      </p:childTnLst>
                    </p:cTn>
                  </p:par>
                </p:childTnLst>
              </p:cTn>
              <p:nextCondLst>
                <p:cond evt="onClick" delay="0">
                  <p:tgtEl>
                    <p:spTgt spid="41014"/>
                  </p:tgtEl>
                </p:cond>
              </p:nextCondLst>
            </p:seq>
            <p:seq concurrent="1" nextAc="seek">
              <p:cTn id="329" restart="whenNotActive" fill="hold" evtFilter="cancelBubble" nodeType="interactiveSeq">
                <p:stCondLst>
                  <p:cond evt="onClick" delay="0">
                    <p:tgtEl>
                      <p:spTgt spid="41008"/>
                    </p:tgtEl>
                  </p:cond>
                </p:stCondLst>
                <p:endSync evt="end" delay="0">
                  <p:rtn val="all"/>
                </p:endSync>
                <p:childTnLst>
                  <p:par>
                    <p:cTn id="330" fill="hold" nodeType="clickPar">
                      <p:stCondLst>
                        <p:cond delay="0"/>
                      </p:stCondLst>
                      <p:childTnLst>
                        <p:par>
                          <p:cTn id="331" fill="hold" nodeType="withGroup">
                            <p:stCondLst>
                              <p:cond delay="0"/>
                            </p:stCondLst>
                            <p:childTnLst>
                              <p:par>
                                <p:cTn id="332" presetID="12" presetClass="entr" presetSubtype="4" fill="hold" grpId="3" nodeType="clickEffect">
                                  <p:stCondLst>
                                    <p:cond delay="0"/>
                                  </p:stCondLst>
                                  <p:childTnLst>
                                    <p:set>
                                      <p:cBhvr>
                                        <p:cTn id="333" dur="1" fill="hold">
                                          <p:stCondLst>
                                            <p:cond delay="0"/>
                                          </p:stCondLst>
                                        </p:cTn>
                                        <p:tgtEl>
                                          <p:spTgt spid="41175"/>
                                        </p:tgtEl>
                                        <p:attrNameLst>
                                          <p:attrName>style.visibility</p:attrName>
                                        </p:attrNameLst>
                                      </p:cBhvr>
                                      <p:to>
                                        <p:strVal val="visible"/>
                                      </p:to>
                                    </p:set>
                                    <p:animEffect transition="in" filter="slide(fromBottom)">
                                      <p:cBhvr>
                                        <p:cTn id="334" dur="500"/>
                                        <p:tgtEl>
                                          <p:spTgt spid="41175"/>
                                        </p:tgtEl>
                                      </p:cBhvr>
                                    </p:animEffect>
                                  </p:childTnLst>
                                </p:cTn>
                              </p:par>
                            </p:childTnLst>
                          </p:cTn>
                        </p:par>
                      </p:childTnLst>
                    </p:cTn>
                  </p:par>
                </p:childTnLst>
              </p:cTn>
              <p:nextCondLst>
                <p:cond evt="onClick" delay="0">
                  <p:tgtEl>
                    <p:spTgt spid="41008"/>
                  </p:tgtEl>
                </p:cond>
              </p:nextCondLst>
            </p:seq>
            <p:seq concurrent="1" nextAc="seek">
              <p:cTn id="335" restart="whenNotActive" fill="hold" evtFilter="cancelBubble" nodeType="interactiveSeq">
                <p:stCondLst>
                  <p:cond evt="onClick" delay="0">
                    <p:tgtEl>
                      <p:spTgt spid="41021"/>
                    </p:tgtEl>
                  </p:cond>
                </p:stCondLst>
                <p:endSync evt="end" delay="0">
                  <p:rtn val="all"/>
                </p:endSync>
                <p:childTnLst>
                  <p:par>
                    <p:cTn id="336" fill="hold" nodeType="clickPar">
                      <p:stCondLst>
                        <p:cond delay="0"/>
                      </p:stCondLst>
                      <p:childTnLst>
                        <p:par>
                          <p:cTn id="337" fill="hold" nodeType="withGroup">
                            <p:stCondLst>
                              <p:cond delay="0"/>
                            </p:stCondLst>
                            <p:childTnLst>
                              <p:par>
                                <p:cTn id="338" presetID="55" presetClass="exit" presetSubtype="0" fill="hold" grpId="3" nodeType="clickEffect">
                                  <p:stCondLst>
                                    <p:cond delay="0"/>
                                  </p:stCondLst>
                                  <p:childTnLst>
                                    <p:anim calcmode="lin" valueType="num">
                                      <p:cBhvr>
                                        <p:cTn id="339" dur="1000"/>
                                        <p:tgtEl>
                                          <p:spTgt spid="41174"/>
                                        </p:tgtEl>
                                        <p:attrNameLst>
                                          <p:attrName>ppt_w</p:attrName>
                                        </p:attrNameLst>
                                      </p:cBhvr>
                                      <p:tavLst>
                                        <p:tav tm="0">
                                          <p:val>
                                            <p:strVal val="ppt_w"/>
                                          </p:val>
                                        </p:tav>
                                        <p:tav tm="100000">
                                          <p:val>
                                            <p:strVal val="ppt_w*0.70"/>
                                          </p:val>
                                        </p:tav>
                                      </p:tavLst>
                                    </p:anim>
                                    <p:anim calcmode="lin" valueType="num">
                                      <p:cBhvr>
                                        <p:cTn id="340" dur="1000"/>
                                        <p:tgtEl>
                                          <p:spTgt spid="41174"/>
                                        </p:tgtEl>
                                        <p:attrNameLst>
                                          <p:attrName>ppt_h</p:attrName>
                                        </p:attrNameLst>
                                      </p:cBhvr>
                                      <p:tavLst>
                                        <p:tav tm="0">
                                          <p:val>
                                            <p:strVal val="ppt_h"/>
                                          </p:val>
                                        </p:tav>
                                        <p:tav tm="100000">
                                          <p:val>
                                            <p:strVal val="ppt_h"/>
                                          </p:val>
                                        </p:tav>
                                      </p:tavLst>
                                    </p:anim>
                                    <p:animEffect transition="out" filter="fade">
                                      <p:cBhvr>
                                        <p:cTn id="341" dur="1000"/>
                                        <p:tgtEl>
                                          <p:spTgt spid="41174"/>
                                        </p:tgtEl>
                                      </p:cBhvr>
                                    </p:animEffect>
                                    <p:set>
                                      <p:cBhvr>
                                        <p:cTn id="342" dur="1" fill="hold">
                                          <p:stCondLst>
                                            <p:cond delay="999"/>
                                          </p:stCondLst>
                                        </p:cTn>
                                        <p:tgtEl>
                                          <p:spTgt spid="41174"/>
                                        </p:tgtEl>
                                        <p:attrNameLst>
                                          <p:attrName>style.visibility</p:attrName>
                                        </p:attrNameLst>
                                      </p:cBhvr>
                                      <p:to>
                                        <p:strVal val="hidden"/>
                                      </p:to>
                                    </p:set>
                                  </p:childTnLst>
                                </p:cTn>
                              </p:par>
                            </p:childTnLst>
                          </p:cTn>
                        </p:par>
                      </p:childTnLst>
                    </p:cTn>
                  </p:par>
                </p:childTnLst>
              </p:cTn>
              <p:nextCondLst>
                <p:cond evt="onClick" delay="0">
                  <p:tgtEl>
                    <p:spTgt spid="41021"/>
                  </p:tgtEl>
                </p:cond>
              </p:nextCondLst>
            </p:seq>
            <p:seq concurrent="1" nextAc="seek">
              <p:cTn id="343" restart="whenNotActive" fill="hold" evtFilter="cancelBubble" nodeType="interactiveSeq">
                <p:stCondLst>
                  <p:cond evt="onClick" delay="0">
                    <p:tgtEl>
                      <p:spTgt spid="41022"/>
                    </p:tgtEl>
                  </p:cond>
                </p:stCondLst>
                <p:endSync evt="end" delay="0">
                  <p:rtn val="all"/>
                </p:endSync>
                <p:childTnLst>
                  <p:par>
                    <p:cTn id="344" fill="hold" nodeType="clickPar">
                      <p:stCondLst>
                        <p:cond delay="0"/>
                      </p:stCondLst>
                      <p:childTnLst>
                        <p:par>
                          <p:cTn id="345" fill="hold" nodeType="withGroup">
                            <p:stCondLst>
                              <p:cond delay="0"/>
                            </p:stCondLst>
                            <p:childTnLst>
                              <p:par>
                                <p:cTn id="346" presetID="35" presetClass="exit" presetSubtype="0" fill="hold" grpId="4" nodeType="clickEffect">
                                  <p:stCondLst>
                                    <p:cond delay="0"/>
                                  </p:stCondLst>
                                  <p:childTnLst>
                                    <p:animEffect transition="out" filter="fade">
                                      <p:cBhvr>
                                        <p:cTn id="347" dur="2000"/>
                                        <p:tgtEl>
                                          <p:spTgt spid="41175"/>
                                        </p:tgtEl>
                                      </p:cBhvr>
                                    </p:animEffect>
                                    <p:anim calcmode="lin" valueType="num">
                                      <p:cBhvr>
                                        <p:cTn id="348" dur="2000"/>
                                        <p:tgtEl>
                                          <p:spTgt spid="41175"/>
                                        </p:tgtEl>
                                        <p:attrNameLst>
                                          <p:attrName>style.rotation</p:attrName>
                                        </p:attrNameLst>
                                      </p:cBhvr>
                                      <p:tavLst>
                                        <p:tav tm="0">
                                          <p:val>
                                            <p:fltVal val="0"/>
                                          </p:val>
                                        </p:tav>
                                        <p:tav tm="100000">
                                          <p:val>
                                            <p:fltVal val="720"/>
                                          </p:val>
                                        </p:tav>
                                      </p:tavLst>
                                    </p:anim>
                                    <p:anim calcmode="lin" valueType="num">
                                      <p:cBhvr>
                                        <p:cTn id="349" dur="2000"/>
                                        <p:tgtEl>
                                          <p:spTgt spid="41175"/>
                                        </p:tgtEl>
                                        <p:attrNameLst>
                                          <p:attrName>ppt_h</p:attrName>
                                        </p:attrNameLst>
                                      </p:cBhvr>
                                      <p:tavLst>
                                        <p:tav tm="0">
                                          <p:val>
                                            <p:strVal val="ppt_h"/>
                                          </p:val>
                                        </p:tav>
                                        <p:tav tm="100000">
                                          <p:val>
                                            <p:fltVal val="0"/>
                                          </p:val>
                                        </p:tav>
                                      </p:tavLst>
                                    </p:anim>
                                    <p:anim calcmode="lin" valueType="num">
                                      <p:cBhvr>
                                        <p:cTn id="350" dur="2000"/>
                                        <p:tgtEl>
                                          <p:spTgt spid="41175"/>
                                        </p:tgtEl>
                                        <p:attrNameLst>
                                          <p:attrName>ppt_w</p:attrName>
                                        </p:attrNameLst>
                                      </p:cBhvr>
                                      <p:tavLst>
                                        <p:tav tm="0">
                                          <p:val>
                                            <p:strVal val="ppt_w"/>
                                          </p:val>
                                        </p:tav>
                                        <p:tav tm="100000">
                                          <p:val>
                                            <p:fltVal val="0"/>
                                          </p:val>
                                        </p:tav>
                                      </p:tavLst>
                                    </p:anim>
                                    <p:set>
                                      <p:cBhvr>
                                        <p:cTn id="351" dur="1" fill="hold">
                                          <p:stCondLst>
                                            <p:cond delay="1999"/>
                                          </p:stCondLst>
                                        </p:cTn>
                                        <p:tgtEl>
                                          <p:spTgt spid="41175"/>
                                        </p:tgtEl>
                                        <p:attrNameLst>
                                          <p:attrName>style.visibility</p:attrName>
                                        </p:attrNameLst>
                                      </p:cBhvr>
                                      <p:to>
                                        <p:strVal val="hidden"/>
                                      </p:to>
                                    </p:set>
                                  </p:childTnLst>
                                </p:cTn>
                              </p:par>
                            </p:childTnLst>
                          </p:cTn>
                        </p:par>
                      </p:childTnLst>
                    </p:cTn>
                  </p:par>
                </p:childTnLst>
              </p:cTn>
              <p:nextCondLst>
                <p:cond evt="onClick" delay="0">
                  <p:tgtEl>
                    <p:spTgt spid="41022"/>
                  </p:tgtEl>
                </p:cond>
              </p:nextCondLst>
            </p:seq>
            <p:seq concurrent="1" nextAc="seek">
              <p:cTn id="352" restart="whenNotActive" fill="hold" evtFilter="cancelBubble" nodeType="interactiveSeq">
                <p:stCondLst>
                  <p:cond evt="onClick" delay="0">
                    <p:tgtEl>
                      <p:spTgt spid="41009"/>
                    </p:tgtEl>
                  </p:cond>
                </p:stCondLst>
                <p:endSync evt="end" delay="0">
                  <p:rtn val="all"/>
                </p:endSync>
                <p:childTnLst>
                  <p:par>
                    <p:cTn id="353" fill="hold" nodeType="clickPar">
                      <p:stCondLst>
                        <p:cond delay="0"/>
                      </p:stCondLst>
                      <p:childTnLst>
                        <p:par>
                          <p:cTn id="354" fill="hold" nodeType="withGroup">
                            <p:stCondLst>
                              <p:cond delay="0"/>
                            </p:stCondLst>
                            <p:childTnLst>
                              <p:par>
                                <p:cTn id="355" presetID="29" presetClass="entr" presetSubtype="0" fill="hold" grpId="5" nodeType="clickEffect">
                                  <p:stCondLst>
                                    <p:cond delay="0"/>
                                  </p:stCondLst>
                                  <p:childTnLst>
                                    <p:set>
                                      <p:cBhvr>
                                        <p:cTn id="356" dur="1" fill="hold">
                                          <p:stCondLst>
                                            <p:cond delay="0"/>
                                          </p:stCondLst>
                                        </p:cTn>
                                        <p:tgtEl>
                                          <p:spTgt spid="41200"/>
                                        </p:tgtEl>
                                        <p:attrNameLst>
                                          <p:attrName>style.visibility</p:attrName>
                                        </p:attrNameLst>
                                      </p:cBhvr>
                                      <p:to>
                                        <p:strVal val="visible"/>
                                      </p:to>
                                    </p:set>
                                    <p:anim calcmode="lin" valueType="num">
                                      <p:cBhvr>
                                        <p:cTn id="357" dur="1000" fill="hold"/>
                                        <p:tgtEl>
                                          <p:spTgt spid="41200"/>
                                        </p:tgtEl>
                                        <p:attrNameLst>
                                          <p:attrName>ppt_x</p:attrName>
                                        </p:attrNameLst>
                                      </p:cBhvr>
                                      <p:tavLst>
                                        <p:tav tm="0">
                                          <p:val>
                                            <p:strVal val="#ppt_x-.2"/>
                                          </p:val>
                                        </p:tav>
                                        <p:tav tm="100000">
                                          <p:val>
                                            <p:strVal val="#ppt_x"/>
                                          </p:val>
                                        </p:tav>
                                      </p:tavLst>
                                    </p:anim>
                                    <p:anim calcmode="lin" valueType="num">
                                      <p:cBhvr>
                                        <p:cTn id="358" dur="1000" fill="hold"/>
                                        <p:tgtEl>
                                          <p:spTgt spid="41200"/>
                                        </p:tgtEl>
                                        <p:attrNameLst>
                                          <p:attrName>ppt_y</p:attrName>
                                        </p:attrNameLst>
                                      </p:cBhvr>
                                      <p:tavLst>
                                        <p:tav tm="0">
                                          <p:val>
                                            <p:strVal val="#ppt_y"/>
                                          </p:val>
                                        </p:tav>
                                        <p:tav tm="100000">
                                          <p:val>
                                            <p:strVal val="#ppt_y"/>
                                          </p:val>
                                        </p:tav>
                                      </p:tavLst>
                                    </p:anim>
                                    <p:animEffect transition="in" filter="wipe(right)" prLst="gradientSize: 0.1">
                                      <p:cBhvr>
                                        <p:cTn id="359" dur="1000"/>
                                        <p:tgtEl>
                                          <p:spTgt spid="41200"/>
                                        </p:tgtEl>
                                      </p:cBhvr>
                                    </p:animEffect>
                                  </p:childTnLst>
                                </p:cTn>
                              </p:par>
                            </p:childTnLst>
                          </p:cTn>
                        </p:par>
                      </p:childTnLst>
                    </p:cTn>
                  </p:par>
                </p:childTnLst>
              </p:cTn>
              <p:nextCondLst>
                <p:cond evt="onClick" delay="0">
                  <p:tgtEl>
                    <p:spTgt spid="41009"/>
                  </p:tgtEl>
                </p:cond>
              </p:nextCondLst>
            </p:seq>
            <p:seq concurrent="1" nextAc="seek">
              <p:cTn id="360" restart="whenNotActive" fill="hold" evtFilter="cancelBubble" nodeType="interactiveSeq">
                <p:stCondLst>
                  <p:cond evt="onClick" delay="0">
                    <p:tgtEl>
                      <p:spTgt spid="41016"/>
                    </p:tgtEl>
                  </p:cond>
                </p:stCondLst>
                <p:endSync evt="end" delay="0">
                  <p:rtn val="all"/>
                </p:endSync>
                <p:childTnLst>
                  <p:par>
                    <p:cTn id="361" fill="hold" nodeType="clickPar">
                      <p:stCondLst>
                        <p:cond delay="0"/>
                      </p:stCondLst>
                      <p:childTnLst>
                        <p:par>
                          <p:cTn id="362" fill="hold" nodeType="withGroup">
                            <p:stCondLst>
                              <p:cond delay="0"/>
                            </p:stCondLst>
                            <p:childTnLst>
                              <p:par>
                                <p:cTn id="363" presetID="18" presetClass="entr" presetSubtype="12" fill="hold" nodeType="clickEffect">
                                  <p:stCondLst>
                                    <p:cond delay="0"/>
                                  </p:stCondLst>
                                  <p:childTnLst>
                                    <p:set>
                                      <p:cBhvr>
                                        <p:cTn id="364" dur="1" fill="hold">
                                          <p:stCondLst>
                                            <p:cond delay="0"/>
                                          </p:stCondLst>
                                        </p:cTn>
                                        <p:tgtEl>
                                          <p:spTgt spid="41201"/>
                                        </p:tgtEl>
                                        <p:attrNameLst>
                                          <p:attrName>style.visibility</p:attrName>
                                        </p:attrNameLst>
                                      </p:cBhvr>
                                      <p:to>
                                        <p:strVal val="visible"/>
                                      </p:to>
                                    </p:set>
                                    <p:animEffect transition="in" filter="strips(downLeft)">
                                      <p:cBhvr>
                                        <p:cTn id="365" dur="500"/>
                                        <p:tgtEl>
                                          <p:spTgt spid="41201"/>
                                        </p:tgtEl>
                                      </p:cBhvr>
                                    </p:animEffect>
                                  </p:childTnLst>
                                </p:cTn>
                              </p:par>
                            </p:childTnLst>
                          </p:cTn>
                        </p:par>
                      </p:childTnLst>
                    </p:cTn>
                  </p:par>
                </p:childTnLst>
              </p:cTn>
              <p:nextCondLst>
                <p:cond evt="onClick" delay="0">
                  <p:tgtEl>
                    <p:spTgt spid="41016"/>
                  </p:tgtEl>
                </p:cond>
              </p:nextCondLst>
            </p:seq>
            <p:seq concurrent="1" nextAc="seek">
              <p:cTn id="366" restart="whenNotActive" fill="hold" evtFilter="cancelBubble" nodeType="interactiveSeq">
                <p:stCondLst>
                  <p:cond evt="onClick" delay="0">
                    <p:tgtEl>
                      <p:spTgt spid="41023"/>
                    </p:tgtEl>
                  </p:cond>
                </p:stCondLst>
                <p:endSync evt="end" delay="0">
                  <p:rtn val="all"/>
                </p:endSync>
                <p:childTnLst>
                  <p:par>
                    <p:cTn id="367" fill="hold" nodeType="clickPar">
                      <p:stCondLst>
                        <p:cond delay="0"/>
                      </p:stCondLst>
                      <p:childTnLst>
                        <p:par>
                          <p:cTn id="368" fill="hold" nodeType="withGroup">
                            <p:stCondLst>
                              <p:cond delay="0"/>
                            </p:stCondLst>
                            <p:childTnLst>
                              <p:par>
                                <p:cTn id="369" presetID="2" presetClass="exit" presetSubtype="4" fill="hold" grpId="6" nodeType="clickEffect">
                                  <p:stCondLst>
                                    <p:cond delay="0"/>
                                  </p:stCondLst>
                                  <p:childTnLst>
                                    <p:anim calcmode="lin" valueType="num">
                                      <p:cBhvr additive="base">
                                        <p:cTn id="370" dur="500"/>
                                        <p:tgtEl>
                                          <p:spTgt spid="41200"/>
                                        </p:tgtEl>
                                        <p:attrNameLst>
                                          <p:attrName>ppt_x</p:attrName>
                                        </p:attrNameLst>
                                      </p:cBhvr>
                                      <p:tavLst>
                                        <p:tav tm="0">
                                          <p:val>
                                            <p:strVal val="ppt_x"/>
                                          </p:val>
                                        </p:tav>
                                        <p:tav tm="100000">
                                          <p:val>
                                            <p:strVal val="ppt_x"/>
                                          </p:val>
                                        </p:tav>
                                      </p:tavLst>
                                    </p:anim>
                                    <p:anim calcmode="lin" valueType="num">
                                      <p:cBhvr additive="base">
                                        <p:cTn id="371" dur="500"/>
                                        <p:tgtEl>
                                          <p:spTgt spid="41200"/>
                                        </p:tgtEl>
                                        <p:attrNameLst>
                                          <p:attrName>ppt_y</p:attrName>
                                        </p:attrNameLst>
                                      </p:cBhvr>
                                      <p:tavLst>
                                        <p:tav tm="0">
                                          <p:val>
                                            <p:strVal val="ppt_y"/>
                                          </p:val>
                                        </p:tav>
                                        <p:tav tm="100000">
                                          <p:val>
                                            <p:strVal val="1+ppt_h/2"/>
                                          </p:val>
                                        </p:tav>
                                      </p:tavLst>
                                    </p:anim>
                                    <p:set>
                                      <p:cBhvr>
                                        <p:cTn id="372" dur="1" fill="hold">
                                          <p:stCondLst>
                                            <p:cond delay="499"/>
                                          </p:stCondLst>
                                        </p:cTn>
                                        <p:tgtEl>
                                          <p:spTgt spid="41200"/>
                                        </p:tgtEl>
                                        <p:attrNameLst>
                                          <p:attrName>style.visibility</p:attrName>
                                        </p:attrNameLst>
                                      </p:cBhvr>
                                      <p:to>
                                        <p:strVal val="hidden"/>
                                      </p:to>
                                    </p:set>
                                  </p:childTnLst>
                                </p:cTn>
                              </p:par>
                            </p:childTnLst>
                          </p:cTn>
                        </p:par>
                      </p:childTnLst>
                    </p:cTn>
                  </p:par>
                </p:childTnLst>
              </p:cTn>
              <p:nextCondLst>
                <p:cond evt="onClick" delay="0">
                  <p:tgtEl>
                    <p:spTgt spid="41023"/>
                  </p:tgtEl>
                </p:cond>
              </p:nextCondLst>
            </p:seq>
            <p:seq concurrent="1" nextAc="seek">
              <p:cTn id="373" restart="whenNotActive" fill="hold" evtFilter="cancelBubble" nodeType="interactiveSeq">
                <p:stCondLst>
                  <p:cond evt="onClick" delay="0">
                    <p:tgtEl>
                      <p:spTgt spid="41010"/>
                    </p:tgtEl>
                  </p:cond>
                </p:stCondLst>
                <p:endSync evt="end" delay="0">
                  <p:rtn val="all"/>
                </p:endSync>
                <p:childTnLst>
                  <p:par>
                    <p:cTn id="374" fill="hold" nodeType="clickPar">
                      <p:stCondLst>
                        <p:cond delay="0"/>
                      </p:stCondLst>
                      <p:childTnLst>
                        <p:par>
                          <p:cTn id="375" fill="hold" nodeType="withGroup">
                            <p:stCondLst>
                              <p:cond delay="0"/>
                            </p:stCondLst>
                            <p:childTnLst>
                              <p:par>
                                <p:cTn id="376" presetID="49" presetClass="entr" presetSubtype="0" decel="100000" fill="hold" grpId="7" nodeType="clickEffect">
                                  <p:stCondLst>
                                    <p:cond delay="0"/>
                                  </p:stCondLst>
                                  <p:childTnLst>
                                    <p:set>
                                      <p:cBhvr>
                                        <p:cTn id="377" dur="1" fill="hold">
                                          <p:stCondLst>
                                            <p:cond delay="0"/>
                                          </p:stCondLst>
                                        </p:cTn>
                                        <p:tgtEl>
                                          <p:spTgt spid="41221"/>
                                        </p:tgtEl>
                                        <p:attrNameLst>
                                          <p:attrName>style.visibility</p:attrName>
                                        </p:attrNameLst>
                                      </p:cBhvr>
                                      <p:to>
                                        <p:strVal val="visible"/>
                                      </p:to>
                                    </p:set>
                                    <p:anim calcmode="lin" valueType="num">
                                      <p:cBhvr>
                                        <p:cTn id="378" dur="500" fill="hold"/>
                                        <p:tgtEl>
                                          <p:spTgt spid="41221"/>
                                        </p:tgtEl>
                                        <p:attrNameLst>
                                          <p:attrName>ppt_w</p:attrName>
                                        </p:attrNameLst>
                                      </p:cBhvr>
                                      <p:tavLst>
                                        <p:tav tm="0">
                                          <p:val>
                                            <p:fltVal val="0"/>
                                          </p:val>
                                        </p:tav>
                                        <p:tav tm="100000">
                                          <p:val>
                                            <p:strVal val="#ppt_w"/>
                                          </p:val>
                                        </p:tav>
                                      </p:tavLst>
                                    </p:anim>
                                    <p:anim calcmode="lin" valueType="num">
                                      <p:cBhvr>
                                        <p:cTn id="379" dur="500" fill="hold"/>
                                        <p:tgtEl>
                                          <p:spTgt spid="41221"/>
                                        </p:tgtEl>
                                        <p:attrNameLst>
                                          <p:attrName>ppt_h</p:attrName>
                                        </p:attrNameLst>
                                      </p:cBhvr>
                                      <p:tavLst>
                                        <p:tav tm="0">
                                          <p:val>
                                            <p:fltVal val="0"/>
                                          </p:val>
                                        </p:tav>
                                        <p:tav tm="100000">
                                          <p:val>
                                            <p:strVal val="#ppt_h"/>
                                          </p:val>
                                        </p:tav>
                                      </p:tavLst>
                                    </p:anim>
                                    <p:anim calcmode="lin" valueType="num">
                                      <p:cBhvr>
                                        <p:cTn id="380" dur="500" fill="hold"/>
                                        <p:tgtEl>
                                          <p:spTgt spid="41221"/>
                                        </p:tgtEl>
                                        <p:attrNameLst>
                                          <p:attrName>style.rotation</p:attrName>
                                        </p:attrNameLst>
                                      </p:cBhvr>
                                      <p:tavLst>
                                        <p:tav tm="0">
                                          <p:val>
                                            <p:fltVal val="360"/>
                                          </p:val>
                                        </p:tav>
                                        <p:tav tm="100000">
                                          <p:val>
                                            <p:fltVal val="0"/>
                                          </p:val>
                                        </p:tav>
                                      </p:tavLst>
                                    </p:anim>
                                    <p:animEffect transition="in" filter="fade">
                                      <p:cBhvr>
                                        <p:cTn id="381" dur="500"/>
                                        <p:tgtEl>
                                          <p:spTgt spid="41221"/>
                                        </p:tgtEl>
                                      </p:cBhvr>
                                    </p:animEffect>
                                  </p:childTnLst>
                                </p:cTn>
                              </p:par>
                            </p:childTnLst>
                          </p:cTn>
                        </p:par>
                      </p:childTnLst>
                    </p:cTn>
                  </p:par>
                </p:childTnLst>
              </p:cTn>
              <p:nextCondLst>
                <p:cond evt="onClick" delay="0">
                  <p:tgtEl>
                    <p:spTgt spid="41010"/>
                  </p:tgtEl>
                </p:cond>
              </p:nextCondLst>
            </p:seq>
            <p:seq concurrent="1" nextAc="seek">
              <p:cTn id="382" restart="whenNotActive" fill="hold" evtFilter="cancelBubble" nodeType="interactiveSeq">
                <p:stCondLst>
                  <p:cond evt="onClick" delay="0">
                    <p:tgtEl>
                      <p:spTgt spid="41017"/>
                    </p:tgtEl>
                  </p:cond>
                </p:stCondLst>
                <p:endSync evt="end" delay="0">
                  <p:rtn val="all"/>
                </p:endSync>
                <p:childTnLst>
                  <p:par>
                    <p:cTn id="383" fill="hold" nodeType="clickPar">
                      <p:stCondLst>
                        <p:cond delay="0"/>
                      </p:stCondLst>
                      <p:childTnLst>
                        <p:par>
                          <p:cTn id="384" fill="hold" nodeType="withGroup">
                            <p:stCondLst>
                              <p:cond delay="0"/>
                            </p:stCondLst>
                            <p:childTnLst>
                              <p:par>
                                <p:cTn id="385" presetID="31" presetClass="entr" presetSubtype="0" fill="hold" nodeType="clickEffect">
                                  <p:stCondLst>
                                    <p:cond delay="0"/>
                                  </p:stCondLst>
                                  <p:iterate type="lt">
                                    <p:tmPct val="5000"/>
                                  </p:iterate>
                                  <p:childTnLst>
                                    <p:set>
                                      <p:cBhvr>
                                        <p:cTn id="386" dur="1" fill="hold">
                                          <p:stCondLst>
                                            <p:cond delay="0"/>
                                          </p:stCondLst>
                                        </p:cTn>
                                        <p:tgtEl>
                                          <p:spTgt spid="41222"/>
                                        </p:tgtEl>
                                        <p:attrNameLst>
                                          <p:attrName>style.visibility</p:attrName>
                                        </p:attrNameLst>
                                      </p:cBhvr>
                                      <p:to>
                                        <p:strVal val="visible"/>
                                      </p:to>
                                    </p:set>
                                    <p:anim calcmode="lin" valueType="num">
                                      <p:cBhvr>
                                        <p:cTn id="387" dur="1000" fill="hold"/>
                                        <p:tgtEl>
                                          <p:spTgt spid="41222"/>
                                        </p:tgtEl>
                                        <p:attrNameLst>
                                          <p:attrName>ppt_w</p:attrName>
                                        </p:attrNameLst>
                                      </p:cBhvr>
                                      <p:tavLst>
                                        <p:tav tm="0">
                                          <p:val>
                                            <p:fltVal val="0"/>
                                          </p:val>
                                        </p:tav>
                                        <p:tav tm="100000">
                                          <p:val>
                                            <p:strVal val="#ppt_w"/>
                                          </p:val>
                                        </p:tav>
                                      </p:tavLst>
                                    </p:anim>
                                    <p:anim calcmode="lin" valueType="num">
                                      <p:cBhvr>
                                        <p:cTn id="388" dur="1000" fill="hold"/>
                                        <p:tgtEl>
                                          <p:spTgt spid="41222"/>
                                        </p:tgtEl>
                                        <p:attrNameLst>
                                          <p:attrName>ppt_h</p:attrName>
                                        </p:attrNameLst>
                                      </p:cBhvr>
                                      <p:tavLst>
                                        <p:tav tm="0">
                                          <p:val>
                                            <p:fltVal val="0"/>
                                          </p:val>
                                        </p:tav>
                                        <p:tav tm="100000">
                                          <p:val>
                                            <p:strVal val="#ppt_h"/>
                                          </p:val>
                                        </p:tav>
                                      </p:tavLst>
                                    </p:anim>
                                    <p:anim calcmode="lin" valueType="num">
                                      <p:cBhvr>
                                        <p:cTn id="389" dur="1000" fill="hold"/>
                                        <p:tgtEl>
                                          <p:spTgt spid="41222"/>
                                        </p:tgtEl>
                                        <p:attrNameLst>
                                          <p:attrName>style.rotation</p:attrName>
                                        </p:attrNameLst>
                                      </p:cBhvr>
                                      <p:tavLst>
                                        <p:tav tm="0">
                                          <p:val>
                                            <p:fltVal val="90"/>
                                          </p:val>
                                        </p:tav>
                                        <p:tav tm="100000">
                                          <p:val>
                                            <p:fltVal val="0"/>
                                          </p:val>
                                        </p:tav>
                                      </p:tavLst>
                                    </p:anim>
                                    <p:animEffect transition="in" filter="fade">
                                      <p:cBhvr>
                                        <p:cTn id="390" dur="1000"/>
                                        <p:tgtEl>
                                          <p:spTgt spid="41222"/>
                                        </p:tgtEl>
                                      </p:cBhvr>
                                    </p:animEffect>
                                  </p:childTnLst>
                                </p:cTn>
                              </p:par>
                            </p:childTnLst>
                          </p:cTn>
                        </p:par>
                      </p:childTnLst>
                    </p:cTn>
                  </p:par>
                </p:childTnLst>
              </p:cTn>
              <p:nextCondLst>
                <p:cond evt="onClick" delay="0">
                  <p:tgtEl>
                    <p:spTgt spid="41017"/>
                  </p:tgtEl>
                </p:cond>
              </p:nextCondLst>
            </p:seq>
            <p:seq concurrent="1" nextAc="seek">
              <p:cTn id="391" restart="whenNotActive" fill="hold" evtFilter="cancelBubble" nodeType="interactiveSeq">
                <p:stCondLst>
                  <p:cond evt="onClick" delay="0">
                    <p:tgtEl>
                      <p:spTgt spid="41024"/>
                    </p:tgtEl>
                  </p:cond>
                </p:stCondLst>
                <p:endSync evt="end" delay="0">
                  <p:rtn val="all"/>
                </p:endSync>
                <p:childTnLst>
                  <p:par>
                    <p:cTn id="392" fill="hold" nodeType="clickPar">
                      <p:stCondLst>
                        <p:cond delay="0"/>
                      </p:stCondLst>
                      <p:childTnLst>
                        <p:par>
                          <p:cTn id="393" fill="hold" nodeType="withGroup">
                            <p:stCondLst>
                              <p:cond delay="0"/>
                            </p:stCondLst>
                            <p:childTnLst>
                              <p:par>
                                <p:cTn id="394" presetID="35" presetClass="exit" presetSubtype="0" fill="hold" grpId="8" nodeType="clickEffect">
                                  <p:stCondLst>
                                    <p:cond delay="0"/>
                                  </p:stCondLst>
                                  <p:childTnLst>
                                    <p:animEffect transition="out" filter="fade">
                                      <p:cBhvr>
                                        <p:cTn id="395" dur="2000"/>
                                        <p:tgtEl>
                                          <p:spTgt spid="41221"/>
                                        </p:tgtEl>
                                      </p:cBhvr>
                                    </p:animEffect>
                                    <p:anim calcmode="lin" valueType="num">
                                      <p:cBhvr>
                                        <p:cTn id="396" dur="2000"/>
                                        <p:tgtEl>
                                          <p:spTgt spid="41221"/>
                                        </p:tgtEl>
                                        <p:attrNameLst>
                                          <p:attrName>style.rotation</p:attrName>
                                        </p:attrNameLst>
                                      </p:cBhvr>
                                      <p:tavLst>
                                        <p:tav tm="0">
                                          <p:val>
                                            <p:fltVal val="0"/>
                                          </p:val>
                                        </p:tav>
                                        <p:tav tm="100000">
                                          <p:val>
                                            <p:fltVal val="720"/>
                                          </p:val>
                                        </p:tav>
                                      </p:tavLst>
                                    </p:anim>
                                    <p:anim calcmode="lin" valueType="num">
                                      <p:cBhvr>
                                        <p:cTn id="397" dur="2000"/>
                                        <p:tgtEl>
                                          <p:spTgt spid="41221"/>
                                        </p:tgtEl>
                                        <p:attrNameLst>
                                          <p:attrName>ppt_h</p:attrName>
                                        </p:attrNameLst>
                                      </p:cBhvr>
                                      <p:tavLst>
                                        <p:tav tm="0">
                                          <p:val>
                                            <p:strVal val="ppt_h"/>
                                          </p:val>
                                        </p:tav>
                                        <p:tav tm="100000">
                                          <p:val>
                                            <p:fltVal val="0"/>
                                          </p:val>
                                        </p:tav>
                                      </p:tavLst>
                                    </p:anim>
                                    <p:anim calcmode="lin" valueType="num">
                                      <p:cBhvr>
                                        <p:cTn id="398" dur="2000"/>
                                        <p:tgtEl>
                                          <p:spTgt spid="41221"/>
                                        </p:tgtEl>
                                        <p:attrNameLst>
                                          <p:attrName>ppt_w</p:attrName>
                                        </p:attrNameLst>
                                      </p:cBhvr>
                                      <p:tavLst>
                                        <p:tav tm="0">
                                          <p:val>
                                            <p:strVal val="ppt_w"/>
                                          </p:val>
                                        </p:tav>
                                        <p:tav tm="100000">
                                          <p:val>
                                            <p:fltVal val="0"/>
                                          </p:val>
                                        </p:tav>
                                      </p:tavLst>
                                    </p:anim>
                                    <p:set>
                                      <p:cBhvr>
                                        <p:cTn id="399" dur="1" fill="hold">
                                          <p:stCondLst>
                                            <p:cond delay="1999"/>
                                          </p:stCondLst>
                                        </p:cTn>
                                        <p:tgtEl>
                                          <p:spTgt spid="41221"/>
                                        </p:tgtEl>
                                        <p:attrNameLst>
                                          <p:attrName>style.visibility</p:attrName>
                                        </p:attrNameLst>
                                      </p:cBhvr>
                                      <p:to>
                                        <p:strVal val="hidden"/>
                                      </p:to>
                                    </p:set>
                                  </p:childTnLst>
                                </p:cTn>
                              </p:par>
                            </p:childTnLst>
                          </p:cTn>
                        </p:par>
                      </p:childTnLst>
                    </p:cTn>
                  </p:par>
                </p:childTnLst>
              </p:cTn>
              <p:nextCondLst>
                <p:cond evt="onClick" delay="0">
                  <p:tgtEl>
                    <p:spTgt spid="41024"/>
                  </p:tgtEl>
                </p:cond>
              </p:nextCondLst>
            </p:seq>
            <p:seq concurrent="1" nextAc="seek">
              <p:cTn id="400" restart="whenNotActive" fill="hold" evtFilter="cancelBubble" nodeType="interactiveSeq">
                <p:stCondLst>
                  <p:cond evt="onClick" delay="0">
                    <p:tgtEl>
                      <p:spTgt spid="41011"/>
                    </p:tgtEl>
                  </p:cond>
                </p:stCondLst>
                <p:endSync evt="end" delay="0">
                  <p:rtn val="all"/>
                </p:endSync>
                <p:childTnLst>
                  <p:par>
                    <p:cTn id="401" fill="hold" nodeType="clickPar">
                      <p:stCondLst>
                        <p:cond delay="0"/>
                      </p:stCondLst>
                      <p:childTnLst>
                        <p:par>
                          <p:cTn id="402" fill="hold" nodeType="withGroup">
                            <p:stCondLst>
                              <p:cond delay="0"/>
                            </p:stCondLst>
                            <p:childTnLst>
                              <p:par>
                                <p:cTn id="403" presetID="52" presetClass="entr" presetSubtype="0" fill="hold" grpId="9" nodeType="clickEffect">
                                  <p:stCondLst>
                                    <p:cond delay="0"/>
                                  </p:stCondLst>
                                  <p:childTnLst>
                                    <p:set>
                                      <p:cBhvr>
                                        <p:cTn id="404" dur="1" fill="hold">
                                          <p:stCondLst>
                                            <p:cond delay="0"/>
                                          </p:stCondLst>
                                        </p:cTn>
                                        <p:tgtEl>
                                          <p:spTgt spid="41244"/>
                                        </p:tgtEl>
                                        <p:attrNameLst>
                                          <p:attrName>style.visibility</p:attrName>
                                        </p:attrNameLst>
                                      </p:cBhvr>
                                      <p:to>
                                        <p:strVal val="visible"/>
                                      </p:to>
                                    </p:set>
                                    <p:animScale>
                                      <p:cBhvr>
                                        <p:cTn id="405" dur="1000" decel="50000" fill="hold">
                                          <p:stCondLst>
                                            <p:cond delay="0"/>
                                          </p:stCondLst>
                                        </p:cTn>
                                        <p:tgtEl>
                                          <p:spTgt spid="412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6" dur="1000" decel="50000" fill="hold">
                                          <p:stCondLst>
                                            <p:cond delay="0"/>
                                          </p:stCondLst>
                                        </p:cTn>
                                        <p:tgtEl>
                                          <p:spTgt spid="41244"/>
                                        </p:tgtEl>
                                        <p:attrNameLst>
                                          <p:attrName>ppt_x</p:attrName>
                                          <p:attrName>ppt_y</p:attrName>
                                        </p:attrNameLst>
                                      </p:cBhvr>
                                    </p:animMotion>
                                    <p:animEffect transition="in" filter="fade">
                                      <p:cBhvr>
                                        <p:cTn id="407" dur="1000"/>
                                        <p:tgtEl>
                                          <p:spTgt spid="41244"/>
                                        </p:tgtEl>
                                      </p:cBhvr>
                                    </p:animEffect>
                                  </p:childTnLst>
                                </p:cTn>
                              </p:par>
                            </p:childTnLst>
                          </p:cTn>
                        </p:par>
                      </p:childTnLst>
                    </p:cTn>
                  </p:par>
                </p:childTnLst>
              </p:cTn>
              <p:nextCondLst>
                <p:cond evt="onClick" delay="0">
                  <p:tgtEl>
                    <p:spTgt spid="41011"/>
                  </p:tgtEl>
                </p:cond>
              </p:nextCondLst>
            </p:seq>
            <p:seq concurrent="1" nextAc="seek">
              <p:cTn id="408" restart="whenNotActive" fill="hold" evtFilter="cancelBubble" nodeType="interactiveSeq">
                <p:stCondLst>
                  <p:cond evt="onClick" delay="0">
                    <p:tgtEl>
                      <p:spTgt spid="41019"/>
                    </p:tgtEl>
                  </p:cond>
                </p:stCondLst>
                <p:endSync evt="end" delay="0">
                  <p:rtn val="all"/>
                </p:endSync>
                <p:childTnLst>
                  <p:par>
                    <p:cTn id="409" fill="hold" nodeType="clickPar">
                      <p:stCondLst>
                        <p:cond delay="0"/>
                      </p:stCondLst>
                      <p:childTnLst>
                        <p:par>
                          <p:cTn id="410" fill="hold" nodeType="withGroup">
                            <p:stCondLst>
                              <p:cond delay="0"/>
                            </p:stCondLst>
                            <p:childTnLst>
                              <p:par>
                                <p:cTn id="411" presetID="39" presetClass="entr" presetSubtype="0" accel="100000" fill="hold" nodeType="clickEffect">
                                  <p:stCondLst>
                                    <p:cond delay="0"/>
                                  </p:stCondLst>
                                  <p:childTnLst>
                                    <p:set>
                                      <p:cBhvr>
                                        <p:cTn id="412" dur="1" fill="hold">
                                          <p:stCondLst>
                                            <p:cond delay="0"/>
                                          </p:stCondLst>
                                        </p:cTn>
                                        <p:tgtEl>
                                          <p:spTgt spid="41269"/>
                                        </p:tgtEl>
                                        <p:attrNameLst>
                                          <p:attrName>style.visibility</p:attrName>
                                        </p:attrNameLst>
                                      </p:cBhvr>
                                      <p:to>
                                        <p:strVal val="visible"/>
                                      </p:to>
                                    </p:set>
                                    <p:anim calcmode="lin" valueType="num">
                                      <p:cBhvr>
                                        <p:cTn id="413" dur="500" fill="hold"/>
                                        <p:tgtEl>
                                          <p:spTgt spid="41269"/>
                                        </p:tgtEl>
                                        <p:attrNameLst>
                                          <p:attrName>ppt_h</p:attrName>
                                        </p:attrNameLst>
                                      </p:cBhvr>
                                      <p:tavLst>
                                        <p:tav tm="0">
                                          <p:val>
                                            <p:strVal val="#ppt_h/20"/>
                                          </p:val>
                                        </p:tav>
                                        <p:tav tm="50000">
                                          <p:val>
                                            <p:strVal val="#ppt_h/20"/>
                                          </p:val>
                                        </p:tav>
                                        <p:tav tm="100000">
                                          <p:val>
                                            <p:strVal val="#ppt_h"/>
                                          </p:val>
                                        </p:tav>
                                      </p:tavLst>
                                    </p:anim>
                                    <p:anim calcmode="lin" valueType="num">
                                      <p:cBhvr>
                                        <p:cTn id="414" dur="500" fill="hold"/>
                                        <p:tgtEl>
                                          <p:spTgt spid="41269"/>
                                        </p:tgtEl>
                                        <p:attrNameLst>
                                          <p:attrName>ppt_w</p:attrName>
                                        </p:attrNameLst>
                                      </p:cBhvr>
                                      <p:tavLst>
                                        <p:tav tm="0">
                                          <p:val>
                                            <p:strVal val="#ppt_w+.3"/>
                                          </p:val>
                                        </p:tav>
                                        <p:tav tm="50000">
                                          <p:val>
                                            <p:strVal val="#ppt_w+.3"/>
                                          </p:val>
                                        </p:tav>
                                        <p:tav tm="100000">
                                          <p:val>
                                            <p:strVal val="#ppt_w"/>
                                          </p:val>
                                        </p:tav>
                                      </p:tavLst>
                                    </p:anim>
                                    <p:anim calcmode="lin" valueType="num">
                                      <p:cBhvr>
                                        <p:cTn id="415" dur="500" fill="hold"/>
                                        <p:tgtEl>
                                          <p:spTgt spid="41269"/>
                                        </p:tgtEl>
                                        <p:attrNameLst>
                                          <p:attrName>ppt_x</p:attrName>
                                        </p:attrNameLst>
                                      </p:cBhvr>
                                      <p:tavLst>
                                        <p:tav tm="0">
                                          <p:val>
                                            <p:strVal val="#ppt_x-.3"/>
                                          </p:val>
                                        </p:tav>
                                        <p:tav tm="50000">
                                          <p:val>
                                            <p:strVal val="#ppt_x"/>
                                          </p:val>
                                        </p:tav>
                                        <p:tav tm="100000">
                                          <p:val>
                                            <p:strVal val="#ppt_x"/>
                                          </p:val>
                                        </p:tav>
                                      </p:tavLst>
                                    </p:anim>
                                    <p:anim calcmode="lin" valueType="num">
                                      <p:cBhvr>
                                        <p:cTn id="416" dur="500" fill="hold"/>
                                        <p:tgtEl>
                                          <p:spTgt spid="41269"/>
                                        </p:tgtEl>
                                        <p:attrNameLst>
                                          <p:attrName>ppt_y</p:attrName>
                                        </p:attrNameLst>
                                      </p:cBhvr>
                                      <p:tavLst>
                                        <p:tav tm="0">
                                          <p:val>
                                            <p:strVal val="#ppt_y"/>
                                          </p:val>
                                        </p:tav>
                                        <p:tav tm="100000">
                                          <p:val>
                                            <p:strVal val="#ppt_y"/>
                                          </p:val>
                                        </p:tav>
                                      </p:tavLst>
                                    </p:anim>
                                  </p:childTnLst>
                                </p:cTn>
                              </p:par>
                            </p:childTnLst>
                          </p:cTn>
                        </p:par>
                      </p:childTnLst>
                    </p:cTn>
                  </p:par>
                  <p:par>
                    <p:cTn id="417" fill="hold" nodeType="clickPar">
                      <p:stCondLst>
                        <p:cond delay="indefinite"/>
                      </p:stCondLst>
                      <p:childTnLst>
                        <p:par>
                          <p:cTn id="418" fill="hold" nodeType="withGroup">
                            <p:stCondLst>
                              <p:cond delay="0"/>
                            </p:stCondLst>
                            <p:childTnLst>
                              <p:par>
                                <p:cTn id="419" presetID="39" presetClass="entr" presetSubtype="0" accel="100000" fill="hold" nodeType="clickEffect">
                                  <p:stCondLst>
                                    <p:cond delay="0"/>
                                  </p:stCondLst>
                                  <p:childTnLst>
                                    <p:set>
                                      <p:cBhvr>
                                        <p:cTn id="420" dur="1" fill="hold">
                                          <p:stCondLst>
                                            <p:cond delay="0"/>
                                          </p:stCondLst>
                                        </p:cTn>
                                        <p:tgtEl>
                                          <p:spTgt spid="41269"/>
                                        </p:tgtEl>
                                        <p:attrNameLst>
                                          <p:attrName>style.visibility</p:attrName>
                                        </p:attrNameLst>
                                      </p:cBhvr>
                                      <p:to>
                                        <p:strVal val="visible"/>
                                      </p:to>
                                    </p:set>
                                    <p:anim calcmode="lin" valueType="num">
                                      <p:cBhvr>
                                        <p:cTn id="421" dur="500" fill="hold"/>
                                        <p:tgtEl>
                                          <p:spTgt spid="41269"/>
                                        </p:tgtEl>
                                        <p:attrNameLst>
                                          <p:attrName>ppt_h</p:attrName>
                                        </p:attrNameLst>
                                      </p:cBhvr>
                                      <p:tavLst>
                                        <p:tav tm="0">
                                          <p:val>
                                            <p:strVal val="#ppt_h/20"/>
                                          </p:val>
                                        </p:tav>
                                        <p:tav tm="50000">
                                          <p:val>
                                            <p:strVal val="#ppt_h/20"/>
                                          </p:val>
                                        </p:tav>
                                        <p:tav tm="100000">
                                          <p:val>
                                            <p:strVal val="#ppt_h"/>
                                          </p:val>
                                        </p:tav>
                                      </p:tavLst>
                                    </p:anim>
                                    <p:anim calcmode="lin" valueType="num">
                                      <p:cBhvr>
                                        <p:cTn id="422" dur="500" fill="hold"/>
                                        <p:tgtEl>
                                          <p:spTgt spid="41269"/>
                                        </p:tgtEl>
                                        <p:attrNameLst>
                                          <p:attrName>ppt_w</p:attrName>
                                        </p:attrNameLst>
                                      </p:cBhvr>
                                      <p:tavLst>
                                        <p:tav tm="0">
                                          <p:val>
                                            <p:strVal val="#ppt_w+.3"/>
                                          </p:val>
                                        </p:tav>
                                        <p:tav tm="50000">
                                          <p:val>
                                            <p:strVal val="#ppt_w+.3"/>
                                          </p:val>
                                        </p:tav>
                                        <p:tav tm="100000">
                                          <p:val>
                                            <p:strVal val="#ppt_w"/>
                                          </p:val>
                                        </p:tav>
                                      </p:tavLst>
                                    </p:anim>
                                    <p:anim calcmode="lin" valueType="num">
                                      <p:cBhvr>
                                        <p:cTn id="423" dur="500" fill="hold"/>
                                        <p:tgtEl>
                                          <p:spTgt spid="41269"/>
                                        </p:tgtEl>
                                        <p:attrNameLst>
                                          <p:attrName>ppt_x</p:attrName>
                                        </p:attrNameLst>
                                      </p:cBhvr>
                                      <p:tavLst>
                                        <p:tav tm="0">
                                          <p:val>
                                            <p:strVal val="#ppt_x-.3"/>
                                          </p:val>
                                        </p:tav>
                                        <p:tav tm="50000">
                                          <p:val>
                                            <p:strVal val="#ppt_x"/>
                                          </p:val>
                                        </p:tav>
                                        <p:tav tm="100000">
                                          <p:val>
                                            <p:strVal val="#ppt_x"/>
                                          </p:val>
                                        </p:tav>
                                      </p:tavLst>
                                    </p:anim>
                                    <p:anim calcmode="lin" valueType="num">
                                      <p:cBhvr>
                                        <p:cTn id="424" dur="500" fill="hold"/>
                                        <p:tgtEl>
                                          <p:spTgt spid="4126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1019"/>
                  </p:tgtEl>
                </p:cond>
              </p:nextCondLst>
            </p:seq>
            <p:seq concurrent="1" nextAc="seek">
              <p:cTn id="425" restart="whenNotActive" fill="hold" evtFilter="cancelBubble" nodeType="interactiveSeq">
                <p:stCondLst>
                  <p:cond evt="onClick" delay="0">
                    <p:tgtEl>
                      <p:spTgt spid="41025"/>
                    </p:tgtEl>
                  </p:cond>
                </p:stCondLst>
                <p:endSync evt="end" delay="0">
                  <p:rtn val="all"/>
                </p:endSync>
                <p:childTnLst>
                  <p:par>
                    <p:cTn id="426" fill="hold" nodeType="clickPar">
                      <p:stCondLst>
                        <p:cond delay="0"/>
                      </p:stCondLst>
                      <p:childTnLst>
                        <p:par>
                          <p:cTn id="427" fill="hold" nodeType="withGroup">
                            <p:stCondLst>
                              <p:cond delay="0"/>
                            </p:stCondLst>
                            <p:childTnLst>
                              <p:par>
                                <p:cTn id="428" presetID="9" presetClass="exit" presetSubtype="0" fill="hold" grpId="10" nodeType="clickEffect">
                                  <p:stCondLst>
                                    <p:cond delay="0"/>
                                  </p:stCondLst>
                                  <p:childTnLst>
                                    <p:animEffect transition="out" filter="dissolve">
                                      <p:cBhvr>
                                        <p:cTn id="429" dur="500"/>
                                        <p:tgtEl>
                                          <p:spTgt spid="41244"/>
                                        </p:tgtEl>
                                      </p:cBhvr>
                                    </p:animEffect>
                                    <p:set>
                                      <p:cBhvr>
                                        <p:cTn id="430" dur="1" fill="hold">
                                          <p:stCondLst>
                                            <p:cond delay="499"/>
                                          </p:stCondLst>
                                        </p:cTn>
                                        <p:tgtEl>
                                          <p:spTgt spid="41244"/>
                                        </p:tgtEl>
                                        <p:attrNameLst>
                                          <p:attrName>style.visibility</p:attrName>
                                        </p:attrNameLst>
                                      </p:cBhvr>
                                      <p:to>
                                        <p:strVal val="hidden"/>
                                      </p:to>
                                    </p:set>
                                  </p:childTnLst>
                                </p:cTn>
                              </p:par>
                            </p:childTnLst>
                          </p:cTn>
                        </p:par>
                      </p:childTnLst>
                    </p:cTn>
                  </p:par>
                </p:childTnLst>
              </p:cTn>
              <p:nextCondLst>
                <p:cond evt="onClick" delay="0">
                  <p:tgtEl>
                    <p:spTgt spid="41025"/>
                  </p:tgtEl>
                </p:cond>
              </p:nextCondLst>
            </p:seq>
            <p:seq concurrent="1" nextAc="seek">
              <p:cTn id="431" restart="whenNotActive" fill="hold" evtFilter="cancelBubble" nodeType="interactiveSeq">
                <p:stCondLst>
                  <p:cond evt="onClick" delay="0">
                    <p:tgtEl>
                      <p:spTgt spid="41012"/>
                    </p:tgtEl>
                  </p:cond>
                </p:stCondLst>
                <p:endSync evt="end" delay="0">
                  <p:rtn val="all"/>
                </p:endSync>
                <p:childTnLst>
                  <p:par>
                    <p:cTn id="432" fill="hold" nodeType="clickPar">
                      <p:stCondLst>
                        <p:cond delay="0"/>
                      </p:stCondLst>
                      <p:childTnLst>
                        <p:par>
                          <p:cTn id="433" fill="hold" nodeType="withGroup">
                            <p:stCondLst>
                              <p:cond delay="0"/>
                            </p:stCondLst>
                            <p:childTnLst>
                              <p:par>
                                <p:cTn id="434" presetID="35" presetClass="entr" presetSubtype="0" fill="hold" grpId="11" nodeType="clickEffect">
                                  <p:stCondLst>
                                    <p:cond delay="0"/>
                                  </p:stCondLst>
                                  <p:childTnLst>
                                    <p:set>
                                      <p:cBhvr>
                                        <p:cTn id="435" dur="1" fill="hold">
                                          <p:stCondLst>
                                            <p:cond delay="0"/>
                                          </p:stCondLst>
                                        </p:cTn>
                                        <p:tgtEl>
                                          <p:spTgt spid="41289"/>
                                        </p:tgtEl>
                                        <p:attrNameLst>
                                          <p:attrName>style.visibility</p:attrName>
                                        </p:attrNameLst>
                                      </p:cBhvr>
                                      <p:to>
                                        <p:strVal val="visible"/>
                                      </p:to>
                                    </p:set>
                                    <p:animEffect transition="in" filter="fade">
                                      <p:cBhvr>
                                        <p:cTn id="436" dur="2000"/>
                                        <p:tgtEl>
                                          <p:spTgt spid="41289"/>
                                        </p:tgtEl>
                                      </p:cBhvr>
                                    </p:animEffect>
                                    <p:anim calcmode="lin" valueType="num">
                                      <p:cBhvr>
                                        <p:cTn id="437" dur="2000" fill="hold"/>
                                        <p:tgtEl>
                                          <p:spTgt spid="41289"/>
                                        </p:tgtEl>
                                        <p:attrNameLst>
                                          <p:attrName>style.rotation</p:attrName>
                                        </p:attrNameLst>
                                      </p:cBhvr>
                                      <p:tavLst>
                                        <p:tav tm="0">
                                          <p:val>
                                            <p:fltVal val="720"/>
                                          </p:val>
                                        </p:tav>
                                        <p:tav tm="100000">
                                          <p:val>
                                            <p:fltVal val="0"/>
                                          </p:val>
                                        </p:tav>
                                      </p:tavLst>
                                    </p:anim>
                                    <p:anim calcmode="lin" valueType="num">
                                      <p:cBhvr>
                                        <p:cTn id="438" dur="2000" fill="hold"/>
                                        <p:tgtEl>
                                          <p:spTgt spid="41289"/>
                                        </p:tgtEl>
                                        <p:attrNameLst>
                                          <p:attrName>ppt_h</p:attrName>
                                        </p:attrNameLst>
                                      </p:cBhvr>
                                      <p:tavLst>
                                        <p:tav tm="0">
                                          <p:val>
                                            <p:fltVal val="0"/>
                                          </p:val>
                                        </p:tav>
                                        <p:tav tm="100000">
                                          <p:val>
                                            <p:strVal val="#ppt_h"/>
                                          </p:val>
                                        </p:tav>
                                      </p:tavLst>
                                    </p:anim>
                                    <p:anim calcmode="lin" valueType="num">
                                      <p:cBhvr>
                                        <p:cTn id="439" dur="2000" fill="hold"/>
                                        <p:tgtEl>
                                          <p:spTgt spid="41289"/>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41012"/>
                  </p:tgtEl>
                </p:cond>
              </p:nextCondLst>
            </p:seq>
            <p:seq concurrent="1" nextAc="seek">
              <p:cTn id="440" restart="whenNotActive" fill="hold" evtFilter="cancelBubble" nodeType="interactiveSeq">
                <p:stCondLst>
                  <p:cond evt="onClick" delay="0">
                    <p:tgtEl>
                      <p:spTgt spid="41026"/>
                    </p:tgtEl>
                  </p:cond>
                </p:stCondLst>
                <p:endSync evt="end" delay="0">
                  <p:rtn val="all"/>
                </p:endSync>
                <p:childTnLst>
                  <p:par>
                    <p:cTn id="441" fill="hold" nodeType="clickPar">
                      <p:stCondLst>
                        <p:cond delay="0"/>
                      </p:stCondLst>
                      <p:childTnLst>
                        <p:par>
                          <p:cTn id="442" fill="hold" nodeType="withGroup">
                            <p:stCondLst>
                              <p:cond delay="0"/>
                            </p:stCondLst>
                            <p:childTnLst>
                              <p:par>
                                <p:cTn id="443" presetID="4" presetClass="exit" presetSubtype="16" fill="hold" grpId="12" nodeType="clickEffect">
                                  <p:stCondLst>
                                    <p:cond delay="0"/>
                                  </p:stCondLst>
                                  <p:childTnLst>
                                    <p:animEffect transition="out" filter="box(in)">
                                      <p:cBhvr>
                                        <p:cTn id="444" dur="500"/>
                                        <p:tgtEl>
                                          <p:spTgt spid="41289"/>
                                        </p:tgtEl>
                                      </p:cBhvr>
                                    </p:animEffect>
                                    <p:set>
                                      <p:cBhvr>
                                        <p:cTn id="445" dur="1" fill="hold">
                                          <p:stCondLst>
                                            <p:cond delay="499"/>
                                          </p:stCondLst>
                                        </p:cTn>
                                        <p:tgtEl>
                                          <p:spTgt spid="41289"/>
                                        </p:tgtEl>
                                        <p:attrNameLst>
                                          <p:attrName>style.visibility</p:attrName>
                                        </p:attrNameLst>
                                      </p:cBhvr>
                                      <p:to>
                                        <p:strVal val="hidden"/>
                                      </p:to>
                                    </p:set>
                                  </p:childTnLst>
                                </p:cTn>
                              </p:par>
                            </p:childTnLst>
                          </p:cTn>
                        </p:par>
                      </p:childTnLst>
                    </p:cTn>
                  </p:par>
                </p:childTnLst>
              </p:cTn>
              <p:nextCondLst>
                <p:cond evt="onClick" delay="0">
                  <p:tgtEl>
                    <p:spTgt spid="41026"/>
                  </p:tgtEl>
                </p:cond>
              </p:nextCondLst>
            </p:seq>
            <p:seq concurrent="1" nextAc="seek">
              <p:cTn id="446" restart="whenNotActive" fill="hold" evtFilter="cancelBubble" nodeType="interactiveSeq">
                <p:stCondLst>
                  <p:cond evt="onClick" delay="0">
                    <p:tgtEl>
                      <p:spTgt spid="41018"/>
                    </p:tgtEl>
                  </p:cond>
                </p:stCondLst>
                <p:endSync evt="end" delay="0">
                  <p:rtn val="all"/>
                </p:endSync>
                <p:childTnLst>
                  <p:par>
                    <p:cTn id="447" fill="hold" nodeType="clickPar">
                      <p:stCondLst>
                        <p:cond delay="0"/>
                      </p:stCondLst>
                      <p:childTnLst>
                        <p:par>
                          <p:cTn id="448" fill="hold" nodeType="withGroup">
                            <p:stCondLst>
                              <p:cond delay="0"/>
                            </p:stCondLst>
                            <p:childTnLst>
                              <p:par>
                                <p:cTn id="449" presetID="18" presetClass="entr" presetSubtype="12" fill="hold" nodeType="clickEffect">
                                  <p:stCondLst>
                                    <p:cond delay="0"/>
                                  </p:stCondLst>
                                  <p:childTnLst>
                                    <p:set>
                                      <p:cBhvr>
                                        <p:cTn id="450" dur="1" fill="hold">
                                          <p:stCondLst>
                                            <p:cond delay="0"/>
                                          </p:stCondLst>
                                        </p:cTn>
                                        <p:tgtEl>
                                          <p:spTgt spid="41245"/>
                                        </p:tgtEl>
                                        <p:attrNameLst>
                                          <p:attrName>style.visibility</p:attrName>
                                        </p:attrNameLst>
                                      </p:cBhvr>
                                      <p:to>
                                        <p:strVal val="visible"/>
                                      </p:to>
                                    </p:set>
                                    <p:animEffect transition="in" filter="strips(downLeft)">
                                      <p:cBhvr>
                                        <p:cTn id="451" dur="500"/>
                                        <p:tgtEl>
                                          <p:spTgt spid="41245"/>
                                        </p:tgtEl>
                                      </p:cBhvr>
                                    </p:animEffect>
                                  </p:childTnLst>
                                </p:cTn>
                              </p:par>
                            </p:childTnLst>
                          </p:cTn>
                        </p:par>
                      </p:childTnLst>
                    </p:cTn>
                  </p:par>
                </p:childTnLst>
              </p:cTn>
              <p:nextCondLst>
                <p:cond evt="onClick" delay="0">
                  <p:tgtEl>
                    <p:spTgt spid="41018"/>
                  </p:tgtEl>
                </p:cond>
              </p:nextCondLst>
            </p:seq>
            <p:seq concurrent="1" nextAc="seek">
              <p:cTn id="452" restart="whenNotActive" fill="hold" evtFilter="cancelBubble" nodeType="interactiveSeq">
                <p:stCondLst>
                  <p:cond evt="onClick" delay="0">
                    <p:tgtEl>
                      <p:spTgt spid="41015"/>
                    </p:tgtEl>
                  </p:cond>
                </p:stCondLst>
                <p:endSync evt="end" delay="0">
                  <p:rtn val="all"/>
                </p:endSync>
                <p:childTnLst>
                  <p:par>
                    <p:cTn id="453" fill="hold" nodeType="clickPar">
                      <p:stCondLst>
                        <p:cond delay="0"/>
                      </p:stCondLst>
                      <p:childTnLst>
                        <p:par>
                          <p:cTn id="454" fill="hold" nodeType="withGroup">
                            <p:stCondLst>
                              <p:cond delay="0"/>
                            </p:stCondLst>
                            <p:childTnLst>
                              <p:par>
                                <p:cTn id="455" presetID="14" presetClass="entr" presetSubtype="10" fill="hold" nodeType="clickEffect">
                                  <p:stCondLst>
                                    <p:cond delay="0"/>
                                  </p:stCondLst>
                                  <p:childTnLst>
                                    <p:set>
                                      <p:cBhvr>
                                        <p:cTn id="456" dur="1" fill="hold">
                                          <p:stCondLst>
                                            <p:cond delay="0"/>
                                          </p:stCondLst>
                                        </p:cTn>
                                        <p:tgtEl>
                                          <p:spTgt spid="41176"/>
                                        </p:tgtEl>
                                        <p:attrNameLst>
                                          <p:attrName>style.visibility</p:attrName>
                                        </p:attrNameLst>
                                      </p:cBhvr>
                                      <p:to>
                                        <p:strVal val="visible"/>
                                      </p:to>
                                    </p:set>
                                    <p:animEffect transition="in" filter="randombar(horizontal)">
                                      <p:cBhvr>
                                        <p:cTn id="457" dur="500"/>
                                        <p:tgtEl>
                                          <p:spTgt spid="41176"/>
                                        </p:tgtEl>
                                      </p:cBhvr>
                                    </p:animEffect>
                                  </p:childTnLst>
                                </p:cTn>
                              </p:par>
                            </p:childTnLst>
                          </p:cTn>
                        </p:par>
                      </p:childTnLst>
                    </p:cTn>
                  </p:par>
                </p:childTnLst>
              </p:cTn>
              <p:nextCondLst>
                <p:cond evt="onClick" delay="0">
                  <p:tgtEl>
                    <p:spTgt spid="41015"/>
                  </p:tgtEl>
                </p:cond>
              </p:nextCondLst>
            </p:seq>
            <p:seq concurrent="1" nextAc="seek">
              <p:cTn id="458" restart="whenNotActive" fill="hold" evtFilter="cancelBubble" nodeType="interactiveSeq">
                <p:stCondLst>
                  <p:cond evt="onClick" delay="0">
                    <p:tgtEl>
                      <p:spTgt spid="41332"/>
                    </p:tgtEl>
                  </p:cond>
                </p:stCondLst>
                <p:endSync evt="end" delay="0">
                  <p:rtn val="all"/>
                </p:endSync>
                <p:childTnLst>
                  <p:par>
                    <p:cTn id="459" fill="hold" nodeType="clickPar">
                      <p:stCondLst>
                        <p:cond delay="0"/>
                      </p:stCondLst>
                      <p:childTnLst>
                        <p:par>
                          <p:cTn id="460" fill="hold" nodeType="withGroup">
                            <p:stCondLst>
                              <p:cond delay="0"/>
                            </p:stCondLst>
                            <p:childTnLst>
                              <p:par>
                                <p:cTn id="461" presetID="19" presetClass="entr" presetSubtype="10" fill="hold" nodeType="clickEffect">
                                  <p:stCondLst>
                                    <p:cond delay="0"/>
                                  </p:stCondLst>
                                  <p:childTnLst>
                                    <p:set>
                                      <p:cBhvr>
                                        <p:cTn id="462" dur="1" fill="hold">
                                          <p:stCondLst>
                                            <p:cond delay="0"/>
                                          </p:stCondLst>
                                        </p:cTn>
                                        <p:tgtEl>
                                          <p:spTgt spid="41290"/>
                                        </p:tgtEl>
                                        <p:attrNameLst>
                                          <p:attrName>style.visibility</p:attrName>
                                        </p:attrNameLst>
                                      </p:cBhvr>
                                      <p:to>
                                        <p:strVal val="visible"/>
                                      </p:to>
                                    </p:set>
                                    <p:anim calcmode="lin" valueType="num">
                                      <p:cBhvr>
                                        <p:cTn id="463" dur="500" fill="hold"/>
                                        <p:tgtEl>
                                          <p:spTgt spid="41290"/>
                                        </p:tgtEl>
                                        <p:attrNameLst>
                                          <p:attrName>ppt_w</p:attrName>
                                        </p:attrNameLst>
                                      </p:cBhvr>
                                      <p:tavLst>
                                        <p:tav tm="0" fmla="#ppt_w*sin(2.5*pi*$)">
                                          <p:val>
                                            <p:fltVal val="0"/>
                                          </p:val>
                                        </p:tav>
                                        <p:tav tm="100000">
                                          <p:val>
                                            <p:fltVal val="1"/>
                                          </p:val>
                                        </p:tav>
                                      </p:tavLst>
                                    </p:anim>
                                    <p:anim calcmode="lin" valueType="num">
                                      <p:cBhvr>
                                        <p:cTn id="464" dur="500" fill="hold"/>
                                        <p:tgtEl>
                                          <p:spTgt spid="41290"/>
                                        </p:tgtEl>
                                        <p:attrNameLst>
                                          <p:attrName>ppt_h</p:attrName>
                                        </p:attrNameLst>
                                      </p:cBhvr>
                                      <p:tavLst>
                                        <p:tav tm="0">
                                          <p:val>
                                            <p:strVal val="#ppt_h"/>
                                          </p:val>
                                        </p:tav>
                                        <p:tav tm="100000">
                                          <p:val>
                                            <p:strVal val="#ppt_h"/>
                                          </p:val>
                                        </p:tav>
                                      </p:tavLst>
                                    </p:anim>
                                  </p:childTnLst>
                                </p:cTn>
                              </p:par>
                              <p:par>
                                <p:cTn id="465" presetID="19" presetClass="entr" presetSubtype="10" fill="hold" nodeType="withEffect">
                                  <p:stCondLst>
                                    <p:cond delay="0"/>
                                  </p:stCondLst>
                                  <p:childTnLst>
                                    <p:set>
                                      <p:cBhvr>
                                        <p:cTn id="466" dur="1" fill="hold">
                                          <p:stCondLst>
                                            <p:cond delay="0"/>
                                          </p:stCondLst>
                                        </p:cTn>
                                        <p:tgtEl>
                                          <p:spTgt spid="41296"/>
                                        </p:tgtEl>
                                        <p:attrNameLst>
                                          <p:attrName>style.visibility</p:attrName>
                                        </p:attrNameLst>
                                      </p:cBhvr>
                                      <p:to>
                                        <p:strVal val="visible"/>
                                      </p:to>
                                    </p:set>
                                    <p:anim calcmode="lin" valueType="num">
                                      <p:cBhvr>
                                        <p:cTn id="467" dur="5000" fill="hold"/>
                                        <p:tgtEl>
                                          <p:spTgt spid="41296"/>
                                        </p:tgtEl>
                                        <p:attrNameLst>
                                          <p:attrName>ppt_w</p:attrName>
                                        </p:attrNameLst>
                                      </p:cBhvr>
                                      <p:tavLst>
                                        <p:tav tm="0" fmla="#ppt_w*sin(2.5*pi*$)">
                                          <p:val>
                                            <p:fltVal val="0"/>
                                          </p:val>
                                        </p:tav>
                                        <p:tav tm="100000">
                                          <p:val>
                                            <p:fltVal val="1"/>
                                          </p:val>
                                        </p:tav>
                                      </p:tavLst>
                                    </p:anim>
                                    <p:anim calcmode="lin" valueType="num">
                                      <p:cBhvr>
                                        <p:cTn id="468" dur="5000" fill="hold"/>
                                        <p:tgtEl>
                                          <p:spTgt spid="41296"/>
                                        </p:tgtEl>
                                        <p:attrNameLst>
                                          <p:attrName>ppt_h</p:attrName>
                                        </p:attrNameLst>
                                      </p:cBhvr>
                                      <p:tavLst>
                                        <p:tav tm="0">
                                          <p:val>
                                            <p:strVal val="#ppt_h"/>
                                          </p:val>
                                        </p:tav>
                                        <p:tav tm="100000">
                                          <p:val>
                                            <p:strVal val="#ppt_h"/>
                                          </p:val>
                                        </p:tav>
                                      </p:tavLst>
                                    </p:anim>
                                  </p:childTnLst>
                                </p:cTn>
                              </p:par>
                              <p:par>
                                <p:cTn id="469" presetID="19" presetClass="entr" presetSubtype="10" fill="hold" nodeType="withEffect">
                                  <p:stCondLst>
                                    <p:cond delay="0"/>
                                  </p:stCondLst>
                                  <p:childTnLst>
                                    <p:set>
                                      <p:cBhvr>
                                        <p:cTn id="470" dur="1" fill="hold">
                                          <p:stCondLst>
                                            <p:cond delay="0"/>
                                          </p:stCondLst>
                                        </p:cTn>
                                        <p:tgtEl>
                                          <p:spTgt spid="41302"/>
                                        </p:tgtEl>
                                        <p:attrNameLst>
                                          <p:attrName>style.visibility</p:attrName>
                                        </p:attrNameLst>
                                      </p:cBhvr>
                                      <p:to>
                                        <p:strVal val="visible"/>
                                      </p:to>
                                    </p:set>
                                    <p:anim calcmode="lin" valueType="num">
                                      <p:cBhvr>
                                        <p:cTn id="471" dur="5000" fill="hold"/>
                                        <p:tgtEl>
                                          <p:spTgt spid="41302"/>
                                        </p:tgtEl>
                                        <p:attrNameLst>
                                          <p:attrName>ppt_w</p:attrName>
                                        </p:attrNameLst>
                                      </p:cBhvr>
                                      <p:tavLst>
                                        <p:tav tm="0" fmla="#ppt_w*sin(2.5*pi*$)">
                                          <p:val>
                                            <p:fltVal val="0"/>
                                          </p:val>
                                        </p:tav>
                                        <p:tav tm="100000">
                                          <p:val>
                                            <p:fltVal val="1"/>
                                          </p:val>
                                        </p:tav>
                                      </p:tavLst>
                                    </p:anim>
                                    <p:anim calcmode="lin" valueType="num">
                                      <p:cBhvr>
                                        <p:cTn id="472" dur="5000" fill="hold"/>
                                        <p:tgtEl>
                                          <p:spTgt spid="41302"/>
                                        </p:tgtEl>
                                        <p:attrNameLst>
                                          <p:attrName>ppt_h</p:attrName>
                                        </p:attrNameLst>
                                      </p:cBhvr>
                                      <p:tavLst>
                                        <p:tav tm="0">
                                          <p:val>
                                            <p:strVal val="#ppt_h"/>
                                          </p:val>
                                        </p:tav>
                                        <p:tav tm="100000">
                                          <p:val>
                                            <p:strVal val="#ppt_h"/>
                                          </p:val>
                                        </p:tav>
                                      </p:tavLst>
                                    </p:anim>
                                  </p:childTnLst>
                                </p:cTn>
                              </p:par>
                              <p:par>
                                <p:cTn id="473" presetID="19" presetClass="entr" presetSubtype="10" fill="hold" nodeType="withEffect">
                                  <p:stCondLst>
                                    <p:cond delay="0"/>
                                  </p:stCondLst>
                                  <p:childTnLst>
                                    <p:set>
                                      <p:cBhvr>
                                        <p:cTn id="474" dur="1" fill="hold">
                                          <p:stCondLst>
                                            <p:cond delay="0"/>
                                          </p:stCondLst>
                                        </p:cTn>
                                        <p:tgtEl>
                                          <p:spTgt spid="41308"/>
                                        </p:tgtEl>
                                        <p:attrNameLst>
                                          <p:attrName>style.visibility</p:attrName>
                                        </p:attrNameLst>
                                      </p:cBhvr>
                                      <p:to>
                                        <p:strVal val="visible"/>
                                      </p:to>
                                    </p:set>
                                    <p:anim calcmode="lin" valueType="num">
                                      <p:cBhvr>
                                        <p:cTn id="475" dur="5000" fill="hold"/>
                                        <p:tgtEl>
                                          <p:spTgt spid="41308"/>
                                        </p:tgtEl>
                                        <p:attrNameLst>
                                          <p:attrName>ppt_w</p:attrName>
                                        </p:attrNameLst>
                                      </p:cBhvr>
                                      <p:tavLst>
                                        <p:tav tm="0" fmla="#ppt_w*sin(2.5*pi*$)">
                                          <p:val>
                                            <p:fltVal val="0"/>
                                          </p:val>
                                        </p:tav>
                                        <p:tav tm="100000">
                                          <p:val>
                                            <p:fltVal val="1"/>
                                          </p:val>
                                        </p:tav>
                                      </p:tavLst>
                                    </p:anim>
                                    <p:anim calcmode="lin" valueType="num">
                                      <p:cBhvr>
                                        <p:cTn id="476" dur="5000" fill="hold"/>
                                        <p:tgtEl>
                                          <p:spTgt spid="41308"/>
                                        </p:tgtEl>
                                        <p:attrNameLst>
                                          <p:attrName>ppt_h</p:attrName>
                                        </p:attrNameLst>
                                      </p:cBhvr>
                                      <p:tavLst>
                                        <p:tav tm="0">
                                          <p:val>
                                            <p:strVal val="#ppt_h"/>
                                          </p:val>
                                        </p:tav>
                                        <p:tav tm="100000">
                                          <p:val>
                                            <p:strVal val="#ppt_h"/>
                                          </p:val>
                                        </p:tav>
                                      </p:tavLst>
                                    </p:anim>
                                  </p:childTnLst>
                                </p:cTn>
                              </p:par>
                              <p:par>
                                <p:cTn id="477" presetID="19" presetClass="entr" presetSubtype="10" fill="hold" nodeType="withEffect">
                                  <p:stCondLst>
                                    <p:cond delay="0"/>
                                  </p:stCondLst>
                                  <p:childTnLst>
                                    <p:set>
                                      <p:cBhvr>
                                        <p:cTn id="478" dur="1" fill="hold">
                                          <p:stCondLst>
                                            <p:cond delay="0"/>
                                          </p:stCondLst>
                                        </p:cTn>
                                        <p:tgtEl>
                                          <p:spTgt spid="41314"/>
                                        </p:tgtEl>
                                        <p:attrNameLst>
                                          <p:attrName>style.visibility</p:attrName>
                                        </p:attrNameLst>
                                      </p:cBhvr>
                                      <p:to>
                                        <p:strVal val="visible"/>
                                      </p:to>
                                    </p:set>
                                    <p:anim calcmode="lin" valueType="num">
                                      <p:cBhvr>
                                        <p:cTn id="479" dur="5000" fill="hold"/>
                                        <p:tgtEl>
                                          <p:spTgt spid="41314"/>
                                        </p:tgtEl>
                                        <p:attrNameLst>
                                          <p:attrName>ppt_w</p:attrName>
                                        </p:attrNameLst>
                                      </p:cBhvr>
                                      <p:tavLst>
                                        <p:tav tm="0" fmla="#ppt_w*sin(2.5*pi*$)">
                                          <p:val>
                                            <p:fltVal val="0"/>
                                          </p:val>
                                        </p:tav>
                                        <p:tav tm="100000">
                                          <p:val>
                                            <p:fltVal val="1"/>
                                          </p:val>
                                        </p:tav>
                                      </p:tavLst>
                                    </p:anim>
                                    <p:anim calcmode="lin" valueType="num">
                                      <p:cBhvr>
                                        <p:cTn id="480" dur="5000" fill="hold"/>
                                        <p:tgtEl>
                                          <p:spTgt spid="41314"/>
                                        </p:tgtEl>
                                        <p:attrNameLst>
                                          <p:attrName>ppt_h</p:attrName>
                                        </p:attrNameLst>
                                      </p:cBhvr>
                                      <p:tavLst>
                                        <p:tav tm="0">
                                          <p:val>
                                            <p:strVal val="#ppt_h"/>
                                          </p:val>
                                        </p:tav>
                                        <p:tav tm="100000">
                                          <p:val>
                                            <p:strVal val="#ppt_h"/>
                                          </p:val>
                                        </p:tav>
                                      </p:tavLst>
                                    </p:anim>
                                  </p:childTnLst>
                                </p:cTn>
                              </p:par>
                              <p:par>
                                <p:cTn id="481" presetID="19" presetClass="entr" presetSubtype="10" fill="hold" nodeType="withEffect">
                                  <p:stCondLst>
                                    <p:cond delay="0"/>
                                  </p:stCondLst>
                                  <p:childTnLst>
                                    <p:set>
                                      <p:cBhvr>
                                        <p:cTn id="482" dur="1" fill="hold">
                                          <p:stCondLst>
                                            <p:cond delay="0"/>
                                          </p:stCondLst>
                                        </p:cTn>
                                        <p:tgtEl>
                                          <p:spTgt spid="41320"/>
                                        </p:tgtEl>
                                        <p:attrNameLst>
                                          <p:attrName>style.visibility</p:attrName>
                                        </p:attrNameLst>
                                      </p:cBhvr>
                                      <p:to>
                                        <p:strVal val="visible"/>
                                      </p:to>
                                    </p:set>
                                    <p:anim calcmode="lin" valueType="num">
                                      <p:cBhvr>
                                        <p:cTn id="483" dur="5000" fill="hold"/>
                                        <p:tgtEl>
                                          <p:spTgt spid="41320"/>
                                        </p:tgtEl>
                                        <p:attrNameLst>
                                          <p:attrName>ppt_w</p:attrName>
                                        </p:attrNameLst>
                                      </p:cBhvr>
                                      <p:tavLst>
                                        <p:tav tm="0" fmla="#ppt_w*sin(2.5*pi*$)">
                                          <p:val>
                                            <p:fltVal val="0"/>
                                          </p:val>
                                        </p:tav>
                                        <p:tav tm="100000">
                                          <p:val>
                                            <p:fltVal val="1"/>
                                          </p:val>
                                        </p:tav>
                                      </p:tavLst>
                                    </p:anim>
                                    <p:anim calcmode="lin" valueType="num">
                                      <p:cBhvr>
                                        <p:cTn id="484" dur="5000" fill="hold"/>
                                        <p:tgtEl>
                                          <p:spTgt spid="41320"/>
                                        </p:tgtEl>
                                        <p:attrNameLst>
                                          <p:attrName>ppt_h</p:attrName>
                                        </p:attrNameLst>
                                      </p:cBhvr>
                                      <p:tavLst>
                                        <p:tav tm="0">
                                          <p:val>
                                            <p:strVal val="#ppt_h"/>
                                          </p:val>
                                        </p:tav>
                                        <p:tav tm="100000">
                                          <p:val>
                                            <p:strVal val="#ppt_h"/>
                                          </p:val>
                                        </p:tav>
                                      </p:tavLst>
                                    </p:anim>
                                  </p:childTnLst>
                                </p:cTn>
                              </p:par>
                              <p:par>
                                <p:cTn id="485" presetID="19" presetClass="entr" presetSubtype="10" fill="hold" nodeType="withEffect">
                                  <p:stCondLst>
                                    <p:cond delay="0"/>
                                  </p:stCondLst>
                                  <p:childTnLst>
                                    <p:set>
                                      <p:cBhvr>
                                        <p:cTn id="486" dur="1" fill="hold">
                                          <p:stCondLst>
                                            <p:cond delay="0"/>
                                          </p:stCondLst>
                                        </p:cTn>
                                        <p:tgtEl>
                                          <p:spTgt spid="41326"/>
                                        </p:tgtEl>
                                        <p:attrNameLst>
                                          <p:attrName>style.visibility</p:attrName>
                                        </p:attrNameLst>
                                      </p:cBhvr>
                                      <p:to>
                                        <p:strVal val="visible"/>
                                      </p:to>
                                    </p:set>
                                    <p:anim calcmode="lin" valueType="num">
                                      <p:cBhvr>
                                        <p:cTn id="487" dur="5000" fill="hold"/>
                                        <p:tgtEl>
                                          <p:spTgt spid="41326"/>
                                        </p:tgtEl>
                                        <p:attrNameLst>
                                          <p:attrName>ppt_w</p:attrName>
                                        </p:attrNameLst>
                                      </p:cBhvr>
                                      <p:tavLst>
                                        <p:tav tm="0" fmla="#ppt_w*sin(2.5*pi*$)">
                                          <p:val>
                                            <p:fltVal val="0"/>
                                          </p:val>
                                        </p:tav>
                                        <p:tav tm="100000">
                                          <p:val>
                                            <p:fltVal val="1"/>
                                          </p:val>
                                        </p:tav>
                                      </p:tavLst>
                                    </p:anim>
                                    <p:anim calcmode="lin" valueType="num">
                                      <p:cBhvr>
                                        <p:cTn id="488" dur="5000" fill="hold"/>
                                        <p:tgtEl>
                                          <p:spTgt spid="4132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1332"/>
                  </p:tgtEl>
                </p:cond>
              </p:nextCondLst>
            </p:seq>
          </p:childTnLst>
        </p:cTn>
      </p:par>
    </p:tnLst>
    <p:bldLst>
      <p:bldP spid="41155" grpId="0" animBg="1"/>
      <p:bldP spid="41155" grpId="1" animBg="1"/>
      <p:bldP spid="41174" grpId="0" animBg="1"/>
      <p:bldP spid="41174" grpId="1" animBg="1"/>
      <p:bldP spid="41174" grpId="2" animBg="1"/>
      <p:bldP spid="41174" grpId="3" animBg="1"/>
      <p:bldP spid="41175" grpId="0" animBg="1"/>
      <p:bldP spid="41175" grpId="1" animBg="1"/>
      <p:bldP spid="41175" grpId="2" animBg="1"/>
      <p:bldP spid="41175" grpId="3" animBg="1"/>
      <p:bldP spid="41175" grpId="4" animBg="1"/>
      <p:bldP spid="41200" grpId="0" animBg="1"/>
      <p:bldP spid="41200" grpId="1" animBg="1"/>
      <p:bldP spid="41200" grpId="2" animBg="1"/>
      <p:bldP spid="41200" grpId="3" animBg="1"/>
      <p:bldP spid="41200" grpId="4" animBg="1"/>
      <p:bldP spid="41200" grpId="5" animBg="1"/>
      <p:bldP spid="41200" grpId="6" animBg="1"/>
      <p:bldP spid="41221" grpId="0" animBg="1"/>
      <p:bldP spid="41221" grpId="1" animBg="1"/>
      <p:bldP spid="41221" grpId="2" animBg="1"/>
      <p:bldP spid="41221" grpId="3" animBg="1"/>
      <p:bldP spid="41221" grpId="4" animBg="1"/>
      <p:bldP spid="41221" grpId="5" animBg="1"/>
      <p:bldP spid="41221" grpId="6" animBg="1"/>
      <p:bldP spid="41221" grpId="7" animBg="1"/>
      <p:bldP spid="41221" grpId="8" animBg="1"/>
      <p:bldP spid="41244" grpId="0" animBg="1"/>
      <p:bldP spid="41244" grpId="1" animBg="1"/>
      <p:bldP spid="41244" grpId="2" animBg="1"/>
      <p:bldP spid="41244" grpId="3" animBg="1"/>
      <p:bldP spid="41244" grpId="4" animBg="1"/>
      <p:bldP spid="41244" grpId="5" animBg="1"/>
      <p:bldP spid="41244" grpId="6" animBg="1"/>
      <p:bldP spid="41244" grpId="7" animBg="1"/>
      <p:bldP spid="41244" grpId="8" animBg="1"/>
      <p:bldP spid="41244" grpId="9" animBg="1"/>
      <p:bldP spid="41244" grpId="10" animBg="1"/>
      <p:bldP spid="41289" grpId="0" animBg="1"/>
      <p:bldP spid="41289" grpId="1" animBg="1"/>
      <p:bldP spid="41289" grpId="2" animBg="1"/>
      <p:bldP spid="41289" grpId="3" animBg="1"/>
      <p:bldP spid="41289" grpId="4" animBg="1"/>
      <p:bldP spid="41289" grpId="5" animBg="1"/>
      <p:bldP spid="41289" grpId="6" animBg="1"/>
      <p:bldP spid="41289" grpId="7" animBg="1"/>
      <p:bldP spid="41289" grpId="8" animBg="1"/>
      <p:bldP spid="41289" grpId="9" animBg="1"/>
      <p:bldP spid="41289" grpId="10" animBg="1"/>
      <p:bldP spid="41289" grpId="11" animBg="1"/>
      <p:bldP spid="41289" grpId="12" animBg="1"/>
      <p:bldP spid="413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28600"/>
            <a:ext cx="8686800" cy="110799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6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Nước</a:t>
            </a:r>
            <a:r>
              <a:rPr lang="en-US" sz="6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ta </a:t>
            </a:r>
            <a:r>
              <a:rPr lang="en-US" sz="66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cuối</a:t>
            </a:r>
            <a:r>
              <a:rPr lang="en-US" sz="6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6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thời</a:t>
            </a:r>
            <a:r>
              <a:rPr lang="en-US" sz="6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6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Trần</a:t>
            </a:r>
            <a:endParaRPr lang="en-US" sz="6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2" name="Picture 6" descr="Kết quả hình ảnh cho SACH DIA LI LOP 4"/>
          <p:cNvPicPr>
            <a:picLocks noChangeAspect="1" noChangeArrowheads="1"/>
          </p:cNvPicPr>
          <p:nvPr/>
        </p:nvPicPr>
        <p:blipFill>
          <a:blip r:embed="rId2"/>
          <a:srcRect/>
          <a:stretch>
            <a:fillRect/>
          </a:stretch>
        </p:blipFill>
        <p:spPr bwMode="auto">
          <a:xfrm>
            <a:off x="1114425" y="1336675"/>
            <a:ext cx="3352800" cy="4730750"/>
          </a:xfrm>
          <a:prstGeom prst="rect">
            <a:avLst/>
          </a:prstGeom>
          <a:noFill/>
          <a:ln w="9525">
            <a:noFill/>
            <a:miter lim="800000"/>
            <a:headEnd/>
            <a:tailEnd/>
          </a:ln>
        </p:spPr>
      </p:pic>
      <p:sp>
        <p:nvSpPr>
          <p:cNvPr id="13" name="Subtitle 2"/>
          <p:cNvSpPr txBox="1">
            <a:spLocks/>
          </p:cNvSpPr>
          <p:nvPr/>
        </p:nvSpPr>
        <p:spPr bwMode="auto">
          <a:xfrm>
            <a:off x="4695825" y="2708275"/>
            <a:ext cx="3124200" cy="1712913"/>
          </a:xfrm>
          <a:prstGeom prst="rect">
            <a:avLst/>
          </a:prstGeom>
          <a:noFill/>
          <a:ln w="9525">
            <a:noFill/>
            <a:miter lim="800000"/>
            <a:headEnd/>
            <a:tailEnd/>
          </a:ln>
        </p:spPr>
        <p:txBody>
          <a:bodyPr/>
          <a:lstStyle/>
          <a:p>
            <a:pPr eaLnBrk="1" hangingPunct="1">
              <a:spcBef>
                <a:spcPct val="20000"/>
              </a:spcBef>
              <a:buFont typeface="Arial" pitchFamily="34" charset="0"/>
              <a:buNone/>
            </a:pPr>
            <a:r>
              <a:rPr lang="en-US" sz="9600" b="1">
                <a:solidFill>
                  <a:srgbClr val="0000CC"/>
                </a:solidFill>
                <a:latin typeface="Times New Roman" pitchFamily="18" charset="0"/>
                <a:cs typeface="Times New Roman" pitchFamily="18" charset="0"/>
              </a:rPr>
              <a:t>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5875"/>
            <a:ext cx="91440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19088" y="152400"/>
            <a:ext cx="8382000" cy="2670175"/>
          </a:xfrm>
          <a:prstGeom prst="rect">
            <a:avLst/>
          </a:prstGeom>
          <a:solidFill>
            <a:schemeClr val="bg1"/>
          </a:solidFill>
        </p:spPr>
        <p:txBody>
          <a:bodyPr>
            <a:spAutoFit/>
          </a:bodyPr>
          <a:lstStyle/>
          <a:p>
            <a:pPr algn="ctr">
              <a:lnSpc>
                <a:spcPct val="120000"/>
              </a:lnSpc>
              <a:defRPr/>
            </a:pPr>
            <a:r>
              <a:rPr lang="en-US" sz="4800" b="1" dirty="0">
                <a:solidFill>
                  <a:srgbClr val="FF0000"/>
                </a:solidFill>
                <a:latin typeface="+mj-lt"/>
              </a:rPr>
              <a:t>DẶN DÒ</a:t>
            </a:r>
          </a:p>
          <a:p>
            <a:pPr algn="ctr">
              <a:lnSpc>
                <a:spcPct val="120000"/>
              </a:lnSpc>
              <a:defRPr/>
            </a:pPr>
            <a:r>
              <a:rPr lang="en-US" sz="4800" b="1" dirty="0" err="1">
                <a:solidFill>
                  <a:srgbClr val="0000CC"/>
                </a:solidFill>
                <a:latin typeface="+mj-lt"/>
                <a:ea typeface="HP001 5Ha" pitchFamily="34" charset="-127"/>
              </a:rPr>
              <a:t>Học</a:t>
            </a:r>
            <a:r>
              <a:rPr lang="en-US" sz="4800" b="1" dirty="0">
                <a:solidFill>
                  <a:srgbClr val="0000CC"/>
                </a:solidFill>
                <a:latin typeface="+mj-lt"/>
                <a:ea typeface="HP001 5Ha" pitchFamily="34" charset="-127"/>
              </a:rPr>
              <a:t> </a:t>
            </a:r>
            <a:r>
              <a:rPr lang="en-US" sz="4800" b="1" dirty="0" err="1">
                <a:solidFill>
                  <a:srgbClr val="0000CC"/>
                </a:solidFill>
                <a:latin typeface="+mj-lt"/>
                <a:ea typeface="HP001 5Ha" pitchFamily="34" charset="-127"/>
              </a:rPr>
              <a:t>thuộc</a:t>
            </a:r>
            <a:r>
              <a:rPr lang="en-US" sz="4800" b="1" dirty="0">
                <a:solidFill>
                  <a:srgbClr val="0000CC"/>
                </a:solidFill>
                <a:latin typeface="+mj-lt"/>
                <a:ea typeface="HP001 5Ha" pitchFamily="34" charset="-127"/>
              </a:rPr>
              <a:t> </a:t>
            </a:r>
            <a:r>
              <a:rPr lang="en-US" sz="4800" b="1" dirty="0" err="1">
                <a:solidFill>
                  <a:srgbClr val="0000CC"/>
                </a:solidFill>
                <a:latin typeface="+mj-lt"/>
                <a:ea typeface="HP001 5Ha" pitchFamily="34" charset="-127"/>
              </a:rPr>
              <a:t>ghi</a:t>
            </a:r>
            <a:r>
              <a:rPr lang="en-US" sz="4800" b="1" dirty="0">
                <a:solidFill>
                  <a:srgbClr val="0000CC"/>
                </a:solidFill>
                <a:latin typeface="+mj-lt"/>
                <a:ea typeface="HP001 5Ha" pitchFamily="34" charset="-127"/>
              </a:rPr>
              <a:t> </a:t>
            </a:r>
            <a:r>
              <a:rPr lang="en-US" sz="4800" b="1" dirty="0" err="1">
                <a:solidFill>
                  <a:srgbClr val="0000CC"/>
                </a:solidFill>
                <a:latin typeface="+mj-lt"/>
                <a:ea typeface="HP001 5Ha" pitchFamily="34" charset="-127"/>
              </a:rPr>
              <a:t>nhớ</a:t>
            </a:r>
            <a:endParaRPr lang="en-US" sz="4800" b="1" dirty="0">
              <a:solidFill>
                <a:srgbClr val="0000CC"/>
              </a:solidFill>
              <a:latin typeface="+mj-lt"/>
              <a:ea typeface="HP001 5Ha" pitchFamily="34" charset="-127"/>
            </a:endParaRPr>
          </a:p>
          <a:p>
            <a:pPr algn="ctr">
              <a:lnSpc>
                <a:spcPct val="120000"/>
              </a:lnSpc>
              <a:defRPr/>
            </a:pPr>
            <a:r>
              <a:rPr lang="en-US" sz="4800" b="1" dirty="0" err="1">
                <a:solidFill>
                  <a:srgbClr val="FF0000"/>
                </a:solidFill>
                <a:latin typeface="+mj-lt"/>
                <a:ea typeface="HP001 5Ha" pitchFamily="34" charset="-127"/>
              </a:rPr>
              <a:t>Chuẩn</a:t>
            </a:r>
            <a:r>
              <a:rPr lang="en-US" sz="4800" b="1" dirty="0">
                <a:solidFill>
                  <a:srgbClr val="FF0000"/>
                </a:solidFill>
                <a:latin typeface="+mj-lt"/>
                <a:ea typeface="HP001 5Ha" pitchFamily="34" charset="-127"/>
              </a:rPr>
              <a:t> </a:t>
            </a:r>
            <a:r>
              <a:rPr lang="en-US" sz="4800" b="1" dirty="0" err="1">
                <a:solidFill>
                  <a:srgbClr val="FF0000"/>
                </a:solidFill>
                <a:latin typeface="+mj-lt"/>
                <a:ea typeface="HP001 5Ha" pitchFamily="34" charset="-127"/>
              </a:rPr>
              <a:t>bị</a:t>
            </a:r>
            <a:r>
              <a:rPr lang="en-US" sz="4800" b="1" dirty="0">
                <a:solidFill>
                  <a:srgbClr val="FF0000"/>
                </a:solidFill>
                <a:latin typeface="+mj-lt"/>
                <a:ea typeface="HP001 5Ha" pitchFamily="34" charset="-127"/>
              </a:rPr>
              <a:t> </a:t>
            </a:r>
            <a:r>
              <a:rPr lang="en-US" sz="4800" b="1" dirty="0" err="1">
                <a:solidFill>
                  <a:srgbClr val="FF0000"/>
                </a:solidFill>
                <a:latin typeface="+mj-lt"/>
                <a:ea typeface="HP001 5Ha" pitchFamily="34" charset="-127"/>
              </a:rPr>
              <a:t>bài</a:t>
            </a:r>
            <a:r>
              <a:rPr lang="en-US" sz="4800" b="1" dirty="0">
                <a:solidFill>
                  <a:srgbClr val="FF0000"/>
                </a:solidFill>
                <a:latin typeface="+mj-lt"/>
                <a:ea typeface="HP001 5Ha" pitchFamily="34" charset="-127"/>
              </a:rPr>
              <a:t> </a:t>
            </a:r>
            <a:r>
              <a:rPr lang="en-US" sz="4800" b="1" dirty="0" err="1">
                <a:solidFill>
                  <a:srgbClr val="FF0000"/>
                </a:solidFill>
                <a:latin typeface="+mj-lt"/>
                <a:ea typeface="HP001 5Ha" pitchFamily="34" charset="-127"/>
              </a:rPr>
              <a:t>sau</a:t>
            </a:r>
            <a:endParaRPr lang="en-US" sz="4800" b="1" dirty="0">
              <a:solidFill>
                <a:srgbClr val="FF0000"/>
              </a:solidFill>
              <a:latin typeface="+mj-lt"/>
              <a:ea typeface="HP001 5Ha" pitchFamily="34" charset="-127"/>
            </a:endParaRPr>
          </a:p>
        </p:txBody>
      </p:sp>
      <p:pic>
        <p:nvPicPr>
          <p:cNvPr id="4" name="Picture 2" descr="bd13738_"/>
          <p:cNvPicPr>
            <a:picLocks noChangeAspect="1" noChangeArrowheads="1" noCrop="1"/>
          </p:cNvPicPr>
          <p:nvPr/>
        </p:nvPicPr>
        <p:blipFill>
          <a:blip r:embed="rId5"/>
          <a:srcRect/>
          <a:stretch>
            <a:fillRect/>
          </a:stretch>
        </p:blipFill>
        <p:spPr bwMode="auto">
          <a:xfrm>
            <a:off x="1181100" y="2570163"/>
            <a:ext cx="6781800" cy="3924300"/>
          </a:xfrm>
          <a:prstGeom prst="rect">
            <a:avLst/>
          </a:prstGeom>
          <a:noFill/>
          <a:ln w="9525">
            <a:noFill/>
            <a:miter lim="800000"/>
            <a:headEnd/>
            <a:tailEnd/>
          </a:ln>
        </p:spPr>
      </p:pic>
    </p:spTree>
  </p:cSld>
  <p:clrMapOvr>
    <a:masterClrMapping/>
  </p:clrMapOvr>
  <p:transition spd="slow">
    <p:circl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1"/>
          <p:cNvSpPr txBox="1">
            <a:spLocks noChangeArrowheads="1"/>
          </p:cNvSpPr>
          <p:nvPr/>
        </p:nvSpPr>
        <p:spPr bwMode="auto">
          <a:xfrm>
            <a:off x="609600" y="1600200"/>
            <a:ext cx="8262938"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0000"/>
                </a:solidFill>
                <a:latin typeface="Times New Roman" pitchFamily="18" charset="0"/>
              </a:rPr>
              <a:t>1. </a:t>
            </a:r>
            <a:r>
              <a:rPr lang="vi-VN" sz="2800" b="1">
                <a:solidFill>
                  <a:srgbClr val="FF0000"/>
                </a:solidFill>
                <a:latin typeface="Times New Roman" pitchFamily="18" charset="0"/>
              </a:rPr>
              <a:t>TÌNH HÌNH NƯỚC TA CUỐI</a:t>
            </a:r>
            <a:r>
              <a:rPr lang="en-US" sz="2800" b="1">
                <a:solidFill>
                  <a:srgbClr val="FF0000"/>
                </a:solidFill>
                <a:latin typeface="Times New Roman" pitchFamily="18" charset="0"/>
              </a:rPr>
              <a:t> </a:t>
            </a:r>
            <a:r>
              <a:rPr lang="vi-VN" sz="2800" b="1">
                <a:solidFill>
                  <a:srgbClr val="FF0000"/>
                </a:solidFill>
                <a:latin typeface="Times New Roman" pitchFamily="18" charset="0"/>
              </a:rPr>
              <a:t>THỜI TRẦN</a:t>
            </a:r>
            <a:endParaRPr lang="en-US" sz="2800" b="1">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8600" y="44450"/>
            <a:ext cx="8643938" cy="647700"/>
          </a:xfrm>
          <a:prstGeom prst="rect">
            <a:avLst/>
          </a:prstGeom>
          <a:noFill/>
          <a:ln w="9525">
            <a:noFill/>
            <a:miter lim="800000"/>
            <a:headEnd/>
            <a:tailEnd/>
          </a:ln>
        </p:spPr>
        <p:txBody>
          <a:bodyPr anchor="ctr">
            <a:spAutoFit/>
          </a:bodyPr>
          <a:lstStyle/>
          <a:p>
            <a:pPr eaLnBrk="1" hangingPunct="1"/>
            <a:r>
              <a:rPr lang="nl-NL" sz="3600" b="1">
                <a:solidFill>
                  <a:srgbClr val="3333CC"/>
                </a:solidFill>
                <a:latin typeface="Times New Roman" pitchFamily="18" charset="0"/>
              </a:rPr>
              <a:t>Đọc SGK “từ đầu đến ... xin từ quan”</a:t>
            </a:r>
          </a:p>
        </p:txBody>
      </p:sp>
      <p:sp>
        <p:nvSpPr>
          <p:cNvPr id="7171" name="Text Box 7"/>
          <p:cNvSpPr txBox="1">
            <a:spLocks noChangeArrowheads="1"/>
          </p:cNvSpPr>
          <p:nvPr/>
        </p:nvSpPr>
        <p:spPr bwMode="auto">
          <a:xfrm>
            <a:off x="234950" y="2971800"/>
            <a:ext cx="8524875" cy="3478213"/>
          </a:xfrm>
          <a:prstGeom prst="rect">
            <a:avLst/>
          </a:prstGeom>
          <a:noFill/>
          <a:ln w="9525">
            <a:noFill/>
            <a:miter lim="800000"/>
            <a:headEnd/>
            <a:tailEnd/>
          </a:ln>
        </p:spPr>
        <p:txBody>
          <a:bodyPr>
            <a:spAutoFit/>
          </a:bodyPr>
          <a:lstStyle/>
          <a:p>
            <a:pPr algn="just" eaLnBrk="1" hangingPunct="1">
              <a:spcBef>
                <a:spcPct val="50000"/>
              </a:spcBef>
            </a:pPr>
            <a:r>
              <a:rPr lang="en-US" sz="4000" b="1">
                <a:latin typeface="Times New Roman" pitchFamily="18" charset="0"/>
              </a:rPr>
              <a:t>2.Trước tình hình đó nhân dân và quan lại đã có phản ứng gì?</a:t>
            </a:r>
          </a:p>
          <a:p>
            <a:pPr algn="just" eaLnBrk="1" hangingPunct="1">
              <a:spcBef>
                <a:spcPct val="50000"/>
              </a:spcBef>
            </a:pPr>
            <a:r>
              <a:rPr lang="en-US" sz="4000" b="1">
                <a:latin typeface="Times New Roman" pitchFamily="18" charset="0"/>
              </a:rPr>
              <a:t>3.Ai là người đã dâng sớ xin chém 7 tên quan đã lấn át quyền vua, coi thường phép nước?</a:t>
            </a:r>
          </a:p>
        </p:txBody>
      </p:sp>
      <p:pic>
        <p:nvPicPr>
          <p:cNvPr id="6" name="Picture 10" descr="Thao luan nhon"/>
          <p:cNvPicPr>
            <a:picLocks noChangeAspect="1" noChangeArrowheads="1"/>
          </p:cNvPicPr>
          <p:nvPr/>
        </p:nvPicPr>
        <p:blipFill>
          <a:blip r:embed="rId2"/>
          <a:srcRect/>
          <a:stretch>
            <a:fillRect/>
          </a:stretch>
        </p:blipFill>
        <p:spPr bwMode="auto">
          <a:xfrm>
            <a:off x="6483350" y="990600"/>
            <a:ext cx="2400300" cy="1828800"/>
          </a:xfrm>
          <a:prstGeom prst="rect">
            <a:avLst/>
          </a:prstGeom>
          <a:noFill/>
          <a:ln w="9525">
            <a:noFill/>
            <a:miter lim="800000"/>
            <a:headEnd/>
            <a:tailEnd/>
          </a:ln>
        </p:spPr>
      </p:pic>
      <p:sp>
        <p:nvSpPr>
          <p:cNvPr id="7173" name="Rectangle 6"/>
          <p:cNvSpPr>
            <a:spLocks noChangeArrowheads="1"/>
          </p:cNvSpPr>
          <p:nvPr/>
        </p:nvSpPr>
        <p:spPr bwMode="auto">
          <a:xfrm>
            <a:off x="304800" y="685800"/>
            <a:ext cx="5791200" cy="1323975"/>
          </a:xfrm>
          <a:prstGeom prst="rect">
            <a:avLst/>
          </a:prstGeom>
          <a:noFill/>
          <a:ln w="9525">
            <a:noFill/>
            <a:miter lim="800000"/>
            <a:headEnd/>
            <a:tailEnd/>
          </a:ln>
        </p:spPr>
        <p:txBody>
          <a:bodyPr>
            <a:spAutoFit/>
          </a:bodyPr>
          <a:lstStyle/>
          <a:p>
            <a:pPr algn="just" eaLnBrk="1" hangingPunct="1">
              <a:spcBef>
                <a:spcPct val="50000"/>
              </a:spcBef>
            </a:pPr>
            <a:r>
              <a:rPr lang="en-US" sz="4000" b="1">
                <a:latin typeface="Times New Roman" pitchFamily="18" charset="0"/>
              </a:rPr>
              <a:t>1.Tình hình nước ta cuối thời Trần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304800"/>
            <a:ext cx="8077200" cy="366713"/>
          </a:xfrm>
          <a:prstGeom prst="rect">
            <a:avLst/>
          </a:prstGeom>
          <a:noFill/>
          <a:ln w="9525">
            <a:noFill/>
            <a:miter lim="800000"/>
            <a:headEnd/>
            <a:tailEnd/>
          </a:ln>
        </p:spPr>
        <p:txBody>
          <a:bodyPr>
            <a:spAutoFit/>
          </a:bodyPr>
          <a:lstStyle/>
          <a:p>
            <a:pPr eaLnBrk="1" hangingPunct="1">
              <a:spcBef>
                <a:spcPct val="50000"/>
              </a:spcBef>
            </a:pPr>
            <a:endParaRPr lang="vi-VN" b="1" i="1">
              <a:latin typeface="Arial" pitchFamily="34" charset="0"/>
            </a:endParaRPr>
          </a:p>
        </p:txBody>
      </p:sp>
      <p:sp>
        <p:nvSpPr>
          <p:cNvPr id="13315" name="Rectangle 3"/>
          <p:cNvSpPr>
            <a:spLocks noChangeArrowheads="1"/>
          </p:cNvSpPr>
          <p:nvPr/>
        </p:nvSpPr>
        <p:spPr bwMode="auto">
          <a:xfrm>
            <a:off x="184150" y="49213"/>
            <a:ext cx="8680450" cy="1570037"/>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eaLnBrk="1" hangingPunct="1">
              <a:spcBef>
                <a:spcPct val="50000"/>
              </a:spcBef>
              <a:defRPr/>
            </a:pPr>
            <a:r>
              <a:rPr lang="en-US" sz="4800" b="1" dirty="0">
                <a:solidFill>
                  <a:srgbClr val="FF0000"/>
                </a:solidFill>
                <a:latin typeface="Times New Roman" pitchFamily="18" charset="0"/>
              </a:rPr>
              <a:t>1. </a:t>
            </a:r>
            <a:r>
              <a:rPr lang="en-US" sz="4800" b="1" dirty="0" err="1">
                <a:solidFill>
                  <a:srgbClr val="FF0000"/>
                </a:solidFill>
                <a:latin typeface="Times New Roman" pitchFamily="18" charset="0"/>
              </a:rPr>
              <a:t>Tình</a:t>
            </a:r>
            <a:r>
              <a:rPr lang="en-US" sz="4800" b="1" dirty="0">
                <a:solidFill>
                  <a:srgbClr val="FF0000"/>
                </a:solidFill>
                <a:latin typeface="Times New Roman" pitchFamily="18" charset="0"/>
              </a:rPr>
              <a:t> </a:t>
            </a:r>
            <a:r>
              <a:rPr lang="en-US" sz="4800" b="1" dirty="0" err="1">
                <a:solidFill>
                  <a:srgbClr val="FF0000"/>
                </a:solidFill>
                <a:latin typeface="Times New Roman" pitchFamily="18" charset="0"/>
              </a:rPr>
              <a:t>hình</a:t>
            </a:r>
            <a:r>
              <a:rPr lang="en-US" sz="4800" b="1" dirty="0">
                <a:solidFill>
                  <a:srgbClr val="FF0000"/>
                </a:solidFill>
                <a:latin typeface="Times New Roman" pitchFamily="18" charset="0"/>
              </a:rPr>
              <a:t> </a:t>
            </a:r>
            <a:r>
              <a:rPr lang="en-US" sz="4800" b="1" dirty="0" err="1">
                <a:solidFill>
                  <a:srgbClr val="FF0000"/>
                </a:solidFill>
                <a:latin typeface="Times New Roman" pitchFamily="18" charset="0"/>
              </a:rPr>
              <a:t>nước</a:t>
            </a:r>
            <a:r>
              <a:rPr lang="en-US" sz="4800" b="1" dirty="0">
                <a:solidFill>
                  <a:srgbClr val="FF0000"/>
                </a:solidFill>
                <a:latin typeface="Times New Roman" pitchFamily="18" charset="0"/>
              </a:rPr>
              <a:t> ta </a:t>
            </a:r>
            <a:r>
              <a:rPr lang="en-US" sz="4800" b="1" dirty="0" err="1">
                <a:solidFill>
                  <a:srgbClr val="FF0000"/>
                </a:solidFill>
                <a:latin typeface="Times New Roman" pitchFamily="18" charset="0"/>
              </a:rPr>
              <a:t>cuối</a:t>
            </a:r>
            <a:r>
              <a:rPr lang="en-US" sz="4800" b="1" dirty="0">
                <a:solidFill>
                  <a:srgbClr val="FF0000"/>
                </a:solidFill>
                <a:latin typeface="Times New Roman" pitchFamily="18" charset="0"/>
              </a:rPr>
              <a:t> </a:t>
            </a:r>
            <a:r>
              <a:rPr lang="en-US" sz="4800" b="1" dirty="0" err="1">
                <a:solidFill>
                  <a:srgbClr val="FF0000"/>
                </a:solidFill>
                <a:latin typeface="Times New Roman" pitchFamily="18" charset="0"/>
              </a:rPr>
              <a:t>thời</a:t>
            </a:r>
            <a:r>
              <a:rPr lang="en-US" sz="4800" b="1" dirty="0">
                <a:solidFill>
                  <a:srgbClr val="FF0000"/>
                </a:solidFill>
                <a:latin typeface="Times New Roman" pitchFamily="18" charset="0"/>
              </a:rPr>
              <a:t> </a:t>
            </a:r>
            <a:r>
              <a:rPr lang="en-US" sz="4800" b="1" dirty="0" err="1">
                <a:solidFill>
                  <a:srgbClr val="FF0000"/>
                </a:solidFill>
                <a:latin typeface="Times New Roman" pitchFamily="18" charset="0"/>
              </a:rPr>
              <a:t>Trần</a:t>
            </a:r>
            <a:r>
              <a:rPr lang="en-US" sz="4800" b="1" dirty="0">
                <a:solidFill>
                  <a:srgbClr val="FF0000"/>
                </a:solidFill>
                <a:latin typeface="Times New Roman" pitchFamily="18" charset="0"/>
              </a:rPr>
              <a:t> </a:t>
            </a:r>
            <a:r>
              <a:rPr lang="en-US" sz="4800" b="1" dirty="0" err="1">
                <a:solidFill>
                  <a:srgbClr val="FF0000"/>
                </a:solidFill>
                <a:latin typeface="Times New Roman" pitchFamily="18" charset="0"/>
              </a:rPr>
              <a:t>như</a:t>
            </a:r>
            <a:r>
              <a:rPr lang="en-US" sz="4800" b="1" dirty="0">
                <a:solidFill>
                  <a:srgbClr val="FF0000"/>
                </a:solidFill>
                <a:latin typeface="Times New Roman" pitchFamily="18" charset="0"/>
              </a:rPr>
              <a:t> </a:t>
            </a:r>
            <a:r>
              <a:rPr lang="en-US" sz="4800" b="1" dirty="0" err="1">
                <a:solidFill>
                  <a:srgbClr val="FF0000"/>
                </a:solidFill>
                <a:latin typeface="Times New Roman" pitchFamily="18" charset="0"/>
              </a:rPr>
              <a:t>thế</a:t>
            </a:r>
            <a:r>
              <a:rPr lang="en-US" sz="4800" b="1" dirty="0">
                <a:solidFill>
                  <a:srgbClr val="FF0000"/>
                </a:solidFill>
                <a:latin typeface="Times New Roman" pitchFamily="18" charset="0"/>
              </a:rPr>
              <a:t> </a:t>
            </a:r>
            <a:r>
              <a:rPr lang="en-US" sz="4800" b="1" dirty="0" err="1">
                <a:solidFill>
                  <a:srgbClr val="FF0000"/>
                </a:solidFill>
                <a:latin typeface="Times New Roman" pitchFamily="18" charset="0"/>
              </a:rPr>
              <a:t>nào</a:t>
            </a:r>
            <a:r>
              <a:rPr lang="en-US" sz="4800" b="1" dirty="0">
                <a:solidFill>
                  <a:srgbClr val="FF0000"/>
                </a:solidFill>
                <a:latin typeface="Times New Roman" pitchFamily="18" charset="0"/>
              </a:rPr>
              <a:t>?</a:t>
            </a:r>
          </a:p>
        </p:txBody>
      </p:sp>
      <p:sp>
        <p:nvSpPr>
          <p:cNvPr id="13316" name="Rectangle 4"/>
          <p:cNvSpPr>
            <a:spLocks noChangeArrowheads="1"/>
          </p:cNvSpPr>
          <p:nvPr/>
        </p:nvSpPr>
        <p:spPr bwMode="auto">
          <a:xfrm>
            <a:off x="260350" y="1524000"/>
            <a:ext cx="8858250" cy="4524375"/>
          </a:xfrm>
          <a:prstGeom prst="rect">
            <a:avLst/>
          </a:prstGeom>
          <a:noFill/>
          <a:ln w="9525">
            <a:noFill/>
            <a:miter lim="800000"/>
            <a:headEnd/>
            <a:tailEnd/>
          </a:ln>
        </p:spPr>
        <p:txBody>
          <a:bodyPr>
            <a:spAutoFit/>
          </a:bodyPr>
          <a:lstStyle/>
          <a:p>
            <a:pPr eaLnBrk="1" hangingPunct="1"/>
            <a:r>
              <a:rPr lang="nl-NL" sz="4800" b="1">
                <a:latin typeface="Times New Roman" pitchFamily="18" charset="0"/>
                <a:cs typeface="Times New Roman" pitchFamily="18" charset="0"/>
              </a:rPr>
              <a:t>-Vua quan nhà Trần chỉ mải ăn chơi, vơ vét, bóc lột của dân để làm giàu, không còn quan tâm đến  tình hình đất nước.</a:t>
            </a:r>
            <a:endParaRPr lang="en-US" sz="4800" b="1">
              <a:latin typeface="Times New Roman" pitchFamily="18" charset="0"/>
              <a:cs typeface="Times New Roman" pitchFamily="18" charset="0"/>
            </a:endParaRPr>
          </a:p>
          <a:p>
            <a:pPr eaLnBrk="1" hangingPunct="1"/>
            <a:r>
              <a:rPr lang="en-US" sz="4800" b="1">
                <a:latin typeface="Times New Roman" pitchFamily="18" charset="0"/>
                <a:cs typeface="Times New Roman" pitchFamily="18" charset="0"/>
              </a:rPr>
              <a:t>-</a:t>
            </a:r>
            <a:r>
              <a:rPr lang="nl-NL" sz="4800" b="1">
                <a:latin typeface="Times New Roman" pitchFamily="18" charset="0"/>
                <a:cs typeface="Times New Roman" pitchFamily="18" charset="0"/>
              </a:rPr>
              <a:t>Cuộc sống của nhân dân càng thêm cơ cực.</a:t>
            </a:r>
            <a:endParaRPr lang="en-US" sz="4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85800" y="304800"/>
            <a:ext cx="8077200" cy="366713"/>
          </a:xfrm>
          <a:prstGeom prst="rect">
            <a:avLst/>
          </a:prstGeom>
          <a:noFill/>
          <a:ln w="9525">
            <a:noFill/>
            <a:miter lim="800000"/>
            <a:headEnd/>
            <a:tailEnd/>
          </a:ln>
        </p:spPr>
        <p:txBody>
          <a:bodyPr>
            <a:spAutoFit/>
          </a:bodyPr>
          <a:lstStyle/>
          <a:p>
            <a:pPr eaLnBrk="1" hangingPunct="1">
              <a:spcBef>
                <a:spcPct val="50000"/>
              </a:spcBef>
            </a:pPr>
            <a:endParaRPr lang="vi-VN" b="1" i="1">
              <a:latin typeface="Arial" pitchFamily="34" charset="0"/>
            </a:endParaRPr>
          </a:p>
        </p:txBody>
      </p:sp>
      <p:sp>
        <p:nvSpPr>
          <p:cNvPr id="9219" name="Rectangle 5"/>
          <p:cNvSpPr>
            <a:spLocks noChangeArrowheads="1"/>
          </p:cNvSpPr>
          <p:nvPr/>
        </p:nvSpPr>
        <p:spPr bwMode="auto">
          <a:xfrm>
            <a:off x="228600" y="214313"/>
            <a:ext cx="8686800" cy="1570037"/>
          </a:xfrm>
          <a:prstGeom prst="rect">
            <a:avLst/>
          </a:prstGeom>
          <a:solidFill>
            <a:schemeClr val="bg1"/>
          </a:solidFill>
          <a:ln w="9525">
            <a:solidFill>
              <a:schemeClr val="bg1"/>
            </a:solidFill>
            <a:miter lim="800000"/>
            <a:headEnd/>
            <a:tailEnd/>
          </a:ln>
        </p:spPr>
        <p:txBody>
          <a:bodyPr>
            <a:spAutoFit/>
          </a:bodyPr>
          <a:lstStyle/>
          <a:p>
            <a:pPr algn="ctr" eaLnBrk="1" hangingPunct="1">
              <a:spcBef>
                <a:spcPct val="50000"/>
              </a:spcBef>
            </a:pPr>
            <a:r>
              <a:rPr lang="en-US" sz="4800" b="1">
                <a:solidFill>
                  <a:srgbClr val="FF0000"/>
                </a:solidFill>
                <a:latin typeface="Times New Roman" pitchFamily="18" charset="0"/>
              </a:rPr>
              <a:t>2. Trước tình hình đó nhân dân và quan lại đã có phản ứng gì?</a:t>
            </a:r>
          </a:p>
        </p:txBody>
      </p:sp>
      <p:sp>
        <p:nvSpPr>
          <p:cNvPr id="13318" name="Rectangle 6"/>
          <p:cNvSpPr>
            <a:spLocks noChangeArrowheads="1"/>
          </p:cNvSpPr>
          <p:nvPr/>
        </p:nvSpPr>
        <p:spPr bwMode="auto">
          <a:xfrm>
            <a:off x="304800" y="1905000"/>
            <a:ext cx="8077200" cy="2862263"/>
          </a:xfrm>
          <a:prstGeom prst="rect">
            <a:avLst/>
          </a:prstGeom>
          <a:noFill/>
          <a:ln w="9525">
            <a:noFill/>
            <a:miter lim="800000"/>
            <a:headEnd/>
            <a:tailEnd/>
          </a:ln>
        </p:spPr>
        <p:txBody>
          <a:bodyPr>
            <a:spAutoFit/>
          </a:bodyPr>
          <a:lstStyle/>
          <a:p>
            <a:pPr eaLnBrk="1" hangingPunct="1"/>
            <a:r>
              <a:rPr lang="nl-NL" sz="6000" b="1">
                <a:latin typeface="Times New Roman" pitchFamily="18" charset="0"/>
              </a:rPr>
              <a:t>Nhân dân nổi dậy đấu tranh, một số quan lại bất bình và xin từ chức.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500" fill="hold"/>
                                        <p:tgtEl>
                                          <p:spTgt spid="13318"/>
                                        </p:tgtEl>
                                        <p:attrNameLst>
                                          <p:attrName>ppt_w</p:attrName>
                                        </p:attrNameLst>
                                      </p:cBhvr>
                                      <p:tavLst>
                                        <p:tav tm="0">
                                          <p:val>
                                            <p:fltVal val="0"/>
                                          </p:val>
                                        </p:tav>
                                        <p:tav tm="100000">
                                          <p:val>
                                            <p:strVal val="#ppt_w"/>
                                          </p:val>
                                        </p:tav>
                                      </p:tavLst>
                                    </p:anim>
                                    <p:anim calcmode="lin" valueType="num">
                                      <p:cBhvr>
                                        <p:cTn id="8" dur="500" fill="hold"/>
                                        <p:tgtEl>
                                          <p:spTgt spid="13318"/>
                                        </p:tgtEl>
                                        <p:attrNameLst>
                                          <p:attrName>ppt_h</p:attrName>
                                        </p:attrNameLst>
                                      </p:cBhvr>
                                      <p:tavLst>
                                        <p:tav tm="0">
                                          <p:val>
                                            <p:fltVal val="0"/>
                                          </p:val>
                                        </p:tav>
                                        <p:tav tm="100000">
                                          <p:val>
                                            <p:strVal val="#ppt_h"/>
                                          </p:val>
                                        </p:tav>
                                      </p:tavLst>
                                    </p:anim>
                                    <p:animEffect transition="in" filter="fade">
                                      <p:cBhvr>
                                        <p:cTn id="9"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85800" y="304800"/>
            <a:ext cx="8077200" cy="366713"/>
          </a:xfrm>
          <a:prstGeom prst="rect">
            <a:avLst/>
          </a:prstGeom>
          <a:noFill/>
          <a:ln w="9525">
            <a:noFill/>
            <a:miter lim="800000"/>
            <a:headEnd/>
            <a:tailEnd/>
          </a:ln>
        </p:spPr>
        <p:txBody>
          <a:bodyPr>
            <a:spAutoFit/>
          </a:bodyPr>
          <a:lstStyle/>
          <a:p>
            <a:pPr eaLnBrk="1" hangingPunct="1">
              <a:spcBef>
                <a:spcPct val="50000"/>
              </a:spcBef>
            </a:pPr>
            <a:endParaRPr lang="vi-VN" b="1" i="1">
              <a:latin typeface="Arial" pitchFamily="34" charset="0"/>
            </a:endParaRPr>
          </a:p>
        </p:txBody>
      </p:sp>
      <p:sp>
        <p:nvSpPr>
          <p:cNvPr id="10243" name="Rectangle 7"/>
          <p:cNvSpPr>
            <a:spLocks noChangeArrowheads="1"/>
          </p:cNvSpPr>
          <p:nvPr/>
        </p:nvSpPr>
        <p:spPr bwMode="auto">
          <a:xfrm>
            <a:off x="304800" y="381000"/>
            <a:ext cx="8678863" cy="2308225"/>
          </a:xfrm>
          <a:prstGeom prst="rect">
            <a:avLst/>
          </a:prstGeom>
          <a:solidFill>
            <a:schemeClr val="bg1"/>
          </a:solidFill>
          <a:ln w="9525">
            <a:solidFill>
              <a:schemeClr val="bg1"/>
            </a:solidFill>
            <a:miter lim="800000"/>
            <a:headEnd/>
            <a:tailEnd/>
          </a:ln>
        </p:spPr>
        <p:txBody>
          <a:bodyPr>
            <a:spAutoFit/>
          </a:bodyPr>
          <a:lstStyle/>
          <a:p>
            <a:pPr eaLnBrk="1" hangingPunct="1">
              <a:spcBef>
                <a:spcPct val="50000"/>
              </a:spcBef>
            </a:pPr>
            <a:r>
              <a:rPr lang="en-US" sz="4800" b="1">
                <a:solidFill>
                  <a:srgbClr val="FF0000"/>
                </a:solidFill>
                <a:latin typeface="Times New Roman" pitchFamily="18" charset="0"/>
              </a:rPr>
              <a:t>3. Ai là người đã dâng sớ xin chém 7 tên quan đã lấn át quyền vua, coi thường phép nước?</a:t>
            </a:r>
          </a:p>
        </p:txBody>
      </p:sp>
      <p:sp>
        <p:nvSpPr>
          <p:cNvPr id="17" name="Rectangle 8"/>
          <p:cNvSpPr>
            <a:spLocks noChangeArrowheads="1"/>
          </p:cNvSpPr>
          <p:nvPr/>
        </p:nvSpPr>
        <p:spPr bwMode="auto">
          <a:xfrm>
            <a:off x="322263" y="2819400"/>
            <a:ext cx="8593137" cy="2586038"/>
          </a:xfrm>
          <a:prstGeom prst="rect">
            <a:avLst/>
          </a:prstGeom>
          <a:noFill/>
          <a:ln w="9525">
            <a:noFill/>
            <a:miter lim="800000"/>
            <a:headEnd/>
            <a:tailEnd/>
          </a:ln>
        </p:spPr>
        <p:txBody>
          <a:bodyPr>
            <a:spAutoFit/>
          </a:bodyPr>
          <a:lstStyle/>
          <a:p>
            <a:pPr eaLnBrk="1" hangingPunct="1"/>
            <a:r>
              <a:rPr lang="nl-NL" sz="5400" b="1">
                <a:latin typeface="Times New Roman" pitchFamily="18" charset="0"/>
              </a:rPr>
              <a:t>Chu Văn An d</a:t>
            </a:r>
            <a:r>
              <a:rPr lang="vi-VN" sz="5400" b="1">
                <a:latin typeface="Times New Roman" pitchFamily="18" charset="0"/>
              </a:rPr>
              <a:t>âng sớ xin chém 7 tên quan đã lấn át quyền vua, coi thường vua.</a:t>
            </a:r>
            <a:endParaRPr lang="nl-NL" sz="5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fde68694bf78b98c38822b0c6606f7bec49c383"/>
  <p:tag name="VIOLETID" val="12248983"/>
  <p:tag name="VIOLETTITLE" val="Bài 15. Nước ta cuối thời Trần"/>
  <p:tag name="VIOLETLESSON" val="15"/>
  <p:tag name="VIOLETCATID" val="2224"/>
  <p:tag name="VIOLETSUBJECT" val="Lịch sử 4"/>
  <p:tag name="VIOLETAUTHORID" val="3466747"/>
  <p:tag name="VIOLETAUTHORNAME" val="Chu Thị Soa"/>
  <p:tag name="VIOLETAUTHORAVATAR" val="3/466/747/avatar.jpg"/>
  <p:tag name="VIOLETAUTHORADDRESS" val="Trường TH Thị Trấn - Nghệ An"/>
  <p:tag name="VIOLETDATE" val="2018-01-11 06:36:30"/>
  <p:tag name="VIOLETHIT" val="8"/>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1905</Words>
  <Application>Microsoft Office PowerPoint</Application>
  <PresentationFormat>On-screen Show (4:3)</PresentationFormat>
  <Paragraphs>201</Paragraphs>
  <Slides>40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nguyen</dc:creator>
  <cp:lastModifiedBy>Computer</cp:lastModifiedBy>
  <cp:revision>98</cp:revision>
  <cp:lastPrinted>1601-01-01T00:00:00Z</cp:lastPrinted>
  <dcterms:created xsi:type="dcterms:W3CDTF">1601-01-01T00:00:00Z</dcterms:created>
  <dcterms:modified xsi:type="dcterms:W3CDTF">2019-01-04T07:53:40Z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