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97" r:id="rId3"/>
    <p:sldId id="267" r:id="rId4"/>
    <p:sldId id="298" r:id="rId5"/>
    <p:sldId id="299" r:id="rId6"/>
    <p:sldId id="306" r:id="rId7"/>
    <p:sldId id="322" r:id="rId8"/>
    <p:sldId id="315" r:id="rId9"/>
    <p:sldId id="314" r:id="rId10"/>
    <p:sldId id="316" r:id="rId11"/>
    <p:sldId id="321" r:id="rId12"/>
    <p:sldId id="279" r:id="rId13"/>
    <p:sldId id="280" r:id="rId14"/>
    <p:sldId id="287" r:id="rId15"/>
    <p:sldId id="292" r:id="rId16"/>
    <p:sldId id="293" r:id="rId17"/>
    <p:sldId id="307" r:id="rId18"/>
    <p:sldId id="295" r:id="rId19"/>
    <p:sldId id="286" r:id="rId20"/>
    <p:sldId id="296" r:id="rId21"/>
    <p:sldId id="264" r:id="rId22"/>
    <p:sldId id="266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6600"/>
    <a:srgbClr val="FFFF66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4" autoAdjust="0"/>
    <p:restoredTop sz="94660"/>
  </p:normalViewPr>
  <p:slideViewPr>
    <p:cSldViewPr>
      <p:cViewPr>
        <p:scale>
          <a:sx n="82" d="100"/>
          <a:sy n="82" d="100"/>
        </p:scale>
        <p:origin x="-13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3E4A9-2C15-4F7A-B908-A3FD1413DD5D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13BD5-CCA9-4CC2-B2F4-FB4E11BEE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5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05678-85D3-4F22-A3A2-E371A674EA81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9FD3F-2835-4C0E-A494-81EF3893F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2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DC1FB-97BA-44A1-A80B-950767C32398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B1C97-2D30-4ADF-8CD3-EE966D311F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42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22B2A-E6C1-4D8A-B1DE-2F370803731E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3F5D2-2615-4D51-B9A5-BD6BEC0EB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7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D904-E9F4-489E-AC4F-367D522460F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7A651-DE14-4F1A-BF99-553223DA5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5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99624-3097-466F-8CCC-C89FB6698F09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6CE95-B887-4D41-B0B9-908375280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9E49B-680A-4BE9-A1BC-E669DF003829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8DF1B-4F36-4AA2-9B3D-EEB90D5CE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4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51B9-1882-4006-B909-DB950B95F8E7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DB151-09E0-4A7A-9C1C-920151C3D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3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158C3-0E62-4744-98DF-01BB3A5714E5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DEB81-0CB0-4504-8F0C-BA0BEF86E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5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0EE6-9D15-4776-8014-D4345486A56B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79665-159C-4490-94FA-ADD949726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2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F9A62-C60A-46DC-B080-5624993B2ECB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6BBD-77C7-49E6-88B2-78764918B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0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9B33DF-089F-49FC-A151-77E97EF01D78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262F2F-39AB-40FB-B94C-82B8FC113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7" Type="http://schemas.openxmlformats.org/officeDocument/2006/relationships/image" Target="../media/image2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 txBox="1">
            <a:spLocks noChangeArrowheads="1" noChangeShapeType="1" noTextEdit="1"/>
          </p:cNvSpPr>
          <p:nvPr/>
        </p:nvSpPr>
        <p:spPr bwMode="auto">
          <a:xfrm>
            <a:off x="342899" y="274638"/>
            <a:ext cx="7841974" cy="11430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vi-VN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chemeClr val="accent2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ÁI MỘ A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chemeClr val="accent2">
                  <a:lumMod val="50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2880970" y="1494175"/>
            <a:ext cx="395259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WordArt 7"/>
          <p:cNvSpPr>
            <a:spLocks noChangeArrowheads="1" noChangeShapeType="1" noTextEdit="1"/>
          </p:cNvSpPr>
          <p:nvPr/>
        </p:nvSpPr>
        <p:spPr bwMode="auto">
          <a:xfrm>
            <a:off x="1086783" y="2895601"/>
            <a:ext cx="6993056" cy="1687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33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5400" y="213360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67200"/>
            <a:ext cx="8229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1811" y="3330714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3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b="1" smtClean="0">
                <a:solidFill>
                  <a:srgbClr val="006600"/>
                </a:solidFill>
              </a:rPr>
              <a:t>2. Cách xử lí nước thải hợp vệ sinh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994025"/>
            <a:ext cx="4346575" cy="28733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4025"/>
            <a:ext cx="4419600" cy="287337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47900" y="6019800"/>
            <a:ext cx="3429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07200" y="6034088"/>
            <a:ext cx="342900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4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" y="2209800"/>
            <a:ext cx="853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rgbClr val="0033CC"/>
                </a:solidFill>
              </a:rPr>
              <a:t>Theo bạn, hệ thống cống rãnh nào hợp vệ sinh? Tại sao?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654685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47800" y="6248400"/>
            <a:ext cx="541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Hình 5: Hệ thống xử lí nước thải của nhà máy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nhatrangxanhsachdep.vn/FileStorage/Media/Image/Phoi%20canh%20Nha%20may%20xu%20ly%20nuoc%20thai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781800" cy="4113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http://nhatrangxanhsachdep.vn/FileStorage/Media/Image/Phoi%20canh%20Nha%20may%20xu%20ly%20nuoc%20t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239000" cy="4603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smtClean="0"/>
              <a:t>Thứ sáu ngày 15 tháng 1 năm 2016</a:t>
            </a:r>
            <a:br>
              <a:rPr lang="en-US" sz="2800" smtClean="0"/>
            </a:br>
            <a:r>
              <a:rPr lang="en-US" sz="2800" smtClean="0"/>
              <a:t>Tự nhiên xã hội: </a:t>
            </a:r>
            <a:r>
              <a:rPr lang="en-US" sz="2800" b="1" smtClean="0">
                <a:solidFill>
                  <a:srgbClr val="FF0000"/>
                </a:solidFill>
              </a:rPr>
              <a:t>Vệ sinh môi trường (tiếp theo)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14400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006600"/>
                </a:solidFill>
              </a:rPr>
              <a:t>Trò chơi: Ai đúng – Ai nhanh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    </a:t>
            </a:r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Trong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nước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gây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sức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khỏe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của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sinh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vật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và</a:t>
            </a:r>
            <a:r>
              <a:rPr lang="en-US" b="1" dirty="0">
                <a:solidFill>
                  <a:srgbClr val="FF0000"/>
                </a:solidFill>
              </a:rPr>
              <a:t> con </a:t>
            </a:r>
            <a:r>
              <a:rPr lang="en-US" b="1" dirty="0" err="1">
                <a:solidFill>
                  <a:srgbClr val="FF0000"/>
                </a:solidFill>
              </a:rPr>
              <a:t>người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a) 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/>
              <a:t>bẩn</a:t>
            </a:r>
            <a:r>
              <a:rPr lang="en-US" dirty="0"/>
              <a:t>,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độc</a:t>
            </a:r>
            <a:endParaRPr lang="en-US" dirty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LcParenR" startAt="2"/>
              <a:defRPr/>
            </a:pP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/>
              <a:t>bẩn</a:t>
            </a:r>
            <a:r>
              <a:rPr lang="en-US" dirty="0"/>
              <a:t>, </a:t>
            </a:r>
            <a:r>
              <a:rPr lang="en-US" dirty="0" err="1" smtClean="0"/>
              <a:t>độc</a:t>
            </a:r>
            <a:r>
              <a:rPr lang="en-US" dirty="0" smtClean="0"/>
              <a:t> </a:t>
            </a:r>
            <a:r>
              <a:rPr lang="en-US" dirty="0" err="1" smtClean="0"/>
              <a:t>hại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/>
              <a:t>vi </a:t>
            </a:r>
            <a:r>
              <a:rPr lang="en-US" dirty="0" err="1" smtClean="0"/>
              <a:t>khuẩn</a:t>
            </a:r>
            <a:r>
              <a:rPr lang="en-US" dirty="0" smtClean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c) 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chết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d)  Vi </a:t>
            </a:r>
            <a:r>
              <a:rPr lang="en-US" dirty="0" err="1"/>
              <a:t>khuẩn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bệnh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33CC"/>
                </a:solidFill>
              </a:rPr>
              <a:t>Trò chơi: Ai đúng – Ai nhanh</a:t>
            </a:r>
          </a:p>
        </p:txBody>
      </p:sp>
      <p:sp>
        <p:nvSpPr>
          <p:cNvPr id="5" name="Oval 4"/>
          <p:cNvSpPr/>
          <p:nvPr/>
        </p:nvSpPr>
        <p:spPr>
          <a:xfrm>
            <a:off x="401638" y="32766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   </a:t>
            </a:r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Nước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chưa</a:t>
            </a:r>
            <a:r>
              <a:rPr lang="en-US" b="1" dirty="0">
                <a:solidFill>
                  <a:srgbClr val="FF0000"/>
                </a:solidFill>
              </a:rPr>
              <a:t> qua </a:t>
            </a:r>
            <a:r>
              <a:rPr lang="en-US" b="1" dirty="0" err="1">
                <a:solidFill>
                  <a:srgbClr val="FF0000"/>
                </a:solidFill>
              </a:rPr>
              <a:t>xử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tác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hại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a)  </a:t>
            </a:r>
            <a:r>
              <a:rPr lang="en-US" dirty="0" err="1" smtClean="0"/>
              <a:t>Gây</a:t>
            </a:r>
            <a:r>
              <a:rPr lang="en-US" dirty="0" smtClean="0"/>
              <a:t> </a:t>
            </a:r>
            <a:r>
              <a:rPr lang="en-US" dirty="0"/>
              <a:t>ô </a:t>
            </a:r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b) 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khỏe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sống</a:t>
            </a: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c) 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hại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d)  Ý </a:t>
            </a:r>
            <a:r>
              <a:rPr lang="en-US" dirty="0"/>
              <a:t>a) </a:t>
            </a:r>
            <a:r>
              <a:rPr lang="en-US" dirty="0" err="1"/>
              <a:t>và</a:t>
            </a:r>
            <a:r>
              <a:rPr lang="en-US" dirty="0"/>
              <a:t> b)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33CC"/>
                </a:solidFill>
              </a:rPr>
              <a:t>Trò chơi: Ai đúng – Ai nhanh</a:t>
            </a:r>
          </a:p>
        </p:txBody>
      </p:sp>
      <p:sp>
        <p:nvSpPr>
          <p:cNvPr id="5" name="Oval 4"/>
          <p:cNvSpPr/>
          <p:nvPr/>
        </p:nvSpPr>
        <p:spPr>
          <a:xfrm>
            <a:off x="401638" y="50292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 </a:t>
            </a:r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b="1" dirty="0" err="1">
                <a:solidFill>
                  <a:srgbClr val="FF0000"/>
                </a:solidFill>
              </a:rPr>
              <a:t>Nước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thể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làm</a:t>
            </a:r>
            <a:r>
              <a:rPr lang="en-US" b="1" dirty="0">
                <a:solidFill>
                  <a:srgbClr val="FF0000"/>
                </a:solidFill>
              </a:rPr>
              <a:t> ô </a:t>
            </a:r>
            <a:r>
              <a:rPr lang="en-US" b="1" dirty="0" err="1">
                <a:solidFill>
                  <a:srgbClr val="FF0000"/>
                </a:solidFill>
              </a:rPr>
              <a:t>nhiễm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môi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trường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vì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vậy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chúng</a:t>
            </a:r>
            <a:r>
              <a:rPr lang="en-US" b="1" dirty="0">
                <a:solidFill>
                  <a:srgbClr val="FF0000"/>
                </a:solidFill>
              </a:rPr>
              <a:t> ta </a:t>
            </a:r>
            <a:r>
              <a:rPr lang="en-US" b="1" dirty="0" err="1">
                <a:solidFill>
                  <a:srgbClr val="FF0000"/>
                </a:solidFill>
              </a:rPr>
              <a:t>cần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làm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gì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lphaLcParenR"/>
              <a:defRPr/>
            </a:pP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/>
              <a:t>lí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thải</a:t>
            </a:r>
            <a:r>
              <a:rPr lang="en-US" dirty="0"/>
              <a:t>,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 </a:t>
            </a:r>
            <a:r>
              <a:rPr lang="en-US" dirty="0" err="1"/>
              <a:t>thải</a:t>
            </a:r>
            <a:r>
              <a:rPr lang="en-US" dirty="0"/>
              <a:t> </a:t>
            </a:r>
            <a:endParaRPr lang="en-US" dirty="0" smtClean="0"/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sạch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xả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, </a:t>
            </a:r>
            <a:r>
              <a:rPr lang="en-US" dirty="0" err="1"/>
              <a:t>biển</a:t>
            </a:r>
            <a:r>
              <a:rPr lang="en-US" dirty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b)  </a:t>
            </a:r>
            <a:r>
              <a:rPr lang="en-US" dirty="0" err="1" smtClean="0"/>
              <a:t>Xả</a:t>
            </a:r>
            <a:r>
              <a:rPr lang="en-US" dirty="0" smtClean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, </a:t>
            </a:r>
            <a:r>
              <a:rPr lang="en-US" dirty="0" err="1"/>
              <a:t>biển</a:t>
            </a:r>
            <a:r>
              <a:rPr lang="en-US" dirty="0"/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c) 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.</a:t>
            </a:r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33CC"/>
                </a:solidFill>
              </a:rPr>
              <a:t>Trò chơi: Ai đúng – Ai nhanh</a:t>
            </a:r>
          </a:p>
        </p:txBody>
      </p:sp>
      <p:sp>
        <p:nvSpPr>
          <p:cNvPr id="5" name="Oval 4"/>
          <p:cNvSpPr/>
          <p:nvPr/>
        </p:nvSpPr>
        <p:spPr>
          <a:xfrm>
            <a:off x="401638" y="26670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  </a:t>
            </a:r>
            <a:r>
              <a:rPr lang="en-US" b="1" dirty="0" err="1" smtClean="0">
                <a:solidFill>
                  <a:srgbClr val="FF0000"/>
                </a:solidFill>
              </a:rPr>
              <a:t>Câu</a:t>
            </a:r>
            <a:r>
              <a:rPr lang="en-US" b="1" dirty="0" smtClean="0">
                <a:solidFill>
                  <a:srgbClr val="FF0000"/>
                </a:solidFill>
              </a:rPr>
              <a:t> 4: </a:t>
            </a:r>
            <a:r>
              <a:rPr lang="en-US" b="1" dirty="0" err="1">
                <a:solidFill>
                  <a:srgbClr val="FF0000"/>
                </a:solidFill>
              </a:rPr>
              <a:t>Việc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xử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lí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nước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thải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tầm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trọng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như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thế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nào</a:t>
            </a:r>
            <a:r>
              <a:rPr lang="en-US" b="1" dirty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a) 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/>
              <a:t>gây</a:t>
            </a:r>
            <a:r>
              <a:rPr lang="en-US" dirty="0"/>
              <a:t> ô </a:t>
            </a:r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nguồn</a:t>
            </a:r>
            <a:r>
              <a:rPr lang="en-US" dirty="0"/>
              <a:t> </a:t>
            </a:r>
            <a:r>
              <a:rPr lang="en-US" dirty="0" err="1"/>
              <a:t>nước</a:t>
            </a:r>
            <a:r>
              <a:rPr lang="en-US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b) 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môi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lphaLcParenR" startAt="3"/>
              <a:defRPr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hại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sức</a:t>
            </a:r>
            <a:r>
              <a:rPr lang="en-US" dirty="0"/>
              <a:t> </a:t>
            </a:r>
            <a:r>
              <a:rPr lang="en-US" dirty="0" err="1"/>
              <a:t>khỏe</a:t>
            </a:r>
            <a:r>
              <a:rPr lang="en-US" dirty="0"/>
              <a:t> </a:t>
            </a:r>
            <a:endParaRPr lang="en-US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con </a:t>
            </a:r>
            <a:r>
              <a:rPr lang="en-US" dirty="0" err="1"/>
              <a:t>người</a:t>
            </a:r>
            <a:r>
              <a:rPr lang="en-US" dirty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d) 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/>
              <a:t>3 ý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33CC"/>
                </a:solidFill>
              </a:rPr>
              <a:t>Trò chơi: Ai đúng – Ai nhanh</a:t>
            </a:r>
          </a:p>
        </p:txBody>
      </p:sp>
      <p:sp>
        <p:nvSpPr>
          <p:cNvPr id="5" name="Oval 4"/>
          <p:cNvSpPr/>
          <p:nvPr/>
        </p:nvSpPr>
        <p:spPr>
          <a:xfrm>
            <a:off x="376238" y="50292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taochu_bgr_4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8718">
            <a:off x="76200" y="25908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8637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91099">
            <a:off x="8077200" y="1600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8637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420">
            <a:off x="4648200" y="4800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bFLOWERblu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bFLOWERwhit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486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0" descr="bFLOWERre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4864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My Documents\đổ nướ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28600"/>
            <a:ext cx="3886200" cy="28082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2085975" y="3048000"/>
            <a:ext cx="3810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1</a:t>
            </a:r>
          </a:p>
        </p:txBody>
      </p:sp>
      <p:sp>
        <p:nvSpPr>
          <p:cNvPr id="4100" name="TextBox 7"/>
          <p:cNvSpPr txBox="1">
            <a:spLocks noChangeArrowheads="1"/>
          </p:cNvSpPr>
          <p:nvPr/>
        </p:nvSpPr>
        <p:spPr bwMode="auto">
          <a:xfrm>
            <a:off x="2057400" y="6402388"/>
            <a:ext cx="38100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2</a:t>
            </a:r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6400800" y="5614988"/>
            <a:ext cx="381000" cy="368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3</a:t>
            </a: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6438900" y="9194800"/>
            <a:ext cx="381000" cy="3698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pic>
        <p:nvPicPr>
          <p:cNvPr id="4103" name="Picture 2" descr="D:\Downloads\onhiem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98613"/>
            <a:ext cx="2819400" cy="36591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2" descr="D:\My Documents\ho-gia-dinh-phai-dong-phi-nuoc-thai-sinh-hoat-39d34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4419600" cy="28209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My Documents\đổ nước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2013"/>
            <a:ext cx="6858000" cy="51577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My Documents\ho-gia-dinh-phai-dong-phi-nuoc-thai-sinh-hoat-39d34b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6802438" cy="4343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Downloads\onhiem2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100888" cy="4648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685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400" b="1" smtClean="0">
                <a:solidFill>
                  <a:srgbClr val="0033CC"/>
                </a:solidFill>
              </a:rPr>
              <a:t>1.Tác hại của nước thải đối với môi trường xung quanh</a:t>
            </a:r>
          </a:p>
        </p:txBody>
      </p:sp>
      <p:pic>
        <p:nvPicPr>
          <p:cNvPr id="6" name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89263"/>
            <a:ext cx="4562475" cy="2801937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92438"/>
            <a:ext cx="4191000" cy="2798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27263" y="6030913"/>
            <a:ext cx="34290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48450" y="6030913"/>
            <a:ext cx="342900" cy="3698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14400" y="2362200"/>
            <a:ext cx="693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/>
              <a:t>Nói và nhận xét những gì bạn thấy trong hình.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wnloads\ca-ch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57400"/>
            <a:ext cx="4346575" cy="2895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524000" y="5360988"/>
            <a:ext cx="624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Cá chết nổi trên sông do ô nhiễm nguồn nước</a:t>
            </a:r>
          </a:p>
        </p:txBody>
      </p:sp>
      <p:pic>
        <p:nvPicPr>
          <p:cNvPr id="6148" name="Picture 2" descr="D:\Downloads\ca-chet-vi-bi-o-nhi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071688"/>
            <a:ext cx="4286250" cy="28860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wnloads\201501011630071_YD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68525"/>
            <a:ext cx="4191000" cy="31384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600200" y="5608638"/>
            <a:ext cx="5410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/>
              <a:t>Cây chết do ô nhiễm nguồn nước</a:t>
            </a:r>
          </a:p>
        </p:txBody>
      </p:sp>
      <p:pic>
        <p:nvPicPr>
          <p:cNvPr id="7172" name="Picture 2" descr="D:\Downloads\lúa chế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9638"/>
            <a:ext cx="4435475" cy="31384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wnloads\Bệnh-đau-mắt-đ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419600" cy="29337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wnloads\bla1_9488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47800"/>
            <a:ext cx="3810000" cy="2857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Downloads\btd nam mo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4038600" cy="19240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685800" y="64008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Các bệnh ngoài da do thường xuyên tiếp xúc với nước bị ô nhiễm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:\Users\admin\Pictures\mew mew\do nuoc ra d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038600" cy="2895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3" descr="C:\Users\admin\Pictures\mew mew\hon 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351338" cy="2895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0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b="1" smtClean="0">
                <a:solidFill>
                  <a:srgbClr val="006600"/>
                </a:solidFill>
              </a:rPr>
              <a:t>2. Cách xử lí nước thải hợp vệ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Pictures\mew mew\rac thai y te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60625"/>
            <a:ext cx="4191000" cy="30829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Pictures\mew mew\xu-ly-nuoc-thai-benh-vie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2444750"/>
            <a:ext cx="4156075" cy="31178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b="1" smtClean="0">
                <a:solidFill>
                  <a:srgbClr val="006600"/>
                </a:solidFill>
              </a:rPr>
              <a:t>2. Cách xử lí nước thải hợp vệ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Pictures\mew mew\1-cc1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528888"/>
            <a:ext cx="4457700" cy="29575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Pictures\mew mew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438400"/>
            <a:ext cx="3944937" cy="304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800" b="1" smtClean="0">
                <a:solidFill>
                  <a:srgbClr val="006600"/>
                </a:solidFill>
              </a:rPr>
              <a:t>2. Cách xử lí nước thải hợp vệ sinh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74838"/>
  <p:tag name="VIOLETTITLE" val="Bài 38. Vệ sinh môi trường (tiếp theo)"/>
  <p:tag name="VIOLETLESSON" val="34"/>
  <p:tag name="VIOLETCATID" val="2219"/>
  <p:tag name="VIOLETSUBJECT" val="Tự nhiên và Xã hội 3"/>
  <p:tag name="VIOLETAUTHORID" val="4062670"/>
  <p:tag name="VIOLETAUTHORNAME" val="Nguyễn Thị Tâm"/>
  <p:tag name="VIOLETAUTHORAVATAR" val="4/62/670/avatar.jpg"/>
  <p:tag name="VIOLETAUTHORADDRESS" val="truong tieu hoc phuoc long - thanh pho ho chi minh"/>
  <p:tag name="VIOLETDATE" val="2018-02-06 10:22:11"/>
  <p:tag name="VIOLETHIT" val="25"/>
  <p:tag name="VIOLETLIKE" val="0"/>
  <p:tag name="MMPROD_NEXTUNIQUEID" val="10012"/>
  <p:tag name="MMPROD_UIDATA" val="&lt;database version=&quot;7.0&quot;&gt;&lt;object type=&quot;1&quot; unique_id=&quot;10001&quot;&gt;&lt;object type=&quot;8&quot; unique_id=&quot;10606&quot;&gt;&lt;/object&gt;&lt;object type=&quot;2&quot; unique_id=&quot;10607&quot;&gt;&lt;object type=&quot;3&quot; unique_id=&quot;10610&quot;&gt;&lt;property id=&quot;20148&quot; value=&quot;5&quot;/&gt;&lt;property id=&quot;20300&quot; value=&quot;Slide 2&quot;/&gt;&lt;property id=&quot;20307&quot; value=&quot;297&quot;/&gt;&lt;/object&gt;&lt;object type=&quot;3&quot; unique_id=&quot;10611&quot;&gt;&lt;property id=&quot;20148&quot; value=&quot;5&quot;/&gt;&lt;property id=&quot;20300&quot; value=&quot;Slide 3&quot;/&gt;&lt;property id=&quot;20307&quot; value=&quot;267&quot;/&gt;&lt;/object&gt;&lt;object type=&quot;3&quot; unique_id=&quot;10612&quot;&gt;&lt;property id=&quot;20148&quot; value=&quot;5&quot;/&gt;&lt;property id=&quot;20300&quot; value=&quot;Slide 4&quot;/&gt;&lt;property id=&quot;20307&quot; value=&quot;298&quot;/&gt;&lt;/object&gt;&lt;object type=&quot;3&quot; unique_id=&quot;10613&quot;&gt;&lt;property id=&quot;20148&quot; value=&quot;5&quot;/&gt;&lt;property id=&quot;20300&quot; value=&quot;Slide 5&quot;/&gt;&lt;property id=&quot;20307&quot; value=&quot;299&quot;/&gt;&lt;/object&gt;&lt;object type=&quot;3&quot; unique_id=&quot;10614&quot;&gt;&lt;property id=&quot;20148&quot; value=&quot;5&quot;/&gt;&lt;property id=&quot;20300&quot; value=&quot;Slide 6&quot;/&gt;&lt;property id=&quot;20307&quot; value=&quot;306&quot;/&gt;&lt;/object&gt;&lt;object type=&quot;3&quot; unique_id=&quot;10615&quot;&gt;&lt;property id=&quot;20148&quot; value=&quot;5&quot;/&gt;&lt;property id=&quot;20300&quot; value=&quot;Slide 7&quot;/&gt;&lt;property id=&quot;20307&quot; value=&quot;322&quot;/&gt;&lt;/object&gt;&lt;object type=&quot;3&quot; unique_id=&quot;10616&quot;&gt;&lt;property id=&quot;20148&quot; value=&quot;5&quot;/&gt;&lt;property id=&quot;20300&quot; value=&quot;Slide 8&quot;/&gt;&lt;property id=&quot;20307&quot; value=&quot;315&quot;/&gt;&lt;/object&gt;&lt;object type=&quot;3&quot; unique_id=&quot;10617&quot;&gt;&lt;property id=&quot;20148&quot; value=&quot;5&quot;/&gt;&lt;property id=&quot;20300&quot; value=&quot;Slide 9&quot;/&gt;&lt;property id=&quot;20307&quot; value=&quot;314&quot;/&gt;&lt;/object&gt;&lt;object type=&quot;3&quot; unique_id=&quot;10618&quot;&gt;&lt;property id=&quot;20148&quot; value=&quot;5&quot;/&gt;&lt;property id=&quot;20300&quot; value=&quot;Slide 10&quot;/&gt;&lt;property id=&quot;20307&quot; value=&quot;316&quot;/&gt;&lt;/object&gt;&lt;object type=&quot;3&quot; unique_id=&quot;10619&quot;&gt;&lt;property id=&quot;20148&quot; value=&quot;5&quot;/&gt;&lt;property id=&quot;20300&quot; value=&quot;Slide 11&quot;/&gt;&lt;property id=&quot;20307&quot; value=&quot;321&quot;/&gt;&lt;/object&gt;&lt;object type=&quot;3&quot; unique_id=&quot;10620&quot;&gt;&lt;property id=&quot;20148&quot; value=&quot;5&quot;/&gt;&lt;property id=&quot;20300&quot; value=&quot;Slide 12&quot;/&gt;&lt;property id=&quot;20307&quot; value=&quot;279&quot;/&gt;&lt;/object&gt;&lt;object type=&quot;3&quot; unique_id=&quot;10621&quot;&gt;&lt;property id=&quot;20148&quot; value=&quot;5&quot;/&gt;&lt;property id=&quot;20300&quot; value=&quot;Slide 13 - &amp;quot;Thứ sáu ngày 15 tháng 1 năm 2016&amp;#x0D;&amp;#x0A;Tự nhiên xã hội: Vệ sinh môi trường (tiếp theo)&amp;quot;&quot;/&gt;&lt;property id=&quot;20307&quot; value=&quot;280&quot;/&gt;&lt;/object&gt;&lt;object type=&quot;3&quot; unique_id=&quot;10622&quot;&gt;&lt;property id=&quot;20148&quot; value=&quot;5&quot;/&gt;&lt;property id=&quot;20300&quot; value=&quot;Slide 14&quot;/&gt;&lt;property id=&quot;20307&quot; value=&quot;287&quot;/&gt;&lt;/object&gt;&lt;object type=&quot;3&quot; unique_id=&quot;10623&quot;&gt;&lt;property id=&quot;20148&quot; value=&quot;5&quot;/&gt;&lt;property id=&quot;20300&quot; value=&quot;Slide 15 - &amp;quot;Trò chơi: Ai đúng – Ai nhanh&amp;quot;&quot;/&gt;&lt;property id=&quot;20307&quot; value=&quot;292&quot;/&gt;&lt;/object&gt;&lt;object type=&quot;3&quot; unique_id=&quot;10624&quot;&gt;&lt;property id=&quot;20148&quot; value=&quot;5&quot;/&gt;&lt;property id=&quot;20300&quot; value=&quot;Slide 16 - &amp;quot;Trò chơi: Ai đúng – Ai nhanh&amp;quot;&quot;/&gt;&lt;property id=&quot;20307&quot; value=&quot;293&quot;/&gt;&lt;/object&gt;&lt;object type=&quot;3&quot; unique_id=&quot;10625&quot;&gt;&lt;property id=&quot;20148&quot; value=&quot;5&quot;/&gt;&lt;property id=&quot;20300&quot; value=&quot;Slide 17 - &amp;quot;Trò chơi: Ai đúng – Ai nhanh&amp;quot;&quot;/&gt;&lt;property id=&quot;20307&quot; value=&quot;307&quot;/&gt;&lt;/object&gt;&lt;object type=&quot;3&quot; unique_id=&quot;10626&quot;&gt;&lt;property id=&quot;20148&quot; value=&quot;5&quot;/&gt;&lt;property id=&quot;20300&quot; value=&quot;Slide 18 - &amp;quot;Trò chơi: Ai đúng – Ai nhanh&amp;quot;&quot;/&gt;&lt;property id=&quot;20307&quot; value=&quot;295&quot;/&gt;&lt;/object&gt;&lt;object type=&quot;3&quot; unique_id=&quot;10627&quot;&gt;&lt;property id=&quot;20148&quot; value=&quot;5&quot;/&gt;&lt;property id=&quot;20300&quot; value=&quot;Slide 19&quot;/&gt;&lt;property id=&quot;20307&quot; value=&quot;286&quot;/&gt;&lt;/object&gt;&lt;object type=&quot;3&quot; unique_id=&quot;10628&quot;&gt;&lt;property id=&quot;20148&quot; value=&quot;5&quot;/&gt;&lt;property id=&quot;20300&quot; value=&quot;Slide 20&quot;/&gt;&lt;property id=&quot;20307&quot; value=&quot;296&quot;/&gt;&lt;/object&gt;&lt;object type=&quot;3&quot; unique_id=&quot;10629&quot;&gt;&lt;property id=&quot;20148&quot; value=&quot;5&quot;/&gt;&lt;property id=&quot;20300&quot; value=&quot;Slide 21&quot;/&gt;&lt;property id=&quot;20307&quot; value=&quot;264&quot;/&gt;&lt;/object&gt;&lt;object type=&quot;3&quot; unique_id=&quot;10630&quot;&gt;&lt;property id=&quot;20148&quot; value=&quot;5&quot;/&gt;&lt;property id=&quot;20300&quot; value=&quot;Slide 22&quot;/&gt;&lt;property id=&quot;20307&quot; value=&quot;266&quot;/&gt;&lt;/object&gt;&lt;object type=&quot;3&quot; unique_id=&quot;10656&quot;&gt;&lt;property id=&quot;20148&quot; value=&quot;5&quot;/&gt;&lt;property id=&quot;20300&quot; value=&quot;Slide 1 - &amp;quot;&amp;#x0D;&amp;#x0A;&amp;quot;&quot;/&gt;&lt;property id=&quot;20307&quot; value=&quot;32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420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15 tháng 1 năm 2016 Tự nhiên xã hội: Vệ sinh môi trường (tiếp theo)</vt:lpstr>
      <vt:lpstr>PowerPoint Presentation</vt:lpstr>
      <vt:lpstr>Trò chơi: Ai đúng – Ai nhanh</vt:lpstr>
      <vt:lpstr>Trò chơi: Ai đúng – Ai nhanh</vt:lpstr>
      <vt:lpstr>Trò chơi: Ai đúng – Ai nhanh</vt:lpstr>
      <vt:lpstr>Trò chơi: Ai đúng – Ai nhanh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BichNguyet</dc:creator>
  <cp:lastModifiedBy>AutoBVT</cp:lastModifiedBy>
  <cp:revision>76</cp:revision>
  <dcterms:created xsi:type="dcterms:W3CDTF">2015-12-23T05:37:41Z</dcterms:created>
  <dcterms:modified xsi:type="dcterms:W3CDTF">2018-12-12T04:58:11Z</dcterms:modified>
</cp:coreProperties>
</file>