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sldIdLst>
    <p:sldId id="273" r:id="rId2"/>
    <p:sldId id="257" r:id="rId3"/>
    <p:sldId id="258" r:id="rId4"/>
    <p:sldId id="269" r:id="rId5"/>
    <p:sldId id="270" r:id="rId6"/>
    <p:sldId id="271" r:id="rId7"/>
    <p:sldId id="272" r:id="rId8"/>
    <p:sldId id="268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00FF"/>
    <a:srgbClr val="FFFFFF"/>
    <a:srgbClr val="99FFCC"/>
    <a:srgbClr val="FFFF99"/>
    <a:srgbClr val="FFFF00"/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17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69E6855-4513-43EB-995F-3F97D4239AC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0179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0180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0181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0182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0183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0184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  <p:sp>
        <p:nvSpPr>
          <p:cNvPr id="50185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A388047-A298-4510-9F7A-A9E551E5BE5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018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6AA885-C154-4CA7-92E9-672304D415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1B57F-D670-4347-A7FC-D9D411817E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6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5EB0DDE-B0C1-40B6-8262-356264F167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E36BE4-4425-4DE2-8F5B-8B902795C6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2937C-8CCC-45AA-BB38-9BE8EB0226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F15FFD-5502-4388-A52A-E7A650503C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3482F-630E-41D8-9001-C05DB7260F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7A0835-FF4E-42C9-BBC5-77F8684944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28F6A-2A39-44EB-BA45-53E30A945C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53A47A-880B-47D3-BE81-94FC02830B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FA2E84-C2BE-4CDC-BC01-59F29CB210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49155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49156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49157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49158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49159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916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916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916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fld id="{BFED5023-2F73-4BEF-8622-2BE0538437D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916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None/>
            </a:pP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+mj-lt"/>
                <a:cs typeface="Times New Roman"/>
              </a:rPr>
              <a:t>CÁC SỐ CÓ BỐN CHỮ SỐ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+mj-lt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914400" y="381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           </a:t>
            </a:r>
            <a:r>
              <a:rPr lang="en-US" sz="2400" b="1" u="sng">
                <a:solidFill>
                  <a:srgbClr val="0000FF"/>
                </a:solidFill>
              </a:rPr>
              <a:t>Toán</a:t>
            </a:r>
            <a:r>
              <a:rPr lang="en-US" sz="2400" b="1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971800" y="3810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</a:t>
            </a:r>
            <a:r>
              <a:rPr lang="en-US" sz="2400" b="1">
                <a:solidFill>
                  <a:srgbClr val="FC0E1F"/>
                </a:solidFill>
              </a:rPr>
              <a:t>Các số có bốn chữ số </a:t>
            </a:r>
          </a:p>
        </p:txBody>
      </p:sp>
      <p:graphicFrame>
        <p:nvGraphicFramePr>
          <p:cNvPr id="9950" name="Group 734"/>
          <p:cNvGraphicFramePr>
            <a:graphicFrameLocks noGrp="1"/>
          </p:cNvGraphicFramePr>
          <p:nvPr>
            <p:ph/>
          </p:nvPr>
        </p:nvGraphicFramePr>
        <p:xfrm>
          <a:off x="1600200" y="2914650"/>
          <a:ext cx="5873750" cy="3100071"/>
        </p:xfrm>
        <a:graphic>
          <a:graphicData uri="http://schemas.openxmlformats.org/drawingml/2006/table">
            <a:tbl>
              <a:tblPr/>
              <a:tblGrid>
                <a:gridCol w="1468438"/>
                <a:gridCol w="1468437"/>
                <a:gridCol w="1468438"/>
                <a:gridCol w="1468437"/>
              </a:tblGrid>
              <a:tr h="5175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4038600" y="29718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Hàng</a:t>
            </a:r>
          </a:p>
        </p:txBody>
      </p:sp>
      <p:sp>
        <p:nvSpPr>
          <p:cNvPr id="9278" name="Text Box 62"/>
          <p:cNvSpPr txBox="1">
            <a:spLocks noChangeArrowheads="1"/>
          </p:cNvSpPr>
          <p:nvPr/>
        </p:nvSpPr>
        <p:spPr bwMode="auto">
          <a:xfrm>
            <a:off x="1905000" y="3446463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660066"/>
                </a:solidFill>
              </a:rPr>
              <a:t>Nghìn</a:t>
            </a:r>
          </a:p>
        </p:txBody>
      </p:sp>
      <p:sp>
        <p:nvSpPr>
          <p:cNvPr id="9279" name="Text Box 63"/>
          <p:cNvSpPr txBox="1">
            <a:spLocks noChangeArrowheads="1"/>
          </p:cNvSpPr>
          <p:nvPr/>
        </p:nvSpPr>
        <p:spPr bwMode="auto">
          <a:xfrm>
            <a:off x="3476625" y="3471863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660066"/>
                </a:solidFill>
              </a:rPr>
              <a:t>Trăm</a:t>
            </a:r>
          </a:p>
        </p:txBody>
      </p:sp>
      <p:sp>
        <p:nvSpPr>
          <p:cNvPr id="9280" name="Text Box 64"/>
          <p:cNvSpPr txBox="1">
            <a:spLocks noChangeArrowheads="1"/>
          </p:cNvSpPr>
          <p:nvPr/>
        </p:nvSpPr>
        <p:spPr bwMode="auto">
          <a:xfrm>
            <a:off x="4943475" y="346075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660066"/>
                </a:solidFill>
              </a:rPr>
              <a:t>Chục</a:t>
            </a:r>
          </a:p>
        </p:txBody>
      </p:sp>
      <p:sp>
        <p:nvSpPr>
          <p:cNvPr id="9281" name="Text Box 65"/>
          <p:cNvSpPr txBox="1">
            <a:spLocks noChangeArrowheads="1"/>
          </p:cNvSpPr>
          <p:nvPr/>
        </p:nvSpPr>
        <p:spPr bwMode="auto">
          <a:xfrm>
            <a:off x="6300788" y="3446463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660066"/>
                </a:solidFill>
              </a:rPr>
              <a:t>Đơn vị</a:t>
            </a:r>
          </a:p>
        </p:txBody>
      </p:sp>
      <p:sp>
        <p:nvSpPr>
          <p:cNvPr id="9288" name="Oval 72"/>
          <p:cNvSpPr>
            <a:spLocks noChangeArrowheads="1"/>
          </p:cNvSpPr>
          <p:nvPr/>
        </p:nvSpPr>
        <p:spPr bwMode="auto">
          <a:xfrm>
            <a:off x="1905000" y="4041775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rgbClr val="0000FF"/>
                </a:solidFill>
                <a:latin typeface="Arial" charset="0"/>
              </a:rPr>
              <a:t>1000</a:t>
            </a:r>
          </a:p>
        </p:txBody>
      </p:sp>
      <p:sp>
        <p:nvSpPr>
          <p:cNvPr id="9289" name="Oval 73"/>
          <p:cNvSpPr>
            <a:spLocks noChangeArrowheads="1"/>
          </p:cNvSpPr>
          <p:nvPr/>
        </p:nvSpPr>
        <p:spPr bwMode="auto">
          <a:xfrm>
            <a:off x="3505200" y="404177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rgbClr val="0000FF"/>
                </a:solidFill>
                <a:latin typeface="Arial" charset="0"/>
              </a:rPr>
              <a:t>100</a:t>
            </a:r>
          </a:p>
        </p:txBody>
      </p:sp>
      <p:sp>
        <p:nvSpPr>
          <p:cNvPr id="9290" name="Oval 74"/>
          <p:cNvSpPr>
            <a:spLocks noChangeArrowheads="1"/>
          </p:cNvSpPr>
          <p:nvPr/>
        </p:nvSpPr>
        <p:spPr bwMode="auto">
          <a:xfrm>
            <a:off x="3505200" y="434657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rgbClr val="0000FF"/>
                </a:solidFill>
                <a:latin typeface="Arial" charset="0"/>
              </a:rPr>
              <a:t>100</a:t>
            </a:r>
          </a:p>
        </p:txBody>
      </p:sp>
      <p:sp>
        <p:nvSpPr>
          <p:cNvPr id="9291" name="Oval 75"/>
          <p:cNvSpPr>
            <a:spLocks noChangeArrowheads="1"/>
          </p:cNvSpPr>
          <p:nvPr/>
        </p:nvSpPr>
        <p:spPr bwMode="auto">
          <a:xfrm>
            <a:off x="3505200" y="472757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rgbClr val="0000FF"/>
                </a:solidFill>
                <a:latin typeface="Arial" charset="0"/>
              </a:rPr>
              <a:t>100</a:t>
            </a:r>
          </a:p>
        </p:txBody>
      </p:sp>
      <p:sp>
        <p:nvSpPr>
          <p:cNvPr id="9292" name="Oval 76"/>
          <p:cNvSpPr>
            <a:spLocks noChangeArrowheads="1"/>
          </p:cNvSpPr>
          <p:nvPr/>
        </p:nvSpPr>
        <p:spPr bwMode="auto">
          <a:xfrm>
            <a:off x="3505200" y="510857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rgbClr val="0000FF"/>
                </a:solidFill>
                <a:latin typeface="Arial" charset="0"/>
              </a:rPr>
              <a:t>100</a:t>
            </a:r>
          </a:p>
        </p:txBody>
      </p:sp>
      <p:sp>
        <p:nvSpPr>
          <p:cNvPr id="9293" name="Oval 77"/>
          <p:cNvSpPr>
            <a:spLocks noChangeArrowheads="1"/>
          </p:cNvSpPr>
          <p:nvPr/>
        </p:nvSpPr>
        <p:spPr bwMode="auto">
          <a:xfrm>
            <a:off x="5105400" y="404177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rgbClr val="0000FF"/>
                </a:solidFill>
                <a:latin typeface="Arial" charset="0"/>
              </a:rPr>
              <a:t>10</a:t>
            </a:r>
          </a:p>
        </p:txBody>
      </p:sp>
      <p:sp>
        <p:nvSpPr>
          <p:cNvPr id="9294" name="Oval 78"/>
          <p:cNvSpPr>
            <a:spLocks noChangeArrowheads="1"/>
          </p:cNvSpPr>
          <p:nvPr/>
        </p:nvSpPr>
        <p:spPr bwMode="auto">
          <a:xfrm>
            <a:off x="5105400" y="4346575"/>
            <a:ext cx="6858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rgbClr val="0000FF"/>
                </a:solidFill>
                <a:latin typeface="Arial" charset="0"/>
              </a:rPr>
              <a:t>10</a:t>
            </a:r>
          </a:p>
        </p:txBody>
      </p:sp>
      <p:sp>
        <p:nvSpPr>
          <p:cNvPr id="9295" name="Oval 79"/>
          <p:cNvSpPr>
            <a:spLocks noChangeArrowheads="1"/>
          </p:cNvSpPr>
          <p:nvPr/>
        </p:nvSpPr>
        <p:spPr bwMode="auto">
          <a:xfrm>
            <a:off x="6553200" y="4041775"/>
            <a:ext cx="6096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rgbClr val="0000FF"/>
                </a:solidFill>
                <a:latin typeface="Arial" charset="0"/>
              </a:rPr>
              <a:t>1</a:t>
            </a:r>
          </a:p>
        </p:txBody>
      </p:sp>
      <p:sp>
        <p:nvSpPr>
          <p:cNvPr id="9297" name="Oval 81"/>
          <p:cNvSpPr>
            <a:spLocks noChangeArrowheads="1"/>
          </p:cNvSpPr>
          <p:nvPr/>
        </p:nvSpPr>
        <p:spPr bwMode="auto">
          <a:xfrm>
            <a:off x="6553200" y="4346575"/>
            <a:ext cx="6096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rgbClr val="0000FF"/>
                </a:solidFill>
                <a:latin typeface="Arial" charset="0"/>
              </a:rPr>
              <a:t>1</a:t>
            </a:r>
          </a:p>
        </p:txBody>
      </p:sp>
      <p:sp>
        <p:nvSpPr>
          <p:cNvPr id="9298" name="Oval 82"/>
          <p:cNvSpPr>
            <a:spLocks noChangeArrowheads="1"/>
          </p:cNvSpPr>
          <p:nvPr/>
        </p:nvSpPr>
        <p:spPr bwMode="auto">
          <a:xfrm>
            <a:off x="6553200" y="4651375"/>
            <a:ext cx="609600" cy="2286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rgbClr val="0000FF"/>
                </a:solidFill>
                <a:latin typeface="Arial" charset="0"/>
              </a:rPr>
              <a:t>1</a:t>
            </a:r>
          </a:p>
        </p:txBody>
      </p:sp>
      <p:sp>
        <p:nvSpPr>
          <p:cNvPr id="9299" name="Text Box 83"/>
          <p:cNvSpPr txBox="1">
            <a:spLocks noChangeArrowheads="1"/>
          </p:cNvSpPr>
          <p:nvPr/>
        </p:nvSpPr>
        <p:spPr bwMode="auto">
          <a:xfrm>
            <a:off x="2133600" y="5503863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9300" name="Text Box 84"/>
          <p:cNvSpPr txBox="1">
            <a:spLocks noChangeArrowheads="1"/>
          </p:cNvSpPr>
          <p:nvPr/>
        </p:nvSpPr>
        <p:spPr bwMode="auto">
          <a:xfrm>
            <a:off x="3671888" y="5532438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9301" name="Text Box 85"/>
          <p:cNvSpPr txBox="1">
            <a:spLocks noChangeArrowheads="1"/>
          </p:cNvSpPr>
          <p:nvPr/>
        </p:nvSpPr>
        <p:spPr bwMode="auto">
          <a:xfrm>
            <a:off x="5224463" y="5532438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9302" name="Text Box 86"/>
          <p:cNvSpPr txBox="1">
            <a:spLocks noChangeArrowheads="1"/>
          </p:cNvSpPr>
          <p:nvPr/>
        </p:nvSpPr>
        <p:spPr bwMode="auto">
          <a:xfrm>
            <a:off x="6662738" y="551815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9303" name="Text Box 87"/>
          <p:cNvSpPr txBox="1">
            <a:spLocks noChangeArrowheads="1"/>
          </p:cNvSpPr>
          <p:nvPr/>
        </p:nvSpPr>
        <p:spPr bwMode="auto">
          <a:xfrm>
            <a:off x="1955800" y="6045200"/>
            <a:ext cx="480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Số gồm 1 nghìn, 4 trăm, 2 chục, 3 đơn vị.</a:t>
            </a:r>
          </a:p>
        </p:txBody>
      </p:sp>
      <p:sp>
        <p:nvSpPr>
          <p:cNvPr id="9304" name="Text Box 88"/>
          <p:cNvSpPr txBox="1">
            <a:spLocks noChangeArrowheads="1"/>
          </p:cNvSpPr>
          <p:nvPr/>
        </p:nvSpPr>
        <p:spPr bwMode="auto">
          <a:xfrm>
            <a:off x="1876425" y="6418263"/>
            <a:ext cx="1150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Viết là:</a:t>
            </a:r>
          </a:p>
        </p:txBody>
      </p:sp>
      <p:pic>
        <p:nvPicPr>
          <p:cNvPr id="9330" name="Picture 114" descr="img2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0900" y="1816100"/>
            <a:ext cx="82550" cy="660400"/>
          </a:xfrm>
          <a:prstGeom prst="rect">
            <a:avLst/>
          </a:prstGeom>
          <a:noFill/>
        </p:spPr>
      </p:pic>
      <p:sp>
        <p:nvSpPr>
          <p:cNvPr id="9333" name="Text Box 117"/>
          <p:cNvSpPr txBox="1">
            <a:spLocks noChangeArrowheads="1"/>
          </p:cNvSpPr>
          <p:nvPr/>
        </p:nvSpPr>
        <p:spPr bwMode="auto">
          <a:xfrm>
            <a:off x="2628900" y="256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Arial" charset="0"/>
              </a:rPr>
              <a:t>1000</a:t>
            </a:r>
          </a:p>
        </p:txBody>
      </p:sp>
      <p:sp>
        <p:nvSpPr>
          <p:cNvPr id="9348" name="Arc 132"/>
          <p:cNvSpPr>
            <a:spLocks/>
          </p:cNvSpPr>
          <p:nvPr/>
        </p:nvSpPr>
        <p:spPr bwMode="auto">
          <a:xfrm rot="5880438">
            <a:off x="1792287" y="1841501"/>
            <a:ext cx="231775" cy="1466850"/>
          </a:xfrm>
          <a:custGeom>
            <a:avLst/>
            <a:gdLst>
              <a:gd name="G0" fmla="+- 0 0 0"/>
              <a:gd name="G1" fmla="+- 4977 0 0"/>
              <a:gd name="G2" fmla="+- 21600 0 0"/>
              <a:gd name="T0" fmla="*/ 21019 w 21600"/>
              <a:gd name="T1" fmla="*/ 0 h 23601"/>
              <a:gd name="T2" fmla="*/ 10942 w 21600"/>
              <a:gd name="T3" fmla="*/ 23601 h 23601"/>
              <a:gd name="T4" fmla="*/ 0 w 21600"/>
              <a:gd name="T5" fmla="*/ 4977 h 236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601" fill="none" extrusionOk="0">
                <a:moveTo>
                  <a:pt x="21018" y="0"/>
                </a:moveTo>
                <a:cubicBezTo>
                  <a:pt x="21404" y="1630"/>
                  <a:pt x="21600" y="3301"/>
                  <a:pt x="21600" y="4977"/>
                </a:cubicBezTo>
                <a:cubicBezTo>
                  <a:pt x="21600" y="12635"/>
                  <a:pt x="17544" y="19721"/>
                  <a:pt x="10941" y="23600"/>
                </a:cubicBezTo>
              </a:path>
              <a:path w="21600" h="23601" stroke="0" extrusionOk="0">
                <a:moveTo>
                  <a:pt x="21018" y="0"/>
                </a:moveTo>
                <a:cubicBezTo>
                  <a:pt x="21404" y="1630"/>
                  <a:pt x="21600" y="3301"/>
                  <a:pt x="21600" y="4977"/>
                </a:cubicBezTo>
                <a:cubicBezTo>
                  <a:pt x="21600" y="12635"/>
                  <a:pt x="17544" y="19721"/>
                  <a:pt x="10941" y="23600"/>
                </a:cubicBezTo>
                <a:lnTo>
                  <a:pt x="0" y="4977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49" name="Text Box 133"/>
          <p:cNvSpPr txBox="1">
            <a:spLocks noChangeArrowheads="1"/>
          </p:cNvSpPr>
          <p:nvPr/>
        </p:nvSpPr>
        <p:spPr bwMode="auto">
          <a:xfrm>
            <a:off x="5753100" y="2533650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Arial" charset="0"/>
              </a:rPr>
              <a:t>400</a:t>
            </a:r>
          </a:p>
        </p:txBody>
      </p:sp>
      <p:sp>
        <p:nvSpPr>
          <p:cNvPr id="9350" name="Text Box 134"/>
          <p:cNvSpPr txBox="1">
            <a:spLocks noChangeArrowheads="1"/>
          </p:cNvSpPr>
          <p:nvPr/>
        </p:nvSpPr>
        <p:spPr bwMode="auto">
          <a:xfrm>
            <a:off x="7124700" y="253365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Arial" charset="0"/>
              </a:rPr>
              <a:t>20</a:t>
            </a:r>
          </a:p>
        </p:txBody>
      </p:sp>
      <p:sp>
        <p:nvSpPr>
          <p:cNvPr id="9351" name="Text Box 135"/>
          <p:cNvSpPr txBox="1">
            <a:spLocks noChangeArrowheads="1"/>
          </p:cNvSpPr>
          <p:nvPr/>
        </p:nvSpPr>
        <p:spPr bwMode="auto">
          <a:xfrm>
            <a:off x="7724775" y="254635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9352" name="Text Box 136"/>
          <p:cNvSpPr txBox="1">
            <a:spLocks noChangeArrowheads="1"/>
          </p:cNvSpPr>
          <p:nvPr/>
        </p:nvSpPr>
        <p:spPr bwMode="auto">
          <a:xfrm>
            <a:off x="3417888" y="6397625"/>
            <a:ext cx="4930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Đọc là: Một nghìn bốn trăm hai mươi ba.</a:t>
            </a:r>
          </a:p>
        </p:txBody>
      </p:sp>
      <p:pic>
        <p:nvPicPr>
          <p:cNvPr id="9360" name="Picture 144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04900" y="1028700"/>
            <a:ext cx="685800" cy="685800"/>
          </a:xfrm>
          <a:prstGeom prst="rect">
            <a:avLst/>
          </a:prstGeom>
          <a:noFill/>
        </p:spPr>
      </p:pic>
      <p:pic>
        <p:nvPicPr>
          <p:cNvPr id="9364" name="Picture 148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8900" y="1028700"/>
            <a:ext cx="685800" cy="685800"/>
          </a:xfrm>
          <a:prstGeom prst="rect">
            <a:avLst/>
          </a:prstGeom>
          <a:noFill/>
        </p:spPr>
      </p:pic>
      <p:pic>
        <p:nvPicPr>
          <p:cNvPr id="9365" name="Picture 149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66900" y="1028700"/>
            <a:ext cx="685800" cy="685800"/>
          </a:xfrm>
          <a:prstGeom prst="rect">
            <a:avLst/>
          </a:prstGeom>
          <a:noFill/>
        </p:spPr>
      </p:pic>
      <p:pic>
        <p:nvPicPr>
          <p:cNvPr id="9366" name="Picture 150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90900" y="1028700"/>
            <a:ext cx="685800" cy="685800"/>
          </a:xfrm>
          <a:prstGeom prst="rect">
            <a:avLst/>
          </a:prstGeom>
          <a:noFill/>
        </p:spPr>
      </p:pic>
      <p:pic>
        <p:nvPicPr>
          <p:cNvPr id="9367" name="Picture 151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52900" y="1028700"/>
            <a:ext cx="685800" cy="685800"/>
          </a:xfrm>
          <a:prstGeom prst="rect">
            <a:avLst/>
          </a:prstGeom>
          <a:noFill/>
        </p:spPr>
      </p:pic>
      <p:pic>
        <p:nvPicPr>
          <p:cNvPr id="9368" name="Picture 152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66900" y="1790700"/>
            <a:ext cx="685800" cy="685800"/>
          </a:xfrm>
          <a:prstGeom prst="rect">
            <a:avLst/>
          </a:prstGeom>
          <a:noFill/>
        </p:spPr>
      </p:pic>
      <p:pic>
        <p:nvPicPr>
          <p:cNvPr id="9369" name="Picture 153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8900" y="1790700"/>
            <a:ext cx="685800" cy="685800"/>
          </a:xfrm>
          <a:prstGeom prst="rect">
            <a:avLst/>
          </a:prstGeom>
          <a:noFill/>
        </p:spPr>
      </p:pic>
      <p:pic>
        <p:nvPicPr>
          <p:cNvPr id="9370" name="Picture 154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90900" y="1790700"/>
            <a:ext cx="685800" cy="685800"/>
          </a:xfrm>
          <a:prstGeom prst="rect">
            <a:avLst/>
          </a:prstGeom>
          <a:noFill/>
        </p:spPr>
      </p:pic>
      <p:pic>
        <p:nvPicPr>
          <p:cNvPr id="9371" name="Picture 155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52900" y="1790700"/>
            <a:ext cx="685800" cy="685800"/>
          </a:xfrm>
          <a:prstGeom prst="rect">
            <a:avLst/>
          </a:prstGeom>
          <a:noFill/>
        </p:spPr>
      </p:pic>
      <p:pic>
        <p:nvPicPr>
          <p:cNvPr id="9372" name="Picture 156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04900" y="1790700"/>
            <a:ext cx="685800" cy="685800"/>
          </a:xfrm>
          <a:prstGeom prst="rect">
            <a:avLst/>
          </a:prstGeom>
          <a:noFill/>
        </p:spPr>
      </p:pic>
      <p:sp>
        <p:nvSpPr>
          <p:cNvPr id="9373" name="Arc 157"/>
          <p:cNvSpPr>
            <a:spLocks/>
          </p:cNvSpPr>
          <p:nvPr/>
        </p:nvSpPr>
        <p:spPr bwMode="auto">
          <a:xfrm rot="4684633">
            <a:off x="3721893" y="1764507"/>
            <a:ext cx="455613" cy="1498600"/>
          </a:xfrm>
          <a:custGeom>
            <a:avLst/>
            <a:gdLst>
              <a:gd name="G0" fmla="+- 0 0 0"/>
              <a:gd name="G1" fmla="+- 9396 0 0"/>
              <a:gd name="G2" fmla="+- 21600 0 0"/>
              <a:gd name="T0" fmla="*/ 19449 w 21600"/>
              <a:gd name="T1" fmla="*/ 0 h 23982"/>
              <a:gd name="T2" fmla="*/ 15932 w 21600"/>
              <a:gd name="T3" fmla="*/ 23982 h 23982"/>
              <a:gd name="T4" fmla="*/ 0 w 21600"/>
              <a:gd name="T5" fmla="*/ 9396 h 2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982" fill="none" extrusionOk="0">
                <a:moveTo>
                  <a:pt x="19449" y="-1"/>
                </a:moveTo>
                <a:cubicBezTo>
                  <a:pt x="20864" y="2929"/>
                  <a:pt x="21600" y="6141"/>
                  <a:pt x="21600" y="9396"/>
                </a:cubicBezTo>
                <a:cubicBezTo>
                  <a:pt x="21600" y="14795"/>
                  <a:pt x="19577" y="19999"/>
                  <a:pt x="15931" y="23981"/>
                </a:cubicBezTo>
              </a:path>
              <a:path w="21600" h="23982" stroke="0" extrusionOk="0">
                <a:moveTo>
                  <a:pt x="19449" y="-1"/>
                </a:moveTo>
                <a:cubicBezTo>
                  <a:pt x="20864" y="2929"/>
                  <a:pt x="21600" y="6141"/>
                  <a:pt x="21600" y="9396"/>
                </a:cubicBezTo>
                <a:cubicBezTo>
                  <a:pt x="21600" y="14795"/>
                  <a:pt x="19577" y="19999"/>
                  <a:pt x="15931" y="23981"/>
                </a:cubicBezTo>
                <a:lnTo>
                  <a:pt x="0" y="9396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375" name="Picture 159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5900" y="1028700"/>
            <a:ext cx="685800" cy="685800"/>
          </a:xfrm>
          <a:prstGeom prst="rect">
            <a:avLst/>
          </a:prstGeom>
          <a:noFill/>
        </p:spPr>
      </p:pic>
      <p:pic>
        <p:nvPicPr>
          <p:cNvPr id="9376" name="Picture 160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57900" y="1028700"/>
            <a:ext cx="685800" cy="685800"/>
          </a:xfrm>
          <a:prstGeom prst="rect">
            <a:avLst/>
          </a:prstGeom>
          <a:noFill/>
        </p:spPr>
      </p:pic>
      <p:pic>
        <p:nvPicPr>
          <p:cNvPr id="9377" name="Picture 161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5900" y="1790700"/>
            <a:ext cx="685800" cy="685800"/>
          </a:xfrm>
          <a:prstGeom prst="rect">
            <a:avLst/>
          </a:prstGeom>
          <a:noFill/>
        </p:spPr>
      </p:pic>
      <p:pic>
        <p:nvPicPr>
          <p:cNvPr id="9378" name="Picture 162" descr="img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57900" y="1790700"/>
            <a:ext cx="685800" cy="685800"/>
          </a:xfrm>
          <a:prstGeom prst="rect">
            <a:avLst/>
          </a:prstGeom>
          <a:noFill/>
        </p:spPr>
      </p:pic>
      <p:sp>
        <p:nvSpPr>
          <p:cNvPr id="9379" name="Arc 163"/>
          <p:cNvSpPr>
            <a:spLocks/>
          </p:cNvSpPr>
          <p:nvPr/>
        </p:nvSpPr>
        <p:spPr bwMode="auto">
          <a:xfrm rot="5047193">
            <a:off x="5754688" y="1652588"/>
            <a:ext cx="533400" cy="1358900"/>
          </a:xfrm>
          <a:custGeom>
            <a:avLst/>
            <a:gdLst>
              <a:gd name="G0" fmla="+- 0 0 0"/>
              <a:gd name="G1" fmla="+- 7157 0 0"/>
              <a:gd name="G2" fmla="+- 21600 0 0"/>
              <a:gd name="T0" fmla="*/ 20380 w 21600"/>
              <a:gd name="T1" fmla="*/ 0 h 21743"/>
              <a:gd name="T2" fmla="*/ 15932 w 21600"/>
              <a:gd name="T3" fmla="*/ 21743 h 21743"/>
              <a:gd name="T4" fmla="*/ 0 w 21600"/>
              <a:gd name="T5" fmla="*/ 7157 h 2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743" fill="none" extrusionOk="0">
                <a:moveTo>
                  <a:pt x="20379" y="0"/>
                </a:moveTo>
                <a:cubicBezTo>
                  <a:pt x="21187" y="2299"/>
                  <a:pt x="21600" y="4719"/>
                  <a:pt x="21600" y="7157"/>
                </a:cubicBezTo>
                <a:cubicBezTo>
                  <a:pt x="21600" y="12556"/>
                  <a:pt x="19577" y="17760"/>
                  <a:pt x="15931" y="21742"/>
                </a:cubicBezTo>
              </a:path>
              <a:path w="21600" h="21743" stroke="0" extrusionOk="0">
                <a:moveTo>
                  <a:pt x="20379" y="0"/>
                </a:moveTo>
                <a:cubicBezTo>
                  <a:pt x="21187" y="2299"/>
                  <a:pt x="21600" y="4719"/>
                  <a:pt x="21600" y="7157"/>
                </a:cubicBezTo>
                <a:cubicBezTo>
                  <a:pt x="21600" y="12556"/>
                  <a:pt x="19577" y="17760"/>
                  <a:pt x="15931" y="21742"/>
                </a:cubicBezTo>
                <a:lnTo>
                  <a:pt x="0" y="7157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380" name="Picture 164" descr="img2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3300" y="1816100"/>
            <a:ext cx="82550" cy="660400"/>
          </a:xfrm>
          <a:prstGeom prst="rect">
            <a:avLst/>
          </a:prstGeom>
          <a:noFill/>
        </p:spPr>
      </p:pic>
      <p:pic>
        <p:nvPicPr>
          <p:cNvPr id="9381" name="Picture 165" descr="img20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0500" y="2159000"/>
            <a:ext cx="76200" cy="76200"/>
          </a:xfrm>
          <a:prstGeom prst="rect">
            <a:avLst/>
          </a:prstGeom>
          <a:noFill/>
        </p:spPr>
      </p:pic>
      <p:pic>
        <p:nvPicPr>
          <p:cNvPr id="9382" name="Picture 166" descr="img20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05738" y="2276475"/>
            <a:ext cx="76200" cy="76200"/>
          </a:xfrm>
          <a:prstGeom prst="rect">
            <a:avLst/>
          </a:prstGeom>
          <a:noFill/>
        </p:spPr>
      </p:pic>
      <p:pic>
        <p:nvPicPr>
          <p:cNvPr id="9383" name="Picture 167" descr="img20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0500" y="2400300"/>
            <a:ext cx="76200" cy="76200"/>
          </a:xfrm>
          <a:prstGeom prst="rect">
            <a:avLst/>
          </a:prstGeom>
          <a:noFill/>
        </p:spPr>
      </p:pic>
      <p:grpSp>
        <p:nvGrpSpPr>
          <p:cNvPr id="9387" name="Group 171"/>
          <p:cNvGrpSpPr>
            <a:grpSpLocks/>
          </p:cNvGrpSpPr>
          <p:nvPr/>
        </p:nvGrpSpPr>
        <p:grpSpPr bwMode="auto">
          <a:xfrm rot="-5130367">
            <a:off x="8001794" y="5715794"/>
            <a:ext cx="1028700" cy="1103312"/>
            <a:chOff x="2332" y="1554"/>
            <a:chExt cx="1105" cy="1218"/>
          </a:xfrm>
        </p:grpSpPr>
        <p:sp>
          <p:nvSpPr>
            <p:cNvPr id="9388" name="Freeform 172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/>
              <a:ahLst/>
              <a:cxnLst>
                <a:cxn ang="0">
                  <a:pos x="31" y="60"/>
                </a:cxn>
                <a:cxn ang="0">
                  <a:pos x="18" y="57"/>
                </a:cxn>
                <a:cxn ang="0">
                  <a:pos x="9" y="50"/>
                </a:cxn>
                <a:cxn ang="0">
                  <a:pos x="2" y="41"/>
                </a:cxn>
                <a:cxn ang="0">
                  <a:pos x="0" y="30"/>
                </a:cxn>
                <a:cxn ang="0">
                  <a:pos x="2" y="18"/>
                </a:cxn>
                <a:cxn ang="0">
                  <a:pos x="9" y="8"/>
                </a:cxn>
                <a:cxn ang="0">
                  <a:pos x="18" y="2"/>
                </a:cxn>
                <a:cxn ang="0">
                  <a:pos x="31" y="0"/>
                </a:cxn>
                <a:cxn ang="0">
                  <a:pos x="42" y="2"/>
                </a:cxn>
                <a:cxn ang="0">
                  <a:pos x="52" y="8"/>
                </a:cxn>
                <a:cxn ang="0">
                  <a:pos x="58" y="18"/>
                </a:cxn>
                <a:cxn ang="0">
                  <a:pos x="61" y="30"/>
                </a:cxn>
                <a:cxn ang="0">
                  <a:pos x="58" y="41"/>
                </a:cxn>
                <a:cxn ang="0">
                  <a:pos x="52" y="50"/>
                </a:cxn>
                <a:cxn ang="0">
                  <a:pos x="42" y="57"/>
                </a:cxn>
                <a:cxn ang="0">
                  <a:pos x="31" y="60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89" name="Freeform 173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50" y="182"/>
                </a:cxn>
                <a:cxn ang="0">
                  <a:pos x="80" y="182"/>
                </a:cxn>
                <a:cxn ang="0">
                  <a:pos x="85" y="174"/>
                </a:cxn>
                <a:cxn ang="0">
                  <a:pos x="98" y="154"/>
                </a:cxn>
                <a:cxn ang="0">
                  <a:pos x="113" y="125"/>
                </a:cxn>
                <a:cxn ang="0">
                  <a:pos x="125" y="91"/>
                </a:cxn>
                <a:cxn ang="0">
                  <a:pos x="132" y="58"/>
                </a:cxn>
                <a:cxn ang="0">
                  <a:pos x="128" y="29"/>
                </a:cxn>
                <a:cxn ang="0">
                  <a:pos x="107" y="9"/>
                </a:cxn>
                <a:cxn ang="0">
                  <a:pos x="67" y="0"/>
                </a:cxn>
                <a:cxn ang="0">
                  <a:pos x="25" y="9"/>
                </a:cxn>
                <a:cxn ang="0">
                  <a:pos x="4" y="29"/>
                </a:cxn>
                <a:cxn ang="0">
                  <a:pos x="0" y="58"/>
                </a:cxn>
                <a:cxn ang="0">
                  <a:pos x="6" y="91"/>
                </a:cxn>
                <a:cxn ang="0">
                  <a:pos x="18" y="125"/>
                </a:cxn>
                <a:cxn ang="0">
                  <a:pos x="33" y="154"/>
                </a:cxn>
                <a:cxn ang="0">
                  <a:pos x="46" y="174"/>
                </a:cxn>
                <a:cxn ang="0">
                  <a:pos x="50" y="182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0" name="Freeform 174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50" y="182"/>
                </a:cxn>
                <a:cxn ang="0">
                  <a:pos x="80" y="182"/>
                </a:cxn>
                <a:cxn ang="0">
                  <a:pos x="85" y="174"/>
                </a:cxn>
                <a:cxn ang="0">
                  <a:pos x="98" y="154"/>
                </a:cxn>
                <a:cxn ang="0">
                  <a:pos x="113" y="125"/>
                </a:cxn>
                <a:cxn ang="0">
                  <a:pos x="125" y="91"/>
                </a:cxn>
                <a:cxn ang="0">
                  <a:pos x="132" y="58"/>
                </a:cxn>
                <a:cxn ang="0">
                  <a:pos x="128" y="29"/>
                </a:cxn>
                <a:cxn ang="0">
                  <a:pos x="107" y="9"/>
                </a:cxn>
                <a:cxn ang="0">
                  <a:pos x="67" y="0"/>
                </a:cxn>
                <a:cxn ang="0">
                  <a:pos x="25" y="9"/>
                </a:cxn>
                <a:cxn ang="0">
                  <a:pos x="4" y="29"/>
                </a:cxn>
                <a:cxn ang="0">
                  <a:pos x="0" y="58"/>
                </a:cxn>
                <a:cxn ang="0">
                  <a:pos x="6" y="91"/>
                </a:cxn>
                <a:cxn ang="0">
                  <a:pos x="18" y="125"/>
                </a:cxn>
                <a:cxn ang="0">
                  <a:pos x="33" y="154"/>
                </a:cxn>
                <a:cxn ang="0">
                  <a:pos x="46" y="174"/>
                </a:cxn>
                <a:cxn ang="0">
                  <a:pos x="50" y="182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1" name="Freeform 175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/>
              <a:ahLst/>
              <a:cxnLst>
                <a:cxn ang="0">
                  <a:pos x="163" y="144"/>
                </a:cxn>
                <a:cxn ang="0">
                  <a:pos x="177" y="118"/>
                </a:cxn>
                <a:cxn ang="0">
                  <a:pos x="172" y="110"/>
                </a:cxn>
                <a:cxn ang="0">
                  <a:pos x="161" y="89"/>
                </a:cxn>
                <a:cxn ang="0">
                  <a:pos x="144" y="62"/>
                </a:cxn>
                <a:cxn ang="0">
                  <a:pos x="122" y="33"/>
                </a:cxn>
                <a:cxn ang="0">
                  <a:pos x="95" y="11"/>
                </a:cxn>
                <a:cxn ang="0">
                  <a:pos x="69" y="0"/>
                </a:cxn>
                <a:cxn ang="0">
                  <a:pos x="40" y="7"/>
                </a:cxn>
                <a:cxn ang="0">
                  <a:pos x="14" y="38"/>
                </a:cxn>
                <a:cxn ang="0">
                  <a:pos x="3" y="60"/>
                </a:cxn>
                <a:cxn ang="0">
                  <a:pos x="0" y="78"/>
                </a:cxn>
                <a:cxn ang="0">
                  <a:pos x="1" y="94"/>
                </a:cxn>
                <a:cxn ang="0">
                  <a:pos x="8" y="106"/>
                </a:cxn>
                <a:cxn ang="0">
                  <a:pos x="17" y="117"/>
                </a:cxn>
                <a:cxn ang="0">
                  <a:pos x="30" y="126"/>
                </a:cxn>
                <a:cxn ang="0">
                  <a:pos x="46" y="132"/>
                </a:cxn>
                <a:cxn ang="0">
                  <a:pos x="62" y="138"/>
                </a:cxn>
                <a:cxn ang="0">
                  <a:pos x="79" y="141"/>
                </a:cxn>
                <a:cxn ang="0">
                  <a:pos x="98" y="143"/>
                </a:cxn>
                <a:cxn ang="0">
                  <a:pos x="115" y="144"/>
                </a:cxn>
                <a:cxn ang="0">
                  <a:pos x="130" y="146"/>
                </a:cxn>
                <a:cxn ang="0">
                  <a:pos x="144" y="146"/>
                </a:cxn>
                <a:cxn ang="0">
                  <a:pos x="154" y="144"/>
                </a:cxn>
                <a:cxn ang="0">
                  <a:pos x="161" y="144"/>
                </a:cxn>
                <a:cxn ang="0">
                  <a:pos x="163" y="144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2" name="Freeform 176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/>
              <a:ahLst/>
              <a:cxnLst>
                <a:cxn ang="0">
                  <a:pos x="178" y="27"/>
                </a:cxn>
                <a:cxn ang="0">
                  <a:pos x="164" y="1"/>
                </a:cxn>
                <a:cxn ang="0">
                  <a:pos x="162" y="1"/>
                </a:cxn>
                <a:cxn ang="0">
                  <a:pos x="155" y="1"/>
                </a:cxn>
                <a:cxn ang="0">
                  <a:pos x="145" y="0"/>
                </a:cxn>
                <a:cxn ang="0">
                  <a:pos x="131" y="0"/>
                </a:cxn>
                <a:cxn ang="0">
                  <a:pos x="116" y="1"/>
                </a:cxn>
                <a:cxn ang="0">
                  <a:pos x="99" y="2"/>
                </a:cxn>
                <a:cxn ang="0">
                  <a:pos x="80" y="5"/>
                </a:cxn>
                <a:cxn ang="0">
                  <a:pos x="63" y="7"/>
                </a:cxn>
                <a:cxn ang="0">
                  <a:pos x="46" y="13"/>
                </a:cxn>
                <a:cxn ang="0">
                  <a:pos x="31" y="18"/>
                </a:cxn>
                <a:cxn ang="0">
                  <a:pos x="18" y="27"/>
                </a:cxn>
                <a:cxn ang="0">
                  <a:pos x="8" y="37"/>
                </a:cxn>
                <a:cxn ang="0">
                  <a:pos x="2" y="50"/>
                </a:cxn>
                <a:cxn ang="0">
                  <a:pos x="0" y="65"/>
                </a:cxn>
                <a:cxn ang="0">
                  <a:pos x="4" y="83"/>
                </a:cxn>
                <a:cxn ang="0">
                  <a:pos x="14" y="104"/>
                </a:cxn>
                <a:cxn ang="0">
                  <a:pos x="41" y="135"/>
                </a:cxn>
                <a:cxn ang="0">
                  <a:pos x="69" y="143"/>
                </a:cxn>
                <a:cxn ang="0">
                  <a:pos x="96" y="132"/>
                </a:cxn>
                <a:cxn ang="0">
                  <a:pos x="122" y="111"/>
                </a:cxn>
                <a:cxn ang="0">
                  <a:pos x="145" y="83"/>
                </a:cxn>
                <a:cxn ang="0">
                  <a:pos x="162" y="55"/>
                </a:cxn>
                <a:cxn ang="0">
                  <a:pos x="174" y="35"/>
                </a:cxn>
                <a:cxn ang="0">
                  <a:pos x="178" y="27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3" name="Freeform 177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52" y="0"/>
                </a:cxn>
                <a:cxn ang="0">
                  <a:pos x="47" y="8"/>
                </a:cxn>
                <a:cxn ang="0">
                  <a:pos x="35" y="29"/>
                </a:cxn>
                <a:cxn ang="0">
                  <a:pos x="20" y="57"/>
                </a:cxn>
                <a:cxn ang="0">
                  <a:pos x="7" y="90"/>
                </a:cxn>
                <a:cxn ang="0">
                  <a:pos x="0" y="123"/>
                </a:cxn>
                <a:cxn ang="0">
                  <a:pos x="5" y="152"/>
                </a:cxn>
                <a:cxn ang="0">
                  <a:pos x="24" y="172"/>
                </a:cxn>
                <a:cxn ang="0">
                  <a:pos x="64" y="181"/>
                </a:cxn>
                <a:cxn ang="0">
                  <a:pos x="106" y="172"/>
                </a:cxn>
                <a:cxn ang="0">
                  <a:pos x="127" y="152"/>
                </a:cxn>
                <a:cxn ang="0">
                  <a:pos x="132" y="123"/>
                </a:cxn>
                <a:cxn ang="0">
                  <a:pos x="127" y="90"/>
                </a:cxn>
                <a:cxn ang="0">
                  <a:pos x="114" y="57"/>
                </a:cxn>
                <a:cxn ang="0">
                  <a:pos x="99" y="29"/>
                </a:cxn>
                <a:cxn ang="0">
                  <a:pos x="86" y="8"/>
                </a:cxn>
                <a:cxn ang="0">
                  <a:pos x="82" y="0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4" name="Freeform 178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/>
              <a:ahLst/>
              <a:cxnLst>
                <a:cxn ang="0">
                  <a:pos x="15" y="1"/>
                </a:cxn>
                <a:cxn ang="0">
                  <a:pos x="0" y="26"/>
                </a:cxn>
                <a:cxn ang="0">
                  <a:pos x="5" y="34"/>
                </a:cxn>
                <a:cxn ang="0">
                  <a:pos x="16" y="55"/>
                </a:cxn>
                <a:cxn ang="0">
                  <a:pos x="33" y="83"/>
                </a:cxn>
                <a:cxn ang="0">
                  <a:pos x="56" y="110"/>
                </a:cxn>
                <a:cxn ang="0">
                  <a:pos x="82" y="132"/>
                </a:cxn>
                <a:cxn ang="0">
                  <a:pos x="109" y="144"/>
                </a:cxn>
                <a:cxn ang="0">
                  <a:pos x="137" y="137"/>
                </a:cxn>
                <a:cxn ang="0">
                  <a:pos x="164" y="106"/>
                </a:cxn>
                <a:cxn ang="0">
                  <a:pos x="174" y="85"/>
                </a:cxn>
                <a:cxn ang="0">
                  <a:pos x="177" y="67"/>
                </a:cxn>
                <a:cxn ang="0">
                  <a:pos x="176" y="50"/>
                </a:cxn>
                <a:cxn ang="0">
                  <a:pos x="170" y="38"/>
                </a:cxn>
                <a:cxn ang="0">
                  <a:pos x="161" y="27"/>
                </a:cxn>
                <a:cxn ang="0">
                  <a:pos x="147" y="19"/>
                </a:cxn>
                <a:cxn ang="0">
                  <a:pos x="132" y="12"/>
                </a:cxn>
                <a:cxn ang="0">
                  <a:pos x="116" y="8"/>
                </a:cxn>
                <a:cxn ang="0">
                  <a:pos x="98" y="4"/>
                </a:cxn>
                <a:cxn ang="0">
                  <a:pos x="81" y="2"/>
                </a:cxn>
                <a:cxn ang="0">
                  <a:pos x="63" y="1"/>
                </a:cxn>
                <a:cxn ang="0">
                  <a:pos x="48" y="0"/>
                </a:cxn>
                <a:cxn ang="0">
                  <a:pos x="35" y="0"/>
                </a:cxn>
                <a:cxn ang="0">
                  <a:pos x="24" y="1"/>
                </a:cxn>
                <a:cxn ang="0">
                  <a:pos x="17" y="1"/>
                </a:cxn>
                <a:cxn ang="0">
                  <a:pos x="15" y="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5" name="Freeform 179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15" y="142"/>
                </a:cxn>
                <a:cxn ang="0">
                  <a:pos x="17" y="142"/>
                </a:cxn>
                <a:cxn ang="0">
                  <a:pos x="24" y="142"/>
                </a:cxn>
                <a:cxn ang="0">
                  <a:pos x="34" y="143"/>
                </a:cxn>
                <a:cxn ang="0">
                  <a:pos x="48" y="143"/>
                </a:cxn>
                <a:cxn ang="0">
                  <a:pos x="63" y="142"/>
                </a:cxn>
                <a:cxn ang="0">
                  <a:pos x="80" y="141"/>
                </a:cxn>
                <a:cxn ang="0">
                  <a:pos x="99" y="139"/>
                </a:cxn>
                <a:cxn ang="0">
                  <a:pos x="116" y="135"/>
                </a:cxn>
                <a:cxn ang="0">
                  <a:pos x="133" y="131"/>
                </a:cxn>
                <a:cxn ang="0">
                  <a:pos x="148" y="125"/>
                </a:cxn>
                <a:cxn ang="0">
                  <a:pos x="161" y="117"/>
                </a:cxn>
                <a:cxn ang="0">
                  <a:pos x="171" y="106"/>
                </a:cxn>
                <a:cxn ang="0">
                  <a:pos x="177" y="94"/>
                </a:cxn>
                <a:cxn ang="0">
                  <a:pos x="180" y="79"/>
                </a:cxn>
                <a:cxn ang="0">
                  <a:pos x="175" y="60"/>
                </a:cxn>
                <a:cxn ang="0">
                  <a:pos x="166" y="40"/>
                </a:cxn>
                <a:cxn ang="0">
                  <a:pos x="138" y="7"/>
                </a:cxn>
                <a:cxn ang="0">
                  <a:pos x="109" y="0"/>
                </a:cxn>
                <a:cxn ang="0">
                  <a:pos x="82" y="10"/>
                </a:cxn>
                <a:cxn ang="0">
                  <a:pos x="56" y="32"/>
                </a:cxn>
                <a:cxn ang="0">
                  <a:pos x="33" y="59"/>
                </a:cxn>
                <a:cxn ang="0">
                  <a:pos x="16" y="87"/>
                </a:cxn>
                <a:cxn ang="0">
                  <a:pos x="4" y="108"/>
                </a:cxn>
                <a:cxn ang="0">
                  <a:pos x="0" y="116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6" name="Freeform 180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/>
              <a:ahLst/>
              <a:cxnLst>
                <a:cxn ang="0">
                  <a:pos x="12" y="24"/>
                </a:cxn>
                <a:cxn ang="0">
                  <a:pos x="8" y="23"/>
                </a:cxn>
                <a:cxn ang="0">
                  <a:pos x="3" y="21"/>
                </a:cxn>
                <a:cxn ang="0">
                  <a:pos x="1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2" y="0"/>
                </a:cxn>
                <a:cxn ang="0">
                  <a:pos x="17" y="1"/>
                </a:cxn>
                <a:cxn ang="0">
                  <a:pos x="20" y="3"/>
                </a:cxn>
                <a:cxn ang="0">
                  <a:pos x="23" y="7"/>
                </a:cxn>
                <a:cxn ang="0">
                  <a:pos x="24" y="11"/>
                </a:cxn>
                <a:cxn ang="0">
                  <a:pos x="23" y="16"/>
                </a:cxn>
                <a:cxn ang="0">
                  <a:pos x="20" y="21"/>
                </a:cxn>
                <a:cxn ang="0">
                  <a:pos x="17" y="23"/>
                </a:cxn>
                <a:cxn ang="0">
                  <a:pos x="12" y="24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7" name="Freeform 181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1" y="73"/>
                </a:cxn>
                <a:cxn ang="0">
                  <a:pos x="33" y="70"/>
                </a:cxn>
                <a:cxn ang="0">
                  <a:pos x="38" y="62"/>
                </a:cxn>
                <a:cxn ang="0">
                  <a:pos x="43" y="50"/>
                </a:cxn>
                <a:cxn ang="0">
                  <a:pos x="49" y="36"/>
                </a:cxn>
                <a:cxn ang="0">
                  <a:pos x="52" y="24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4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2"/>
                </a:cxn>
                <a:cxn ang="0">
                  <a:pos x="17" y="70"/>
                </a:cxn>
                <a:cxn ang="0">
                  <a:pos x="19" y="73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8" name="Freeform 182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1" y="73"/>
                </a:cxn>
                <a:cxn ang="0">
                  <a:pos x="33" y="70"/>
                </a:cxn>
                <a:cxn ang="0">
                  <a:pos x="38" y="62"/>
                </a:cxn>
                <a:cxn ang="0">
                  <a:pos x="43" y="50"/>
                </a:cxn>
                <a:cxn ang="0">
                  <a:pos x="49" y="36"/>
                </a:cxn>
                <a:cxn ang="0">
                  <a:pos x="52" y="24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4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2"/>
                </a:cxn>
                <a:cxn ang="0">
                  <a:pos x="17" y="70"/>
                </a:cxn>
                <a:cxn ang="0">
                  <a:pos x="19" y="73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9" name="Freeform 183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1" y="48"/>
                </a:cxn>
                <a:cxn ang="0">
                  <a:pos x="70" y="44"/>
                </a:cxn>
                <a:cxn ang="0">
                  <a:pos x="64" y="36"/>
                </a:cxn>
                <a:cxn ang="0">
                  <a:pos x="58" y="25"/>
                </a:cxn>
                <a:cxn ang="0">
                  <a:pos x="49" y="14"/>
                </a:cxn>
                <a:cxn ang="0">
                  <a:pos x="39" y="5"/>
                </a:cxn>
                <a:cxn ang="0">
                  <a:pos x="28" y="0"/>
                </a:cxn>
                <a:cxn ang="0">
                  <a:pos x="16" y="4"/>
                </a:cxn>
                <a:cxn ang="0">
                  <a:pos x="6" y="17"/>
                </a:cxn>
                <a:cxn ang="0">
                  <a:pos x="0" y="33"/>
                </a:cxn>
                <a:cxn ang="0">
                  <a:pos x="3" y="43"/>
                </a:cxn>
                <a:cxn ang="0">
                  <a:pos x="11" y="51"/>
                </a:cxn>
                <a:cxn ang="0">
                  <a:pos x="25" y="56"/>
                </a:cxn>
                <a:cxn ang="0">
                  <a:pos x="39" y="58"/>
                </a:cxn>
                <a:cxn ang="0">
                  <a:pos x="52" y="58"/>
                </a:cxn>
                <a:cxn ang="0">
                  <a:pos x="62" y="58"/>
                </a:cxn>
                <a:cxn ang="0">
                  <a:pos x="66" y="58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0" name="Freeform 184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/>
              <a:ahLst/>
              <a:cxnLst>
                <a:cxn ang="0">
                  <a:pos x="71" y="10"/>
                </a:cxn>
                <a:cxn ang="0">
                  <a:pos x="66" y="0"/>
                </a:cxn>
                <a:cxn ang="0">
                  <a:pos x="62" y="0"/>
                </a:cxn>
                <a:cxn ang="0">
                  <a:pos x="53" y="0"/>
                </a:cxn>
                <a:cxn ang="0">
                  <a:pos x="39" y="0"/>
                </a:cxn>
                <a:cxn ang="0">
                  <a:pos x="25" y="2"/>
                </a:cxn>
                <a:cxn ang="0">
                  <a:pos x="13" y="7"/>
                </a:cxn>
                <a:cxn ang="0">
                  <a:pos x="3" y="15"/>
                </a:cxn>
                <a:cxn ang="0">
                  <a:pos x="0" y="25"/>
                </a:cxn>
                <a:cxn ang="0">
                  <a:pos x="6" y="42"/>
                </a:cxn>
                <a:cxn ang="0">
                  <a:pos x="16" y="54"/>
                </a:cxn>
                <a:cxn ang="0">
                  <a:pos x="28" y="57"/>
                </a:cxn>
                <a:cxn ang="0">
                  <a:pos x="39" y="53"/>
                </a:cxn>
                <a:cxn ang="0">
                  <a:pos x="49" y="44"/>
                </a:cxn>
                <a:cxn ang="0">
                  <a:pos x="58" y="33"/>
                </a:cxn>
                <a:cxn ang="0">
                  <a:pos x="64" y="22"/>
                </a:cxn>
                <a:cxn ang="0">
                  <a:pos x="70" y="14"/>
                </a:cxn>
                <a:cxn ang="0">
                  <a:pos x="71" y="10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1" name="Freeform 185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0" y="0"/>
                </a:cxn>
                <a:cxn ang="0">
                  <a:pos x="18" y="4"/>
                </a:cxn>
                <a:cxn ang="0">
                  <a:pos x="14" y="12"/>
                </a:cxn>
                <a:cxn ang="0">
                  <a:pos x="8" y="23"/>
                </a:cxn>
                <a:cxn ang="0">
                  <a:pos x="2" y="36"/>
                </a:cxn>
                <a:cxn ang="0">
                  <a:pos x="0" y="50"/>
                </a:cxn>
                <a:cxn ang="0">
                  <a:pos x="1" y="61"/>
                </a:cxn>
                <a:cxn ang="0">
                  <a:pos x="9" y="69"/>
                </a:cxn>
                <a:cxn ang="0">
                  <a:pos x="25" y="73"/>
                </a:cxn>
                <a:cxn ang="0">
                  <a:pos x="41" y="69"/>
                </a:cxn>
                <a:cxn ang="0">
                  <a:pos x="50" y="61"/>
                </a:cxn>
                <a:cxn ang="0">
                  <a:pos x="52" y="50"/>
                </a:cxn>
                <a:cxn ang="0">
                  <a:pos x="49" y="36"/>
                </a:cxn>
                <a:cxn ang="0">
                  <a:pos x="45" y="23"/>
                </a:cxn>
                <a:cxn ang="0">
                  <a:pos x="39" y="12"/>
                </a:cxn>
                <a:cxn ang="0">
                  <a:pos x="34" y="4"/>
                </a:cxn>
                <a:cxn ang="0">
                  <a:pos x="32" y="0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2" name="Freeform 186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4"/>
                </a:cxn>
                <a:cxn ang="0">
                  <a:pos x="32" y="53"/>
                </a:cxn>
                <a:cxn ang="0">
                  <a:pos x="44" y="57"/>
                </a:cxn>
                <a:cxn ang="0">
                  <a:pos x="55" y="54"/>
                </a:cxn>
                <a:cxn ang="0">
                  <a:pos x="66" y="42"/>
                </a:cxn>
                <a:cxn ang="0">
                  <a:pos x="71" y="25"/>
                </a:cxn>
                <a:cxn ang="0">
                  <a:pos x="68" y="15"/>
                </a:cxn>
                <a:cxn ang="0">
                  <a:pos x="60" y="7"/>
                </a:cxn>
                <a:cxn ang="0">
                  <a:pos x="46" y="2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3" name="Freeform 187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6" y="57"/>
                </a:cxn>
                <a:cxn ang="0">
                  <a:pos x="9" y="57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46" y="55"/>
                </a:cxn>
                <a:cxn ang="0">
                  <a:pos x="59" y="50"/>
                </a:cxn>
                <a:cxn ang="0">
                  <a:pos x="68" y="43"/>
                </a:cxn>
                <a:cxn ang="0">
                  <a:pos x="71" y="32"/>
                </a:cxn>
                <a:cxn ang="0">
                  <a:pos x="66" y="17"/>
                </a:cxn>
                <a:cxn ang="0">
                  <a:pos x="55" y="4"/>
                </a:cxn>
                <a:cxn ang="0">
                  <a:pos x="44" y="0"/>
                </a:cxn>
                <a:cxn ang="0">
                  <a:pos x="32" y="4"/>
                </a:cxn>
                <a:cxn ang="0">
                  <a:pos x="23" y="13"/>
                </a:cxn>
                <a:cxn ang="0">
                  <a:pos x="14" y="23"/>
                </a:cxn>
                <a:cxn ang="0">
                  <a:pos x="7" y="35"/>
                </a:cxn>
                <a:cxn ang="0">
                  <a:pos x="1" y="43"/>
                </a:cxn>
                <a:cxn ang="0">
                  <a:pos x="0" y="47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4" name="Freeform 188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/>
              <a:ahLst/>
              <a:cxnLst>
                <a:cxn ang="0">
                  <a:pos x="11" y="24"/>
                </a:cxn>
                <a:cxn ang="0">
                  <a:pos x="7" y="23"/>
                </a:cxn>
                <a:cxn ang="0">
                  <a:pos x="3" y="20"/>
                </a:cxn>
                <a:cxn ang="0">
                  <a:pos x="1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7" y="1"/>
                </a:cxn>
                <a:cxn ang="0">
                  <a:pos x="11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3" y="7"/>
                </a:cxn>
                <a:cxn ang="0">
                  <a:pos x="24" y="11"/>
                </a:cxn>
                <a:cxn ang="0">
                  <a:pos x="23" y="16"/>
                </a:cxn>
                <a:cxn ang="0">
                  <a:pos x="20" y="20"/>
                </a:cxn>
                <a:cxn ang="0">
                  <a:pos x="16" y="23"/>
                </a:cxn>
                <a:cxn ang="0">
                  <a:pos x="11" y="24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5" name="Freeform 189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2" y="73"/>
                </a:cxn>
                <a:cxn ang="0">
                  <a:pos x="34" y="69"/>
                </a:cxn>
                <a:cxn ang="0">
                  <a:pos x="39" y="61"/>
                </a:cxn>
                <a:cxn ang="0">
                  <a:pos x="45" y="50"/>
                </a:cxn>
                <a:cxn ang="0">
                  <a:pos x="50" y="36"/>
                </a:cxn>
                <a:cxn ang="0">
                  <a:pos x="53" y="23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1"/>
                </a:cxn>
                <a:cxn ang="0">
                  <a:pos x="17" y="69"/>
                </a:cxn>
                <a:cxn ang="0">
                  <a:pos x="19" y="73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6" name="Freeform 190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2" y="73"/>
                </a:cxn>
                <a:cxn ang="0">
                  <a:pos x="34" y="69"/>
                </a:cxn>
                <a:cxn ang="0">
                  <a:pos x="39" y="61"/>
                </a:cxn>
                <a:cxn ang="0">
                  <a:pos x="45" y="50"/>
                </a:cxn>
                <a:cxn ang="0">
                  <a:pos x="50" y="36"/>
                </a:cxn>
                <a:cxn ang="0">
                  <a:pos x="53" y="23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1"/>
                </a:cxn>
                <a:cxn ang="0">
                  <a:pos x="17" y="69"/>
                </a:cxn>
                <a:cxn ang="0">
                  <a:pos x="19" y="73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7" name="Freeform 191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1" y="47"/>
                </a:cxn>
                <a:cxn ang="0">
                  <a:pos x="70" y="44"/>
                </a:cxn>
                <a:cxn ang="0">
                  <a:pos x="64" y="36"/>
                </a:cxn>
                <a:cxn ang="0">
                  <a:pos x="58" y="24"/>
                </a:cxn>
                <a:cxn ang="0">
                  <a:pos x="49" y="14"/>
                </a:cxn>
                <a:cxn ang="0">
                  <a:pos x="39" y="5"/>
                </a:cxn>
                <a:cxn ang="0">
                  <a:pos x="28" y="0"/>
                </a:cxn>
                <a:cxn ang="0">
                  <a:pos x="16" y="4"/>
                </a:cxn>
                <a:cxn ang="0">
                  <a:pos x="6" y="16"/>
                </a:cxn>
                <a:cxn ang="0">
                  <a:pos x="0" y="32"/>
                </a:cxn>
                <a:cxn ang="0">
                  <a:pos x="3" y="43"/>
                </a:cxn>
                <a:cxn ang="0">
                  <a:pos x="13" y="51"/>
                </a:cxn>
                <a:cxn ang="0">
                  <a:pos x="25" y="55"/>
                </a:cxn>
                <a:cxn ang="0">
                  <a:pos x="39" y="58"/>
                </a:cxn>
                <a:cxn ang="0">
                  <a:pos x="53" y="58"/>
                </a:cxn>
                <a:cxn ang="0">
                  <a:pos x="62" y="58"/>
                </a:cxn>
                <a:cxn ang="0">
                  <a:pos x="66" y="58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8" name="Freeform 192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/>
              <a:ahLst/>
              <a:cxnLst>
                <a:cxn ang="0">
                  <a:pos x="72" y="10"/>
                </a:cxn>
                <a:cxn ang="0">
                  <a:pos x="67" y="0"/>
                </a:cxn>
                <a:cxn ang="0">
                  <a:pos x="63" y="0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26" y="2"/>
                </a:cxn>
                <a:cxn ang="0">
                  <a:pos x="13" y="7"/>
                </a:cxn>
                <a:cxn ang="0">
                  <a:pos x="3" y="15"/>
                </a:cxn>
                <a:cxn ang="0">
                  <a:pos x="0" y="25"/>
                </a:cxn>
                <a:cxn ang="0">
                  <a:pos x="6" y="41"/>
                </a:cxn>
                <a:cxn ang="0">
                  <a:pos x="17" y="54"/>
                </a:cxn>
                <a:cxn ang="0">
                  <a:pos x="29" y="56"/>
                </a:cxn>
                <a:cxn ang="0">
                  <a:pos x="39" y="53"/>
                </a:cxn>
                <a:cxn ang="0">
                  <a:pos x="49" y="44"/>
                </a:cxn>
                <a:cxn ang="0">
                  <a:pos x="59" y="33"/>
                </a:cxn>
                <a:cxn ang="0">
                  <a:pos x="66" y="22"/>
                </a:cxn>
                <a:cxn ang="0">
                  <a:pos x="71" y="14"/>
                </a:cxn>
                <a:cxn ang="0">
                  <a:pos x="72" y="10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9" name="Freeform 193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0" y="0"/>
                </a:cxn>
                <a:cxn ang="0">
                  <a:pos x="18" y="3"/>
                </a:cxn>
                <a:cxn ang="0">
                  <a:pos x="13" y="11"/>
                </a:cxn>
                <a:cxn ang="0">
                  <a:pos x="8" y="23"/>
                </a:cxn>
                <a:cxn ang="0">
                  <a:pos x="3" y="35"/>
                </a:cxn>
                <a:cxn ang="0">
                  <a:pos x="0" y="49"/>
                </a:cxn>
                <a:cxn ang="0">
                  <a:pos x="2" y="61"/>
                </a:cxn>
                <a:cxn ang="0">
                  <a:pos x="10" y="69"/>
                </a:cxn>
                <a:cxn ang="0">
                  <a:pos x="26" y="72"/>
                </a:cxn>
                <a:cxn ang="0">
                  <a:pos x="42" y="69"/>
                </a:cxn>
                <a:cxn ang="0">
                  <a:pos x="51" y="61"/>
                </a:cxn>
                <a:cxn ang="0">
                  <a:pos x="53" y="49"/>
                </a:cxn>
                <a:cxn ang="0">
                  <a:pos x="50" y="35"/>
                </a:cxn>
                <a:cxn ang="0">
                  <a:pos x="46" y="23"/>
                </a:cxn>
                <a:cxn ang="0">
                  <a:pos x="40" y="11"/>
                </a:cxn>
                <a:cxn ang="0">
                  <a:pos x="35" y="3"/>
                </a:cxn>
                <a:cxn ang="0">
                  <a:pos x="33" y="0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10" name="Freeform 194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4"/>
                </a:cxn>
                <a:cxn ang="0">
                  <a:pos x="32" y="53"/>
                </a:cxn>
                <a:cxn ang="0">
                  <a:pos x="44" y="56"/>
                </a:cxn>
                <a:cxn ang="0">
                  <a:pos x="55" y="54"/>
                </a:cxn>
                <a:cxn ang="0">
                  <a:pos x="66" y="41"/>
                </a:cxn>
                <a:cxn ang="0">
                  <a:pos x="71" y="25"/>
                </a:cxn>
                <a:cxn ang="0">
                  <a:pos x="68" y="15"/>
                </a:cxn>
                <a:cxn ang="0">
                  <a:pos x="59" y="7"/>
                </a:cxn>
                <a:cxn ang="0">
                  <a:pos x="46" y="2"/>
                </a:cxn>
                <a:cxn ang="0">
                  <a:pos x="32" y="0"/>
                </a:cxn>
                <a:cxn ang="0">
                  <a:pos x="20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11" name="Freeform 195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/>
              <a:ahLst/>
              <a:cxnLst>
                <a:cxn ang="0">
                  <a:pos x="0" y="46"/>
                </a:cxn>
                <a:cxn ang="0">
                  <a:pos x="6" y="57"/>
                </a:cxn>
                <a:cxn ang="0">
                  <a:pos x="9" y="57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47" y="54"/>
                </a:cxn>
                <a:cxn ang="0">
                  <a:pos x="60" y="50"/>
                </a:cxn>
                <a:cxn ang="0">
                  <a:pos x="69" y="43"/>
                </a:cxn>
                <a:cxn ang="0">
                  <a:pos x="72" y="31"/>
                </a:cxn>
                <a:cxn ang="0">
                  <a:pos x="67" y="16"/>
                </a:cxn>
                <a:cxn ang="0">
                  <a:pos x="55" y="4"/>
                </a:cxn>
                <a:cxn ang="0">
                  <a:pos x="44" y="0"/>
                </a:cxn>
                <a:cxn ang="0">
                  <a:pos x="33" y="4"/>
                </a:cxn>
                <a:cxn ang="0">
                  <a:pos x="23" y="13"/>
                </a:cxn>
                <a:cxn ang="0">
                  <a:pos x="14" y="23"/>
                </a:cxn>
                <a:cxn ang="0">
                  <a:pos x="7" y="35"/>
                </a:cxn>
                <a:cxn ang="0">
                  <a:pos x="1" y="43"/>
                </a:cxn>
                <a:cxn ang="0">
                  <a:pos x="0" y="46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12" name="Freeform 196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/>
              <a:ahLst/>
              <a:cxnLst>
                <a:cxn ang="0">
                  <a:pos x="12" y="24"/>
                </a:cxn>
                <a:cxn ang="0">
                  <a:pos x="7" y="23"/>
                </a:cxn>
                <a:cxn ang="0">
                  <a:pos x="4" y="20"/>
                </a:cxn>
                <a:cxn ang="0">
                  <a:pos x="1" y="17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7" y="1"/>
                </a:cxn>
                <a:cxn ang="0">
                  <a:pos x="12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2" y="8"/>
                </a:cxn>
                <a:cxn ang="0">
                  <a:pos x="23" y="12"/>
                </a:cxn>
                <a:cxn ang="0">
                  <a:pos x="22" y="17"/>
                </a:cxn>
                <a:cxn ang="0">
                  <a:pos x="20" y="20"/>
                </a:cxn>
                <a:cxn ang="0">
                  <a:pos x="16" y="23"/>
                </a:cxn>
                <a:cxn ang="0">
                  <a:pos x="12" y="24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13" name="Freeform 197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0" y="73"/>
                </a:cxn>
                <a:cxn ang="0">
                  <a:pos x="31" y="73"/>
                </a:cxn>
                <a:cxn ang="0">
                  <a:pos x="34" y="69"/>
                </a:cxn>
                <a:cxn ang="0">
                  <a:pos x="38" y="61"/>
                </a:cxn>
                <a:cxn ang="0">
                  <a:pos x="44" y="50"/>
                </a:cxn>
                <a:cxn ang="0">
                  <a:pos x="50" y="36"/>
                </a:cxn>
                <a:cxn ang="0">
                  <a:pos x="52" y="23"/>
                </a:cxn>
                <a:cxn ang="0">
                  <a:pos x="51" y="12"/>
                </a:cxn>
                <a:cxn ang="0">
                  <a:pos x="43" y="4"/>
                </a:cxn>
                <a:cxn ang="0">
                  <a:pos x="27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3" y="61"/>
                </a:cxn>
                <a:cxn ang="0">
                  <a:pos x="17" y="69"/>
                </a:cxn>
                <a:cxn ang="0">
                  <a:pos x="20" y="73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14" name="Freeform 198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0" y="73"/>
                </a:cxn>
                <a:cxn ang="0">
                  <a:pos x="31" y="73"/>
                </a:cxn>
                <a:cxn ang="0">
                  <a:pos x="34" y="69"/>
                </a:cxn>
                <a:cxn ang="0">
                  <a:pos x="38" y="61"/>
                </a:cxn>
                <a:cxn ang="0">
                  <a:pos x="44" y="50"/>
                </a:cxn>
                <a:cxn ang="0">
                  <a:pos x="50" y="36"/>
                </a:cxn>
                <a:cxn ang="0">
                  <a:pos x="52" y="23"/>
                </a:cxn>
                <a:cxn ang="0">
                  <a:pos x="51" y="12"/>
                </a:cxn>
                <a:cxn ang="0">
                  <a:pos x="43" y="4"/>
                </a:cxn>
                <a:cxn ang="0">
                  <a:pos x="27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3" y="61"/>
                </a:cxn>
                <a:cxn ang="0">
                  <a:pos x="17" y="69"/>
                </a:cxn>
                <a:cxn ang="0">
                  <a:pos x="20" y="73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15" name="Freeform 199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2" y="47"/>
                </a:cxn>
                <a:cxn ang="0">
                  <a:pos x="71" y="44"/>
                </a:cxn>
                <a:cxn ang="0">
                  <a:pos x="65" y="36"/>
                </a:cxn>
                <a:cxn ang="0">
                  <a:pos x="58" y="24"/>
                </a:cxn>
                <a:cxn ang="0">
                  <a:pos x="50" y="14"/>
                </a:cxn>
                <a:cxn ang="0">
                  <a:pos x="40" y="5"/>
                </a:cxn>
                <a:cxn ang="0">
                  <a:pos x="28" y="0"/>
                </a:cxn>
                <a:cxn ang="0">
                  <a:pos x="16" y="3"/>
                </a:cxn>
                <a:cxn ang="0">
                  <a:pos x="6" y="15"/>
                </a:cxn>
                <a:cxn ang="0">
                  <a:pos x="0" y="31"/>
                </a:cxn>
                <a:cxn ang="0">
                  <a:pos x="4" y="43"/>
                </a:cxn>
                <a:cxn ang="0">
                  <a:pos x="12" y="51"/>
                </a:cxn>
                <a:cxn ang="0">
                  <a:pos x="26" y="56"/>
                </a:cxn>
                <a:cxn ang="0">
                  <a:pos x="40" y="58"/>
                </a:cxn>
                <a:cxn ang="0">
                  <a:pos x="52" y="58"/>
                </a:cxn>
                <a:cxn ang="0">
                  <a:pos x="63" y="58"/>
                </a:cxn>
                <a:cxn ang="0">
                  <a:pos x="66" y="58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16" name="Freeform 200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/>
              <a:ahLst/>
              <a:cxnLst>
                <a:cxn ang="0">
                  <a:pos x="72" y="10"/>
                </a:cxn>
                <a:cxn ang="0">
                  <a:pos x="66" y="0"/>
                </a:cxn>
                <a:cxn ang="0">
                  <a:pos x="63" y="0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26" y="2"/>
                </a:cxn>
                <a:cxn ang="0">
                  <a:pos x="13" y="7"/>
                </a:cxn>
                <a:cxn ang="0">
                  <a:pos x="4" y="14"/>
                </a:cxn>
                <a:cxn ang="0">
                  <a:pos x="0" y="25"/>
                </a:cxn>
                <a:cxn ang="0">
                  <a:pos x="6" y="40"/>
                </a:cxn>
                <a:cxn ang="0">
                  <a:pos x="16" y="53"/>
                </a:cxn>
                <a:cxn ang="0">
                  <a:pos x="28" y="56"/>
                </a:cxn>
                <a:cxn ang="0">
                  <a:pos x="40" y="53"/>
                </a:cxn>
                <a:cxn ang="0">
                  <a:pos x="50" y="44"/>
                </a:cxn>
                <a:cxn ang="0">
                  <a:pos x="58" y="33"/>
                </a:cxn>
                <a:cxn ang="0">
                  <a:pos x="65" y="22"/>
                </a:cxn>
                <a:cxn ang="0">
                  <a:pos x="71" y="14"/>
                </a:cxn>
                <a:cxn ang="0">
                  <a:pos x="72" y="10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17" name="Freeform 201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1" y="0"/>
                </a:cxn>
                <a:cxn ang="0">
                  <a:pos x="19" y="3"/>
                </a:cxn>
                <a:cxn ang="0">
                  <a:pos x="14" y="11"/>
                </a:cxn>
                <a:cxn ang="0">
                  <a:pos x="8" y="23"/>
                </a:cxn>
                <a:cxn ang="0">
                  <a:pos x="2" y="35"/>
                </a:cxn>
                <a:cxn ang="0">
                  <a:pos x="0" y="49"/>
                </a:cxn>
                <a:cxn ang="0">
                  <a:pos x="2" y="61"/>
                </a:cxn>
                <a:cxn ang="0">
                  <a:pos x="10" y="69"/>
                </a:cxn>
                <a:cxn ang="0">
                  <a:pos x="27" y="72"/>
                </a:cxn>
                <a:cxn ang="0">
                  <a:pos x="43" y="69"/>
                </a:cxn>
                <a:cxn ang="0">
                  <a:pos x="51" y="61"/>
                </a:cxn>
                <a:cxn ang="0">
                  <a:pos x="53" y="49"/>
                </a:cxn>
                <a:cxn ang="0">
                  <a:pos x="51" y="35"/>
                </a:cxn>
                <a:cxn ang="0">
                  <a:pos x="45" y="23"/>
                </a:cxn>
                <a:cxn ang="0">
                  <a:pos x="39" y="11"/>
                </a:cxn>
                <a:cxn ang="0">
                  <a:pos x="35" y="3"/>
                </a:cxn>
                <a:cxn ang="0">
                  <a:pos x="32" y="0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18" name="Freeform 202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3"/>
                </a:cxn>
                <a:cxn ang="0">
                  <a:pos x="33" y="53"/>
                </a:cxn>
                <a:cxn ang="0">
                  <a:pos x="44" y="57"/>
                </a:cxn>
                <a:cxn ang="0">
                  <a:pos x="56" y="55"/>
                </a:cxn>
                <a:cxn ang="0">
                  <a:pos x="66" y="42"/>
                </a:cxn>
                <a:cxn ang="0">
                  <a:pos x="72" y="26"/>
                </a:cxn>
                <a:cxn ang="0">
                  <a:pos x="68" y="15"/>
                </a:cxn>
                <a:cxn ang="0">
                  <a:pos x="60" y="7"/>
                </a:cxn>
                <a:cxn ang="0">
                  <a:pos x="46" y="2"/>
                </a:cxn>
                <a:cxn ang="0">
                  <a:pos x="33" y="0"/>
                </a:cxn>
                <a:cxn ang="0">
                  <a:pos x="20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19" name="Freeform 203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6" y="58"/>
                </a:cxn>
                <a:cxn ang="0">
                  <a:pos x="9" y="58"/>
                </a:cxn>
                <a:cxn ang="0">
                  <a:pos x="20" y="58"/>
                </a:cxn>
                <a:cxn ang="0">
                  <a:pos x="33" y="58"/>
                </a:cxn>
                <a:cxn ang="0">
                  <a:pos x="46" y="55"/>
                </a:cxn>
                <a:cxn ang="0">
                  <a:pos x="59" y="51"/>
                </a:cxn>
                <a:cxn ang="0">
                  <a:pos x="68" y="43"/>
                </a:cxn>
                <a:cxn ang="0">
                  <a:pos x="72" y="32"/>
                </a:cxn>
                <a:cxn ang="0">
                  <a:pos x="66" y="16"/>
                </a:cxn>
                <a:cxn ang="0">
                  <a:pos x="56" y="4"/>
                </a:cxn>
                <a:cxn ang="0">
                  <a:pos x="44" y="0"/>
                </a:cxn>
                <a:cxn ang="0">
                  <a:pos x="33" y="5"/>
                </a:cxn>
                <a:cxn ang="0">
                  <a:pos x="23" y="14"/>
                </a:cxn>
                <a:cxn ang="0">
                  <a:pos x="14" y="24"/>
                </a:cxn>
                <a:cxn ang="0">
                  <a:pos x="7" y="36"/>
                </a:cxn>
                <a:cxn ang="0">
                  <a:pos x="1" y="44"/>
                </a:cxn>
                <a:cxn ang="0">
                  <a:pos x="0" y="47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0" name="Freeform 204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43" y="28"/>
                </a:cxn>
                <a:cxn ang="0">
                  <a:pos x="138" y="57"/>
                </a:cxn>
                <a:cxn ang="0">
                  <a:pos x="129" y="84"/>
                </a:cxn>
                <a:cxn ang="0">
                  <a:pos x="116" y="111"/>
                </a:cxn>
                <a:cxn ang="0">
                  <a:pos x="100" y="135"/>
                </a:cxn>
                <a:cxn ang="0">
                  <a:pos x="82" y="152"/>
                </a:cxn>
                <a:cxn ang="0">
                  <a:pos x="60" y="164"/>
                </a:cxn>
                <a:cxn ang="0">
                  <a:pos x="36" y="167"/>
                </a:cxn>
                <a:cxn ang="0">
                  <a:pos x="16" y="163"/>
                </a:cxn>
                <a:cxn ang="0">
                  <a:pos x="5" y="152"/>
                </a:cxn>
                <a:cxn ang="0">
                  <a:pos x="0" y="140"/>
                </a:cxn>
                <a:cxn ang="0">
                  <a:pos x="2" y="123"/>
                </a:cxn>
                <a:cxn ang="0">
                  <a:pos x="12" y="109"/>
                </a:cxn>
                <a:cxn ang="0">
                  <a:pos x="24" y="96"/>
                </a:cxn>
                <a:cxn ang="0">
                  <a:pos x="42" y="85"/>
                </a:cxn>
                <a:cxn ang="0">
                  <a:pos x="62" y="82"/>
                </a:cxn>
                <a:cxn ang="0">
                  <a:pos x="80" y="79"/>
                </a:cxn>
                <a:cxn ang="0">
                  <a:pos x="95" y="69"/>
                </a:cxn>
                <a:cxn ang="0">
                  <a:pos x="108" y="57"/>
                </a:cxn>
                <a:cxn ang="0">
                  <a:pos x="121" y="41"/>
                </a:cxn>
                <a:cxn ang="0">
                  <a:pos x="130" y="26"/>
                </a:cxn>
                <a:cxn ang="0">
                  <a:pos x="138" y="13"/>
                </a:cxn>
                <a:cxn ang="0">
                  <a:pos x="143" y="4"/>
                </a:cxn>
                <a:cxn ang="0">
                  <a:pos x="144" y="0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" name="Freeform 205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/>
              <a:ahLst/>
              <a:cxnLst>
                <a:cxn ang="0">
                  <a:pos x="204" y="0"/>
                </a:cxn>
                <a:cxn ang="0">
                  <a:pos x="196" y="10"/>
                </a:cxn>
                <a:cxn ang="0">
                  <a:pos x="187" y="21"/>
                </a:cxn>
                <a:cxn ang="0">
                  <a:pos x="175" y="31"/>
                </a:cxn>
                <a:cxn ang="0">
                  <a:pos x="165" y="40"/>
                </a:cxn>
                <a:cxn ang="0">
                  <a:pos x="152" y="50"/>
                </a:cxn>
                <a:cxn ang="0">
                  <a:pos x="139" y="58"/>
                </a:cxn>
                <a:cxn ang="0">
                  <a:pos x="127" y="65"/>
                </a:cxn>
                <a:cxn ang="0">
                  <a:pos x="114" y="70"/>
                </a:cxn>
                <a:cxn ang="0">
                  <a:pos x="100" y="76"/>
                </a:cxn>
                <a:cxn ang="0">
                  <a:pos x="88" y="80"/>
                </a:cxn>
                <a:cxn ang="0">
                  <a:pos x="74" y="81"/>
                </a:cxn>
                <a:cxn ang="0">
                  <a:pos x="61" y="82"/>
                </a:cxn>
                <a:cxn ang="0">
                  <a:pos x="48" y="81"/>
                </a:cxn>
                <a:cxn ang="0">
                  <a:pos x="37" y="77"/>
                </a:cxn>
                <a:cxn ang="0">
                  <a:pos x="25" y="71"/>
                </a:cxn>
                <a:cxn ang="0">
                  <a:pos x="15" y="65"/>
                </a:cxn>
                <a:cxn ang="0">
                  <a:pos x="2" y="48"/>
                </a:cxn>
                <a:cxn ang="0">
                  <a:pos x="0" y="33"/>
                </a:cxn>
                <a:cxn ang="0">
                  <a:pos x="6" y="21"/>
                </a:cxn>
                <a:cxn ang="0">
                  <a:pos x="17" y="10"/>
                </a:cxn>
                <a:cxn ang="0">
                  <a:pos x="33" y="3"/>
                </a:cxn>
                <a:cxn ang="0">
                  <a:pos x="52" y="1"/>
                </a:cxn>
                <a:cxn ang="0">
                  <a:pos x="71" y="5"/>
                </a:cxn>
                <a:cxn ang="0">
                  <a:pos x="90" y="15"/>
                </a:cxn>
                <a:cxn ang="0">
                  <a:pos x="105" y="22"/>
                </a:cxn>
                <a:cxn ang="0">
                  <a:pos x="123" y="24"/>
                </a:cxn>
                <a:cxn ang="0">
                  <a:pos x="142" y="22"/>
                </a:cxn>
                <a:cxn ang="0">
                  <a:pos x="160" y="17"/>
                </a:cxn>
                <a:cxn ang="0">
                  <a:pos x="177" y="12"/>
                </a:cxn>
                <a:cxn ang="0">
                  <a:pos x="191" y="6"/>
                </a:cxn>
                <a:cxn ang="0">
                  <a:pos x="200" y="2"/>
                </a:cxn>
                <a:cxn ang="0">
                  <a:pos x="204" y="0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" name="Freeform 206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42" y="21"/>
                </a:cxn>
                <a:cxn ang="0">
                  <a:pos x="59" y="45"/>
                </a:cxn>
                <a:cxn ang="0">
                  <a:pos x="71" y="73"/>
                </a:cxn>
                <a:cxn ang="0">
                  <a:pos x="79" y="100"/>
                </a:cxn>
                <a:cxn ang="0">
                  <a:pos x="84" y="128"/>
                </a:cxn>
                <a:cxn ang="0">
                  <a:pos x="82" y="155"/>
                </a:cxn>
                <a:cxn ang="0">
                  <a:pos x="74" y="178"/>
                </a:cxn>
                <a:cxn ang="0">
                  <a:pos x="57" y="197"/>
                </a:cxn>
                <a:cxn ang="0">
                  <a:pos x="40" y="208"/>
                </a:cxn>
                <a:cxn ang="0">
                  <a:pos x="25" y="208"/>
                </a:cxn>
                <a:cxn ang="0">
                  <a:pos x="12" y="201"/>
                </a:cxn>
                <a:cxn ang="0">
                  <a:pos x="4" y="187"/>
                </a:cxn>
                <a:cxn ang="0">
                  <a:pos x="0" y="170"/>
                </a:cxn>
                <a:cxn ang="0">
                  <a:pos x="1" y="151"/>
                </a:cxn>
                <a:cxn ang="0">
                  <a:pos x="7" y="133"/>
                </a:cxn>
                <a:cxn ang="0">
                  <a:pos x="19" y="115"/>
                </a:cxn>
                <a:cxn ang="0">
                  <a:pos x="34" y="84"/>
                </a:cxn>
                <a:cxn ang="0">
                  <a:pos x="34" y="46"/>
                </a:cxn>
                <a:cxn ang="0">
                  <a:pos x="27" y="14"/>
                </a:cxn>
                <a:cxn ang="0">
                  <a:pos x="24" y="0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3" name="Freeform 207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7"/>
                </a:cxn>
                <a:cxn ang="0">
                  <a:pos x="54" y="18"/>
                </a:cxn>
                <a:cxn ang="0">
                  <a:pos x="81" y="33"/>
                </a:cxn>
                <a:cxn ang="0">
                  <a:pos x="104" y="50"/>
                </a:cxn>
                <a:cxn ang="0">
                  <a:pos x="123" y="71"/>
                </a:cxn>
                <a:cxn ang="0">
                  <a:pos x="137" y="92"/>
                </a:cxn>
                <a:cxn ang="0">
                  <a:pos x="144" y="117"/>
                </a:cxn>
                <a:cxn ang="0">
                  <a:pos x="142" y="141"/>
                </a:cxn>
                <a:cxn ang="0">
                  <a:pos x="134" y="159"/>
                </a:cxn>
                <a:cxn ang="0">
                  <a:pos x="121" y="168"/>
                </a:cxn>
                <a:cxn ang="0">
                  <a:pos x="107" y="170"/>
                </a:cxn>
                <a:cxn ang="0">
                  <a:pos x="94" y="164"/>
                </a:cxn>
                <a:cxn ang="0">
                  <a:pos x="80" y="152"/>
                </a:cxn>
                <a:cxn ang="0">
                  <a:pos x="69" y="136"/>
                </a:cxn>
                <a:cxn ang="0">
                  <a:pos x="64" y="118"/>
                </a:cxn>
                <a:cxn ang="0">
                  <a:pos x="65" y="97"/>
                </a:cxn>
                <a:cxn ang="0">
                  <a:pos x="65" y="80"/>
                </a:cxn>
                <a:cxn ang="0">
                  <a:pos x="59" y="63"/>
                </a:cxn>
                <a:cxn ang="0">
                  <a:pos x="49" y="46"/>
                </a:cxn>
                <a:cxn ang="0">
                  <a:pos x="36" y="31"/>
                </a:cxn>
                <a:cxn ang="0">
                  <a:pos x="23" y="19"/>
                </a:cxn>
                <a:cxn ang="0">
                  <a:pos x="12" y="10"/>
                </a:cxn>
                <a:cxn ang="0">
                  <a:pos x="4" y="3"/>
                </a:cxn>
                <a:cxn ang="0">
                  <a:pos x="0" y="0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4" name="Freeform 208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3" y="13"/>
                </a:cxn>
                <a:cxn ang="0">
                  <a:pos x="27" y="8"/>
                </a:cxn>
                <a:cxn ang="0">
                  <a:pos x="40" y="5"/>
                </a:cxn>
                <a:cxn ang="0">
                  <a:pos x="54" y="3"/>
                </a:cxn>
                <a:cxn ang="0">
                  <a:pos x="69" y="0"/>
                </a:cxn>
                <a:cxn ang="0">
                  <a:pos x="84" y="0"/>
                </a:cxn>
                <a:cxn ang="0">
                  <a:pos x="99" y="0"/>
                </a:cxn>
                <a:cxn ang="0">
                  <a:pos x="114" y="1"/>
                </a:cxn>
                <a:cxn ang="0">
                  <a:pos x="128" y="4"/>
                </a:cxn>
                <a:cxn ang="0">
                  <a:pos x="141" y="8"/>
                </a:cxn>
                <a:cxn ang="0">
                  <a:pos x="153" y="13"/>
                </a:cxn>
                <a:cxn ang="0">
                  <a:pos x="165" y="19"/>
                </a:cxn>
                <a:cxn ang="0">
                  <a:pos x="175" y="27"/>
                </a:cxn>
                <a:cxn ang="0">
                  <a:pos x="183" y="35"/>
                </a:cxn>
                <a:cxn ang="0">
                  <a:pos x="190" y="45"/>
                </a:cxn>
                <a:cxn ang="0">
                  <a:pos x="196" y="57"/>
                </a:cxn>
                <a:cxn ang="0">
                  <a:pos x="199" y="76"/>
                </a:cxn>
                <a:cxn ang="0">
                  <a:pos x="194" y="91"/>
                </a:cxn>
                <a:cxn ang="0">
                  <a:pos x="182" y="99"/>
                </a:cxn>
                <a:cxn ang="0">
                  <a:pos x="167" y="103"/>
                </a:cxn>
                <a:cxn ang="0">
                  <a:pos x="150" y="101"/>
                </a:cxn>
                <a:cxn ang="0">
                  <a:pos x="132" y="92"/>
                </a:cxn>
                <a:cxn ang="0">
                  <a:pos x="118" y="80"/>
                </a:cxn>
                <a:cxn ang="0">
                  <a:pos x="106" y="63"/>
                </a:cxn>
                <a:cxn ang="0">
                  <a:pos x="97" y="49"/>
                </a:cxn>
                <a:cxn ang="0">
                  <a:pos x="82" y="37"/>
                </a:cxn>
                <a:cxn ang="0">
                  <a:pos x="65" y="29"/>
                </a:cxn>
                <a:cxn ang="0">
                  <a:pos x="46" y="25"/>
                </a:cxn>
                <a:cxn ang="0">
                  <a:pos x="29" y="21"/>
                </a:cxn>
                <a:cxn ang="0">
                  <a:pos x="14" y="19"/>
                </a:cxn>
                <a:cxn ang="0">
                  <a:pos x="4" y="18"/>
                </a:cxn>
                <a:cxn ang="0">
                  <a:pos x="0" y="18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5" name="Freeform 209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/>
              <a:ahLst/>
              <a:cxnLst>
                <a:cxn ang="0">
                  <a:pos x="95" y="0"/>
                </a:cxn>
                <a:cxn ang="0">
                  <a:pos x="103" y="26"/>
                </a:cxn>
                <a:cxn ang="0">
                  <a:pos x="107" y="55"/>
                </a:cxn>
                <a:cxn ang="0">
                  <a:pos x="107" y="85"/>
                </a:cxn>
                <a:cxn ang="0">
                  <a:pos x="104" y="114"/>
                </a:cxn>
                <a:cxn ang="0">
                  <a:pos x="96" y="141"/>
                </a:cxn>
                <a:cxn ang="0">
                  <a:pos x="83" y="164"/>
                </a:cxn>
                <a:cxn ang="0">
                  <a:pos x="66" y="183"/>
                </a:cxn>
                <a:cxn ang="0">
                  <a:pos x="44" y="193"/>
                </a:cxn>
                <a:cxn ang="0">
                  <a:pos x="24" y="195"/>
                </a:cxn>
                <a:cxn ang="0">
                  <a:pos x="10" y="190"/>
                </a:cxn>
                <a:cxn ang="0">
                  <a:pos x="3" y="177"/>
                </a:cxn>
                <a:cxn ang="0">
                  <a:pos x="0" y="162"/>
                </a:cxn>
                <a:cxn ang="0">
                  <a:pos x="3" y="145"/>
                </a:cxn>
                <a:cxn ang="0">
                  <a:pos x="12" y="127"/>
                </a:cxn>
                <a:cxn ang="0">
                  <a:pos x="24" y="114"/>
                </a:cxn>
                <a:cxn ang="0">
                  <a:pos x="43" y="103"/>
                </a:cxn>
                <a:cxn ang="0">
                  <a:pos x="58" y="94"/>
                </a:cxn>
                <a:cxn ang="0">
                  <a:pos x="69" y="80"/>
                </a:cxn>
                <a:cxn ang="0">
                  <a:pos x="79" y="64"/>
                </a:cxn>
                <a:cxn ang="0">
                  <a:pos x="86" y="46"/>
                </a:cxn>
                <a:cxn ang="0">
                  <a:pos x="90" y="28"/>
                </a:cxn>
                <a:cxn ang="0">
                  <a:pos x="92" y="13"/>
                </a:cxn>
                <a:cxn ang="0">
                  <a:pos x="95" y="3"/>
                </a:cxn>
                <a:cxn ang="0">
                  <a:pos x="95" y="0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" name="Freeform 210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/>
              <a:ahLst/>
              <a:cxnLst>
                <a:cxn ang="0">
                  <a:pos x="183" y="0"/>
                </a:cxn>
                <a:cxn ang="0">
                  <a:pos x="173" y="25"/>
                </a:cxn>
                <a:cxn ang="0">
                  <a:pos x="159" y="51"/>
                </a:cxn>
                <a:cxn ang="0">
                  <a:pos x="141" y="74"/>
                </a:cxn>
                <a:cxn ang="0">
                  <a:pos x="120" y="94"/>
                </a:cxn>
                <a:cxn ang="0">
                  <a:pos x="97" y="111"/>
                </a:cxn>
                <a:cxn ang="0">
                  <a:pos x="73" y="122"/>
                </a:cxn>
                <a:cxn ang="0">
                  <a:pos x="48" y="126"/>
                </a:cxn>
                <a:cxn ang="0">
                  <a:pos x="24" y="120"/>
                </a:cxn>
                <a:cxn ang="0">
                  <a:pos x="7" y="109"/>
                </a:cxn>
                <a:cxn ang="0">
                  <a:pos x="0" y="96"/>
                </a:cxn>
                <a:cxn ang="0">
                  <a:pos x="1" y="82"/>
                </a:cxn>
                <a:cxn ang="0">
                  <a:pos x="8" y="69"/>
                </a:cxn>
                <a:cxn ang="0">
                  <a:pos x="22" y="58"/>
                </a:cxn>
                <a:cxn ang="0">
                  <a:pos x="39" y="50"/>
                </a:cxn>
                <a:cxn ang="0">
                  <a:pos x="58" y="46"/>
                </a:cxn>
                <a:cxn ang="0">
                  <a:pos x="78" y="50"/>
                </a:cxn>
                <a:cxn ang="0">
                  <a:pos x="96" y="52"/>
                </a:cxn>
                <a:cxn ang="0">
                  <a:pos x="113" y="48"/>
                </a:cxn>
                <a:cxn ang="0">
                  <a:pos x="130" y="40"/>
                </a:cxn>
                <a:cxn ang="0">
                  <a:pos x="148" y="30"/>
                </a:cxn>
                <a:cxn ang="0">
                  <a:pos x="161" y="20"/>
                </a:cxn>
                <a:cxn ang="0">
                  <a:pos x="173" y="10"/>
                </a:cxn>
                <a:cxn ang="0">
                  <a:pos x="181" y="2"/>
                </a:cxn>
                <a:cxn ang="0">
                  <a:pos x="183" y="0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7" name="Freeform 211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" y="14"/>
                </a:cxn>
                <a:cxn ang="0">
                  <a:pos x="46" y="33"/>
                </a:cxn>
                <a:cxn ang="0">
                  <a:pos x="66" y="54"/>
                </a:cxn>
                <a:cxn ang="0">
                  <a:pos x="83" y="77"/>
                </a:cxn>
                <a:cxn ang="0">
                  <a:pos x="95" y="103"/>
                </a:cxn>
                <a:cxn ang="0">
                  <a:pos x="102" y="128"/>
                </a:cxn>
                <a:cxn ang="0">
                  <a:pos x="102" y="153"/>
                </a:cxn>
                <a:cxn ang="0">
                  <a:pos x="93" y="177"/>
                </a:cxn>
                <a:cxn ang="0">
                  <a:pos x="79" y="191"/>
                </a:cxn>
                <a:cxn ang="0">
                  <a:pos x="65" y="197"/>
                </a:cxn>
                <a:cxn ang="0">
                  <a:pos x="51" y="194"/>
                </a:cxn>
                <a:cxn ang="0">
                  <a:pos x="39" y="183"/>
                </a:cxn>
                <a:cxn ang="0">
                  <a:pos x="30" y="170"/>
                </a:cxn>
                <a:cxn ang="0">
                  <a:pos x="25" y="151"/>
                </a:cxn>
                <a:cxn ang="0">
                  <a:pos x="25" y="132"/>
                </a:cxn>
                <a:cxn ang="0">
                  <a:pos x="32" y="112"/>
                </a:cxn>
                <a:cxn ang="0">
                  <a:pos x="37" y="96"/>
                </a:cxn>
                <a:cxn ang="0">
                  <a:pos x="35" y="77"/>
                </a:cxn>
                <a:cxn ang="0">
                  <a:pos x="31" y="59"/>
                </a:cxn>
                <a:cxn ang="0">
                  <a:pos x="24" y="41"/>
                </a:cxn>
                <a:cxn ang="0">
                  <a:pos x="16" y="24"/>
                </a:cxn>
                <a:cxn ang="0">
                  <a:pos x="8" y="12"/>
                </a:cxn>
                <a:cxn ang="0">
                  <a:pos x="2" y="4"/>
                </a:cxn>
                <a:cxn ang="0">
                  <a:pos x="0" y="0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8" name="Freeform 212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8" y="0"/>
                </a:cxn>
                <a:cxn ang="0">
                  <a:pos x="57" y="1"/>
                </a:cxn>
                <a:cxn ang="0">
                  <a:pos x="87" y="7"/>
                </a:cxn>
                <a:cxn ang="0">
                  <a:pos x="114" y="16"/>
                </a:cxn>
                <a:cxn ang="0">
                  <a:pos x="140" y="30"/>
                </a:cxn>
                <a:cxn ang="0">
                  <a:pos x="159" y="46"/>
                </a:cxn>
                <a:cxn ang="0">
                  <a:pos x="173" y="67"/>
                </a:cxn>
                <a:cxn ang="0">
                  <a:pos x="180" y="91"/>
                </a:cxn>
                <a:cxn ang="0">
                  <a:pos x="178" y="110"/>
                </a:cxn>
                <a:cxn ang="0">
                  <a:pos x="170" y="123"/>
                </a:cxn>
                <a:cxn ang="0">
                  <a:pos x="156" y="129"/>
                </a:cxn>
                <a:cxn ang="0">
                  <a:pos x="141" y="128"/>
                </a:cxn>
                <a:cxn ang="0">
                  <a:pos x="125" y="121"/>
                </a:cxn>
                <a:cxn ang="0">
                  <a:pos x="110" y="109"/>
                </a:cxn>
                <a:cxn ang="0">
                  <a:pos x="98" y="93"/>
                </a:cxn>
                <a:cxn ang="0">
                  <a:pos x="93" y="73"/>
                </a:cxn>
                <a:cxn ang="0">
                  <a:pos x="87" y="57"/>
                </a:cxn>
                <a:cxn ang="0">
                  <a:pos x="75" y="44"/>
                </a:cxn>
                <a:cxn ang="0">
                  <a:pos x="60" y="31"/>
                </a:cxn>
                <a:cxn ang="0">
                  <a:pos x="44" y="20"/>
                </a:cxn>
                <a:cxn ang="0">
                  <a:pos x="28" y="12"/>
                </a:cxn>
                <a:cxn ang="0">
                  <a:pos x="14" y="7"/>
                </a:cxn>
                <a:cxn ang="0">
                  <a:pos x="4" y="3"/>
                </a:cxn>
                <a:cxn ang="0">
                  <a:pos x="0" y="2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9" name="Freeform 213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1" y="45"/>
                </a:cxn>
                <a:cxn ang="0">
                  <a:pos x="22" y="37"/>
                </a:cxn>
                <a:cxn ang="0">
                  <a:pos x="34" y="30"/>
                </a:cxn>
                <a:cxn ang="0">
                  <a:pos x="46" y="23"/>
                </a:cxn>
                <a:cxn ang="0">
                  <a:pos x="60" y="16"/>
                </a:cxn>
                <a:cxn ang="0">
                  <a:pos x="74" y="11"/>
                </a:cxn>
                <a:cxn ang="0">
                  <a:pos x="88" y="7"/>
                </a:cxn>
                <a:cxn ang="0">
                  <a:pos x="103" y="3"/>
                </a:cxn>
                <a:cxn ang="0">
                  <a:pos x="117" y="1"/>
                </a:cxn>
                <a:cxn ang="0">
                  <a:pos x="130" y="0"/>
                </a:cxn>
                <a:cxn ang="0">
                  <a:pos x="143" y="1"/>
                </a:cxn>
                <a:cxn ang="0">
                  <a:pos x="156" y="3"/>
                </a:cxn>
                <a:cxn ang="0">
                  <a:pos x="168" y="7"/>
                </a:cxn>
                <a:cxn ang="0">
                  <a:pos x="179" y="12"/>
                </a:cxn>
                <a:cxn ang="0">
                  <a:pos x="189" y="19"/>
                </a:cxn>
                <a:cxn ang="0">
                  <a:pos x="197" y="29"/>
                </a:cxn>
                <a:cxn ang="0">
                  <a:pos x="206" y="47"/>
                </a:cxn>
                <a:cxn ang="0">
                  <a:pos x="206" y="62"/>
                </a:cxn>
                <a:cxn ang="0">
                  <a:pos x="198" y="73"/>
                </a:cxn>
                <a:cxn ang="0">
                  <a:pos x="185" y="82"/>
                </a:cxn>
                <a:cxn ang="0">
                  <a:pos x="167" y="85"/>
                </a:cxn>
                <a:cxn ang="0">
                  <a:pos x="149" y="84"/>
                </a:cxn>
                <a:cxn ang="0">
                  <a:pos x="132" y="76"/>
                </a:cxn>
                <a:cxn ang="0">
                  <a:pos x="116" y="63"/>
                </a:cxn>
                <a:cxn ang="0">
                  <a:pos x="102" y="53"/>
                </a:cxn>
                <a:cxn ang="0">
                  <a:pos x="84" y="47"/>
                </a:cxn>
                <a:cxn ang="0">
                  <a:pos x="66" y="45"/>
                </a:cxn>
                <a:cxn ang="0">
                  <a:pos x="46" y="46"/>
                </a:cxn>
                <a:cxn ang="0">
                  <a:pos x="29" y="48"/>
                </a:cxn>
                <a:cxn ang="0">
                  <a:pos x="14" y="50"/>
                </a:cxn>
                <a:cxn ang="0">
                  <a:pos x="4" y="53"/>
                </a:cxn>
                <a:cxn ang="0">
                  <a:pos x="0" y="54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0" name="Freeform 214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2" y="2"/>
                </a:cxn>
                <a:cxn ang="0">
                  <a:pos x="45" y="0"/>
                </a:cxn>
                <a:cxn ang="0">
                  <a:pos x="68" y="3"/>
                </a:cxn>
                <a:cxn ang="0">
                  <a:pos x="91" y="8"/>
                </a:cxn>
                <a:cxn ang="0">
                  <a:pos x="111" y="17"/>
                </a:cxn>
                <a:cxn ang="0">
                  <a:pos x="128" y="29"/>
                </a:cxn>
                <a:cxn ang="0">
                  <a:pos x="141" y="44"/>
                </a:cxn>
                <a:cxn ang="0">
                  <a:pos x="147" y="63"/>
                </a:cxn>
                <a:cxn ang="0">
                  <a:pos x="146" y="79"/>
                </a:cxn>
                <a:cxn ang="0">
                  <a:pos x="141" y="89"/>
                </a:cxn>
                <a:cxn ang="0">
                  <a:pos x="130" y="94"/>
                </a:cxn>
                <a:cxn ang="0">
                  <a:pos x="119" y="95"/>
                </a:cxn>
                <a:cxn ang="0">
                  <a:pos x="105" y="90"/>
                </a:cxn>
                <a:cxn ang="0">
                  <a:pos x="93" y="82"/>
                </a:cxn>
                <a:cxn ang="0">
                  <a:pos x="83" y="70"/>
                </a:cxn>
                <a:cxn ang="0">
                  <a:pos x="77" y="55"/>
                </a:cxn>
                <a:cxn ang="0">
                  <a:pos x="71" y="43"/>
                </a:cxn>
                <a:cxn ang="0">
                  <a:pos x="62" y="33"/>
                </a:cxn>
                <a:cxn ang="0">
                  <a:pos x="50" y="23"/>
                </a:cxn>
                <a:cxn ang="0">
                  <a:pos x="36" y="17"/>
                </a:cxn>
                <a:cxn ang="0">
                  <a:pos x="22" y="12"/>
                </a:cxn>
                <a:cxn ang="0">
                  <a:pos x="10" y="7"/>
                </a:cxn>
                <a:cxn ang="0">
                  <a:pos x="3" y="6"/>
                </a:cxn>
                <a:cxn ang="0">
                  <a:pos x="0" y="5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1" name="Freeform 215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" y="10"/>
                </a:cxn>
                <a:cxn ang="0">
                  <a:pos x="38" y="24"/>
                </a:cxn>
                <a:cxn ang="0">
                  <a:pos x="56" y="40"/>
                </a:cxn>
                <a:cxn ang="0">
                  <a:pos x="69" y="59"/>
                </a:cxn>
                <a:cxn ang="0">
                  <a:pos x="81" y="78"/>
                </a:cxn>
                <a:cxn ang="0">
                  <a:pos x="87" y="98"/>
                </a:cxn>
                <a:cxn ang="0">
                  <a:pos x="87" y="119"/>
                </a:cxn>
                <a:cxn ang="0">
                  <a:pos x="81" y="137"/>
                </a:cxn>
                <a:cxn ang="0">
                  <a:pos x="71" y="150"/>
                </a:cxn>
                <a:cxn ang="0">
                  <a:pos x="59" y="154"/>
                </a:cxn>
                <a:cxn ang="0">
                  <a:pos x="49" y="152"/>
                </a:cxn>
                <a:cxn ang="0">
                  <a:pos x="38" y="144"/>
                </a:cxn>
                <a:cxn ang="0">
                  <a:pos x="30" y="133"/>
                </a:cxn>
                <a:cxn ang="0">
                  <a:pos x="26" y="119"/>
                </a:cxn>
                <a:cxn ang="0">
                  <a:pos x="26" y="103"/>
                </a:cxn>
                <a:cxn ang="0">
                  <a:pos x="30" y="88"/>
                </a:cxn>
                <a:cxn ang="0">
                  <a:pos x="34" y="74"/>
                </a:cxn>
                <a:cxn ang="0">
                  <a:pos x="31" y="60"/>
                </a:cxn>
                <a:cxn ang="0">
                  <a:pos x="27" y="45"/>
                </a:cxn>
                <a:cxn ang="0">
                  <a:pos x="21" y="31"/>
                </a:cxn>
                <a:cxn ang="0">
                  <a:pos x="14" y="19"/>
                </a:cxn>
                <a:cxn ang="0">
                  <a:pos x="7" y="9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2" name="Freeform 216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/>
              <a:ahLst/>
              <a:cxnLst>
                <a:cxn ang="0">
                  <a:pos x="0" y="69"/>
                </a:cxn>
                <a:cxn ang="0">
                  <a:pos x="14" y="52"/>
                </a:cxn>
                <a:cxn ang="0">
                  <a:pos x="30" y="36"/>
                </a:cxn>
                <a:cxn ang="0">
                  <a:pos x="49" y="22"/>
                </a:cxn>
                <a:cxn ang="0">
                  <a:pos x="69" y="11"/>
                </a:cxn>
                <a:cxn ang="0">
                  <a:pos x="90" y="4"/>
                </a:cxn>
                <a:cxn ang="0">
                  <a:pos x="110" y="0"/>
                </a:cxn>
                <a:cxn ang="0">
                  <a:pos x="130" y="4"/>
                </a:cxn>
                <a:cxn ang="0">
                  <a:pos x="147" y="13"/>
                </a:cxn>
                <a:cxn ang="0">
                  <a:pos x="158" y="25"/>
                </a:cxn>
                <a:cxn ang="0">
                  <a:pos x="161" y="37"/>
                </a:cxn>
                <a:cxn ang="0">
                  <a:pos x="156" y="47"/>
                </a:cxn>
                <a:cxn ang="0">
                  <a:pos x="148" y="55"/>
                </a:cxn>
                <a:cxn ang="0">
                  <a:pos x="136" y="61"/>
                </a:cxn>
                <a:cxn ang="0">
                  <a:pos x="121" y="64"/>
                </a:cxn>
                <a:cxn ang="0">
                  <a:pos x="105" y="61"/>
                </a:cxn>
                <a:cxn ang="0">
                  <a:pos x="90" y="54"/>
                </a:cxn>
                <a:cxn ang="0">
                  <a:pos x="77" y="49"/>
                </a:cxn>
                <a:cxn ang="0">
                  <a:pos x="63" y="47"/>
                </a:cxn>
                <a:cxn ang="0">
                  <a:pos x="48" y="50"/>
                </a:cxn>
                <a:cxn ang="0">
                  <a:pos x="34" y="54"/>
                </a:cxn>
                <a:cxn ang="0">
                  <a:pos x="21" y="59"/>
                </a:cxn>
                <a:cxn ang="0">
                  <a:pos x="10" y="64"/>
                </a:cxn>
                <a:cxn ang="0">
                  <a:pos x="2" y="68"/>
                </a:cxn>
                <a:cxn ang="0">
                  <a:pos x="0" y="6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3" name="Freeform 217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/>
              <a:ahLst/>
              <a:cxnLst>
                <a:cxn ang="0">
                  <a:pos x="0" y="133"/>
                </a:cxn>
                <a:cxn ang="0">
                  <a:pos x="1" y="111"/>
                </a:cxn>
                <a:cxn ang="0">
                  <a:pos x="5" y="88"/>
                </a:cxn>
                <a:cxn ang="0">
                  <a:pos x="11" y="65"/>
                </a:cxn>
                <a:cxn ang="0">
                  <a:pos x="22" y="44"/>
                </a:cxn>
                <a:cxn ang="0">
                  <a:pos x="35" y="25"/>
                </a:cxn>
                <a:cxn ang="0">
                  <a:pos x="49" y="12"/>
                </a:cxn>
                <a:cxn ang="0">
                  <a:pos x="67" y="2"/>
                </a:cxn>
                <a:cxn ang="0">
                  <a:pos x="86" y="0"/>
                </a:cxn>
                <a:cxn ang="0">
                  <a:pos x="102" y="4"/>
                </a:cxn>
                <a:cxn ang="0">
                  <a:pos x="112" y="12"/>
                </a:cxn>
                <a:cxn ang="0">
                  <a:pos x="114" y="22"/>
                </a:cxn>
                <a:cxn ang="0">
                  <a:pos x="112" y="35"/>
                </a:cxn>
                <a:cxn ang="0">
                  <a:pos x="105" y="46"/>
                </a:cxn>
                <a:cxn ang="0">
                  <a:pos x="94" y="56"/>
                </a:cxn>
                <a:cxn ang="0">
                  <a:pos x="81" y="65"/>
                </a:cxn>
                <a:cxn ang="0">
                  <a:pos x="64" y="67"/>
                </a:cxn>
                <a:cxn ang="0">
                  <a:pos x="52" y="69"/>
                </a:cxn>
                <a:cxn ang="0">
                  <a:pos x="39" y="77"/>
                </a:cxn>
                <a:cxn ang="0">
                  <a:pos x="29" y="88"/>
                </a:cxn>
                <a:cxn ang="0">
                  <a:pos x="18" y="99"/>
                </a:cxn>
                <a:cxn ang="0">
                  <a:pos x="11" y="112"/>
                </a:cxn>
                <a:cxn ang="0">
                  <a:pos x="5" y="122"/>
                </a:cxn>
                <a:cxn ang="0">
                  <a:pos x="1" y="130"/>
                </a:cxn>
                <a:cxn ang="0">
                  <a:pos x="0" y="133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4" name="Freeform 218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/>
              <a:ahLst/>
              <a:cxnLst>
                <a:cxn ang="0">
                  <a:pos x="30" y="163"/>
                </a:cxn>
                <a:cxn ang="0">
                  <a:pos x="18" y="145"/>
                </a:cxn>
                <a:cxn ang="0">
                  <a:pos x="9" y="124"/>
                </a:cxn>
                <a:cxn ang="0">
                  <a:pos x="3" y="101"/>
                </a:cxn>
                <a:cxn ang="0">
                  <a:pos x="0" y="78"/>
                </a:cxn>
                <a:cxn ang="0">
                  <a:pos x="0" y="56"/>
                </a:cxn>
                <a:cxn ang="0">
                  <a:pos x="4" y="36"/>
                </a:cxn>
                <a:cxn ang="0">
                  <a:pos x="13" y="18"/>
                </a:cxn>
                <a:cxn ang="0">
                  <a:pos x="28" y="6"/>
                </a:cxn>
                <a:cxn ang="0">
                  <a:pos x="43" y="0"/>
                </a:cxn>
                <a:cxn ang="0">
                  <a:pos x="56" y="2"/>
                </a:cxn>
                <a:cxn ang="0">
                  <a:pos x="64" y="9"/>
                </a:cxn>
                <a:cxn ang="0">
                  <a:pos x="70" y="21"/>
                </a:cxn>
                <a:cxn ang="0">
                  <a:pos x="70" y="34"/>
                </a:cxn>
                <a:cxn ang="0">
                  <a:pos x="68" y="48"/>
                </a:cxn>
                <a:cxn ang="0">
                  <a:pos x="59" y="62"/>
                </a:cxn>
                <a:cxn ang="0">
                  <a:pos x="48" y="74"/>
                </a:cxn>
                <a:cxn ang="0">
                  <a:pos x="33" y="97"/>
                </a:cxn>
                <a:cxn ang="0">
                  <a:pos x="27" y="127"/>
                </a:cxn>
                <a:cxn ang="0">
                  <a:pos x="28" y="152"/>
                </a:cxn>
                <a:cxn ang="0">
                  <a:pos x="30" y="163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5" name="Freeform 219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/>
              <a:ahLst/>
              <a:cxnLst>
                <a:cxn ang="0">
                  <a:pos x="8" y="6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3" y="4"/>
                </a:cxn>
                <a:cxn ang="0">
                  <a:pos x="44" y="8"/>
                </a:cxn>
                <a:cxn ang="0">
                  <a:pos x="69" y="16"/>
                </a:cxn>
                <a:cxn ang="0">
                  <a:pos x="98" y="27"/>
                </a:cxn>
                <a:cxn ang="0">
                  <a:pos x="129" y="39"/>
                </a:cxn>
                <a:cxn ang="0">
                  <a:pos x="162" y="55"/>
                </a:cxn>
                <a:cxn ang="0">
                  <a:pos x="196" y="74"/>
                </a:cxn>
                <a:cxn ang="0">
                  <a:pos x="229" y="96"/>
                </a:cxn>
                <a:cxn ang="0">
                  <a:pos x="262" y="120"/>
                </a:cxn>
                <a:cxn ang="0">
                  <a:pos x="291" y="146"/>
                </a:cxn>
                <a:cxn ang="0">
                  <a:pos x="317" y="178"/>
                </a:cxn>
                <a:cxn ang="0">
                  <a:pos x="340" y="210"/>
                </a:cxn>
                <a:cxn ang="0">
                  <a:pos x="356" y="247"/>
                </a:cxn>
                <a:cxn ang="0">
                  <a:pos x="361" y="267"/>
                </a:cxn>
                <a:cxn ang="0">
                  <a:pos x="358" y="287"/>
                </a:cxn>
                <a:cxn ang="0">
                  <a:pos x="354" y="304"/>
                </a:cxn>
                <a:cxn ang="0">
                  <a:pos x="346" y="319"/>
                </a:cxn>
                <a:cxn ang="0">
                  <a:pos x="336" y="331"/>
                </a:cxn>
                <a:cxn ang="0">
                  <a:pos x="328" y="340"/>
                </a:cxn>
                <a:cxn ang="0">
                  <a:pos x="323" y="346"/>
                </a:cxn>
                <a:cxn ang="0">
                  <a:pos x="320" y="348"/>
                </a:cxn>
                <a:cxn ang="0">
                  <a:pos x="321" y="346"/>
                </a:cxn>
                <a:cxn ang="0">
                  <a:pos x="326" y="341"/>
                </a:cxn>
                <a:cxn ang="0">
                  <a:pos x="331" y="332"/>
                </a:cxn>
                <a:cxn ang="0">
                  <a:pos x="336" y="320"/>
                </a:cxn>
                <a:cxn ang="0">
                  <a:pos x="340" y="305"/>
                </a:cxn>
                <a:cxn ang="0">
                  <a:pos x="342" y="287"/>
                </a:cxn>
                <a:cxn ang="0">
                  <a:pos x="341" y="267"/>
                </a:cxn>
                <a:cxn ang="0">
                  <a:pos x="336" y="244"/>
                </a:cxn>
                <a:cxn ang="0">
                  <a:pos x="326" y="220"/>
                </a:cxn>
                <a:cxn ang="0">
                  <a:pos x="309" y="194"/>
                </a:cxn>
                <a:cxn ang="0">
                  <a:pos x="283" y="165"/>
                </a:cxn>
                <a:cxn ang="0">
                  <a:pos x="250" y="136"/>
                </a:cxn>
                <a:cxn ang="0">
                  <a:pos x="207" y="105"/>
                </a:cxn>
                <a:cxn ang="0">
                  <a:pos x="153" y="73"/>
                </a:cxn>
                <a:cxn ang="0">
                  <a:pos x="88" y="39"/>
                </a:cxn>
                <a:cxn ang="0">
                  <a:pos x="8" y="6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6" name="Freeform 220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10" y="30"/>
                </a:cxn>
                <a:cxn ang="0">
                  <a:pos x="2" y="71"/>
                </a:cxn>
                <a:cxn ang="0">
                  <a:pos x="0" y="121"/>
                </a:cxn>
                <a:cxn ang="0">
                  <a:pos x="5" y="175"/>
                </a:cxn>
                <a:cxn ang="0">
                  <a:pos x="19" y="228"/>
                </a:cxn>
                <a:cxn ang="0">
                  <a:pos x="43" y="276"/>
                </a:cxn>
                <a:cxn ang="0">
                  <a:pos x="79" y="316"/>
                </a:cxn>
                <a:cxn ang="0">
                  <a:pos x="126" y="343"/>
                </a:cxn>
                <a:cxn ang="0">
                  <a:pos x="123" y="341"/>
                </a:cxn>
                <a:cxn ang="0">
                  <a:pos x="115" y="332"/>
                </a:cxn>
                <a:cxn ang="0">
                  <a:pos x="102" y="321"/>
                </a:cxn>
                <a:cxn ang="0">
                  <a:pos x="87" y="306"/>
                </a:cxn>
                <a:cxn ang="0">
                  <a:pos x="71" y="288"/>
                </a:cxn>
                <a:cxn ang="0">
                  <a:pos x="55" y="267"/>
                </a:cxn>
                <a:cxn ang="0">
                  <a:pos x="41" y="245"/>
                </a:cxn>
                <a:cxn ang="0">
                  <a:pos x="30" y="221"/>
                </a:cxn>
                <a:cxn ang="0">
                  <a:pos x="19" y="183"/>
                </a:cxn>
                <a:cxn ang="0">
                  <a:pos x="13" y="145"/>
                </a:cxn>
                <a:cxn ang="0">
                  <a:pos x="12" y="108"/>
                </a:cxn>
                <a:cxn ang="0">
                  <a:pos x="13" y="73"/>
                </a:cxn>
                <a:cxn ang="0">
                  <a:pos x="17" y="43"/>
                </a:cxn>
                <a:cxn ang="0">
                  <a:pos x="20" y="20"/>
                </a:cxn>
                <a:cxn ang="0">
                  <a:pos x="24" y="5"/>
                </a:cxn>
                <a:cxn ang="0">
                  <a:pos x="25" y="0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7" name="Freeform 221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/>
              <a:ahLst/>
              <a:cxnLst>
                <a:cxn ang="0">
                  <a:pos x="332" y="160"/>
                </a:cxn>
                <a:cxn ang="0">
                  <a:pos x="326" y="146"/>
                </a:cxn>
                <a:cxn ang="0">
                  <a:pos x="318" y="130"/>
                </a:cxn>
                <a:cxn ang="0">
                  <a:pos x="305" y="114"/>
                </a:cxn>
                <a:cxn ang="0">
                  <a:pos x="290" y="96"/>
                </a:cxn>
                <a:cxn ang="0">
                  <a:pos x="273" y="79"/>
                </a:cxn>
                <a:cxn ang="0">
                  <a:pos x="254" y="63"/>
                </a:cxn>
                <a:cxn ang="0">
                  <a:pos x="232" y="48"/>
                </a:cxn>
                <a:cxn ang="0">
                  <a:pos x="208" y="34"/>
                </a:cxn>
                <a:cxn ang="0">
                  <a:pos x="183" y="21"/>
                </a:cxn>
                <a:cxn ang="0">
                  <a:pos x="158" y="11"/>
                </a:cxn>
                <a:cxn ang="0">
                  <a:pos x="132" y="4"/>
                </a:cxn>
                <a:cxn ang="0">
                  <a:pos x="104" y="0"/>
                </a:cxn>
                <a:cxn ang="0">
                  <a:pos x="77" y="0"/>
                </a:cxn>
                <a:cxn ang="0">
                  <a:pos x="51" y="2"/>
                </a:cxn>
                <a:cxn ang="0">
                  <a:pos x="26" y="10"/>
                </a:cxn>
                <a:cxn ang="0">
                  <a:pos x="0" y="23"/>
                </a:cxn>
                <a:cxn ang="0">
                  <a:pos x="5" y="21"/>
                </a:cxn>
                <a:cxn ang="0">
                  <a:pos x="15" y="19"/>
                </a:cxn>
                <a:cxn ang="0">
                  <a:pos x="33" y="17"/>
                </a:cxn>
                <a:cxn ang="0">
                  <a:pos x="54" y="15"/>
                </a:cxn>
                <a:cxn ang="0">
                  <a:pos x="79" y="13"/>
                </a:cxn>
                <a:cxn ang="0">
                  <a:pos x="105" y="15"/>
                </a:cxn>
                <a:cxn ang="0">
                  <a:pos x="132" y="18"/>
                </a:cxn>
                <a:cxn ang="0">
                  <a:pos x="157" y="24"/>
                </a:cxn>
                <a:cxn ang="0">
                  <a:pos x="194" y="39"/>
                </a:cxn>
                <a:cxn ang="0">
                  <a:pos x="226" y="59"/>
                </a:cxn>
                <a:cxn ang="0">
                  <a:pos x="256" y="81"/>
                </a:cxn>
                <a:cxn ang="0">
                  <a:pos x="282" y="104"/>
                </a:cxn>
                <a:cxn ang="0">
                  <a:pos x="303" y="125"/>
                </a:cxn>
                <a:cxn ang="0">
                  <a:pos x="318" y="144"/>
                </a:cxn>
                <a:cxn ang="0">
                  <a:pos x="329" y="155"/>
                </a:cxn>
                <a:cxn ang="0">
                  <a:pos x="332" y="160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8" name="Freeform 222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/>
              <a:ahLst/>
              <a:cxnLst>
                <a:cxn ang="0">
                  <a:pos x="330" y="1333"/>
                </a:cxn>
                <a:cxn ang="0">
                  <a:pos x="242" y="1323"/>
                </a:cxn>
                <a:cxn ang="0">
                  <a:pos x="162" y="1304"/>
                </a:cxn>
                <a:cxn ang="0">
                  <a:pos x="96" y="1268"/>
                </a:cxn>
                <a:cxn ang="0">
                  <a:pos x="53" y="1211"/>
                </a:cxn>
                <a:cxn ang="0">
                  <a:pos x="42" y="1130"/>
                </a:cxn>
                <a:cxn ang="0">
                  <a:pos x="68" y="1017"/>
                </a:cxn>
                <a:cxn ang="0">
                  <a:pos x="142" y="867"/>
                </a:cxn>
                <a:cxn ang="0">
                  <a:pos x="248" y="700"/>
                </a:cxn>
                <a:cxn ang="0">
                  <a:pos x="318" y="556"/>
                </a:cxn>
                <a:cxn ang="0">
                  <a:pos x="357" y="426"/>
                </a:cxn>
                <a:cxn ang="0">
                  <a:pos x="368" y="310"/>
                </a:cxn>
                <a:cxn ang="0">
                  <a:pos x="355" y="210"/>
                </a:cxn>
                <a:cxn ang="0">
                  <a:pos x="323" y="129"/>
                </a:cxn>
                <a:cxn ang="0">
                  <a:pos x="276" y="65"/>
                </a:cxn>
                <a:cxn ang="0">
                  <a:pos x="218" y="22"/>
                </a:cxn>
                <a:cxn ang="0">
                  <a:pos x="162" y="2"/>
                </a:cxn>
                <a:cxn ang="0">
                  <a:pos x="119" y="2"/>
                </a:cxn>
                <a:cxn ang="0">
                  <a:pos x="84" y="15"/>
                </a:cxn>
                <a:cxn ang="0">
                  <a:pos x="56" y="35"/>
                </a:cxn>
                <a:cxn ang="0">
                  <a:pos x="33" y="62"/>
                </a:cxn>
                <a:cxn ang="0">
                  <a:pos x="16" y="87"/>
                </a:cxn>
                <a:cxn ang="0">
                  <a:pos x="6" y="108"/>
                </a:cxn>
                <a:cxn ang="0">
                  <a:pos x="1" y="121"/>
                </a:cxn>
                <a:cxn ang="0">
                  <a:pos x="1" y="122"/>
                </a:cxn>
                <a:cxn ang="0">
                  <a:pos x="8" y="111"/>
                </a:cxn>
                <a:cxn ang="0">
                  <a:pos x="23" y="94"/>
                </a:cxn>
                <a:cxn ang="0">
                  <a:pos x="44" y="75"/>
                </a:cxn>
                <a:cxn ang="0">
                  <a:pos x="69" y="54"/>
                </a:cxn>
                <a:cxn ang="0">
                  <a:pos x="99" y="37"/>
                </a:cxn>
                <a:cxn ang="0">
                  <a:pos x="133" y="27"/>
                </a:cxn>
                <a:cxn ang="0">
                  <a:pos x="170" y="27"/>
                </a:cxn>
                <a:cxn ang="0">
                  <a:pos x="210" y="42"/>
                </a:cxn>
                <a:cxn ang="0">
                  <a:pos x="253" y="72"/>
                </a:cxn>
                <a:cxn ang="0">
                  <a:pos x="293" y="114"/>
                </a:cxn>
                <a:cxn ang="0">
                  <a:pos x="327" y="169"/>
                </a:cxn>
                <a:cxn ang="0">
                  <a:pos x="350" y="236"/>
                </a:cxn>
                <a:cxn ang="0">
                  <a:pos x="361" y="313"/>
                </a:cxn>
                <a:cxn ang="0">
                  <a:pos x="353" y="402"/>
                </a:cxn>
                <a:cxn ang="0">
                  <a:pos x="322" y="501"/>
                </a:cxn>
                <a:cxn ang="0">
                  <a:pos x="268" y="610"/>
                </a:cxn>
                <a:cxn ang="0">
                  <a:pos x="205" y="715"/>
                </a:cxn>
                <a:cxn ang="0">
                  <a:pos x="145" y="813"/>
                </a:cxn>
                <a:cxn ang="0">
                  <a:pos x="92" y="902"/>
                </a:cxn>
                <a:cxn ang="0">
                  <a:pos x="49" y="984"/>
                </a:cxn>
                <a:cxn ang="0">
                  <a:pos x="19" y="1060"/>
                </a:cxn>
                <a:cxn ang="0">
                  <a:pos x="7" y="1130"/>
                </a:cxn>
                <a:cxn ang="0">
                  <a:pos x="19" y="1193"/>
                </a:cxn>
                <a:cxn ang="0">
                  <a:pos x="56" y="1249"/>
                </a:cxn>
                <a:cxn ang="0">
                  <a:pos x="104" y="1290"/>
                </a:cxn>
                <a:cxn ang="0">
                  <a:pos x="158" y="1317"/>
                </a:cxn>
                <a:cxn ang="0">
                  <a:pos x="215" y="1332"/>
                </a:cxn>
                <a:cxn ang="0">
                  <a:pos x="269" y="1339"/>
                </a:cxn>
                <a:cxn ang="0">
                  <a:pos x="316" y="1340"/>
                </a:cxn>
                <a:cxn ang="0">
                  <a:pos x="350" y="1338"/>
                </a:cxn>
                <a:cxn ang="0">
                  <a:pos x="371" y="1336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9" name="Freeform 223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/>
              <a:ahLst/>
              <a:cxnLst>
                <a:cxn ang="0">
                  <a:pos x="99" y="62"/>
                </a:cxn>
                <a:cxn ang="0">
                  <a:pos x="105" y="56"/>
                </a:cxn>
                <a:cxn ang="0">
                  <a:pos x="110" y="48"/>
                </a:cxn>
                <a:cxn ang="0">
                  <a:pos x="110" y="39"/>
                </a:cxn>
                <a:cxn ang="0">
                  <a:pos x="108" y="31"/>
                </a:cxn>
                <a:cxn ang="0">
                  <a:pos x="102" y="25"/>
                </a:cxn>
                <a:cxn ang="0">
                  <a:pos x="94" y="21"/>
                </a:cxn>
                <a:cxn ang="0">
                  <a:pos x="86" y="20"/>
                </a:cxn>
                <a:cxn ang="0">
                  <a:pos x="77" y="23"/>
                </a:cxn>
                <a:cxn ang="0">
                  <a:pos x="74" y="13"/>
                </a:cxn>
                <a:cxn ang="0">
                  <a:pos x="70" y="6"/>
                </a:cxn>
                <a:cxn ang="0">
                  <a:pos x="63" y="2"/>
                </a:cxn>
                <a:cxn ang="0">
                  <a:pos x="55" y="0"/>
                </a:cxn>
                <a:cxn ang="0">
                  <a:pos x="48" y="2"/>
                </a:cxn>
                <a:cxn ang="0">
                  <a:pos x="41" y="6"/>
                </a:cxn>
                <a:cxn ang="0">
                  <a:pos x="36" y="13"/>
                </a:cxn>
                <a:cxn ang="0">
                  <a:pos x="34" y="23"/>
                </a:cxn>
                <a:cxn ang="0">
                  <a:pos x="25" y="20"/>
                </a:cxn>
                <a:cxn ang="0">
                  <a:pos x="17" y="20"/>
                </a:cxn>
                <a:cxn ang="0">
                  <a:pos x="9" y="24"/>
                </a:cxn>
                <a:cxn ang="0">
                  <a:pos x="3" y="31"/>
                </a:cxn>
                <a:cxn ang="0">
                  <a:pos x="1" y="39"/>
                </a:cxn>
                <a:cxn ang="0">
                  <a:pos x="1" y="47"/>
                </a:cxn>
                <a:cxn ang="0">
                  <a:pos x="4" y="55"/>
                </a:cxn>
                <a:cxn ang="0">
                  <a:pos x="11" y="61"/>
                </a:cxn>
                <a:cxn ang="0">
                  <a:pos x="4" y="66"/>
                </a:cxn>
                <a:cxn ang="0">
                  <a:pos x="0" y="74"/>
                </a:cxn>
                <a:cxn ang="0">
                  <a:pos x="0" y="84"/>
                </a:cxn>
                <a:cxn ang="0">
                  <a:pos x="2" y="92"/>
                </a:cxn>
                <a:cxn ang="0">
                  <a:pos x="8" y="97"/>
                </a:cxn>
                <a:cxn ang="0">
                  <a:pos x="16" y="101"/>
                </a:cxn>
                <a:cxn ang="0">
                  <a:pos x="24" y="102"/>
                </a:cxn>
                <a:cxn ang="0">
                  <a:pos x="33" y="100"/>
                </a:cxn>
                <a:cxn ang="0">
                  <a:pos x="35" y="109"/>
                </a:cxn>
                <a:cxn ang="0">
                  <a:pos x="40" y="116"/>
                </a:cxn>
                <a:cxn ang="0">
                  <a:pos x="46" y="121"/>
                </a:cxn>
                <a:cxn ang="0">
                  <a:pos x="54" y="123"/>
                </a:cxn>
                <a:cxn ang="0">
                  <a:pos x="62" y="121"/>
                </a:cxn>
                <a:cxn ang="0">
                  <a:pos x="69" y="116"/>
                </a:cxn>
                <a:cxn ang="0">
                  <a:pos x="73" y="109"/>
                </a:cxn>
                <a:cxn ang="0">
                  <a:pos x="76" y="101"/>
                </a:cxn>
                <a:cxn ang="0">
                  <a:pos x="85" y="103"/>
                </a:cxn>
                <a:cxn ang="0">
                  <a:pos x="93" y="102"/>
                </a:cxn>
                <a:cxn ang="0">
                  <a:pos x="101" y="99"/>
                </a:cxn>
                <a:cxn ang="0">
                  <a:pos x="107" y="93"/>
                </a:cxn>
                <a:cxn ang="0">
                  <a:pos x="109" y="85"/>
                </a:cxn>
                <a:cxn ang="0">
                  <a:pos x="109" y="77"/>
                </a:cxn>
                <a:cxn ang="0">
                  <a:pos x="105" y="69"/>
                </a:cxn>
                <a:cxn ang="0">
                  <a:pos x="99" y="62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40" name="Freeform 224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/>
              <a:ahLst/>
              <a:cxnLst>
                <a:cxn ang="0">
                  <a:pos x="15" y="33"/>
                </a:cxn>
                <a:cxn ang="0">
                  <a:pos x="9" y="32"/>
                </a:cxn>
                <a:cxn ang="0">
                  <a:pos x="4" y="28"/>
                </a:cxn>
                <a:cxn ang="0">
                  <a:pos x="1" y="24"/>
                </a:cxn>
                <a:cxn ang="0">
                  <a:pos x="0" y="17"/>
                </a:cxn>
                <a:cxn ang="0">
                  <a:pos x="1" y="10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5" y="0"/>
                </a:cxn>
                <a:cxn ang="0">
                  <a:pos x="22" y="2"/>
                </a:cxn>
                <a:cxn ang="0">
                  <a:pos x="26" y="5"/>
                </a:cxn>
                <a:cxn ang="0">
                  <a:pos x="30" y="10"/>
                </a:cxn>
                <a:cxn ang="0">
                  <a:pos x="31" y="17"/>
                </a:cxn>
                <a:cxn ang="0">
                  <a:pos x="30" y="24"/>
                </a:cxn>
                <a:cxn ang="0">
                  <a:pos x="26" y="28"/>
                </a:cxn>
                <a:cxn ang="0">
                  <a:pos x="22" y="32"/>
                </a:cxn>
                <a:cxn ang="0">
                  <a:pos x="15" y="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41" name="Freeform 225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/>
              <a:ahLst/>
              <a:cxnLst>
                <a:cxn ang="0">
                  <a:pos x="101" y="61"/>
                </a:cxn>
                <a:cxn ang="0">
                  <a:pos x="108" y="55"/>
                </a:cxn>
                <a:cxn ang="0">
                  <a:pos x="111" y="47"/>
                </a:cxn>
                <a:cxn ang="0">
                  <a:pos x="111" y="39"/>
                </a:cxn>
                <a:cxn ang="0">
                  <a:pos x="109" y="31"/>
                </a:cxn>
                <a:cxn ang="0">
                  <a:pos x="103" y="24"/>
                </a:cxn>
                <a:cxn ang="0">
                  <a:pos x="96" y="21"/>
                </a:cxn>
                <a:cxn ang="0">
                  <a:pos x="88" y="20"/>
                </a:cxn>
                <a:cxn ang="0">
                  <a:pos x="79" y="22"/>
                </a:cxn>
                <a:cxn ang="0">
                  <a:pos x="77" y="13"/>
                </a:cxn>
                <a:cxn ang="0">
                  <a:pos x="71" y="6"/>
                </a:cxn>
                <a:cxn ang="0">
                  <a:pos x="64" y="1"/>
                </a:cxn>
                <a:cxn ang="0">
                  <a:pos x="56" y="0"/>
                </a:cxn>
                <a:cxn ang="0">
                  <a:pos x="48" y="1"/>
                </a:cxn>
                <a:cxn ang="0">
                  <a:pos x="41" y="6"/>
                </a:cxn>
                <a:cxn ang="0">
                  <a:pos x="36" y="13"/>
                </a:cxn>
                <a:cxn ang="0">
                  <a:pos x="34" y="22"/>
                </a:cxn>
                <a:cxn ang="0">
                  <a:pos x="25" y="20"/>
                </a:cxn>
                <a:cxn ang="0">
                  <a:pos x="17" y="20"/>
                </a:cxn>
                <a:cxn ang="0">
                  <a:pos x="9" y="23"/>
                </a:cxn>
                <a:cxn ang="0">
                  <a:pos x="3" y="30"/>
                </a:cxn>
                <a:cxn ang="0">
                  <a:pos x="1" y="38"/>
                </a:cxn>
                <a:cxn ang="0">
                  <a:pos x="1" y="46"/>
                </a:cxn>
                <a:cxn ang="0">
                  <a:pos x="4" y="54"/>
                </a:cxn>
                <a:cxn ang="0">
                  <a:pos x="11" y="60"/>
                </a:cxn>
                <a:cxn ang="0">
                  <a:pos x="4" y="66"/>
                </a:cxn>
                <a:cxn ang="0">
                  <a:pos x="1" y="74"/>
                </a:cxn>
                <a:cxn ang="0">
                  <a:pos x="0" y="83"/>
                </a:cxn>
                <a:cxn ang="0">
                  <a:pos x="2" y="91"/>
                </a:cxn>
                <a:cxn ang="0">
                  <a:pos x="8" y="98"/>
                </a:cxn>
                <a:cxn ang="0">
                  <a:pos x="16" y="102"/>
                </a:cxn>
                <a:cxn ang="0">
                  <a:pos x="24" y="102"/>
                </a:cxn>
                <a:cxn ang="0">
                  <a:pos x="33" y="99"/>
                </a:cxn>
                <a:cxn ang="0">
                  <a:pos x="35" y="108"/>
                </a:cxn>
                <a:cxn ang="0">
                  <a:pos x="40" y="115"/>
                </a:cxn>
                <a:cxn ang="0">
                  <a:pos x="47" y="120"/>
                </a:cxn>
                <a:cxn ang="0">
                  <a:pos x="55" y="122"/>
                </a:cxn>
                <a:cxn ang="0">
                  <a:pos x="63" y="120"/>
                </a:cxn>
                <a:cxn ang="0">
                  <a:pos x="70" y="115"/>
                </a:cxn>
                <a:cxn ang="0">
                  <a:pos x="76" y="108"/>
                </a:cxn>
                <a:cxn ang="0">
                  <a:pos x="78" y="100"/>
                </a:cxn>
                <a:cxn ang="0">
                  <a:pos x="87" y="103"/>
                </a:cxn>
                <a:cxn ang="0">
                  <a:pos x="95" y="102"/>
                </a:cxn>
                <a:cxn ang="0">
                  <a:pos x="103" y="98"/>
                </a:cxn>
                <a:cxn ang="0">
                  <a:pos x="109" y="92"/>
                </a:cxn>
                <a:cxn ang="0">
                  <a:pos x="111" y="84"/>
                </a:cxn>
                <a:cxn ang="0">
                  <a:pos x="110" y="76"/>
                </a:cxn>
                <a:cxn ang="0">
                  <a:pos x="107" y="68"/>
                </a:cxn>
                <a:cxn ang="0">
                  <a:pos x="101" y="61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42" name="Freeform 226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/>
              <a:ahLst/>
              <a:cxnLst>
                <a:cxn ang="0">
                  <a:pos x="16" y="32"/>
                </a:cxn>
                <a:cxn ang="0">
                  <a:pos x="9" y="31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9"/>
                </a:cxn>
                <a:cxn ang="0">
                  <a:pos x="4" y="5"/>
                </a:cxn>
                <a:cxn ang="0">
                  <a:pos x="9" y="1"/>
                </a:cxn>
                <a:cxn ang="0">
                  <a:pos x="16" y="0"/>
                </a:cxn>
                <a:cxn ang="0">
                  <a:pos x="23" y="1"/>
                </a:cxn>
                <a:cxn ang="0">
                  <a:pos x="27" y="5"/>
                </a:cxn>
                <a:cxn ang="0">
                  <a:pos x="31" y="9"/>
                </a:cxn>
                <a:cxn ang="0">
                  <a:pos x="32" y="16"/>
                </a:cxn>
                <a:cxn ang="0">
                  <a:pos x="31" y="23"/>
                </a:cxn>
                <a:cxn ang="0">
                  <a:pos x="27" y="28"/>
                </a:cxn>
                <a:cxn ang="0">
                  <a:pos x="23" y="31"/>
                </a:cxn>
                <a:cxn ang="0">
                  <a:pos x="16" y="32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43" name="Freeform 227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/>
              <a:ahLst/>
              <a:cxnLst>
                <a:cxn ang="0">
                  <a:pos x="131" y="67"/>
                </a:cxn>
                <a:cxn ang="0">
                  <a:pos x="136" y="47"/>
                </a:cxn>
                <a:cxn ang="0">
                  <a:pos x="129" y="34"/>
                </a:cxn>
                <a:cxn ang="0">
                  <a:pos x="121" y="28"/>
                </a:cxn>
                <a:cxn ang="0">
                  <a:pos x="112" y="26"/>
                </a:cxn>
                <a:cxn ang="0">
                  <a:pos x="102" y="26"/>
                </a:cxn>
                <a:cxn ang="0">
                  <a:pos x="94" y="18"/>
                </a:cxn>
                <a:cxn ang="0">
                  <a:pos x="79" y="3"/>
                </a:cxn>
                <a:cxn ang="0">
                  <a:pos x="58" y="3"/>
                </a:cxn>
                <a:cxn ang="0">
                  <a:pos x="44" y="16"/>
                </a:cxn>
                <a:cxn ang="0">
                  <a:pos x="36" y="24"/>
                </a:cxn>
                <a:cxn ang="0">
                  <a:pos x="25" y="24"/>
                </a:cxn>
                <a:cxn ang="0">
                  <a:pos x="15" y="27"/>
                </a:cxn>
                <a:cxn ang="0">
                  <a:pos x="7" y="32"/>
                </a:cxn>
                <a:cxn ang="0">
                  <a:pos x="0" y="46"/>
                </a:cxn>
                <a:cxn ang="0">
                  <a:pos x="6" y="66"/>
                </a:cxn>
                <a:cxn ang="0">
                  <a:pos x="5" y="81"/>
                </a:cxn>
                <a:cxn ang="0">
                  <a:pos x="0" y="100"/>
                </a:cxn>
                <a:cxn ang="0">
                  <a:pos x="7" y="115"/>
                </a:cxn>
                <a:cxn ang="0">
                  <a:pos x="14" y="121"/>
                </a:cxn>
                <a:cxn ang="0">
                  <a:pos x="25" y="123"/>
                </a:cxn>
                <a:cxn ang="0">
                  <a:pos x="34" y="122"/>
                </a:cxn>
                <a:cxn ang="0">
                  <a:pos x="42" y="132"/>
                </a:cxn>
                <a:cxn ang="0">
                  <a:pos x="57" y="147"/>
                </a:cxn>
                <a:cxn ang="0">
                  <a:pos x="78" y="147"/>
                </a:cxn>
                <a:cxn ang="0">
                  <a:pos x="91" y="133"/>
                </a:cxn>
                <a:cxn ang="0">
                  <a:pos x="100" y="123"/>
                </a:cxn>
                <a:cxn ang="0">
                  <a:pos x="111" y="125"/>
                </a:cxn>
                <a:cxn ang="0">
                  <a:pos x="120" y="122"/>
                </a:cxn>
                <a:cxn ang="0">
                  <a:pos x="128" y="117"/>
                </a:cxn>
                <a:cxn ang="0">
                  <a:pos x="135" y="103"/>
                </a:cxn>
                <a:cxn ang="0">
                  <a:pos x="129" y="8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44" name="Freeform 228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11" y="38"/>
                </a:cxn>
                <a:cxn ang="0">
                  <a:pos x="5" y="34"/>
                </a:cxn>
                <a:cxn ang="0">
                  <a:pos x="1" y="27"/>
                </a:cxn>
                <a:cxn ang="0">
                  <a:pos x="0" y="20"/>
                </a:cxn>
                <a:cxn ang="0">
                  <a:pos x="1" y="12"/>
                </a:cxn>
                <a:cxn ang="0">
                  <a:pos x="5" y="6"/>
                </a:cxn>
                <a:cxn ang="0">
                  <a:pos x="11" y="2"/>
                </a:cxn>
                <a:cxn ang="0">
                  <a:pos x="19" y="0"/>
                </a:cxn>
                <a:cxn ang="0">
                  <a:pos x="26" y="2"/>
                </a:cxn>
                <a:cxn ang="0">
                  <a:pos x="33" y="6"/>
                </a:cxn>
                <a:cxn ang="0">
                  <a:pos x="38" y="12"/>
                </a:cxn>
                <a:cxn ang="0">
                  <a:pos x="39" y="20"/>
                </a:cxn>
                <a:cxn ang="0">
                  <a:pos x="38" y="27"/>
                </a:cxn>
                <a:cxn ang="0">
                  <a:pos x="33" y="34"/>
                </a:cxn>
                <a:cxn ang="0">
                  <a:pos x="26" y="38"/>
                </a:cxn>
                <a:cxn ang="0">
                  <a:pos x="19" y="40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45" name="Freeform 229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25" y="172"/>
                </a:cxn>
                <a:cxn ang="0">
                  <a:pos x="52" y="158"/>
                </a:cxn>
                <a:cxn ang="0">
                  <a:pos x="76" y="141"/>
                </a:cxn>
                <a:cxn ang="0">
                  <a:pos x="97" y="120"/>
                </a:cxn>
                <a:cxn ang="0">
                  <a:pos x="114" y="98"/>
                </a:cxn>
                <a:cxn ang="0">
                  <a:pos x="124" y="74"/>
                </a:cxn>
                <a:cxn ang="0">
                  <a:pos x="129" y="50"/>
                </a:cxn>
                <a:cxn ang="0">
                  <a:pos x="124" y="26"/>
                </a:cxn>
                <a:cxn ang="0">
                  <a:pos x="114" y="8"/>
                </a:cxn>
                <a:cxn ang="0">
                  <a:pos x="100" y="0"/>
                </a:cxn>
                <a:cxn ang="0">
                  <a:pos x="86" y="1"/>
                </a:cxn>
                <a:cxn ang="0">
                  <a:pos x="72" y="8"/>
                </a:cxn>
                <a:cxn ang="0">
                  <a:pos x="61" y="21"/>
                </a:cxn>
                <a:cxn ang="0">
                  <a:pos x="53" y="38"/>
                </a:cxn>
                <a:cxn ang="0">
                  <a:pos x="49" y="58"/>
                </a:cxn>
                <a:cxn ang="0">
                  <a:pos x="52" y="79"/>
                </a:cxn>
                <a:cxn ang="0">
                  <a:pos x="54" y="95"/>
                </a:cxn>
                <a:cxn ang="0">
                  <a:pos x="49" y="113"/>
                </a:cxn>
                <a:cxn ang="0">
                  <a:pos x="41" y="129"/>
                </a:cxn>
                <a:cxn ang="0">
                  <a:pos x="31" y="145"/>
                </a:cxn>
                <a:cxn ang="0">
                  <a:pos x="19" y="160"/>
                </a:cxn>
                <a:cxn ang="0">
                  <a:pos x="10" y="171"/>
                </a:cxn>
                <a:cxn ang="0">
                  <a:pos x="2" y="179"/>
                </a:cxn>
                <a:cxn ang="0">
                  <a:pos x="0" y="181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46" name="Freeform 230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/>
              <a:ahLst/>
              <a:cxnLst>
                <a:cxn ang="0">
                  <a:pos x="50" y="206"/>
                </a:cxn>
                <a:cxn ang="0">
                  <a:pos x="65" y="183"/>
                </a:cxn>
                <a:cxn ang="0">
                  <a:pos x="77" y="157"/>
                </a:cxn>
                <a:cxn ang="0">
                  <a:pos x="85" y="128"/>
                </a:cxn>
                <a:cxn ang="0">
                  <a:pos x="90" y="99"/>
                </a:cxn>
                <a:cxn ang="0">
                  <a:pos x="88" y="70"/>
                </a:cxn>
                <a:cxn ang="0">
                  <a:pos x="83" y="45"/>
                </a:cxn>
                <a:cxn ang="0">
                  <a:pos x="70" y="23"/>
                </a:cxn>
                <a:cxn ang="0">
                  <a:pos x="52" y="7"/>
                </a:cxn>
                <a:cxn ang="0">
                  <a:pos x="33" y="0"/>
                </a:cxn>
                <a:cxn ang="0">
                  <a:pos x="18" y="2"/>
                </a:cxn>
                <a:cxn ang="0">
                  <a:pos x="7" y="12"/>
                </a:cxn>
                <a:cxn ang="0">
                  <a:pos x="1" y="26"/>
                </a:cxn>
                <a:cxn ang="0">
                  <a:pos x="0" y="43"/>
                </a:cxn>
                <a:cxn ang="0">
                  <a:pos x="3" y="61"/>
                </a:cxn>
                <a:cxn ang="0">
                  <a:pos x="12" y="80"/>
                </a:cxn>
                <a:cxn ang="0">
                  <a:pos x="27" y="93"/>
                </a:cxn>
                <a:cxn ang="0">
                  <a:pos x="39" y="106"/>
                </a:cxn>
                <a:cxn ang="0">
                  <a:pos x="47" y="122"/>
                </a:cxn>
                <a:cxn ang="0">
                  <a:pos x="52" y="141"/>
                </a:cxn>
                <a:cxn ang="0">
                  <a:pos x="53" y="159"/>
                </a:cxn>
                <a:cxn ang="0">
                  <a:pos x="53" y="178"/>
                </a:cxn>
                <a:cxn ang="0">
                  <a:pos x="53" y="193"/>
                </a:cxn>
                <a:cxn ang="0">
                  <a:pos x="50" y="203"/>
                </a:cxn>
                <a:cxn ang="0">
                  <a:pos x="50" y="206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47" name="Freeform 231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/>
              <a:ahLst/>
              <a:cxnLst>
                <a:cxn ang="0">
                  <a:pos x="0" y="78"/>
                </a:cxn>
                <a:cxn ang="0">
                  <a:pos x="13" y="84"/>
                </a:cxn>
                <a:cxn ang="0">
                  <a:pos x="26" y="88"/>
                </a:cxn>
                <a:cxn ang="0">
                  <a:pos x="39" y="92"/>
                </a:cxn>
                <a:cxn ang="0">
                  <a:pos x="53" y="95"/>
                </a:cxn>
                <a:cxn ang="0">
                  <a:pos x="68" y="98"/>
                </a:cxn>
                <a:cxn ang="0">
                  <a:pos x="83" y="99"/>
                </a:cxn>
                <a:cxn ang="0">
                  <a:pos x="98" y="99"/>
                </a:cxn>
                <a:cxn ang="0">
                  <a:pos x="113" y="99"/>
                </a:cxn>
                <a:cxn ang="0">
                  <a:pos x="127" y="96"/>
                </a:cxn>
                <a:cxn ang="0">
                  <a:pos x="140" y="93"/>
                </a:cxn>
                <a:cxn ang="0">
                  <a:pos x="152" y="90"/>
                </a:cxn>
                <a:cxn ang="0">
                  <a:pos x="165" y="84"/>
                </a:cxn>
                <a:cxn ang="0">
                  <a:pos x="175" y="77"/>
                </a:cxn>
                <a:cxn ang="0">
                  <a:pos x="184" y="68"/>
                </a:cxn>
                <a:cxn ang="0">
                  <a:pos x="191" y="58"/>
                </a:cxn>
                <a:cxn ang="0">
                  <a:pos x="197" y="47"/>
                </a:cxn>
                <a:cxn ang="0">
                  <a:pos x="201" y="27"/>
                </a:cxn>
                <a:cxn ang="0">
                  <a:pos x="196" y="12"/>
                </a:cxn>
                <a:cxn ang="0">
                  <a:pos x="186" y="3"/>
                </a:cxn>
                <a:cxn ang="0">
                  <a:pos x="171" y="0"/>
                </a:cxn>
                <a:cxn ang="0">
                  <a:pos x="153" y="2"/>
                </a:cxn>
                <a:cxn ang="0">
                  <a:pos x="136" y="9"/>
                </a:cxn>
                <a:cxn ang="0">
                  <a:pos x="120" y="20"/>
                </a:cxn>
                <a:cxn ang="0">
                  <a:pos x="108" y="38"/>
                </a:cxn>
                <a:cxn ang="0">
                  <a:pos x="98" y="52"/>
                </a:cxn>
                <a:cxn ang="0">
                  <a:pos x="83" y="62"/>
                </a:cxn>
                <a:cxn ang="0">
                  <a:pos x="66" y="69"/>
                </a:cxn>
                <a:cxn ang="0">
                  <a:pos x="47" y="73"/>
                </a:cxn>
                <a:cxn ang="0">
                  <a:pos x="29" y="76"/>
                </a:cxn>
                <a:cxn ang="0">
                  <a:pos x="14" y="78"/>
                </a:cxn>
                <a:cxn ang="0">
                  <a:pos x="4" y="78"/>
                </a:cxn>
                <a:cxn ang="0">
                  <a:pos x="0" y="78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48" name="Freeform 232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23"/>
                </a:cxn>
                <a:cxn ang="0">
                  <a:pos x="33" y="44"/>
                </a:cxn>
                <a:cxn ang="0">
                  <a:pos x="55" y="65"/>
                </a:cxn>
                <a:cxn ang="0">
                  <a:pos x="79" y="81"/>
                </a:cxn>
                <a:cxn ang="0">
                  <a:pos x="105" y="94"/>
                </a:cxn>
                <a:cxn ang="0">
                  <a:pos x="130" y="100"/>
                </a:cxn>
                <a:cxn ang="0">
                  <a:pos x="154" y="99"/>
                </a:cxn>
                <a:cxn ang="0">
                  <a:pos x="177" y="89"/>
                </a:cxn>
                <a:cxn ang="0">
                  <a:pos x="192" y="76"/>
                </a:cxn>
                <a:cxn ang="0">
                  <a:pos x="198" y="61"/>
                </a:cxn>
                <a:cxn ang="0">
                  <a:pos x="194" y="47"/>
                </a:cxn>
                <a:cxn ang="0">
                  <a:pos x="184" y="35"/>
                </a:cxn>
                <a:cxn ang="0">
                  <a:pos x="169" y="26"/>
                </a:cxn>
                <a:cxn ang="0">
                  <a:pos x="151" y="21"/>
                </a:cxn>
                <a:cxn ang="0">
                  <a:pos x="131" y="23"/>
                </a:cxn>
                <a:cxn ang="0">
                  <a:pos x="111" y="29"/>
                </a:cxn>
                <a:cxn ang="0">
                  <a:pos x="95" y="34"/>
                </a:cxn>
                <a:cxn ang="0">
                  <a:pos x="78" y="34"/>
                </a:cxn>
                <a:cxn ang="0">
                  <a:pos x="58" y="29"/>
                </a:cxn>
                <a:cxn ang="0">
                  <a:pos x="41" y="23"/>
                </a:cxn>
                <a:cxn ang="0">
                  <a:pos x="25" y="15"/>
                </a:cxn>
                <a:cxn ang="0">
                  <a:pos x="11" y="8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49" name="Freeform 233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8"/>
                </a:cxn>
                <a:cxn ang="0">
                  <a:pos x="2" y="56"/>
                </a:cxn>
                <a:cxn ang="0">
                  <a:pos x="10" y="85"/>
                </a:cxn>
                <a:cxn ang="0">
                  <a:pos x="20" y="113"/>
                </a:cxn>
                <a:cxn ang="0">
                  <a:pos x="35" y="137"/>
                </a:cxn>
                <a:cxn ang="0">
                  <a:pos x="53" y="157"/>
                </a:cxn>
                <a:cxn ang="0">
                  <a:pos x="74" y="169"/>
                </a:cxn>
                <a:cxn ang="0">
                  <a:pos x="99" y="174"/>
                </a:cxn>
                <a:cxn ang="0">
                  <a:pos x="118" y="170"/>
                </a:cxn>
                <a:cxn ang="0">
                  <a:pos x="131" y="161"/>
                </a:cxn>
                <a:cxn ang="0">
                  <a:pos x="136" y="147"/>
                </a:cxn>
                <a:cxn ang="0">
                  <a:pos x="133" y="132"/>
                </a:cxn>
                <a:cxn ang="0">
                  <a:pos x="126" y="116"/>
                </a:cxn>
                <a:cxn ang="0">
                  <a:pos x="114" y="102"/>
                </a:cxn>
                <a:cxn ang="0">
                  <a:pos x="96" y="92"/>
                </a:cxn>
                <a:cxn ang="0">
                  <a:pos x="77" y="88"/>
                </a:cxn>
                <a:cxn ang="0">
                  <a:pos x="61" y="83"/>
                </a:cxn>
                <a:cxn ang="0">
                  <a:pos x="46" y="73"/>
                </a:cxn>
                <a:cxn ang="0">
                  <a:pos x="32" y="59"/>
                </a:cxn>
                <a:cxn ang="0">
                  <a:pos x="21" y="43"/>
                </a:cxn>
                <a:cxn ang="0">
                  <a:pos x="12" y="26"/>
                </a:cxn>
                <a:cxn ang="0">
                  <a:pos x="5" y="13"/>
                </a:cxn>
                <a:cxn ang="0">
                  <a:pos x="1" y="3"/>
                </a:cxn>
                <a:cxn ang="0">
                  <a:pos x="0" y="0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0" name="Freeform 234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6" y="8"/>
                </a:cxn>
                <a:cxn ang="0">
                  <a:pos x="16" y="19"/>
                </a:cxn>
                <a:cxn ang="0">
                  <a:pos x="32" y="34"/>
                </a:cxn>
                <a:cxn ang="0">
                  <a:pos x="53" y="50"/>
                </a:cxn>
                <a:cxn ang="0">
                  <a:pos x="78" y="67"/>
                </a:cxn>
                <a:cxn ang="0">
                  <a:pos x="107" y="85"/>
                </a:cxn>
                <a:cxn ang="0">
                  <a:pos x="138" y="104"/>
                </a:cxn>
                <a:cxn ang="0">
                  <a:pos x="173" y="121"/>
                </a:cxn>
                <a:cxn ang="0">
                  <a:pos x="210" y="137"/>
                </a:cxn>
                <a:cxn ang="0">
                  <a:pos x="248" y="149"/>
                </a:cxn>
                <a:cxn ang="0">
                  <a:pos x="287" y="158"/>
                </a:cxn>
                <a:cxn ang="0">
                  <a:pos x="326" y="163"/>
                </a:cxn>
                <a:cxn ang="0">
                  <a:pos x="366" y="161"/>
                </a:cxn>
                <a:cxn ang="0">
                  <a:pos x="405" y="154"/>
                </a:cxn>
                <a:cxn ang="0">
                  <a:pos x="425" y="146"/>
                </a:cxn>
                <a:cxn ang="0">
                  <a:pos x="440" y="135"/>
                </a:cxn>
                <a:cxn ang="0">
                  <a:pos x="451" y="121"/>
                </a:cxn>
                <a:cxn ang="0">
                  <a:pos x="460" y="106"/>
                </a:cxn>
                <a:cxn ang="0">
                  <a:pos x="464" y="91"/>
                </a:cxn>
                <a:cxn ang="0">
                  <a:pos x="468" y="80"/>
                </a:cxn>
                <a:cxn ang="0">
                  <a:pos x="469" y="72"/>
                </a:cxn>
                <a:cxn ang="0">
                  <a:pos x="469" y="68"/>
                </a:cxn>
                <a:cxn ang="0">
                  <a:pos x="468" y="70"/>
                </a:cxn>
                <a:cxn ang="0">
                  <a:pos x="465" y="76"/>
                </a:cxn>
                <a:cxn ang="0">
                  <a:pos x="462" y="85"/>
                </a:cxn>
                <a:cxn ang="0">
                  <a:pos x="455" y="97"/>
                </a:cxn>
                <a:cxn ang="0">
                  <a:pos x="445" y="108"/>
                </a:cxn>
                <a:cxn ang="0">
                  <a:pos x="432" y="121"/>
                </a:cxn>
                <a:cxn ang="0">
                  <a:pos x="415" y="131"/>
                </a:cxn>
                <a:cxn ang="0">
                  <a:pos x="393" y="139"/>
                </a:cxn>
                <a:cxn ang="0">
                  <a:pos x="366" y="145"/>
                </a:cxn>
                <a:cxn ang="0">
                  <a:pos x="335" y="145"/>
                </a:cxn>
                <a:cxn ang="0">
                  <a:pos x="297" y="142"/>
                </a:cxn>
                <a:cxn ang="0">
                  <a:pos x="255" y="130"/>
                </a:cxn>
                <a:cxn ang="0">
                  <a:pos x="204" y="113"/>
                </a:cxn>
                <a:cxn ang="0">
                  <a:pos x="146" y="87"/>
                </a:cxn>
                <a:cxn ang="0">
                  <a:pos x="82" y="51"/>
                </a:cxn>
                <a:cxn ang="0">
                  <a:pos x="9" y="5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1" name="Freeform 235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/>
              <a:ahLst/>
              <a:cxnLst>
                <a:cxn ang="0">
                  <a:pos x="85" y="134"/>
                </a:cxn>
                <a:cxn ang="0">
                  <a:pos x="67" y="145"/>
                </a:cxn>
                <a:cxn ang="0">
                  <a:pos x="48" y="140"/>
                </a:cxn>
                <a:cxn ang="0">
                  <a:pos x="37" y="124"/>
                </a:cxn>
                <a:cxn ang="0">
                  <a:pos x="30" y="114"/>
                </a:cxn>
                <a:cxn ang="0">
                  <a:pos x="20" y="113"/>
                </a:cxn>
                <a:cxn ang="0">
                  <a:pos x="11" y="108"/>
                </a:cxn>
                <a:cxn ang="0">
                  <a:pos x="4" y="101"/>
                </a:cxn>
                <a:cxn ang="0">
                  <a:pos x="0" y="86"/>
                </a:cxn>
                <a:cxn ang="0">
                  <a:pos x="9" y="68"/>
                </a:cxn>
                <a:cxn ang="0">
                  <a:pos x="12" y="53"/>
                </a:cxn>
                <a:cxn ang="0">
                  <a:pos x="11" y="32"/>
                </a:cxn>
                <a:cxn ang="0">
                  <a:pos x="19" y="20"/>
                </a:cxn>
                <a:cxn ang="0">
                  <a:pos x="28" y="16"/>
                </a:cxn>
                <a:cxn ang="0">
                  <a:pos x="38" y="15"/>
                </a:cxn>
                <a:cxn ang="0">
                  <a:pos x="49" y="18"/>
                </a:cxn>
                <a:cxn ang="0">
                  <a:pos x="58" y="10"/>
                </a:cxn>
                <a:cxn ang="0">
                  <a:pos x="75" y="0"/>
                </a:cxn>
                <a:cxn ang="0">
                  <a:pos x="95" y="3"/>
                </a:cxn>
                <a:cxn ang="0">
                  <a:pos x="106" y="21"/>
                </a:cxn>
                <a:cxn ang="0">
                  <a:pos x="112" y="30"/>
                </a:cxn>
                <a:cxn ang="0">
                  <a:pos x="123" y="31"/>
                </a:cxn>
                <a:cxn ang="0">
                  <a:pos x="133" y="36"/>
                </a:cxn>
                <a:cxn ang="0">
                  <a:pos x="139" y="44"/>
                </a:cxn>
                <a:cxn ang="0">
                  <a:pos x="142" y="58"/>
                </a:cxn>
                <a:cxn ang="0">
                  <a:pos x="134" y="76"/>
                </a:cxn>
                <a:cxn ang="0">
                  <a:pos x="131" y="92"/>
                </a:cxn>
                <a:cxn ang="0">
                  <a:pos x="132" y="112"/>
                </a:cxn>
                <a:cxn ang="0">
                  <a:pos x="124" y="124"/>
                </a:cxn>
                <a:cxn ang="0">
                  <a:pos x="114" y="129"/>
                </a:cxn>
                <a:cxn ang="0">
                  <a:pos x="104" y="129"/>
                </a:cxn>
                <a:cxn ang="0">
                  <a:pos x="94" y="127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2" name="Freeform 236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/>
              <a:ahLst/>
              <a:cxnLst>
                <a:cxn ang="0">
                  <a:pos x="39" y="14"/>
                </a:cxn>
                <a:cxn ang="0">
                  <a:pos x="36" y="7"/>
                </a:cxn>
                <a:cxn ang="0">
                  <a:pos x="29" y="2"/>
                </a:cxn>
                <a:cxn ang="0">
                  <a:pos x="22" y="0"/>
                </a:cxn>
                <a:cxn ang="0">
                  <a:pos x="14" y="1"/>
                </a:cxn>
                <a:cxn ang="0">
                  <a:pos x="7" y="4"/>
                </a:cxn>
                <a:cxn ang="0">
                  <a:pos x="2" y="11"/>
                </a:cxn>
                <a:cxn ang="0">
                  <a:pos x="0" y="18"/>
                </a:cxn>
                <a:cxn ang="0">
                  <a:pos x="1" y="26"/>
                </a:cxn>
                <a:cxn ang="0">
                  <a:pos x="5" y="32"/>
                </a:cxn>
                <a:cxn ang="0">
                  <a:pos x="12" y="37"/>
                </a:cxn>
                <a:cxn ang="0">
                  <a:pos x="18" y="39"/>
                </a:cxn>
                <a:cxn ang="0">
                  <a:pos x="26" y="38"/>
                </a:cxn>
                <a:cxn ang="0">
                  <a:pos x="33" y="34"/>
                </a:cxn>
                <a:cxn ang="0">
                  <a:pos x="38" y="29"/>
                </a:cxn>
                <a:cxn ang="0">
                  <a:pos x="40" y="22"/>
                </a:cxn>
                <a:cxn ang="0">
                  <a:pos x="39" y="14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3" name="Freeform 237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/>
              <a:ahLst/>
              <a:cxnLst>
                <a:cxn ang="0">
                  <a:pos x="26" y="50"/>
                </a:cxn>
                <a:cxn ang="0">
                  <a:pos x="37" y="48"/>
                </a:cxn>
                <a:cxn ang="0">
                  <a:pos x="45" y="42"/>
                </a:cxn>
                <a:cxn ang="0">
                  <a:pos x="49" y="34"/>
                </a:cxn>
                <a:cxn ang="0">
                  <a:pos x="52" y="25"/>
                </a:cxn>
                <a:cxn ang="0">
                  <a:pos x="49" y="15"/>
                </a:cxn>
                <a:cxn ang="0">
                  <a:pos x="45" y="6"/>
                </a:cxn>
                <a:cxn ang="0">
                  <a:pos x="37" y="2"/>
                </a:cxn>
                <a:cxn ang="0">
                  <a:pos x="26" y="0"/>
                </a:cxn>
                <a:cxn ang="0">
                  <a:pos x="16" y="2"/>
                </a:cxn>
                <a:cxn ang="0">
                  <a:pos x="8" y="6"/>
                </a:cxn>
                <a:cxn ang="0">
                  <a:pos x="2" y="15"/>
                </a:cxn>
                <a:cxn ang="0">
                  <a:pos x="0" y="25"/>
                </a:cxn>
                <a:cxn ang="0">
                  <a:pos x="2" y="34"/>
                </a:cxn>
                <a:cxn ang="0">
                  <a:pos x="8" y="42"/>
                </a:cxn>
                <a:cxn ang="0">
                  <a:pos x="16" y="48"/>
                </a:cxn>
                <a:cxn ang="0">
                  <a:pos x="26" y="50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4" name="Freeform 238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69" y="156"/>
                </a:cxn>
                <a:cxn ang="0">
                  <a:pos x="44" y="156"/>
                </a:cxn>
                <a:cxn ang="0">
                  <a:pos x="39" y="149"/>
                </a:cxn>
                <a:cxn ang="0">
                  <a:pos x="29" y="131"/>
                </a:cxn>
                <a:cxn ang="0">
                  <a:pos x="17" y="106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5" y="24"/>
                </a:cxn>
                <a:cxn ang="0">
                  <a:pos x="22" y="7"/>
                </a:cxn>
                <a:cxn ang="0">
                  <a:pos x="55" y="0"/>
                </a:cxn>
                <a:cxn ang="0">
                  <a:pos x="91" y="7"/>
                </a:cxn>
                <a:cxn ang="0">
                  <a:pos x="108" y="24"/>
                </a:cxn>
                <a:cxn ang="0">
                  <a:pos x="113" y="50"/>
                </a:cxn>
                <a:cxn ang="0">
                  <a:pos x="107" y="77"/>
                </a:cxn>
                <a:cxn ang="0">
                  <a:pos x="97" y="106"/>
                </a:cxn>
                <a:cxn ang="0">
                  <a:pos x="84" y="131"/>
                </a:cxn>
                <a:cxn ang="0">
                  <a:pos x="74" y="149"/>
                </a:cxn>
                <a:cxn ang="0">
                  <a:pos x="69" y="156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5" name="Freeform 239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69" y="156"/>
                </a:cxn>
                <a:cxn ang="0">
                  <a:pos x="44" y="156"/>
                </a:cxn>
                <a:cxn ang="0">
                  <a:pos x="39" y="149"/>
                </a:cxn>
                <a:cxn ang="0">
                  <a:pos x="29" y="131"/>
                </a:cxn>
                <a:cxn ang="0">
                  <a:pos x="17" y="106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5" y="24"/>
                </a:cxn>
                <a:cxn ang="0">
                  <a:pos x="22" y="7"/>
                </a:cxn>
                <a:cxn ang="0">
                  <a:pos x="55" y="0"/>
                </a:cxn>
                <a:cxn ang="0">
                  <a:pos x="91" y="7"/>
                </a:cxn>
                <a:cxn ang="0">
                  <a:pos x="108" y="24"/>
                </a:cxn>
                <a:cxn ang="0">
                  <a:pos x="113" y="50"/>
                </a:cxn>
                <a:cxn ang="0">
                  <a:pos x="107" y="77"/>
                </a:cxn>
                <a:cxn ang="0">
                  <a:pos x="97" y="106"/>
                </a:cxn>
                <a:cxn ang="0">
                  <a:pos x="84" y="131"/>
                </a:cxn>
                <a:cxn ang="0">
                  <a:pos x="74" y="149"/>
                </a:cxn>
                <a:cxn ang="0">
                  <a:pos x="69" y="156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6" name="Freeform 240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/>
              <a:ahLst/>
              <a:cxnLst>
                <a:cxn ang="0">
                  <a:pos x="13" y="122"/>
                </a:cxn>
                <a:cxn ang="0">
                  <a:pos x="0" y="100"/>
                </a:cxn>
                <a:cxn ang="0">
                  <a:pos x="4" y="93"/>
                </a:cxn>
                <a:cxn ang="0">
                  <a:pos x="14" y="75"/>
                </a:cxn>
                <a:cxn ang="0">
                  <a:pos x="29" y="52"/>
                </a:cxn>
                <a:cxn ang="0">
                  <a:pos x="48" y="27"/>
                </a:cxn>
                <a:cxn ang="0">
                  <a:pos x="70" y="9"/>
                </a:cxn>
                <a:cxn ang="0">
                  <a:pos x="93" y="0"/>
                </a:cxn>
                <a:cxn ang="0">
                  <a:pos x="118" y="5"/>
                </a:cxn>
                <a:cxn ang="0">
                  <a:pos x="141" y="32"/>
                </a:cxn>
                <a:cxn ang="0">
                  <a:pos x="149" y="50"/>
                </a:cxn>
                <a:cxn ang="0">
                  <a:pos x="152" y="65"/>
                </a:cxn>
                <a:cxn ang="0">
                  <a:pos x="151" y="79"/>
                </a:cxn>
                <a:cxn ang="0">
                  <a:pos x="146" y="91"/>
                </a:cxn>
                <a:cxn ang="0">
                  <a:pos x="138" y="99"/>
                </a:cxn>
                <a:cxn ang="0">
                  <a:pos x="127" y="107"/>
                </a:cxn>
                <a:cxn ang="0">
                  <a:pos x="114" y="113"/>
                </a:cxn>
                <a:cxn ang="0">
                  <a:pos x="99" y="116"/>
                </a:cxn>
                <a:cxn ang="0">
                  <a:pos x="84" y="120"/>
                </a:cxn>
                <a:cxn ang="0">
                  <a:pos x="69" y="121"/>
                </a:cxn>
                <a:cxn ang="0">
                  <a:pos x="54" y="122"/>
                </a:cxn>
                <a:cxn ang="0">
                  <a:pos x="42" y="123"/>
                </a:cxn>
                <a:cxn ang="0">
                  <a:pos x="30" y="123"/>
                </a:cxn>
                <a:cxn ang="0">
                  <a:pos x="21" y="122"/>
                </a:cxn>
                <a:cxn ang="0">
                  <a:pos x="15" y="122"/>
                </a:cxn>
                <a:cxn ang="0">
                  <a:pos x="13" y="122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7" name="Freeform 241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13" y="1"/>
                </a:cxn>
                <a:cxn ang="0">
                  <a:pos x="15" y="1"/>
                </a:cxn>
                <a:cxn ang="0">
                  <a:pos x="21" y="1"/>
                </a:cxn>
                <a:cxn ang="0">
                  <a:pos x="30" y="0"/>
                </a:cxn>
                <a:cxn ang="0">
                  <a:pos x="42" y="0"/>
                </a:cxn>
                <a:cxn ang="0">
                  <a:pos x="54" y="1"/>
                </a:cxn>
                <a:cxn ang="0">
                  <a:pos x="69" y="2"/>
                </a:cxn>
                <a:cxn ang="0">
                  <a:pos x="84" y="4"/>
                </a:cxn>
                <a:cxn ang="0">
                  <a:pos x="99" y="7"/>
                </a:cxn>
                <a:cxn ang="0">
                  <a:pos x="114" y="10"/>
                </a:cxn>
                <a:cxn ang="0">
                  <a:pos x="127" y="16"/>
                </a:cxn>
                <a:cxn ang="0">
                  <a:pos x="138" y="23"/>
                </a:cxn>
                <a:cxn ang="0">
                  <a:pos x="146" y="32"/>
                </a:cxn>
                <a:cxn ang="0">
                  <a:pos x="152" y="43"/>
                </a:cxn>
                <a:cxn ang="0">
                  <a:pos x="153" y="55"/>
                </a:cxn>
                <a:cxn ang="0">
                  <a:pos x="150" y="70"/>
                </a:cxn>
                <a:cxn ang="0">
                  <a:pos x="142" y="89"/>
                </a:cxn>
                <a:cxn ang="0">
                  <a:pos x="118" y="115"/>
                </a:cxn>
                <a:cxn ang="0">
                  <a:pos x="93" y="122"/>
                </a:cxn>
                <a:cxn ang="0">
                  <a:pos x="70" y="114"/>
                </a:cxn>
                <a:cxn ang="0">
                  <a:pos x="48" y="95"/>
                </a:cxn>
                <a:cxn ang="0">
                  <a:pos x="29" y="72"/>
                </a:cxn>
                <a:cxn ang="0">
                  <a:pos x="14" y="48"/>
                </a:cxn>
                <a:cxn ang="0">
                  <a:pos x="4" y="30"/>
                </a:cxn>
                <a:cxn ang="0">
                  <a:pos x="0" y="23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8" name="Freeform 242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68" y="0"/>
                </a:cxn>
                <a:cxn ang="0">
                  <a:pos x="73" y="7"/>
                </a:cxn>
                <a:cxn ang="0">
                  <a:pos x="83" y="24"/>
                </a:cxn>
                <a:cxn ang="0">
                  <a:pos x="96" y="50"/>
                </a:cxn>
                <a:cxn ang="0">
                  <a:pos x="106" y="77"/>
                </a:cxn>
                <a:cxn ang="0">
                  <a:pos x="112" y="106"/>
                </a:cxn>
                <a:cxn ang="0">
                  <a:pos x="108" y="131"/>
                </a:cxn>
                <a:cxn ang="0">
                  <a:pos x="91" y="149"/>
                </a:cxn>
                <a:cxn ang="0">
                  <a:pos x="56" y="156"/>
                </a:cxn>
                <a:cxn ang="0">
                  <a:pos x="22" y="149"/>
                </a:cxn>
                <a:cxn ang="0">
                  <a:pos x="4" y="131"/>
                </a:cxn>
                <a:cxn ang="0">
                  <a:pos x="0" y="106"/>
                </a:cxn>
                <a:cxn ang="0">
                  <a:pos x="5" y="77"/>
                </a:cxn>
                <a:cxn ang="0">
                  <a:pos x="15" y="50"/>
                </a:cxn>
                <a:cxn ang="0">
                  <a:pos x="28" y="24"/>
                </a:cxn>
                <a:cxn ang="0">
                  <a:pos x="38" y="7"/>
                </a:cxn>
                <a:cxn ang="0">
                  <a:pos x="43" y="0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9" name="Freeform 243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/>
              <a:ahLst/>
              <a:cxnLst>
                <a:cxn ang="0">
                  <a:pos x="138" y="1"/>
                </a:cxn>
                <a:cxn ang="0">
                  <a:pos x="151" y="23"/>
                </a:cxn>
                <a:cxn ang="0">
                  <a:pos x="147" y="30"/>
                </a:cxn>
                <a:cxn ang="0">
                  <a:pos x="137" y="48"/>
                </a:cxn>
                <a:cxn ang="0">
                  <a:pos x="122" y="71"/>
                </a:cxn>
                <a:cxn ang="0">
                  <a:pos x="103" y="95"/>
                </a:cxn>
                <a:cxn ang="0">
                  <a:pos x="82" y="114"/>
                </a:cxn>
                <a:cxn ang="0">
                  <a:pos x="57" y="123"/>
                </a:cxn>
                <a:cxn ang="0">
                  <a:pos x="34" y="117"/>
                </a:cxn>
                <a:cxn ang="0">
                  <a:pos x="11" y="91"/>
                </a:cxn>
                <a:cxn ang="0">
                  <a:pos x="3" y="72"/>
                </a:cxn>
                <a:cxn ang="0">
                  <a:pos x="0" y="57"/>
                </a:cxn>
                <a:cxn ang="0">
                  <a:pos x="0" y="44"/>
                </a:cxn>
                <a:cxn ang="0">
                  <a:pos x="6" y="32"/>
                </a:cxn>
                <a:cxn ang="0">
                  <a:pos x="14" y="24"/>
                </a:cxn>
                <a:cxn ang="0">
                  <a:pos x="25" y="16"/>
                </a:cxn>
                <a:cxn ang="0">
                  <a:pos x="38" y="10"/>
                </a:cxn>
                <a:cxn ang="0">
                  <a:pos x="52" y="7"/>
                </a:cxn>
                <a:cxn ang="0">
                  <a:pos x="67" y="3"/>
                </a:cxn>
                <a:cxn ang="0">
                  <a:pos x="82" y="2"/>
                </a:cxn>
                <a:cxn ang="0">
                  <a:pos x="97" y="1"/>
                </a:cxn>
                <a:cxn ang="0">
                  <a:pos x="109" y="0"/>
                </a:cxn>
                <a:cxn ang="0">
                  <a:pos x="121" y="0"/>
                </a:cxn>
                <a:cxn ang="0">
                  <a:pos x="130" y="1"/>
                </a:cxn>
                <a:cxn ang="0">
                  <a:pos x="136" y="1"/>
                </a:cxn>
                <a:cxn ang="0">
                  <a:pos x="138" y="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0" name="Freeform 244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/>
              <a:ahLst/>
              <a:cxnLst>
                <a:cxn ang="0">
                  <a:pos x="152" y="99"/>
                </a:cxn>
                <a:cxn ang="0">
                  <a:pos x="139" y="122"/>
                </a:cxn>
                <a:cxn ang="0">
                  <a:pos x="137" y="122"/>
                </a:cxn>
                <a:cxn ang="0">
                  <a:pos x="131" y="122"/>
                </a:cxn>
                <a:cxn ang="0">
                  <a:pos x="122" y="123"/>
                </a:cxn>
                <a:cxn ang="0">
                  <a:pos x="110" y="122"/>
                </a:cxn>
                <a:cxn ang="0">
                  <a:pos x="98" y="122"/>
                </a:cxn>
                <a:cxn ang="0">
                  <a:pos x="83" y="121"/>
                </a:cxn>
                <a:cxn ang="0">
                  <a:pos x="68" y="118"/>
                </a:cxn>
                <a:cxn ang="0">
                  <a:pos x="53" y="116"/>
                </a:cxn>
                <a:cxn ang="0">
                  <a:pos x="39" y="111"/>
                </a:cxn>
                <a:cxn ang="0">
                  <a:pos x="26" y="106"/>
                </a:cxn>
                <a:cxn ang="0">
                  <a:pos x="15" y="99"/>
                </a:cxn>
                <a:cxn ang="0">
                  <a:pos x="7" y="91"/>
                </a:cxn>
                <a:cxn ang="0">
                  <a:pos x="1" y="79"/>
                </a:cxn>
                <a:cxn ang="0">
                  <a:pos x="0" y="66"/>
                </a:cxn>
                <a:cxn ang="0">
                  <a:pos x="3" y="51"/>
                </a:cxn>
                <a:cxn ang="0">
                  <a:pos x="11" y="33"/>
                </a:cxn>
                <a:cxn ang="0">
                  <a:pos x="34" y="6"/>
                </a:cxn>
                <a:cxn ang="0">
                  <a:pos x="58" y="0"/>
                </a:cxn>
                <a:cxn ang="0">
                  <a:pos x="83" y="8"/>
                </a:cxn>
                <a:cxn ang="0">
                  <a:pos x="104" y="27"/>
                </a:cxn>
                <a:cxn ang="0">
                  <a:pos x="123" y="50"/>
                </a:cxn>
                <a:cxn ang="0">
                  <a:pos x="138" y="73"/>
                </a:cxn>
                <a:cxn ang="0">
                  <a:pos x="148" y="92"/>
                </a:cxn>
                <a:cxn ang="0">
                  <a:pos x="152" y="99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1" name="Freeform 245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/>
              <a:ahLst/>
              <a:cxnLst>
                <a:cxn ang="0">
                  <a:pos x="6" y="67"/>
                </a:cxn>
                <a:cxn ang="0">
                  <a:pos x="0" y="47"/>
                </a:cxn>
                <a:cxn ang="0">
                  <a:pos x="7" y="33"/>
                </a:cxn>
                <a:cxn ang="0">
                  <a:pos x="15" y="27"/>
                </a:cxn>
                <a:cxn ang="0">
                  <a:pos x="24" y="25"/>
                </a:cxn>
                <a:cxn ang="0">
                  <a:pos x="35" y="25"/>
                </a:cxn>
                <a:cxn ang="0">
                  <a:pos x="43" y="16"/>
                </a:cxn>
                <a:cxn ang="0">
                  <a:pos x="58" y="2"/>
                </a:cxn>
                <a:cxn ang="0">
                  <a:pos x="79" y="2"/>
                </a:cxn>
                <a:cxn ang="0">
                  <a:pos x="92" y="16"/>
                </a:cxn>
                <a:cxn ang="0">
                  <a:pos x="100" y="24"/>
                </a:cxn>
                <a:cxn ang="0">
                  <a:pos x="111" y="23"/>
                </a:cxn>
                <a:cxn ang="0">
                  <a:pos x="121" y="26"/>
                </a:cxn>
                <a:cxn ang="0">
                  <a:pos x="129" y="32"/>
                </a:cxn>
                <a:cxn ang="0">
                  <a:pos x="136" y="46"/>
                </a:cxn>
                <a:cxn ang="0">
                  <a:pos x="130" y="65"/>
                </a:cxn>
                <a:cxn ang="0">
                  <a:pos x="130" y="80"/>
                </a:cxn>
                <a:cxn ang="0">
                  <a:pos x="136" y="100"/>
                </a:cxn>
                <a:cxn ang="0">
                  <a:pos x="129" y="115"/>
                </a:cxn>
                <a:cxn ang="0">
                  <a:pos x="121" y="121"/>
                </a:cxn>
                <a:cxn ang="0">
                  <a:pos x="112" y="123"/>
                </a:cxn>
                <a:cxn ang="0">
                  <a:pos x="102" y="122"/>
                </a:cxn>
                <a:cxn ang="0">
                  <a:pos x="94" y="131"/>
                </a:cxn>
                <a:cxn ang="0">
                  <a:pos x="80" y="146"/>
                </a:cxn>
                <a:cxn ang="0">
                  <a:pos x="59" y="146"/>
                </a:cxn>
                <a:cxn ang="0">
                  <a:pos x="45" y="131"/>
                </a:cxn>
                <a:cxn ang="0">
                  <a:pos x="36" y="123"/>
                </a:cxn>
                <a:cxn ang="0">
                  <a:pos x="26" y="124"/>
                </a:cxn>
                <a:cxn ang="0">
                  <a:pos x="16" y="122"/>
                </a:cxn>
                <a:cxn ang="0">
                  <a:pos x="8" y="116"/>
                </a:cxn>
                <a:cxn ang="0">
                  <a:pos x="1" y="101"/>
                </a:cxn>
                <a:cxn ang="0">
                  <a:pos x="7" y="8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2" name="Freeform 246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27" y="39"/>
                </a:cxn>
                <a:cxn ang="0">
                  <a:pos x="33" y="34"/>
                </a:cxn>
                <a:cxn ang="0">
                  <a:pos x="38" y="27"/>
                </a:cxn>
                <a:cxn ang="0">
                  <a:pos x="39" y="20"/>
                </a:cxn>
                <a:cxn ang="0">
                  <a:pos x="38" y="12"/>
                </a:cxn>
                <a:cxn ang="0">
                  <a:pos x="33" y="5"/>
                </a:cxn>
                <a:cxn ang="0">
                  <a:pos x="27" y="1"/>
                </a:cxn>
                <a:cxn ang="0">
                  <a:pos x="19" y="0"/>
                </a:cxn>
                <a:cxn ang="0">
                  <a:pos x="12" y="1"/>
                </a:cxn>
                <a:cxn ang="0">
                  <a:pos x="6" y="5"/>
                </a:cxn>
                <a:cxn ang="0">
                  <a:pos x="1" y="12"/>
                </a:cxn>
                <a:cxn ang="0">
                  <a:pos x="0" y="20"/>
                </a:cxn>
                <a:cxn ang="0">
                  <a:pos x="1" y="27"/>
                </a:cxn>
                <a:cxn ang="0">
                  <a:pos x="6" y="34"/>
                </a:cxn>
                <a:cxn ang="0">
                  <a:pos x="12" y="39"/>
                </a:cxn>
                <a:cxn ang="0">
                  <a:pos x="19" y="40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3" name="Freeform 247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/>
              <a:ahLst/>
              <a:cxnLst>
                <a:cxn ang="0">
                  <a:pos x="6" y="66"/>
                </a:cxn>
                <a:cxn ang="0">
                  <a:pos x="0" y="47"/>
                </a:cxn>
                <a:cxn ang="0">
                  <a:pos x="7" y="33"/>
                </a:cxn>
                <a:cxn ang="0">
                  <a:pos x="15" y="26"/>
                </a:cxn>
                <a:cxn ang="0">
                  <a:pos x="25" y="24"/>
                </a:cxn>
                <a:cxn ang="0">
                  <a:pos x="35" y="25"/>
                </a:cxn>
                <a:cxn ang="0">
                  <a:pos x="43" y="16"/>
                </a:cxn>
                <a:cxn ang="0">
                  <a:pos x="58" y="2"/>
                </a:cxn>
                <a:cxn ang="0">
                  <a:pos x="79" y="2"/>
                </a:cxn>
                <a:cxn ang="0">
                  <a:pos x="92" y="16"/>
                </a:cxn>
                <a:cxn ang="0">
                  <a:pos x="101" y="24"/>
                </a:cxn>
                <a:cxn ang="0">
                  <a:pos x="111" y="23"/>
                </a:cxn>
                <a:cxn ang="0">
                  <a:pos x="121" y="25"/>
                </a:cxn>
                <a:cxn ang="0">
                  <a:pos x="129" y="32"/>
                </a:cxn>
                <a:cxn ang="0">
                  <a:pos x="136" y="46"/>
                </a:cxn>
                <a:cxn ang="0">
                  <a:pos x="130" y="65"/>
                </a:cxn>
                <a:cxn ang="0">
                  <a:pos x="130" y="80"/>
                </a:cxn>
                <a:cxn ang="0">
                  <a:pos x="136" y="100"/>
                </a:cxn>
                <a:cxn ang="0">
                  <a:pos x="129" y="114"/>
                </a:cxn>
                <a:cxn ang="0">
                  <a:pos x="121" y="121"/>
                </a:cxn>
                <a:cxn ang="0">
                  <a:pos x="112" y="123"/>
                </a:cxn>
                <a:cxn ang="0">
                  <a:pos x="102" y="122"/>
                </a:cxn>
                <a:cxn ang="0">
                  <a:pos x="94" y="131"/>
                </a:cxn>
                <a:cxn ang="0">
                  <a:pos x="80" y="145"/>
                </a:cxn>
                <a:cxn ang="0">
                  <a:pos x="59" y="145"/>
                </a:cxn>
                <a:cxn ang="0">
                  <a:pos x="45" y="131"/>
                </a:cxn>
                <a:cxn ang="0">
                  <a:pos x="36" y="123"/>
                </a:cxn>
                <a:cxn ang="0">
                  <a:pos x="26" y="124"/>
                </a:cxn>
                <a:cxn ang="0">
                  <a:pos x="16" y="122"/>
                </a:cxn>
                <a:cxn ang="0">
                  <a:pos x="8" y="116"/>
                </a:cxn>
                <a:cxn ang="0">
                  <a:pos x="1" y="101"/>
                </a:cxn>
                <a:cxn ang="0">
                  <a:pos x="7" y="8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4" name="Freeform 248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/>
              <a:ahLst/>
              <a:cxnLst>
                <a:cxn ang="0">
                  <a:pos x="19" y="39"/>
                </a:cxn>
                <a:cxn ang="0">
                  <a:pos x="28" y="38"/>
                </a:cxn>
                <a:cxn ang="0">
                  <a:pos x="33" y="33"/>
                </a:cxn>
                <a:cxn ang="0">
                  <a:pos x="38" y="27"/>
                </a:cxn>
                <a:cxn ang="0">
                  <a:pos x="39" y="19"/>
                </a:cxn>
                <a:cxn ang="0">
                  <a:pos x="38" y="12"/>
                </a:cxn>
                <a:cxn ang="0">
                  <a:pos x="33" y="5"/>
                </a:cxn>
                <a:cxn ang="0">
                  <a:pos x="28" y="1"/>
                </a:cxn>
                <a:cxn ang="0">
                  <a:pos x="19" y="0"/>
                </a:cxn>
                <a:cxn ang="0">
                  <a:pos x="13" y="1"/>
                </a:cxn>
                <a:cxn ang="0">
                  <a:pos x="6" y="5"/>
                </a:cxn>
                <a:cxn ang="0">
                  <a:pos x="1" y="12"/>
                </a:cxn>
                <a:cxn ang="0">
                  <a:pos x="0" y="19"/>
                </a:cxn>
                <a:cxn ang="0">
                  <a:pos x="1" y="27"/>
                </a:cxn>
                <a:cxn ang="0">
                  <a:pos x="6" y="33"/>
                </a:cxn>
                <a:cxn ang="0">
                  <a:pos x="13" y="38"/>
                </a:cxn>
                <a:cxn ang="0">
                  <a:pos x="19" y="39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5" name="Freeform 249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5" y="13"/>
                </a:cxn>
                <a:cxn ang="0">
                  <a:pos x="51" y="9"/>
                </a:cxn>
                <a:cxn ang="0">
                  <a:pos x="47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9"/>
                </a:cxn>
                <a:cxn ang="0">
                  <a:pos x="3" y="18"/>
                </a:cxn>
                <a:cxn ang="0">
                  <a:pos x="0" y="29"/>
                </a:cxn>
                <a:cxn ang="0">
                  <a:pos x="2" y="35"/>
                </a:cxn>
                <a:cxn ang="0">
                  <a:pos x="3" y="41"/>
                </a:cxn>
                <a:cxn ang="0">
                  <a:pos x="6" y="46"/>
                </a:cxn>
                <a:cxn ang="0">
                  <a:pos x="10" y="50"/>
                </a:cxn>
                <a:cxn ang="0">
                  <a:pos x="14" y="54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7" y="54"/>
                </a:cxn>
                <a:cxn ang="0">
                  <a:pos x="51" y="50"/>
                </a:cxn>
                <a:cxn ang="0">
                  <a:pos x="55" y="46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6" name="Freeform 250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1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4" y="24"/>
                </a:cxn>
                <a:cxn ang="0">
                  <a:pos x="2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2" y="10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1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7" name="Freeform 251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7" y="19"/>
                </a:cxn>
                <a:cxn ang="0">
                  <a:pos x="54" y="14"/>
                </a:cxn>
                <a:cxn ang="0">
                  <a:pos x="51" y="10"/>
                </a:cxn>
                <a:cxn ang="0">
                  <a:pos x="46" y="6"/>
                </a:cxn>
                <a:cxn ang="0">
                  <a:pos x="41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8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2" y="42"/>
                </a:cxn>
                <a:cxn ang="0">
                  <a:pos x="4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7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8" name="Freeform 252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4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9" y="13"/>
                </a:cxn>
                <a:cxn ang="0">
                  <a:pos x="29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9" name="Freeform 253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5" y="46"/>
                </a:cxn>
                <a:cxn ang="0">
                  <a:pos x="9" y="51"/>
                </a:cxn>
                <a:cxn ang="0">
                  <a:pos x="13" y="54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7" y="41"/>
                </a:cxn>
                <a:cxn ang="0">
                  <a:pos x="58" y="36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70" name="Freeform 254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71" name="Freeform 255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5" y="13"/>
                </a:cxn>
                <a:cxn ang="0">
                  <a:pos x="52" y="8"/>
                </a:cxn>
                <a:cxn ang="0">
                  <a:pos x="47" y="5"/>
                </a:cxn>
                <a:cxn ang="0">
                  <a:pos x="42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7" y="54"/>
                </a:cxn>
                <a:cxn ang="0">
                  <a:pos x="52" y="51"/>
                </a:cxn>
                <a:cxn ang="0">
                  <a:pos x="55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72" name="Freeform 256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1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1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73" name="Freeform 257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2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3" y="40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9" y="56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2" y="56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8" y="40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74" name="Freeform 258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3" y="29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5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3"/>
                </a:cxn>
                <a:cxn ang="0">
                  <a:pos x="27" y="6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6" y="25"/>
                </a:cxn>
                <a:cxn ang="0">
                  <a:pos x="21" y="27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75" name="Freeform 259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8" y="25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5" y="2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9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7"/>
                </a:cxn>
                <a:cxn ang="0">
                  <a:pos x="9" y="51"/>
                </a:cxn>
                <a:cxn ang="0">
                  <a:pos x="13" y="55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5" y="59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2"/>
                </a:cxn>
                <a:cxn ang="0">
                  <a:pos x="58" y="36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76" name="Freeform 260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6" y="27"/>
                </a:cxn>
                <a:cxn ang="0">
                  <a:pos x="4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4" y="5"/>
                </a:cxn>
                <a:cxn ang="0">
                  <a:pos x="6" y="3"/>
                </a:cxn>
                <a:cxn ang="0">
                  <a:pos x="9" y="2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0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0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77" name="Freeform 261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8" y="58"/>
                </a:cxn>
                <a:cxn ang="0">
                  <a:pos x="24" y="60"/>
                </a:cxn>
                <a:cxn ang="0">
                  <a:pos x="30" y="60"/>
                </a:cxn>
                <a:cxn ang="0">
                  <a:pos x="36" y="60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1" y="52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78" name="Freeform 262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8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4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3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79" name="Freeform 263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/>
              <a:ahLst/>
              <a:cxnLst>
                <a:cxn ang="0">
                  <a:pos x="58" y="30"/>
                </a:cxn>
                <a:cxn ang="0">
                  <a:pos x="58" y="24"/>
                </a:cxn>
                <a:cxn ang="0">
                  <a:pos x="56" y="18"/>
                </a:cxn>
                <a:cxn ang="0">
                  <a:pos x="54" y="14"/>
                </a:cxn>
                <a:cxn ang="0">
                  <a:pos x="50" y="9"/>
                </a:cxn>
                <a:cxn ang="0">
                  <a:pos x="46" y="6"/>
                </a:cxn>
                <a:cxn ang="0">
                  <a:pos x="40" y="2"/>
                </a:cxn>
                <a:cxn ang="0">
                  <a:pos x="34" y="1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2" y="42"/>
                </a:cxn>
                <a:cxn ang="0">
                  <a:pos x="4" y="46"/>
                </a:cxn>
                <a:cxn ang="0">
                  <a:pos x="8" y="51"/>
                </a:cxn>
                <a:cxn ang="0">
                  <a:pos x="12" y="54"/>
                </a:cxn>
                <a:cxn ang="0">
                  <a:pos x="18" y="58"/>
                </a:cxn>
                <a:cxn ang="0">
                  <a:pos x="23" y="59"/>
                </a:cxn>
                <a:cxn ang="0">
                  <a:pos x="28" y="60"/>
                </a:cxn>
                <a:cxn ang="0">
                  <a:pos x="34" y="59"/>
                </a:cxn>
                <a:cxn ang="0">
                  <a:pos x="40" y="58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6" y="42"/>
                </a:cxn>
                <a:cxn ang="0">
                  <a:pos x="58" y="36"/>
                </a:cxn>
                <a:cxn ang="0">
                  <a:pos x="58" y="30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80" name="Freeform 264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/>
              <a:ahLst/>
              <a:cxnLst>
                <a:cxn ang="0">
                  <a:pos x="13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5" y="28"/>
                </a:cxn>
                <a:cxn ang="0">
                  <a:pos x="3" y="25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3" y="5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7" y="9"/>
                </a:cxn>
                <a:cxn ang="0">
                  <a:pos x="28" y="13"/>
                </a:cxn>
                <a:cxn ang="0">
                  <a:pos x="28" y="15"/>
                </a:cxn>
                <a:cxn ang="0">
                  <a:pos x="27" y="21"/>
                </a:cxn>
                <a:cxn ang="0">
                  <a:pos x="25" y="25"/>
                </a:cxn>
                <a:cxn ang="0">
                  <a:pos x="19" y="29"/>
                </a:cxn>
                <a:cxn ang="0">
                  <a:pos x="13" y="30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81" name="Freeform 265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2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8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82" name="Freeform 266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83" name="Freeform 267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8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5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8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84" name="Freeform 268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0"/>
                </a:cxn>
                <a:cxn ang="0">
                  <a:pos x="25" y="25"/>
                </a:cxn>
                <a:cxn ang="0">
                  <a:pos x="20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85" name="Freeform 269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/>
              <a:ahLst/>
              <a:cxnLst>
                <a:cxn ang="0">
                  <a:pos x="60" y="27"/>
                </a:cxn>
                <a:cxn ang="0">
                  <a:pos x="59" y="23"/>
                </a:cxn>
                <a:cxn ang="0">
                  <a:pos x="57" y="17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7"/>
                </a:cxn>
                <a:cxn ang="0">
                  <a:pos x="0" y="27"/>
                </a:cxn>
                <a:cxn ang="0">
                  <a:pos x="1" y="33"/>
                </a:cxn>
                <a:cxn ang="0">
                  <a:pos x="2" y="39"/>
                </a:cxn>
                <a:cxn ang="0">
                  <a:pos x="4" y="45"/>
                </a:cxn>
                <a:cxn ang="0">
                  <a:pos x="8" y="49"/>
                </a:cxn>
                <a:cxn ang="0">
                  <a:pos x="12" y="53"/>
                </a:cxn>
                <a:cxn ang="0">
                  <a:pos x="18" y="55"/>
                </a:cxn>
                <a:cxn ang="0">
                  <a:pos x="24" y="57"/>
                </a:cxn>
                <a:cxn ang="0">
                  <a:pos x="30" y="57"/>
                </a:cxn>
                <a:cxn ang="0">
                  <a:pos x="35" y="57"/>
                </a:cxn>
                <a:cxn ang="0">
                  <a:pos x="41" y="55"/>
                </a:cxn>
                <a:cxn ang="0">
                  <a:pos x="46" y="53"/>
                </a:cxn>
                <a:cxn ang="0">
                  <a:pos x="50" y="49"/>
                </a:cxn>
                <a:cxn ang="0">
                  <a:pos x="54" y="45"/>
                </a:cxn>
                <a:cxn ang="0">
                  <a:pos x="57" y="39"/>
                </a:cxn>
                <a:cxn ang="0">
                  <a:pos x="59" y="33"/>
                </a:cxn>
                <a:cxn ang="0">
                  <a:pos x="60" y="2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86" name="Freeform 270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/>
              <a:ahLst/>
              <a:cxnLst>
                <a:cxn ang="0">
                  <a:pos x="15" y="27"/>
                </a:cxn>
                <a:cxn ang="0">
                  <a:pos x="11" y="27"/>
                </a:cxn>
                <a:cxn ang="0">
                  <a:pos x="9" y="26"/>
                </a:cxn>
                <a:cxn ang="0">
                  <a:pos x="7" y="25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10"/>
                </a:cxn>
                <a:cxn ang="0">
                  <a:pos x="1" y="7"/>
                </a:cxn>
                <a:cxn ang="0">
                  <a:pos x="2" y="4"/>
                </a:cxn>
                <a:cxn ang="0">
                  <a:pos x="4" y="2"/>
                </a:cxn>
                <a:cxn ang="0">
                  <a:pos x="7" y="1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0"/>
                </a:cxn>
                <a:cxn ang="0">
                  <a:pos x="23" y="1"/>
                </a:cxn>
                <a:cxn ang="0">
                  <a:pos x="25" y="2"/>
                </a:cxn>
                <a:cxn ang="0">
                  <a:pos x="26" y="4"/>
                </a:cxn>
                <a:cxn ang="0">
                  <a:pos x="29" y="7"/>
                </a:cxn>
                <a:cxn ang="0">
                  <a:pos x="30" y="10"/>
                </a:cxn>
                <a:cxn ang="0">
                  <a:pos x="30" y="12"/>
                </a:cxn>
                <a:cxn ang="0">
                  <a:pos x="29" y="18"/>
                </a:cxn>
                <a:cxn ang="0">
                  <a:pos x="25" y="23"/>
                </a:cxn>
                <a:cxn ang="0">
                  <a:pos x="20" y="26"/>
                </a:cxn>
                <a:cxn ang="0">
                  <a:pos x="15" y="2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87" name="Freeform 271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88" name="Freeform 272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89" name="Freeform 273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8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3" y="41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90" name="Freeform 274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1" y="21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5"/>
                </a:cxn>
                <a:cxn ang="0">
                  <a:pos x="27" y="7"/>
                </a:cxn>
                <a:cxn ang="0">
                  <a:pos x="28" y="9"/>
                </a:cxn>
                <a:cxn ang="0">
                  <a:pos x="29" y="12"/>
                </a:cxn>
                <a:cxn ang="0">
                  <a:pos x="29" y="15"/>
                </a:cxn>
                <a:cxn ang="0">
                  <a:pos x="28" y="21"/>
                </a:cxn>
                <a:cxn ang="0">
                  <a:pos x="26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91" name="Freeform 275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/>
              <a:ahLst/>
              <a:cxnLst>
                <a:cxn ang="0">
                  <a:pos x="59" y="29"/>
                </a:cxn>
                <a:cxn ang="0">
                  <a:pos x="58" y="23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8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7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0"/>
                </a:cxn>
                <a:cxn ang="0">
                  <a:pos x="5" y="46"/>
                </a:cxn>
                <a:cxn ang="0">
                  <a:pos x="9" y="51"/>
                </a:cxn>
                <a:cxn ang="0">
                  <a:pos x="13" y="54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7" y="40"/>
                </a:cxn>
                <a:cxn ang="0">
                  <a:pos x="58" y="35"/>
                </a:cxn>
                <a:cxn ang="0">
                  <a:pos x="59" y="29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92" name="Freeform 276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6" y="27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8"/>
                </a:cxn>
                <a:cxn ang="0">
                  <a:pos x="29" y="12"/>
                </a:cxn>
                <a:cxn ang="0">
                  <a:pos x="29" y="14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93" name="Freeform 277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5" y="13"/>
                </a:cxn>
                <a:cxn ang="0">
                  <a:pos x="51" y="8"/>
                </a:cxn>
                <a:cxn ang="0">
                  <a:pos x="47" y="5"/>
                </a:cxn>
                <a:cxn ang="0">
                  <a:pos x="42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2" y="36"/>
                </a:cxn>
                <a:cxn ang="0">
                  <a:pos x="3" y="40"/>
                </a:cxn>
                <a:cxn ang="0">
                  <a:pos x="6" y="46"/>
                </a:cxn>
                <a:cxn ang="0">
                  <a:pos x="10" y="51"/>
                </a:cxn>
                <a:cxn ang="0">
                  <a:pos x="14" y="54"/>
                </a:cxn>
                <a:cxn ang="0">
                  <a:pos x="19" y="56"/>
                </a:cxn>
                <a:cxn ang="0">
                  <a:pos x="25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2" y="56"/>
                </a:cxn>
                <a:cxn ang="0">
                  <a:pos x="47" y="54"/>
                </a:cxn>
                <a:cxn ang="0">
                  <a:pos x="51" y="51"/>
                </a:cxn>
                <a:cxn ang="0">
                  <a:pos x="55" y="46"/>
                </a:cxn>
                <a:cxn ang="0">
                  <a:pos x="58" y="40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94" name="Freeform 278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2" y="20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9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5"/>
                </a:cxn>
                <a:cxn ang="0">
                  <a:pos x="27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95" name="Freeform 279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8"/>
                </a:cxn>
                <a:cxn ang="0">
                  <a:pos x="55" y="14"/>
                </a:cxn>
                <a:cxn ang="0">
                  <a:pos x="52" y="9"/>
                </a:cxn>
                <a:cxn ang="0">
                  <a:pos x="47" y="6"/>
                </a:cxn>
                <a:cxn ang="0">
                  <a:pos x="41" y="2"/>
                </a:cxn>
                <a:cxn ang="0">
                  <a:pos x="35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5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60"/>
                </a:cxn>
                <a:cxn ang="0">
                  <a:pos x="30" y="60"/>
                </a:cxn>
                <a:cxn ang="0">
                  <a:pos x="35" y="60"/>
                </a:cxn>
                <a:cxn ang="0">
                  <a:pos x="41" y="57"/>
                </a:cxn>
                <a:cxn ang="0">
                  <a:pos x="47" y="55"/>
                </a:cxn>
                <a:cxn ang="0">
                  <a:pos x="52" y="52"/>
                </a:cxn>
                <a:cxn ang="0">
                  <a:pos x="55" y="47"/>
                </a:cxn>
                <a:cxn ang="0">
                  <a:pos x="57" y="41"/>
                </a:cxn>
                <a:cxn ang="0">
                  <a:pos x="58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96" name="Freeform 280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4" y="24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3" y="6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3"/>
                </a:cxn>
                <a:cxn ang="0">
                  <a:pos x="27" y="6"/>
                </a:cxn>
                <a:cxn ang="0">
                  <a:pos x="28" y="8"/>
                </a:cxn>
                <a:cxn ang="0">
                  <a:pos x="30" y="11"/>
                </a:cxn>
                <a:cxn ang="0">
                  <a:pos x="30" y="14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97" name="Freeform 281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98" name="Freeform 282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99" name="Freeform 283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8" y="23"/>
                </a:cxn>
                <a:cxn ang="0">
                  <a:pos x="56" y="18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0" y="2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8"/>
                </a:cxn>
                <a:cxn ang="0">
                  <a:pos x="2" y="17"/>
                </a:cxn>
                <a:cxn ang="0">
                  <a:pos x="0" y="28"/>
                </a:cxn>
                <a:cxn ang="0">
                  <a:pos x="0" y="34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8" y="50"/>
                </a:cxn>
                <a:cxn ang="0">
                  <a:pos x="12" y="54"/>
                </a:cxn>
                <a:cxn ang="0">
                  <a:pos x="18" y="56"/>
                </a:cxn>
                <a:cxn ang="0">
                  <a:pos x="23" y="58"/>
                </a:cxn>
                <a:cxn ang="0">
                  <a:pos x="28" y="58"/>
                </a:cxn>
                <a:cxn ang="0">
                  <a:pos x="34" y="58"/>
                </a:cxn>
                <a:cxn ang="0">
                  <a:pos x="40" y="56"/>
                </a:cxn>
                <a:cxn ang="0">
                  <a:pos x="46" y="54"/>
                </a:cxn>
                <a:cxn ang="0">
                  <a:pos x="50" y="50"/>
                </a:cxn>
                <a:cxn ang="0">
                  <a:pos x="54" y="46"/>
                </a:cxn>
                <a:cxn ang="0">
                  <a:pos x="56" y="40"/>
                </a:cxn>
                <a:cxn ang="0">
                  <a:pos x="58" y="34"/>
                </a:cxn>
                <a:cxn ang="0">
                  <a:pos x="58" y="28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00" name="Freeform 284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/>
              <a:ahLst/>
              <a:cxnLst>
                <a:cxn ang="0">
                  <a:pos x="14" y="28"/>
                </a:cxn>
                <a:cxn ang="0">
                  <a:pos x="12" y="28"/>
                </a:cxn>
                <a:cxn ang="0">
                  <a:pos x="10" y="27"/>
                </a:cxn>
                <a:cxn ang="0">
                  <a:pos x="6" y="26"/>
                </a:cxn>
                <a:cxn ang="0">
                  <a:pos x="4" y="24"/>
                </a:cxn>
                <a:cxn ang="0">
                  <a:pos x="3" y="21"/>
                </a:cxn>
                <a:cxn ang="0">
                  <a:pos x="2" y="19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3" y="5"/>
                </a:cxn>
                <a:cxn ang="0">
                  <a:pos x="4" y="3"/>
                </a:cxn>
                <a:cxn ang="0">
                  <a:pos x="6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0" y="1"/>
                </a:cxn>
                <a:cxn ang="0">
                  <a:pos x="24" y="2"/>
                </a:cxn>
                <a:cxn ang="0">
                  <a:pos x="26" y="3"/>
                </a:cxn>
                <a:cxn ang="0">
                  <a:pos x="27" y="5"/>
                </a:cxn>
                <a:cxn ang="0">
                  <a:pos x="28" y="8"/>
                </a:cxn>
                <a:cxn ang="0">
                  <a:pos x="29" y="11"/>
                </a:cxn>
                <a:cxn ang="0">
                  <a:pos x="29" y="13"/>
                </a:cxn>
                <a:cxn ang="0">
                  <a:pos x="28" y="19"/>
                </a:cxn>
                <a:cxn ang="0">
                  <a:pos x="26" y="24"/>
                </a:cxn>
                <a:cxn ang="0">
                  <a:pos x="20" y="27"/>
                </a:cxn>
                <a:cxn ang="0">
                  <a:pos x="14" y="28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01" name="Freeform 285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5" y="58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0"/>
                </a:cxn>
                <a:cxn ang="0">
                  <a:pos x="54" y="46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02" name="Freeform 286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1" y="28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0" y="27"/>
                </a:cxn>
                <a:cxn ang="0">
                  <a:pos x="15" y="28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03" name="Freeform 287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8" y="25"/>
                </a:cxn>
                <a:cxn ang="0">
                  <a:pos x="57" y="19"/>
                </a:cxn>
                <a:cxn ang="0">
                  <a:pos x="54" y="14"/>
                </a:cxn>
                <a:cxn ang="0">
                  <a:pos x="50" y="10"/>
                </a:cxn>
                <a:cxn ang="0">
                  <a:pos x="46" y="6"/>
                </a:cxn>
                <a:cxn ang="0">
                  <a:pos x="41" y="3"/>
                </a:cxn>
                <a:cxn ang="0">
                  <a:pos x="35" y="2"/>
                </a:cxn>
                <a:cxn ang="0">
                  <a:pos x="29" y="0"/>
                </a:cxn>
                <a:cxn ang="0">
                  <a:pos x="18" y="3"/>
                </a:cxn>
                <a:cxn ang="0">
                  <a:pos x="9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8"/>
                </a:cxn>
                <a:cxn ang="0">
                  <a:pos x="9" y="52"/>
                </a:cxn>
                <a:cxn ang="0">
                  <a:pos x="13" y="56"/>
                </a:cxn>
                <a:cxn ang="0">
                  <a:pos x="18" y="58"/>
                </a:cxn>
                <a:cxn ang="0">
                  <a:pos x="24" y="60"/>
                </a:cxn>
                <a:cxn ang="0">
                  <a:pos x="29" y="60"/>
                </a:cxn>
                <a:cxn ang="0">
                  <a:pos x="35" y="60"/>
                </a:cxn>
                <a:cxn ang="0">
                  <a:pos x="41" y="58"/>
                </a:cxn>
                <a:cxn ang="0">
                  <a:pos x="46" y="56"/>
                </a:cxn>
                <a:cxn ang="0">
                  <a:pos x="50" y="52"/>
                </a:cxn>
                <a:cxn ang="0">
                  <a:pos x="54" y="48"/>
                </a:cxn>
                <a:cxn ang="0">
                  <a:pos x="57" y="42"/>
                </a:cxn>
                <a:cxn ang="0">
                  <a:pos x="58" y="36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04" name="Freeform 288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0" y="29"/>
                </a:cxn>
                <a:cxn ang="0">
                  <a:pos x="7" y="28"/>
                </a:cxn>
                <a:cxn ang="0">
                  <a:pos x="5" y="26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0" y="19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2" y="10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4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3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05" name="Freeform 289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3" y="41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06" name="Freeform 290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9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4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07" name="Freeform 291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6" y="13"/>
                </a:cxn>
                <a:cxn ang="0">
                  <a:pos x="52" y="9"/>
                </a:cxn>
                <a:cxn ang="0">
                  <a:pos x="48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3" y="41"/>
                </a:cxn>
                <a:cxn ang="0">
                  <a:pos x="6" y="47"/>
                </a:cxn>
                <a:cxn ang="0">
                  <a:pos x="10" y="51"/>
                </a:cxn>
                <a:cxn ang="0">
                  <a:pos x="14" y="55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8" y="55"/>
                </a:cxn>
                <a:cxn ang="0">
                  <a:pos x="52" y="51"/>
                </a:cxn>
                <a:cxn ang="0">
                  <a:pos x="56" y="47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08" name="Freeform 292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3" y="29"/>
                </a:cxn>
                <a:cxn ang="0">
                  <a:pos x="11" y="28"/>
                </a:cxn>
                <a:cxn ang="0">
                  <a:pos x="7" y="27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6"/>
                </a:cxn>
                <a:cxn ang="0">
                  <a:pos x="5" y="4"/>
                </a:cxn>
                <a:cxn ang="0">
                  <a:pos x="7" y="3"/>
                </a:cxn>
                <a:cxn ang="0">
                  <a:pos x="11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6" y="4"/>
                </a:cxn>
                <a:cxn ang="0">
                  <a:pos x="28" y="6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6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09" name="Freeform 293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5" y="12"/>
                </a:cxn>
                <a:cxn ang="0">
                  <a:pos x="51" y="8"/>
                </a:cxn>
                <a:cxn ang="0">
                  <a:pos x="47" y="4"/>
                </a:cxn>
                <a:cxn ang="0">
                  <a:pos x="41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3" y="41"/>
                </a:cxn>
                <a:cxn ang="0">
                  <a:pos x="5" y="46"/>
                </a:cxn>
                <a:cxn ang="0">
                  <a:pos x="9" y="50"/>
                </a:cxn>
                <a:cxn ang="0">
                  <a:pos x="13" y="54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7" y="54"/>
                </a:cxn>
                <a:cxn ang="0">
                  <a:pos x="51" y="50"/>
                </a:cxn>
                <a:cxn ang="0">
                  <a:pos x="55" y="46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10" name="Freeform 294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2" y="28"/>
                </a:cxn>
                <a:cxn ang="0">
                  <a:pos x="10" y="27"/>
                </a:cxn>
                <a:cxn ang="0">
                  <a:pos x="6" y="26"/>
                </a:cxn>
                <a:cxn ang="0">
                  <a:pos x="4" y="25"/>
                </a:cxn>
                <a:cxn ang="0">
                  <a:pos x="3" y="23"/>
                </a:cxn>
                <a:cxn ang="0">
                  <a:pos x="2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9"/>
                </a:cxn>
                <a:cxn ang="0">
                  <a:pos x="3" y="7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27" y="7"/>
                </a:cxn>
                <a:cxn ang="0">
                  <a:pos x="28" y="9"/>
                </a:cxn>
                <a:cxn ang="0">
                  <a:pos x="29" y="11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5"/>
                </a:cxn>
                <a:cxn ang="0">
                  <a:pos x="21" y="27"/>
                </a:cxn>
                <a:cxn ang="0">
                  <a:pos x="15" y="28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11" name="Freeform 295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3"/>
                </a:cxn>
                <a:cxn ang="0">
                  <a:pos x="51" y="9"/>
                </a:cxn>
                <a:cxn ang="0">
                  <a:pos x="46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9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6" y="55"/>
                </a:cxn>
                <a:cxn ang="0">
                  <a:pos x="51" y="52"/>
                </a:cxn>
                <a:cxn ang="0">
                  <a:pos x="54" y="47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12" name="Freeform 296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13" name="Freeform 297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8" y="19"/>
                </a:cxn>
                <a:cxn ang="0">
                  <a:pos x="54" y="14"/>
                </a:cxn>
                <a:cxn ang="0">
                  <a:pos x="51" y="10"/>
                </a:cxn>
                <a:cxn ang="0">
                  <a:pos x="46" y="6"/>
                </a:cxn>
                <a:cxn ang="0">
                  <a:pos x="42" y="3"/>
                </a:cxn>
                <a:cxn ang="0">
                  <a:pos x="36" y="2"/>
                </a:cxn>
                <a:cxn ang="0">
                  <a:pos x="30" y="0"/>
                </a:cxn>
                <a:cxn ang="0">
                  <a:pos x="19" y="3"/>
                </a:cxn>
                <a:cxn ang="0">
                  <a:pos x="9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5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5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14" name="Freeform 298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15" name="Freeform 299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8" y="23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0" y="3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3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0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8" y="57"/>
                </a:cxn>
                <a:cxn ang="0">
                  <a:pos x="23" y="59"/>
                </a:cxn>
                <a:cxn ang="0">
                  <a:pos x="28" y="59"/>
                </a:cxn>
                <a:cxn ang="0">
                  <a:pos x="34" y="59"/>
                </a:cxn>
                <a:cxn ang="0">
                  <a:pos x="40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6" y="41"/>
                </a:cxn>
                <a:cxn ang="0">
                  <a:pos x="58" y="35"/>
                </a:cxn>
                <a:cxn ang="0">
                  <a:pos x="58" y="29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16" name="Freeform 300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/>
              <a:ahLst/>
              <a:cxnLst>
                <a:cxn ang="0">
                  <a:pos x="13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5" y="27"/>
                </a:cxn>
                <a:cxn ang="0">
                  <a:pos x="3" y="25"/>
                </a:cxn>
                <a:cxn ang="0">
                  <a:pos x="2" y="22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2" y="6"/>
                </a:cxn>
                <a:cxn ang="0">
                  <a:pos x="3" y="4"/>
                </a:cxn>
                <a:cxn ang="0">
                  <a:pos x="5" y="3"/>
                </a:cxn>
                <a:cxn ang="0">
                  <a:pos x="9" y="2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19" y="2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7" y="8"/>
                </a:cxn>
                <a:cxn ang="0">
                  <a:pos x="28" y="12"/>
                </a:cxn>
                <a:cxn ang="0">
                  <a:pos x="28" y="14"/>
                </a:cxn>
                <a:cxn ang="0">
                  <a:pos x="27" y="20"/>
                </a:cxn>
                <a:cxn ang="0">
                  <a:pos x="25" y="25"/>
                </a:cxn>
                <a:cxn ang="0">
                  <a:pos x="19" y="28"/>
                </a:cxn>
                <a:cxn ang="0">
                  <a:pos x="13" y="29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17" name="Freeform 301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8" y="8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8" y="50"/>
                </a:cxn>
                <a:cxn ang="0">
                  <a:pos x="12" y="54"/>
                </a:cxn>
                <a:cxn ang="0">
                  <a:pos x="18" y="56"/>
                </a:cxn>
                <a:cxn ang="0">
                  <a:pos x="24" y="58"/>
                </a:cxn>
                <a:cxn ang="0">
                  <a:pos x="30" y="58"/>
                </a:cxn>
                <a:cxn ang="0">
                  <a:pos x="36" y="58"/>
                </a:cxn>
                <a:cxn ang="0">
                  <a:pos x="41" y="56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7" y="40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18" name="Freeform 302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1" y="28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5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5" y="3"/>
                </a:cxn>
                <a:cxn ang="0">
                  <a:pos x="26" y="5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5" y="28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19" name="Freeform 303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0" name="Freeform 304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2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4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1" name="Freeform 305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2" name="Freeform 306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3" name="Freeform 307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8" y="24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0" y="3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3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0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7" y="57"/>
                </a:cxn>
                <a:cxn ang="0">
                  <a:pos x="23" y="59"/>
                </a:cxn>
                <a:cxn ang="0">
                  <a:pos x="28" y="59"/>
                </a:cxn>
                <a:cxn ang="0">
                  <a:pos x="34" y="59"/>
                </a:cxn>
                <a:cxn ang="0">
                  <a:pos x="40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6" y="41"/>
                </a:cxn>
                <a:cxn ang="0">
                  <a:pos x="58" y="35"/>
                </a:cxn>
                <a:cxn ang="0">
                  <a:pos x="58" y="29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" name="Freeform 308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6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2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2" y="9"/>
                </a:cxn>
                <a:cxn ang="0">
                  <a:pos x="3" y="6"/>
                </a:cxn>
                <a:cxn ang="0">
                  <a:pos x="4" y="4"/>
                </a:cxn>
                <a:cxn ang="0">
                  <a:pos x="6" y="3"/>
                </a:cxn>
                <a:cxn ang="0">
                  <a:pos x="10" y="2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0" y="2"/>
                </a:cxn>
                <a:cxn ang="0">
                  <a:pos x="22" y="3"/>
                </a:cxn>
                <a:cxn ang="0">
                  <a:pos x="25" y="4"/>
                </a:cxn>
                <a:cxn ang="0">
                  <a:pos x="27" y="6"/>
                </a:cxn>
                <a:cxn ang="0">
                  <a:pos x="28" y="9"/>
                </a:cxn>
                <a:cxn ang="0">
                  <a:pos x="29" y="12"/>
                </a:cxn>
                <a:cxn ang="0">
                  <a:pos x="29" y="14"/>
                </a:cxn>
                <a:cxn ang="0">
                  <a:pos x="28" y="20"/>
                </a:cxn>
                <a:cxn ang="0">
                  <a:pos x="25" y="25"/>
                </a:cxn>
                <a:cxn ang="0">
                  <a:pos x="20" y="28"/>
                </a:cxn>
                <a:cxn ang="0">
                  <a:pos x="14" y="29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" name="Freeform 309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1" y="51"/>
                </a:cxn>
                <a:cxn ang="0">
                  <a:pos x="54" y="47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6" name="Freeform 310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0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27" name="Group 311"/>
          <p:cNvGrpSpPr>
            <a:grpSpLocks/>
          </p:cNvGrpSpPr>
          <p:nvPr/>
        </p:nvGrpSpPr>
        <p:grpSpPr bwMode="auto">
          <a:xfrm rot="5400000">
            <a:off x="113507" y="38893"/>
            <a:ext cx="1028700" cy="1103313"/>
            <a:chOff x="2332" y="1554"/>
            <a:chExt cx="1105" cy="1218"/>
          </a:xfrm>
        </p:grpSpPr>
        <p:sp>
          <p:nvSpPr>
            <p:cNvPr id="9528" name="Freeform 312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/>
              <a:ahLst/>
              <a:cxnLst>
                <a:cxn ang="0">
                  <a:pos x="31" y="60"/>
                </a:cxn>
                <a:cxn ang="0">
                  <a:pos x="18" y="57"/>
                </a:cxn>
                <a:cxn ang="0">
                  <a:pos x="9" y="50"/>
                </a:cxn>
                <a:cxn ang="0">
                  <a:pos x="2" y="41"/>
                </a:cxn>
                <a:cxn ang="0">
                  <a:pos x="0" y="30"/>
                </a:cxn>
                <a:cxn ang="0">
                  <a:pos x="2" y="18"/>
                </a:cxn>
                <a:cxn ang="0">
                  <a:pos x="9" y="8"/>
                </a:cxn>
                <a:cxn ang="0">
                  <a:pos x="18" y="2"/>
                </a:cxn>
                <a:cxn ang="0">
                  <a:pos x="31" y="0"/>
                </a:cxn>
                <a:cxn ang="0">
                  <a:pos x="42" y="2"/>
                </a:cxn>
                <a:cxn ang="0">
                  <a:pos x="52" y="8"/>
                </a:cxn>
                <a:cxn ang="0">
                  <a:pos x="58" y="18"/>
                </a:cxn>
                <a:cxn ang="0">
                  <a:pos x="61" y="30"/>
                </a:cxn>
                <a:cxn ang="0">
                  <a:pos x="58" y="41"/>
                </a:cxn>
                <a:cxn ang="0">
                  <a:pos x="52" y="50"/>
                </a:cxn>
                <a:cxn ang="0">
                  <a:pos x="42" y="57"/>
                </a:cxn>
                <a:cxn ang="0">
                  <a:pos x="31" y="60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9" name="Freeform 313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50" y="182"/>
                </a:cxn>
                <a:cxn ang="0">
                  <a:pos x="80" y="182"/>
                </a:cxn>
                <a:cxn ang="0">
                  <a:pos x="85" y="174"/>
                </a:cxn>
                <a:cxn ang="0">
                  <a:pos x="98" y="154"/>
                </a:cxn>
                <a:cxn ang="0">
                  <a:pos x="113" y="125"/>
                </a:cxn>
                <a:cxn ang="0">
                  <a:pos x="125" y="91"/>
                </a:cxn>
                <a:cxn ang="0">
                  <a:pos x="132" y="58"/>
                </a:cxn>
                <a:cxn ang="0">
                  <a:pos x="128" y="29"/>
                </a:cxn>
                <a:cxn ang="0">
                  <a:pos x="107" y="9"/>
                </a:cxn>
                <a:cxn ang="0">
                  <a:pos x="67" y="0"/>
                </a:cxn>
                <a:cxn ang="0">
                  <a:pos x="25" y="9"/>
                </a:cxn>
                <a:cxn ang="0">
                  <a:pos x="4" y="29"/>
                </a:cxn>
                <a:cxn ang="0">
                  <a:pos x="0" y="58"/>
                </a:cxn>
                <a:cxn ang="0">
                  <a:pos x="6" y="91"/>
                </a:cxn>
                <a:cxn ang="0">
                  <a:pos x="18" y="125"/>
                </a:cxn>
                <a:cxn ang="0">
                  <a:pos x="33" y="154"/>
                </a:cxn>
                <a:cxn ang="0">
                  <a:pos x="46" y="174"/>
                </a:cxn>
                <a:cxn ang="0">
                  <a:pos x="50" y="182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30" name="Freeform 314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50" y="182"/>
                </a:cxn>
                <a:cxn ang="0">
                  <a:pos x="80" y="182"/>
                </a:cxn>
                <a:cxn ang="0">
                  <a:pos x="85" y="174"/>
                </a:cxn>
                <a:cxn ang="0">
                  <a:pos x="98" y="154"/>
                </a:cxn>
                <a:cxn ang="0">
                  <a:pos x="113" y="125"/>
                </a:cxn>
                <a:cxn ang="0">
                  <a:pos x="125" y="91"/>
                </a:cxn>
                <a:cxn ang="0">
                  <a:pos x="132" y="58"/>
                </a:cxn>
                <a:cxn ang="0">
                  <a:pos x="128" y="29"/>
                </a:cxn>
                <a:cxn ang="0">
                  <a:pos x="107" y="9"/>
                </a:cxn>
                <a:cxn ang="0">
                  <a:pos x="67" y="0"/>
                </a:cxn>
                <a:cxn ang="0">
                  <a:pos x="25" y="9"/>
                </a:cxn>
                <a:cxn ang="0">
                  <a:pos x="4" y="29"/>
                </a:cxn>
                <a:cxn ang="0">
                  <a:pos x="0" y="58"/>
                </a:cxn>
                <a:cxn ang="0">
                  <a:pos x="6" y="91"/>
                </a:cxn>
                <a:cxn ang="0">
                  <a:pos x="18" y="125"/>
                </a:cxn>
                <a:cxn ang="0">
                  <a:pos x="33" y="154"/>
                </a:cxn>
                <a:cxn ang="0">
                  <a:pos x="46" y="174"/>
                </a:cxn>
                <a:cxn ang="0">
                  <a:pos x="50" y="182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31" name="Freeform 315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/>
              <a:ahLst/>
              <a:cxnLst>
                <a:cxn ang="0">
                  <a:pos x="163" y="144"/>
                </a:cxn>
                <a:cxn ang="0">
                  <a:pos x="177" y="118"/>
                </a:cxn>
                <a:cxn ang="0">
                  <a:pos x="172" y="110"/>
                </a:cxn>
                <a:cxn ang="0">
                  <a:pos x="161" y="89"/>
                </a:cxn>
                <a:cxn ang="0">
                  <a:pos x="144" y="62"/>
                </a:cxn>
                <a:cxn ang="0">
                  <a:pos x="122" y="33"/>
                </a:cxn>
                <a:cxn ang="0">
                  <a:pos x="95" y="11"/>
                </a:cxn>
                <a:cxn ang="0">
                  <a:pos x="69" y="0"/>
                </a:cxn>
                <a:cxn ang="0">
                  <a:pos x="40" y="7"/>
                </a:cxn>
                <a:cxn ang="0">
                  <a:pos x="14" y="38"/>
                </a:cxn>
                <a:cxn ang="0">
                  <a:pos x="3" y="60"/>
                </a:cxn>
                <a:cxn ang="0">
                  <a:pos x="0" y="78"/>
                </a:cxn>
                <a:cxn ang="0">
                  <a:pos x="1" y="94"/>
                </a:cxn>
                <a:cxn ang="0">
                  <a:pos x="8" y="106"/>
                </a:cxn>
                <a:cxn ang="0">
                  <a:pos x="17" y="117"/>
                </a:cxn>
                <a:cxn ang="0">
                  <a:pos x="30" y="126"/>
                </a:cxn>
                <a:cxn ang="0">
                  <a:pos x="46" y="132"/>
                </a:cxn>
                <a:cxn ang="0">
                  <a:pos x="62" y="138"/>
                </a:cxn>
                <a:cxn ang="0">
                  <a:pos x="79" y="141"/>
                </a:cxn>
                <a:cxn ang="0">
                  <a:pos x="98" y="143"/>
                </a:cxn>
                <a:cxn ang="0">
                  <a:pos x="115" y="144"/>
                </a:cxn>
                <a:cxn ang="0">
                  <a:pos x="130" y="146"/>
                </a:cxn>
                <a:cxn ang="0">
                  <a:pos x="144" y="146"/>
                </a:cxn>
                <a:cxn ang="0">
                  <a:pos x="154" y="144"/>
                </a:cxn>
                <a:cxn ang="0">
                  <a:pos x="161" y="144"/>
                </a:cxn>
                <a:cxn ang="0">
                  <a:pos x="163" y="144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32" name="Freeform 316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/>
              <a:ahLst/>
              <a:cxnLst>
                <a:cxn ang="0">
                  <a:pos x="178" y="27"/>
                </a:cxn>
                <a:cxn ang="0">
                  <a:pos x="164" y="1"/>
                </a:cxn>
                <a:cxn ang="0">
                  <a:pos x="162" y="1"/>
                </a:cxn>
                <a:cxn ang="0">
                  <a:pos x="155" y="1"/>
                </a:cxn>
                <a:cxn ang="0">
                  <a:pos x="145" y="0"/>
                </a:cxn>
                <a:cxn ang="0">
                  <a:pos x="131" y="0"/>
                </a:cxn>
                <a:cxn ang="0">
                  <a:pos x="116" y="1"/>
                </a:cxn>
                <a:cxn ang="0">
                  <a:pos x="99" y="2"/>
                </a:cxn>
                <a:cxn ang="0">
                  <a:pos x="80" y="5"/>
                </a:cxn>
                <a:cxn ang="0">
                  <a:pos x="63" y="7"/>
                </a:cxn>
                <a:cxn ang="0">
                  <a:pos x="46" y="13"/>
                </a:cxn>
                <a:cxn ang="0">
                  <a:pos x="31" y="18"/>
                </a:cxn>
                <a:cxn ang="0">
                  <a:pos x="18" y="27"/>
                </a:cxn>
                <a:cxn ang="0">
                  <a:pos x="8" y="37"/>
                </a:cxn>
                <a:cxn ang="0">
                  <a:pos x="2" y="50"/>
                </a:cxn>
                <a:cxn ang="0">
                  <a:pos x="0" y="65"/>
                </a:cxn>
                <a:cxn ang="0">
                  <a:pos x="4" y="83"/>
                </a:cxn>
                <a:cxn ang="0">
                  <a:pos x="14" y="104"/>
                </a:cxn>
                <a:cxn ang="0">
                  <a:pos x="41" y="135"/>
                </a:cxn>
                <a:cxn ang="0">
                  <a:pos x="69" y="143"/>
                </a:cxn>
                <a:cxn ang="0">
                  <a:pos x="96" y="132"/>
                </a:cxn>
                <a:cxn ang="0">
                  <a:pos x="122" y="111"/>
                </a:cxn>
                <a:cxn ang="0">
                  <a:pos x="145" y="83"/>
                </a:cxn>
                <a:cxn ang="0">
                  <a:pos x="162" y="55"/>
                </a:cxn>
                <a:cxn ang="0">
                  <a:pos x="174" y="35"/>
                </a:cxn>
                <a:cxn ang="0">
                  <a:pos x="178" y="27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33" name="Freeform 317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52" y="0"/>
                </a:cxn>
                <a:cxn ang="0">
                  <a:pos x="47" y="8"/>
                </a:cxn>
                <a:cxn ang="0">
                  <a:pos x="35" y="29"/>
                </a:cxn>
                <a:cxn ang="0">
                  <a:pos x="20" y="57"/>
                </a:cxn>
                <a:cxn ang="0">
                  <a:pos x="7" y="90"/>
                </a:cxn>
                <a:cxn ang="0">
                  <a:pos x="0" y="123"/>
                </a:cxn>
                <a:cxn ang="0">
                  <a:pos x="5" y="152"/>
                </a:cxn>
                <a:cxn ang="0">
                  <a:pos x="24" y="172"/>
                </a:cxn>
                <a:cxn ang="0">
                  <a:pos x="64" y="181"/>
                </a:cxn>
                <a:cxn ang="0">
                  <a:pos x="106" y="172"/>
                </a:cxn>
                <a:cxn ang="0">
                  <a:pos x="127" y="152"/>
                </a:cxn>
                <a:cxn ang="0">
                  <a:pos x="132" y="123"/>
                </a:cxn>
                <a:cxn ang="0">
                  <a:pos x="127" y="90"/>
                </a:cxn>
                <a:cxn ang="0">
                  <a:pos x="114" y="57"/>
                </a:cxn>
                <a:cxn ang="0">
                  <a:pos x="99" y="29"/>
                </a:cxn>
                <a:cxn ang="0">
                  <a:pos x="86" y="8"/>
                </a:cxn>
                <a:cxn ang="0">
                  <a:pos x="82" y="0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34" name="Freeform 318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/>
              <a:ahLst/>
              <a:cxnLst>
                <a:cxn ang="0">
                  <a:pos x="15" y="1"/>
                </a:cxn>
                <a:cxn ang="0">
                  <a:pos x="0" y="26"/>
                </a:cxn>
                <a:cxn ang="0">
                  <a:pos x="5" y="34"/>
                </a:cxn>
                <a:cxn ang="0">
                  <a:pos x="16" y="55"/>
                </a:cxn>
                <a:cxn ang="0">
                  <a:pos x="33" y="83"/>
                </a:cxn>
                <a:cxn ang="0">
                  <a:pos x="56" y="110"/>
                </a:cxn>
                <a:cxn ang="0">
                  <a:pos x="82" y="132"/>
                </a:cxn>
                <a:cxn ang="0">
                  <a:pos x="109" y="144"/>
                </a:cxn>
                <a:cxn ang="0">
                  <a:pos x="137" y="137"/>
                </a:cxn>
                <a:cxn ang="0">
                  <a:pos x="164" y="106"/>
                </a:cxn>
                <a:cxn ang="0">
                  <a:pos x="174" y="85"/>
                </a:cxn>
                <a:cxn ang="0">
                  <a:pos x="177" y="67"/>
                </a:cxn>
                <a:cxn ang="0">
                  <a:pos x="176" y="50"/>
                </a:cxn>
                <a:cxn ang="0">
                  <a:pos x="170" y="38"/>
                </a:cxn>
                <a:cxn ang="0">
                  <a:pos x="161" y="27"/>
                </a:cxn>
                <a:cxn ang="0">
                  <a:pos x="147" y="19"/>
                </a:cxn>
                <a:cxn ang="0">
                  <a:pos x="132" y="12"/>
                </a:cxn>
                <a:cxn ang="0">
                  <a:pos x="116" y="8"/>
                </a:cxn>
                <a:cxn ang="0">
                  <a:pos x="98" y="4"/>
                </a:cxn>
                <a:cxn ang="0">
                  <a:pos x="81" y="2"/>
                </a:cxn>
                <a:cxn ang="0">
                  <a:pos x="63" y="1"/>
                </a:cxn>
                <a:cxn ang="0">
                  <a:pos x="48" y="0"/>
                </a:cxn>
                <a:cxn ang="0">
                  <a:pos x="35" y="0"/>
                </a:cxn>
                <a:cxn ang="0">
                  <a:pos x="24" y="1"/>
                </a:cxn>
                <a:cxn ang="0">
                  <a:pos x="17" y="1"/>
                </a:cxn>
                <a:cxn ang="0">
                  <a:pos x="15" y="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35" name="Freeform 319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15" y="142"/>
                </a:cxn>
                <a:cxn ang="0">
                  <a:pos x="17" y="142"/>
                </a:cxn>
                <a:cxn ang="0">
                  <a:pos x="24" y="142"/>
                </a:cxn>
                <a:cxn ang="0">
                  <a:pos x="34" y="143"/>
                </a:cxn>
                <a:cxn ang="0">
                  <a:pos x="48" y="143"/>
                </a:cxn>
                <a:cxn ang="0">
                  <a:pos x="63" y="142"/>
                </a:cxn>
                <a:cxn ang="0">
                  <a:pos x="80" y="141"/>
                </a:cxn>
                <a:cxn ang="0">
                  <a:pos x="99" y="139"/>
                </a:cxn>
                <a:cxn ang="0">
                  <a:pos x="116" y="135"/>
                </a:cxn>
                <a:cxn ang="0">
                  <a:pos x="133" y="131"/>
                </a:cxn>
                <a:cxn ang="0">
                  <a:pos x="148" y="125"/>
                </a:cxn>
                <a:cxn ang="0">
                  <a:pos x="161" y="117"/>
                </a:cxn>
                <a:cxn ang="0">
                  <a:pos x="171" y="106"/>
                </a:cxn>
                <a:cxn ang="0">
                  <a:pos x="177" y="94"/>
                </a:cxn>
                <a:cxn ang="0">
                  <a:pos x="180" y="79"/>
                </a:cxn>
                <a:cxn ang="0">
                  <a:pos x="175" y="60"/>
                </a:cxn>
                <a:cxn ang="0">
                  <a:pos x="166" y="40"/>
                </a:cxn>
                <a:cxn ang="0">
                  <a:pos x="138" y="7"/>
                </a:cxn>
                <a:cxn ang="0">
                  <a:pos x="109" y="0"/>
                </a:cxn>
                <a:cxn ang="0">
                  <a:pos x="82" y="10"/>
                </a:cxn>
                <a:cxn ang="0">
                  <a:pos x="56" y="32"/>
                </a:cxn>
                <a:cxn ang="0">
                  <a:pos x="33" y="59"/>
                </a:cxn>
                <a:cxn ang="0">
                  <a:pos x="16" y="87"/>
                </a:cxn>
                <a:cxn ang="0">
                  <a:pos x="4" y="108"/>
                </a:cxn>
                <a:cxn ang="0">
                  <a:pos x="0" y="116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36" name="Freeform 320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/>
              <a:ahLst/>
              <a:cxnLst>
                <a:cxn ang="0">
                  <a:pos x="12" y="24"/>
                </a:cxn>
                <a:cxn ang="0">
                  <a:pos x="8" y="23"/>
                </a:cxn>
                <a:cxn ang="0">
                  <a:pos x="3" y="21"/>
                </a:cxn>
                <a:cxn ang="0">
                  <a:pos x="1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2" y="0"/>
                </a:cxn>
                <a:cxn ang="0">
                  <a:pos x="17" y="1"/>
                </a:cxn>
                <a:cxn ang="0">
                  <a:pos x="20" y="3"/>
                </a:cxn>
                <a:cxn ang="0">
                  <a:pos x="23" y="7"/>
                </a:cxn>
                <a:cxn ang="0">
                  <a:pos x="24" y="11"/>
                </a:cxn>
                <a:cxn ang="0">
                  <a:pos x="23" y="16"/>
                </a:cxn>
                <a:cxn ang="0">
                  <a:pos x="20" y="21"/>
                </a:cxn>
                <a:cxn ang="0">
                  <a:pos x="17" y="23"/>
                </a:cxn>
                <a:cxn ang="0">
                  <a:pos x="12" y="24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37" name="Freeform 321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1" y="73"/>
                </a:cxn>
                <a:cxn ang="0">
                  <a:pos x="33" y="70"/>
                </a:cxn>
                <a:cxn ang="0">
                  <a:pos x="38" y="62"/>
                </a:cxn>
                <a:cxn ang="0">
                  <a:pos x="43" y="50"/>
                </a:cxn>
                <a:cxn ang="0">
                  <a:pos x="49" y="36"/>
                </a:cxn>
                <a:cxn ang="0">
                  <a:pos x="52" y="24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4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2"/>
                </a:cxn>
                <a:cxn ang="0">
                  <a:pos x="17" y="70"/>
                </a:cxn>
                <a:cxn ang="0">
                  <a:pos x="19" y="73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38" name="Freeform 322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1" y="73"/>
                </a:cxn>
                <a:cxn ang="0">
                  <a:pos x="33" y="70"/>
                </a:cxn>
                <a:cxn ang="0">
                  <a:pos x="38" y="62"/>
                </a:cxn>
                <a:cxn ang="0">
                  <a:pos x="43" y="50"/>
                </a:cxn>
                <a:cxn ang="0">
                  <a:pos x="49" y="36"/>
                </a:cxn>
                <a:cxn ang="0">
                  <a:pos x="52" y="24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4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2"/>
                </a:cxn>
                <a:cxn ang="0">
                  <a:pos x="17" y="70"/>
                </a:cxn>
                <a:cxn ang="0">
                  <a:pos x="19" y="73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39" name="Freeform 323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1" y="48"/>
                </a:cxn>
                <a:cxn ang="0">
                  <a:pos x="70" y="44"/>
                </a:cxn>
                <a:cxn ang="0">
                  <a:pos x="64" y="36"/>
                </a:cxn>
                <a:cxn ang="0">
                  <a:pos x="58" y="25"/>
                </a:cxn>
                <a:cxn ang="0">
                  <a:pos x="49" y="14"/>
                </a:cxn>
                <a:cxn ang="0">
                  <a:pos x="39" y="5"/>
                </a:cxn>
                <a:cxn ang="0">
                  <a:pos x="28" y="0"/>
                </a:cxn>
                <a:cxn ang="0">
                  <a:pos x="16" y="4"/>
                </a:cxn>
                <a:cxn ang="0">
                  <a:pos x="6" y="17"/>
                </a:cxn>
                <a:cxn ang="0">
                  <a:pos x="0" y="33"/>
                </a:cxn>
                <a:cxn ang="0">
                  <a:pos x="3" y="43"/>
                </a:cxn>
                <a:cxn ang="0">
                  <a:pos x="11" y="51"/>
                </a:cxn>
                <a:cxn ang="0">
                  <a:pos x="25" y="56"/>
                </a:cxn>
                <a:cxn ang="0">
                  <a:pos x="39" y="58"/>
                </a:cxn>
                <a:cxn ang="0">
                  <a:pos x="52" y="58"/>
                </a:cxn>
                <a:cxn ang="0">
                  <a:pos x="62" y="58"/>
                </a:cxn>
                <a:cxn ang="0">
                  <a:pos x="66" y="58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40" name="Freeform 324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/>
              <a:ahLst/>
              <a:cxnLst>
                <a:cxn ang="0">
                  <a:pos x="71" y="10"/>
                </a:cxn>
                <a:cxn ang="0">
                  <a:pos x="66" y="0"/>
                </a:cxn>
                <a:cxn ang="0">
                  <a:pos x="62" y="0"/>
                </a:cxn>
                <a:cxn ang="0">
                  <a:pos x="53" y="0"/>
                </a:cxn>
                <a:cxn ang="0">
                  <a:pos x="39" y="0"/>
                </a:cxn>
                <a:cxn ang="0">
                  <a:pos x="25" y="2"/>
                </a:cxn>
                <a:cxn ang="0">
                  <a:pos x="13" y="7"/>
                </a:cxn>
                <a:cxn ang="0">
                  <a:pos x="3" y="15"/>
                </a:cxn>
                <a:cxn ang="0">
                  <a:pos x="0" y="25"/>
                </a:cxn>
                <a:cxn ang="0">
                  <a:pos x="6" y="42"/>
                </a:cxn>
                <a:cxn ang="0">
                  <a:pos x="16" y="54"/>
                </a:cxn>
                <a:cxn ang="0">
                  <a:pos x="28" y="57"/>
                </a:cxn>
                <a:cxn ang="0">
                  <a:pos x="39" y="53"/>
                </a:cxn>
                <a:cxn ang="0">
                  <a:pos x="49" y="44"/>
                </a:cxn>
                <a:cxn ang="0">
                  <a:pos x="58" y="33"/>
                </a:cxn>
                <a:cxn ang="0">
                  <a:pos x="64" y="22"/>
                </a:cxn>
                <a:cxn ang="0">
                  <a:pos x="70" y="14"/>
                </a:cxn>
                <a:cxn ang="0">
                  <a:pos x="71" y="10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41" name="Freeform 325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0" y="0"/>
                </a:cxn>
                <a:cxn ang="0">
                  <a:pos x="18" y="4"/>
                </a:cxn>
                <a:cxn ang="0">
                  <a:pos x="14" y="12"/>
                </a:cxn>
                <a:cxn ang="0">
                  <a:pos x="8" y="23"/>
                </a:cxn>
                <a:cxn ang="0">
                  <a:pos x="2" y="36"/>
                </a:cxn>
                <a:cxn ang="0">
                  <a:pos x="0" y="50"/>
                </a:cxn>
                <a:cxn ang="0">
                  <a:pos x="1" y="61"/>
                </a:cxn>
                <a:cxn ang="0">
                  <a:pos x="9" y="69"/>
                </a:cxn>
                <a:cxn ang="0">
                  <a:pos x="25" y="73"/>
                </a:cxn>
                <a:cxn ang="0">
                  <a:pos x="41" y="69"/>
                </a:cxn>
                <a:cxn ang="0">
                  <a:pos x="50" y="61"/>
                </a:cxn>
                <a:cxn ang="0">
                  <a:pos x="52" y="50"/>
                </a:cxn>
                <a:cxn ang="0">
                  <a:pos x="49" y="36"/>
                </a:cxn>
                <a:cxn ang="0">
                  <a:pos x="45" y="23"/>
                </a:cxn>
                <a:cxn ang="0">
                  <a:pos x="39" y="12"/>
                </a:cxn>
                <a:cxn ang="0">
                  <a:pos x="34" y="4"/>
                </a:cxn>
                <a:cxn ang="0">
                  <a:pos x="32" y="0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42" name="Freeform 326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4"/>
                </a:cxn>
                <a:cxn ang="0">
                  <a:pos x="32" y="53"/>
                </a:cxn>
                <a:cxn ang="0">
                  <a:pos x="44" y="57"/>
                </a:cxn>
                <a:cxn ang="0">
                  <a:pos x="55" y="54"/>
                </a:cxn>
                <a:cxn ang="0">
                  <a:pos x="66" y="42"/>
                </a:cxn>
                <a:cxn ang="0">
                  <a:pos x="71" y="25"/>
                </a:cxn>
                <a:cxn ang="0">
                  <a:pos x="68" y="15"/>
                </a:cxn>
                <a:cxn ang="0">
                  <a:pos x="60" y="7"/>
                </a:cxn>
                <a:cxn ang="0">
                  <a:pos x="46" y="2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43" name="Freeform 327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6" y="57"/>
                </a:cxn>
                <a:cxn ang="0">
                  <a:pos x="9" y="57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46" y="55"/>
                </a:cxn>
                <a:cxn ang="0">
                  <a:pos x="59" y="50"/>
                </a:cxn>
                <a:cxn ang="0">
                  <a:pos x="68" y="43"/>
                </a:cxn>
                <a:cxn ang="0">
                  <a:pos x="71" y="32"/>
                </a:cxn>
                <a:cxn ang="0">
                  <a:pos x="66" y="17"/>
                </a:cxn>
                <a:cxn ang="0">
                  <a:pos x="55" y="4"/>
                </a:cxn>
                <a:cxn ang="0">
                  <a:pos x="44" y="0"/>
                </a:cxn>
                <a:cxn ang="0">
                  <a:pos x="32" y="4"/>
                </a:cxn>
                <a:cxn ang="0">
                  <a:pos x="23" y="13"/>
                </a:cxn>
                <a:cxn ang="0">
                  <a:pos x="14" y="23"/>
                </a:cxn>
                <a:cxn ang="0">
                  <a:pos x="7" y="35"/>
                </a:cxn>
                <a:cxn ang="0">
                  <a:pos x="1" y="43"/>
                </a:cxn>
                <a:cxn ang="0">
                  <a:pos x="0" y="47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44" name="Freeform 328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/>
              <a:ahLst/>
              <a:cxnLst>
                <a:cxn ang="0">
                  <a:pos x="11" y="24"/>
                </a:cxn>
                <a:cxn ang="0">
                  <a:pos x="7" y="23"/>
                </a:cxn>
                <a:cxn ang="0">
                  <a:pos x="3" y="20"/>
                </a:cxn>
                <a:cxn ang="0">
                  <a:pos x="1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7" y="1"/>
                </a:cxn>
                <a:cxn ang="0">
                  <a:pos x="11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3" y="7"/>
                </a:cxn>
                <a:cxn ang="0">
                  <a:pos x="24" y="11"/>
                </a:cxn>
                <a:cxn ang="0">
                  <a:pos x="23" y="16"/>
                </a:cxn>
                <a:cxn ang="0">
                  <a:pos x="20" y="20"/>
                </a:cxn>
                <a:cxn ang="0">
                  <a:pos x="16" y="23"/>
                </a:cxn>
                <a:cxn ang="0">
                  <a:pos x="11" y="24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45" name="Freeform 329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2" y="73"/>
                </a:cxn>
                <a:cxn ang="0">
                  <a:pos x="34" y="69"/>
                </a:cxn>
                <a:cxn ang="0">
                  <a:pos x="39" y="61"/>
                </a:cxn>
                <a:cxn ang="0">
                  <a:pos x="45" y="50"/>
                </a:cxn>
                <a:cxn ang="0">
                  <a:pos x="50" y="36"/>
                </a:cxn>
                <a:cxn ang="0">
                  <a:pos x="53" y="23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1"/>
                </a:cxn>
                <a:cxn ang="0">
                  <a:pos x="17" y="69"/>
                </a:cxn>
                <a:cxn ang="0">
                  <a:pos x="19" y="73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46" name="Freeform 330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2" y="73"/>
                </a:cxn>
                <a:cxn ang="0">
                  <a:pos x="34" y="69"/>
                </a:cxn>
                <a:cxn ang="0">
                  <a:pos x="39" y="61"/>
                </a:cxn>
                <a:cxn ang="0">
                  <a:pos x="45" y="50"/>
                </a:cxn>
                <a:cxn ang="0">
                  <a:pos x="50" y="36"/>
                </a:cxn>
                <a:cxn ang="0">
                  <a:pos x="53" y="23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1"/>
                </a:cxn>
                <a:cxn ang="0">
                  <a:pos x="17" y="69"/>
                </a:cxn>
                <a:cxn ang="0">
                  <a:pos x="19" y="73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47" name="Freeform 331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1" y="47"/>
                </a:cxn>
                <a:cxn ang="0">
                  <a:pos x="70" y="44"/>
                </a:cxn>
                <a:cxn ang="0">
                  <a:pos x="64" y="36"/>
                </a:cxn>
                <a:cxn ang="0">
                  <a:pos x="58" y="24"/>
                </a:cxn>
                <a:cxn ang="0">
                  <a:pos x="49" y="14"/>
                </a:cxn>
                <a:cxn ang="0">
                  <a:pos x="39" y="5"/>
                </a:cxn>
                <a:cxn ang="0">
                  <a:pos x="28" y="0"/>
                </a:cxn>
                <a:cxn ang="0">
                  <a:pos x="16" y="4"/>
                </a:cxn>
                <a:cxn ang="0">
                  <a:pos x="6" y="16"/>
                </a:cxn>
                <a:cxn ang="0">
                  <a:pos x="0" y="32"/>
                </a:cxn>
                <a:cxn ang="0">
                  <a:pos x="3" y="43"/>
                </a:cxn>
                <a:cxn ang="0">
                  <a:pos x="13" y="51"/>
                </a:cxn>
                <a:cxn ang="0">
                  <a:pos x="25" y="55"/>
                </a:cxn>
                <a:cxn ang="0">
                  <a:pos x="39" y="58"/>
                </a:cxn>
                <a:cxn ang="0">
                  <a:pos x="53" y="58"/>
                </a:cxn>
                <a:cxn ang="0">
                  <a:pos x="62" y="58"/>
                </a:cxn>
                <a:cxn ang="0">
                  <a:pos x="66" y="58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48" name="Freeform 332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/>
              <a:ahLst/>
              <a:cxnLst>
                <a:cxn ang="0">
                  <a:pos x="72" y="10"/>
                </a:cxn>
                <a:cxn ang="0">
                  <a:pos x="67" y="0"/>
                </a:cxn>
                <a:cxn ang="0">
                  <a:pos x="63" y="0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26" y="2"/>
                </a:cxn>
                <a:cxn ang="0">
                  <a:pos x="13" y="7"/>
                </a:cxn>
                <a:cxn ang="0">
                  <a:pos x="3" y="15"/>
                </a:cxn>
                <a:cxn ang="0">
                  <a:pos x="0" y="25"/>
                </a:cxn>
                <a:cxn ang="0">
                  <a:pos x="6" y="41"/>
                </a:cxn>
                <a:cxn ang="0">
                  <a:pos x="17" y="54"/>
                </a:cxn>
                <a:cxn ang="0">
                  <a:pos x="29" y="56"/>
                </a:cxn>
                <a:cxn ang="0">
                  <a:pos x="39" y="53"/>
                </a:cxn>
                <a:cxn ang="0">
                  <a:pos x="49" y="44"/>
                </a:cxn>
                <a:cxn ang="0">
                  <a:pos x="59" y="33"/>
                </a:cxn>
                <a:cxn ang="0">
                  <a:pos x="66" y="22"/>
                </a:cxn>
                <a:cxn ang="0">
                  <a:pos x="71" y="14"/>
                </a:cxn>
                <a:cxn ang="0">
                  <a:pos x="72" y="10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49" name="Freeform 333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0" y="0"/>
                </a:cxn>
                <a:cxn ang="0">
                  <a:pos x="18" y="3"/>
                </a:cxn>
                <a:cxn ang="0">
                  <a:pos x="13" y="11"/>
                </a:cxn>
                <a:cxn ang="0">
                  <a:pos x="8" y="23"/>
                </a:cxn>
                <a:cxn ang="0">
                  <a:pos x="3" y="35"/>
                </a:cxn>
                <a:cxn ang="0">
                  <a:pos x="0" y="49"/>
                </a:cxn>
                <a:cxn ang="0">
                  <a:pos x="2" y="61"/>
                </a:cxn>
                <a:cxn ang="0">
                  <a:pos x="10" y="69"/>
                </a:cxn>
                <a:cxn ang="0">
                  <a:pos x="26" y="72"/>
                </a:cxn>
                <a:cxn ang="0">
                  <a:pos x="42" y="69"/>
                </a:cxn>
                <a:cxn ang="0">
                  <a:pos x="51" y="61"/>
                </a:cxn>
                <a:cxn ang="0">
                  <a:pos x="53" y="49"/>
                </a:cxn>
                <a:cxn ang="0">
                  <a:pos x="50" y="35"/>
                </a:cxn>
                <a:cxn ang="0">
                  <a:pos x="46" y="23"/>
                </a:cxn>
                <a:cxn ang="0">
                  <a:pos x="40" y="11"/>
                </a:cxn>
                <a:cxn ang="0">
                  <a:pos x="35" y="3"/>
                </a:cxn>
                <a:cxn ang="0">
                  <a:pos x="33" y="0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50" name="Freeform 334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4"/>
                </a:cxn>
                <a:cxn ang="0">
                  <a:pos x="32" y="53"/>
                </a:cxn>
                <a:cxn ang="0">
                  <a:pos x="44" y="56"/>
                </a:cxn>
                <a:cxn ang="0">
                  <a:pos x="55" y="54"/>
                </a:cxn>
                <a:cxn ang="0">
                  <a:pos x="66" y="41"/>
                </a:cxn>
                <a:cxn ang="0">
                  <a:pos x="71" y="25"/>
                </a:cxn>
                <a:cxn ang="0">
                  <a:pos x="68" y="15"/>
                </a:cxn>
                <a:cxn ang="0">
                  <a:pos x="59" y="7"/>
                </a:cxn>
                <a:cxn ang="0">
                  <a:pos x="46" y="2"/>
                </a:cxn>
                <a:cxn ang="0">
                  <a:pos x="32" y="0"/>
                </a:cxn>
                <a:cxn ang="0">
                  <a:pos x="20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51" name="Freeform 335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/>
              <a:ahLst/>
              <a:cxnLst>
                <a:cxn ang="0">
                  <a:pos x="0" y="46"/>
                </a:cxn>
                <a:cxn ang="0">
                  <a:pos x="6" y="57"/>
                </a:cxn>
                <a:cxn ang="0">
                  <a:pos x="9" y="57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47" y="54"/>
                </a:cxn>
                <a:cxn ang="0">
                  <a:pos x="60" y="50"/>
                </a:cxn>
                <a:cxn ang="0">
                  <a:pos x="69" y="43"/>
                </a:cxn>
                <a:cxn ang="0">
                  <a:pos x="72" y="31"/>
                </a:cxn>
                <a:cxn ang="0">
                  <a:pos x="67" y="16"/>
                </a:cxn>
                <a:cxn ang="0">
                  <a:pos x="55" y="4"/>
                </a:cxn>
                <a:cxn ang="0">
                  <a:pos x="44" y="0"/>
                </a:cxn>
                <a:cxn ang="0">
                  <a:pos x="33" y="4"/>
                </a:cxn>
                <a:cxn ang="0">
                  <a:pos x="23" y="13"/>
                </a:cxn>
                <a:cxn ang="0">
                  <a:pos x="14" y="23"/>
                </a:cxn>
                <a:cxn ang="0">
                  <a:pos x="7" y="35"/>
                </a:cxn>
                <a:cxn ang="0">
                  <a:pos x="1" y="43"/>
                </a:cxn>
                <a:cxn ang="0">
                  <a:pos x="0" y="46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52" name="Freeform 336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/>
              <a:ahLst/>
              <a:cxnLst>
                <a:cxn ang="0">
                  <a:pos x="12" y="24"/>
                </a:cxn>
                <a:cxn ang="0">
                  <a:pos x="7" y="23"/>
                </a:cxn>
                <a:cxn ang="0">
                  <a:pos x="4" y="20"/>
                </a:cxn>
                <a:cxn ang="0">
                  <a:pos x="1" y="17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7" y="1"/>
                </a:cxn>
                <a:cxn ang="0">
                  <a:pos x="12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2" y="8"/>
                </a:cxn>
                <a:cxn ang="0">
                  <a:pos x="23" y="12"/>
                </a:cxn>
                <a:cxn ang="0">
                  <a:pos x="22" y="17"/>
                </a:cxn>
                <a:cxn ang="0">
                  <a:pos x="20" y="20"/>
                </a:cxn>
                <a:cxn ang="0">
                  <a:pos x="16" y="23"/>
                </a:cxn>
                <a:cxn ang="0">
                  <a:pos x="12" y="24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53" name="Freeform 337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0" y="73"/>
                </a:cxn>
                <a:cxn ang="0">
                  <a:pos x="31" y="73"/>
                </a:cxn>
                <a:cxn ang="0">
                  <a:pos x="34" y="69"/>
                </a:cxn>
                <a:cxn ang="0">
                  <a:pos x="38" y="61"/>
                </a:cxn>
                <a:cxn ang="0">
                  <a:pos x="44" y="50"/>
                </a:cxn>
                <a:cxn ang="0">
                  <a:pos x="50" y="36"/>
                </a:cxn>
                <a:cxn ang="0">
                  <a:pos x="52" y="23"/>
                </a:cxn>
                <a:cxn ang="0">
                  <a:pos x="51" y="12"/>
                </a:cxn>
                <a:cxn ang="0">
                  <a:pos x="43" y="4"/>
                </a:cxn>
                <a:cxn ang="0">
                  <a:pos x="27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3" y="61"/>
                </a:cxn>
                <a:cxn ang="0">
                  <a:pos x="17" y="69"/>
                </a:cxn>
                <a:cxn ang="0">
                  <a:pos x="20" y="73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54" name="Freeform 338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0" y="73"/>
                </a:cxn>
                <a:cxn ang="0">
                  <a:pos x="31" y="73"/>
                </a:cxn>
                <a:cxn ang="0">
                  <a:pos x="34" y="69"/>
                </a:cxn>
                <a:cxn ang="0">
                  <a:pos x="38" y="61"/>
                </a:cxn>
                <a:cxn ang="0">
                  <a:pos x="44" y="50"/>
                </a:cxn>
                <a:cxn ang="0">
                  <a:pos x="50" y="36"/>
                </a:cxn>
                <a:cxn ang="0">
                  <a:pos x="52" y="23"/>
                </a:cxn>
                <a:cxn ang="0">
                  <a:pos x="51" y="12"/>
                </a:cxn>
                <a:cxn ang="0">
                  <a:pos x="43" y="4"/>
                </a:cxn>
                <a:cxn ang="0">
                  <a:pos x="27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3" y="61"/>
                </a:cxn>
                <a:cxn ang="0">
                  <a:pos x="17" y="69"/>
                </a:cxn>
                <a:cxn ang="0">
                  <a:pos x="20" y="73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55" name="Freeform 339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2" y="47"/>
                </a:cxn>
                <a:cxn ang="0">
                  <a:pos x="71" y="44"/>
                </a:cxn>
                <a:cxn ang="0">
                  <a:pos x="65" y="36"/>
                </a:cxn>
                <a:cxn ang="0">
                  <a:pos x="58" y="24"/>
                </a:cxn>
                <a:cxn ang="0">
                  <a:pos x="50" y="14"/>
                </a:cxn>
                <a:cxn ang="0">
                  <a:pos x="40" y="5"/>
                </a:cxn>
                <a:cxn ang="0">
                  <a:pos x="28" y="0"/>
                </a:cxn>
                <a:cxn ang="0">
                  <a:pos x="16" y="3"/>
                </a:cxn>
                <a:cxn ang="0">
                  <a:pos x="6" y="15"/>
                </a:cxn>
                <a:cxn ang="0">
                  <a:pos x="0" y="31"/>
                </a:cxn>
                <a:cxn ang="0">
                  <a:pos x="4" y="43"/>
                </a:cxn>
                <a:cxn ang="0">
                  <a:pos x="12" y="51"/>
                </a:cxn>
                <a:cxn ang="0">
                  <a:pos x="26" y="56"/>
                </a:cxn>
                <a:cxn ang="0">
                  <a:pos x="40" y="58"/>
                </a:cxn>
                <a:cxn ang="0">
                  <a:pos x="52" y="58"/>
                </a:cxn>
                <a:cxn ang="0">
                  <a:pos x="63" y="58"/>
                </a:cxn>
                <a:cxn ang="0">
                  <a:pos x="66" y="58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56" name="Freeform 340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/>
              <a:ahLst/>
              <a:cxnLst>
                <a:cxn ang="0">
                  <a:pos x="72" y="10"/>
                </a:cxn>
                <a:cxn ang="0">
                  <a:pos x="66" y="0"/>
                </a:cxn>
                <a:cxn ang="0">
                  <a:pos x="63" y="0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26" y="2"/>
                </a:cxn>
                <a:cxn ang="0">
                  <a:pos x="13" y="7"/>
                </a:cxn>
                <a:cxn ang="0">
                  <a:pos x="4" y="14"/>
                </a:cxn>
                <a:cxn ang="0">
                  <a:pos x="0" y="25"/>
                </a:cxn>
                <a:cxn ang="0">
                  <a:pos x="6" y="40"/>
                </a:cxn>
                <a:cxn ang="0">
                  <a:pos x="16" y="53"/>
                </a:cxn>
                <a:cxn ang="0">
                  <a:pos x="28" y="56"/>
                </a:cxn>
                <a:cxn ang="0">
                  <a:pos x="40" y="53"/>
                </a:cxn>
                <a:cxn ang="0">
                  <a:pos x="50" y="44"/>
                </a:cxn>
                <a:cxn ang="0">
                  <a:pos x="58" y="33"/>
                </a:cxn>
                <a:cxn ang="0">
                  <a:pos x="65" y="22"/>
                </a:cxn>
                <a:cxn ang="0">
                  <a:pos x="71" y="14"/>
                </a:cxn>
                <a:cxn ang="0">
                  <a:pos x="72" y="10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57" name="Freeform 341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1" y="0"/>
                </a:cxn>
                <a:cxn ang="0">
                  <a:pos x="19" y="3"/>
                </a:cxn>
                <a:cxn ang="0">
                  <a:pos x="14" y="11"/>
                </a:cxn>
                <a:cxn ang="0">
                  <a:pos x="8" y="23"/>
                </a:cxn>
                <a:cxn ang="0">
                  <a:pos x="2" y="35"/>
                </a:cxn>
                <a:cxn ang="0">
                  <a:pos x="0" y="49"/>
                </a:cxn>
                <a:cxn ang="0">
                  <a:pos x="2" y="61"/>
                </a:cxn>
                <a:cxn ang="0">
                  <a:pos x="10" y="69"/>
                </a:cxn>
                <a:cxn ang="0">
                  <a:pos x="27" y="72"/>
                </a:cxn>
                <a:cxn ang="0">
                  <a:pos x="43" y="69"/>
                </a:cxn>
                <a:cxn ang="0">
                  <a:pos x="51" y="61"/>
                </a:cxn>
                <a:cxn ang="0">
                  <a:pos x="53" y="49"/>
                </a:cxn>
                <a:cxn ang="0">
                  <a:pos x="51" y="35"/>
                </a:cxn>
                <a:cxn ang="0">
                  <a:pos x="45" y="23"/>
                </a:cxn>
                <a:cxn ang="0">
                  <a:pos x="39" y="11"/>
                </a:cxn>
                <a:cxn ang="0">
                  <a:pos x="35" y="3"/>
                </a:cxn>
                <a:cxn ang="0">
                  <a:pos x="32" y="0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58" name="Freeform 342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3"/>
                </a:cxn>
                <a:cxn ang="0">
                  <a:pos x="33" y="53"/>
                </a:cxn>
                <a:cxn ang="0">
                  <a:pos x="44" y="57"/>
                </a:cxn>
                <a:cxn ang="0">
                  <a:pos x="56" y="55"/>
                </a:cxn>
                <a:cxn ang="0">
                  <a:pos x="66" y="42"/>
                </a:cxn>
                <a:cxn ang="0">
                  <a:pos x="72" y="26"/>
                </a:cxn>
                <a:cxn ang="0">
                  <a:pos x="68" y="15"/>
                </a:cxn>
                <a:cxn ang="0">
                  <a:pos x="60" y="7"/>
                </a:cxn>
                <a:cxn ang="0">
                  <a:pos x="46" y="2"/>
                </a:cxn>
                <a:cxn ang="0">
                  <a:pos x="33" y="0"/>
                </a:cxn>
                <a:cxn ang="0">
                  <a:pos x="20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59" name="Freeform 343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6" y="58"/>
                </a:cxn>
                <a:cxn ang="0">
                  <a:pos x="9" y="58"/>
                </a:cxn>
                <a:cxn ang="0">
                  <a:pos x="20" y="58"/>
                </a:cxn>
                <a:cxn ang="0">
                  <a:pos x="33" y="58"/>
                </a:cxn>
                <a:cxn ang="0">
                  <a:pos x="46" y="55"/>
                </a:cxn>
                <a:cxn ang="0">
                  <a:pos x="59" y="51"/>
                </a:cxn>
                <a:cxn ang="0">
                  <a:pos x="68" y="43"/>
                </a:cxn>
                <a:cxn ang="0">
                  <a:pos x="72" y="32"/>
                </a:cxn>
                <a:cxn ang="0">
                  <a:pos x="66" y="16"/>
                </a:cxn>
                <a:cxn ang="0">
                  <a:pos x="56" y="4"/>
                </a:cxn>
                <a:cxn ang="0">
                  <a:pos x="44" y="0"/>
                </a:cxn>
                <a:cxn ang="0">
                  <a:pos x="33" y="5"/>
                </a:cxn>
                <a:cxn ang="0">
                  <a:pos x="23" y="14"/>
                </a:cxn>
                <a:cxn ang="0">
                  <a:pos x="14" y="24"/>
                </a:cxn>
                <a:cxn ang="0">
                  <a:pos x="7" y="36"/>
                </a:cxn>
                <a:cxn ang="0">
                  <a:pos x="1" y="44"/>
                </a:cxn>
                <a:cxn ang="0">
                  <a:pos x="0" y="47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60" name="Freeform 344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43" y="28"/>
                </a:cxn>
                <a:cxn ang="0">
                  <a:pos x="138" y="57"/>
                </a:cxn>
                <a:cxn ang="0">
                  <a:pos x="129" y="84"/>
                </a:cxn>
                <a:cxn ang="0">
                  <a:pos x="116" y="111"/>
                </a:cxn>
                <a:cxn ang="0">
                  <a:pos x="100" y="135"/>
                </a:cxn>
                <a:cxn ang="0">
                  <a:pos x="82" y="152"/>
                </a:cxn>
                <a:cxn ang="0">
                  <a:pos x="60" y="164"/>
                </a:cxn>
                <a:cxn ang="0">
                  <a:pos x="36" y="167"/>
                </a:cxn>
                <a:cxn ang="0">
                  <a:pos x="16" y="163"/>
                </a:cxn>
                <a:cxn ang="0">
                  <a:pos x="5" y="152"/>
                </a:cxn>
                <a:cxn ang="0">
                  <a:pos x="0" y="140"/>
                </a:cxn>
                <a:cxn ang="0">
                  <a:pos x="2" y="123"/>
                </a:cxn>
                <a:cxn ang="0">
                  <a:pos x="12" y="109"/>
                </a:cxn>
                <a:cxn ang="0">
                  <a:pos x="24" y="96"/>
                </a:cxn>
                <a:cxn ang="0">
                  <a:pos x="42" y="85"/>
                </a:cxn>
                <a:cxn ang="0">
                  <a:pos x="62" y="82"/>
                </a:cxn>
                <a:cxn ang="0">
                  <a:pos x="80" y="79"/>
                </a:cxn>
                <a:cxn ang="0">
                  <a:pos x="95" y="69"/>
                </a:cxn>
                <a:cxn ang="0">
                  <a:pos x="108" y="57"/>
                </a:cxn>
                <a:cxn ang="0">
                  <a:pos x="121" y="41"/>
                </a:cxn>
                <a:cxn ang="0">
                  <a:pos x="130" y="26"/>
                </a:cxn>
                <a:cxn ang="0">
                  <a:pos x="138" y="13"/>
                </a:cxn>
                <a:cxn ang="0">
                  <a:pos x="143" y="4"/>
                </a:cxn>
                <a:cxn ang="0">
                  <a:pos x="144" y="0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61" name="Freeform 345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/>
              <a:ahLst/>
              <a:cxnLst>
                <a:cxn ang="0">
                  <a:pos x="204" y="0"/>
                </a:cxn>
                <a:cxn ang="0">
                  <a:pos x="196" y="10"/>
                </a:cxn>
                <a:cxn ang="0">
                  <a:pos x="187" y="21"/>
                </a:cxn>
                <a:cxn ang="0">
                  <a:pos x="175" y="31"/>
                </a:cxn>
                <a:cxn ang="0">
                  <a:pos x="165" y="40"/>
                </a:cxn>
                <a:cxn ang="0">
                  <a:pos x="152" y="50"/>
                </a:cxn>
                <a:cxn ang="0">
                  <a:pos x="139" y="58"/>
                </a:cxn>
                <a:cxn ang="0">
                  <a:pos x="127" y="65"/>
                </a:cxn>
                <a:cxn ang="0">
                  <a:pos x="114" y="70"/>
                </a:cxn>
                <a:cxn ang="0">
                  <a:pos x="100" y="76"/>
                </a:cxn>
                <a:cxn ang="0">
                  <a:pos x="88" y="80"/>
                </a:cxn>
                <a:cxn ang="0">
                  <a:pos x="74" y="81"/>
                </a:cxn>
                <a:cxn ang="0">
                  <a:pos x="61" y="82"/>
                </a:cxn>
                <a:cxn ang="0">
                  <a:pos x="48" y="81"/>
                </a:cxn>
                <a:cxn ang="0">
                  <a:pos x="37" y="77"/>
                </a:cxn>
                <a:cxn ang="0">
                  <a:pos x="25" y="71"/>
                </a:cxn>
                <a:cxn ang="0">
                  <a:pos x="15" y="65"/>
                </a:cxn>
                <a:cxn ang="0">
                  <a:pos x="2" y="48"/>
                </a:cxn>
                <a:cxn ang="0">
                  <a:pos x="0" y="33"/>
                </a:cxn>
                <a:cxn ang="0">
                  <a:pos x="6" y="21"/>
                </a:cxn>
                <a:cxn ang="0">
                  <a:pos x="17" y="10"/>
                </a:cxn>
                <a:cxn ang="0">
                  <a:pos x="33" y="3"/>
                </a:cxn>
                <a:cxn ang="0">
                  <a:pos x="52" y="1"/>
                </a:cxn>
                <a:cxn ang="0">
                  <a:pos x="71" y="5"/>
                </a:cxn>
                <a:cxn ang="0">
                  <a:pos x="90" y="15"/>
                </a:cxn>
                <a:cxn ang="0">
                  <a:pos x="105" y="22"/>
                </a:cxn>
                <a:cxn ang="0">
                  <a:pos x="123" y="24"/>
                </a:cxn>
                <a:cxn ang="0">
                  <a:pos x="142" y="22"/>
                </a:cxn>
                <a:cxn ang="0">
                  <a:pos x="160" y="17"/>
                </a:cxn>
                <a:cxn ang="0">
                  <a:pos x="177" y="12"/>
                </a:cxn>
                <a:cxn ang="0">
                  <a:pos x="191" y="6"/>
                </a:cxn>
                <a:cxn ang="0">
                  <a:pos x="200" y="2"/>
                </a:cxn>
                <a:cxn ang="0">
                  <a:pos x="204" y="0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62" name="Freeform 346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42" y="21"/>
                </a:cxn>
                <a:cxn ang="0">
                  <a:pos x="59" y="45"/>
                </a:cxn>
                <a:cxn ang="0">
                  <a:pos x="71" y="73"/>
                </a:cxn>
                <a:cxn ang="0">
                  <a:pos x="79" y="100"/>
                </a:cxn>
                <a:cxn ang="0">
                  <a:pos x="84" y="128"/>
                </a:cxn>
                <a:cxn ang="0">
                  <a:pos x="82" y="155"/>
                </a:cxn>
                <a:cxn ang="0">
                  <a:pos x="74" y="178"/>
                </a:cxn>
                <a:cxn ang="0">
                  <a:pos x="57" y="197"/>
                </a:cxn>
                <a:cxn ang="0">
                  <a:pos x="40" y="208"/>
                </a:cxn>
                <a:cxn ang="0">
                  <a:pos x="25" y="208"/>
                </a:cxn>
                <a:cxn ang="0">
                  <a:pos x="12" y="201"/>
                </a:cxn>
                <a:cxn ang="0">
                  <a:pos x="4" y="187"/>
                </a:cxn>
                <a:cxn ang="0">
                  <a:pos x="0" y="170"/>
                </a:cxn>
                <a:cxn ang="0">
                  <a:pos x="1" y="151"/>
                </a:cxn>
                <a:cxn ang="0">
                  <a:pos x="7" y="133"/>
                </a:cxn>
                <a:cxn ang="0">
                  <a:pos x="19" y="115"/>
                </a:cxn>
                <a:cxn ang="0">
                  <a:pos x="34" y="84"/>
                </a:cxn>
                <a:cxn ang="0">
                  <a:pos x="34" y="46"/>
                </a:cxn>
                <a:cxn ang="0">
                  <a:pos x="27" y="14"/>
                </a:cxn>
                <a:cxn ang="0">
                  <a:pos x="24" y="0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63" name="Freeform 347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7"/>
                </a:cxn>
                <a:cxn ang="0">
                  <a:pos x="54" y="18"/>
                </a:cxn>
                <a:cxn ang="0">
                  <a:pos x="81" y="33"/>
                </a:cxn>
                <a:cxn ang="0">
                  <a:pos x="104" y="50"/>
                </a:cxn>
                <a:cxn ang="0">
                  <a:pos x="123" y="71"/>
                </a:cxn>
                <a:cxn ang="0">
                  <a:pos x="137" y="92"/>
                </a:cxn>
                <a:cxn ang="0">
                  <a:pos x="144" y="117"/>
                </a:cxn>
                <a:cxn ang="0">
                  <a:pos x="142" y="141"/>
                </a:cxn>
                <a:cxn ang="0">
                  <a:pos x="134" y="159"/>
                </a:cxn>
                <a:cxn ang="0">
                  <a:pos x="121" y="168"/>
                </a:cxn>
                <a:cxn ang="0">
                  <a:pos x="107" y="170"/>
                </a:cxn>
                <a:cxn ang="0">
                  <a:pos x="94" y="164"/>
                </a:cxn>
                <a:cxn ang="0">
                  <a:pos x="80" y="152"/>
                </a:cxn>
                <a:cxn ang="0">
                  <a:pos x="69" y="136"/>
                </a:cxn>
                <a:cxn ang="0">
                  <a:pos x="64" y="118"/>
                </a:cxn>
                <a:cxn ang="0">
                  <a:pos x="65" y="97"/>
                </a:cxn>
                <a:cxn ang="0">
                  <a:pos x="65" y="80"/>
                </a:cxn>
                <a:cxn ang="0">
                  <a:pos x="59" y="63"/>
                </a:cxn>
                <a:cxn ang="0">
                  <a:pos x="49" y="46"/>
                </a:cxn>
                <a:cxn ang="0">
                  <a:pos x="36" y="31"/>
                </a:cxn>
                <a:cxn ang="0">
                  <a:pos x="23" y="19"/>
                </a:cxn>
                <a:cxn ang="0">
                  <a:pos x="12" y="10"/>
                </a:cxn>
                <a:cxn ang="0">
                  <a:pos x="4" y="3"/>
                </a:cxn>
                <a:cxn ang="0">
                  <a:pos x="0" y="0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64" name="Freeform 348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3" y="13"/>
                </a:cxn>
                <a:cxn ang="0">
                  <a:pos x="27" y="8"/>
                </a:cxn>
                <a:cxn ang="0">
                  <a:pos x="40" y="5"/>
                </a:cxn>
                <a:cxn ang="0">
                  <a:pos x="54" y="3"/>
                </a:cxn>
                <a:cxn ang="0">
                  <a:pos x="69" y="0"/>
                </a:cxn>
                <a:cxn ang="0">
                  <a:pos x="84" y="0"/>
                </a:cxn>
                <a:cxn ang="0">
                  <a:pos x="99" y="0"/>
                </a:cxn>
                <a:cxn ang="0">
                  <a:pos x="114" y="1"/>
                </a:cxn>
                <a:cxn ang="0">
                  <a:pos x="128" y="4"/>
                </a:cxn>
                <a:cxn ang="0">
                  <a:pos x="141" y="8"/>
                </a:cxn>
                <a:cxn ang="0">
                  <a:pos x="153" y="13"/>
                </a:cxn>
                <a:cxn ang="0">
                  <a:pos x="165" y="19"/>
                </a:cxn>
                <a:cxn ang="0">
                  <a:pos x="175" y="27"/>
                </a:cxn>
                <a:cxn ang="0">
                  <a:pos x="183" y="35"/>
                </a:cxn>
                <a:cxn ang="0">
                  <a:pos x="190" y="45"/>
                </a:cxn>
                <a:cxn ang="0">
                  <a:pos x="196" y="57"/>
                </a:cxn>
                <a:cxn ang="0">
                  <a:pos x="199" y="76"/>
                </a:cxn>
                <a:cxn ang="0">
                  <a:pos x="194" y="91"/>
                </a:cxn>
                <a:cxn ang="0">
                  <a:pos x="182" y="99"/>
                </a:cxn>
                <a:cxn ang="0">
                  <a:pos x="167" y="103"/>
                </a:cxn>
                <a:cxn ang="0">
                  <a:pos x="150" y="101"/>
                </a:cxn>
                <a:cxn ang="0">
                  <a:pos x="132" y="92"/>
                </a:cxn>
                <a:cxn ang="0">
                  <a:pos x="118" y="80"/>
                </a:cxn>
                <a:cxn ang="0">
                  <a:pos x="106" y="63"/>
                </a:cxn>
                <a:cxn ang="0">
                  <a:pos x="97" y="49"/>
                </a:cxn>
                <a:cxn ang="0">
                  <a:pos x="82" y="37"/>
                </a:cxn>
                <a:cxn ang="0">
                  <a:pos x="65" y="29"/>
                </a:cxn>
                <a:cxn ang="0">
                  <a:pos x="46" y="25"/>
                </a:cxn>
                <a:cxn ang="0">
                  <a:pos x="29" y="21"/>
                </a:cxn>
                <a:cxn ang="0">
                  <a:pos x="14" y="19"/>
                </a:cxn>
                <a:cxn ang="0">
                  <a:pos x="4" y="18"/>
                </a:cxn>
                <a:cxn ang="0">
                  <a:pos x="0" y="18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65" name="Freeform 349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/>
              <a:ahLst/>
              <a:cxnLst>
                <a:cxn ang="0">
                  <a:pos x="95" y="0"/>
                </a:cxn>
                <a:cxn ang="0">
                  <a:pos x="103" y="26"/>
                </a:cxn>
                <a:cxn ang="0">
                  <a:pos x="107" y="55"/>
                </a:cxn>
                <a:cxn ang="0">
                  <a:pos x="107" y="85"/>
                </a:cxn>
                <a:cxn ang="0">
                  <a:pos x="104" y="114"/>
                </a:cxn>
                <a:cxn ang="0">
                  <a:pos x="96" y="141"/>
                </a:cxn>
                <a:cxn ang="0">
                  <a:pos x="83" y="164"/>
                </a:cxn>
                <a:cxn ang="0">
                  <a:pos x="66" y="183"/>
                </a:cxn>
                <a:cxn ang="0">
                  <a:pos x="44" y="193"/>
                </a:cxn>
                <a:cxn ang="0">
                  <a:pos x="24" y="195"/>
                </a:cxn>
                <a:cxn ang="0">
                  <a:pos x="10" y="190"/>
                </a:cxn>
                <a:cxn ang="0">
                  <a:pos x="3" y="177"/>
                </a:cxn>
                <a:cxn ang="0">
                  <a:pos x="0" y="162"/>
                </a:cxn>
                <a:cxn ang="0">
                  <a:pos x="3" y="145"/>
                </a:cxn>
                <a:cxn ang="0">
                  <a:pos x="12" y="127"/>
                </a:cxn>
                <a:cxn ang="0">
                  <a:pos x="24" y="114"/>
                </a:cxn>
                <a:cxn ang="0">
                  <a:pos x="43" y="103"/>
                </a:cxn>
                <a:cxn ang="0">
                  <a:pos x="58" y="94"/>
                </a:cxn>
                <a:cxn ang="0">
                  <a:pos x="69" y="80"/>
                </a:cxn>
                <a:cxn ang="0">
                  <a:pos x="79" y="64"/>
                </a:cxn>
                <a:cxn ang="0">
                  <a:pos x="86" y="46"/>
                </a:cxn>
                <a:cxn ang="0">
                  <a:pos x="90" y="28"/>
                </a:cxn>
                <a:cxn ang="0">
                  <a:pos x="92" y="13"/>
                </a:cxn>
                <a:cxn ang="0">
                  <a:pos x="95" y="3"/>
                </a:cxn>
                <a:cxn ang="0">
                  <a:pos x="95" y="0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66" name="Freeform 350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/>
              <a:ahLst/>
              <a:cxnLst>
                <a:cxn ang="0">
                  <a:pos x="183" y="0"/>
                </a:cxn>
                <a:cxn ang="0">
                  <a:pos x="173" y="25"/>
                </a:cxn>
                <a:cxn ang="0">
                  <a:pos x="159" y="51"/>
                </a:cxn>
                <a:cxn ang="0">
                  <a:pos x="141" y="74"/>
                </a:cxn>
                <a:cxn ang="0">
                  <a:pos x="120" y="94"/>
                </a:cxn>
                <a:cxn ang="0">
                  <a:pos x="97" y="111"/>
                </a:cxn>
                <a:cxn ang="0">
                  <a:pos x="73" y="122"/>
                </a:cxn>
                <a:cxn ang="0">
                  <a:pos x="48" y="126"/>
                </a:cxn>
                <a:cxn ang="0">
                  <a:pos x="24" y="120"/>
                </a:cxn>
                <a:cxn ang="0">
                  <a:pos x="7" y="109"/>
                </a:cxn>
                <a:cxn ang="0">
                  <a:pos x="0" y="96"/>
                </a:cxn>
                <a:cxn ang="0">
                  <a:pos x="1" y="82"/>
                </a:cxn>
                <a:cxn ang="0">
                  <a:pos x="8" y="69"/>
                </a:cxn>
                <a:cxn ang="0">
                  <a:pos x="22" y="58"/>
                </a:cxn>
                <a:cxn ang="0">
                  <a:pos x="39" y="50"/>
                </a:cxn>
                <a:cxn ang="0">
                  <a:pos x="58" y="46"/>
                </a:cxn>
                <a:cxn ang="0">
                  <a:pos x="78" y="50"/>
                </a:cxn>
                <a:cxn ang="0">
                  <a:pos x="96" y="52"/>
                </a:cxn>
                <a:cxn ang="0">
                  <a:pos x="113" y="48"/>
                </a:cxn>
                <a:cxn ang="0">
                  <a:pos x="130" y="40"/>
                </a:cxn>
                <a:cxn ang="0">
                  <a:pos x="148" y="30"/>
                </a:cxn>
                <a:cxn ang="0">
                  <a:pos x="161" y="20"/>
                </a:cxn>
                <a:cxn ang="0">
                  <a:pos x="173" y="10"/>
                </a:cxn>
                <a:cxn ang="0">
                  <a:pos x="181" y="2"/>
                </a:cxn>
                <a:cxn ang="0">
                  <a:pos x="183" y="0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67" name="Freeform 351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" y="14"/>
                </a:cxn>
                <a:cxn ang="0">
                  <a:pos x="46" y="33"/>
                </a:cxn>
                <a:cxn ang="0">
                  <a:pos x="66" y="54"/>
                </a:cxn>
                <a:cxn ang="0">
                  <a:pos x="83" y="77"/>
                </a:cxn>
                <a:cxn ang="0">
                  <a:pos x="95" y="103"/>
                </a:cxn>
                <a:cxn ang="0">
                  <a:pos x="102" y="128"/>
                </a:cxn>
                <a:cxn ang="0">
                  <a:pos x="102" y="153"/>
                </a:cxn>
                <a:cxn ang="0">
                  <a:pos x="93" y="177"/>
                </a:cxn>
                <a:cxn ang="0">
                  <a:pos x="79" y="191"/>
                </a:cxn>
                <a:cxn ang="0">
                  <a:pos x="65" y="197"/>
                </a:cxn>
                <a:cxn ang="0">
                  <a:pos x="51" y="194"/>
                </a:cxn>
                <a:cxn ang="0">
                  <a:pos x="39" y="183"/>
                </a:cxn>
                <a:cxn ang="0">
                  <a:pos x="30" y="170"/>
                </a:cxn>
                <a:cxn ang="0">
                  <a:pos x="25" y="151"/>
                </a:cxn>
                <a:cxn ang="0">
                  <a:pos x="25" y="132"/>
                </a:cxn>
                <a:cxn ang="0">
                  <a:pos x="32" y="112"/>
                </a:cxn>
                <a:cxn ang="0">
                  <a:pos x="37" y="96"/>
                </a:cxn>
                <a:cxn ang="0">
                  <a:pos x="35" y="77"/>
                </a:cxn>
                <a:cxn ang="0">
                  <a:pos x="31" y="59"/>
                </a:cxn>
                <a:cxn ang="0">
                  <a:pos x="24" y="41"/>
                </a:cxn>
                <a:cxn ang="0">
                  <a:pos x="16" y="24"/>
                </a:cxn>
                <a:cxn ang="0">
                  <a:pos x="8" y="12"/>
                </a:cxn>
                <a:cxn ang="0">
                  <a:pos x="2" y="4"/>
                </a:cxn>
                <a:cxn ang="0">
                  <a:pos x="0" y="0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68" name="Freeform 352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8" y="0"/>
                </a:cxn>
                <a:cxn ang="0">
                  <a:pos x="57" y="1"/>
                </a:cxn>
                <a:cxn ang="0">
                  <a:pos x="87" y="7"/>
                </a:cxn>
                <a:cxn ang="0">
                  <a:pos x="114" y="16"/>
                </a:cxn>
                <a:cxn ang="0">
                  <a:pos x="140" y="30"/>
                </a:cxn>
                <a:cxn ang="0">
                  <a:pos x="159" y="46"/>
                </a:cxn>
                <a:cxn ang="0">
                  <a:pos x="173" y="67"/>
                </a:cxn>
                <a:cxn ang="0">
                  <a:pos x="180" y="91"/>
                </a:cxn>
                <a:cxn ang="0">
                  <a:pos x="178" y="110"/>
                </a:cxn>
                <a:cxn ang="0">
                  <a:pos x="170" y="123"/>
                </a:cxn>
                <a:cxn ang="0">
                  <a:pos x="156" y="129"/>
                </a:cxn>
                <a:cxn ang="0">
                  <a:pos x="141" y="128"/>
                </a:cxn>
                <a:cxn ang="0">
                  <a:pos x="125" y="121"/>
                </a:cxn>
                <a:cxn ang="0">
                  <a:pos x="110" y="109"/>
                </a:cxn>
                <a:cxn ang="0">
                  <a:pos x="98" y="93"/>
                </a:cxn>
                <a:cxn ang="0">
                  <a:pos x="93" y="73"/>
                </a:cxn>
                <a:cxn ang="0">
                  <a:pos x="87" y="57"/>
                </a:cxn>
                <a:cxn ang="0">
                  <a:pos x="75" y="44"/>
                </a:cxn>
                <a:cxn ang="0">
                  <a:pos x="60" y="31"/>
                </a:cxn>
                <a:cxn ang="0">
                  <a:pos x="44" y="20"/>
                </a:cxn>
                <a:cxn ang="0">
                  <a:pos x="28" y="12"/>
                </a:cxn>
                <a:cxn ang="0">
                  <a:pos x="14" y="7"/>
                </a:cxn>
                <a:cxn ang="0">
                  <a:pos x="4" y="3"/>
                </a:cxn>
                <a:cxn ang="0">
                  <a:pos x="0" y="2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69" name="Freeform 353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1" y="45"/>
                </a:cxn>
                <a:cxn ang="0">
                  <a:pos x="22" y="37"/>
                </a:cxn>
                <a:cxn ang="0">
                  <a:pos x="34" y="30"/>
                </a:cxn>
                <a:cxn ang="0">
                  <a:pos x="46" y="23"/>
                </a:cxn>
                <a:cxn ang="0">
                  <a:pos x="60" y="16"/>
                </a:cxn>
                <a:cxn ang="0">
                  <a:pos x="74" y="11"/>
                </a:cxn>
                <a:cxn ang="0">
                  <a:pos x="88" y="7"/>
                </a:cxn>
                <a:cxn ang="0">
                  <a:pos x="103" y="3"/>
                </a:cxn>
                <a:cxn ang="0">
                  <a:pos x="117" y="1"/>
                </a:cxn>
                <a:cxn ang="0">
                  <a:pos x="130" y="0"/>
                </a:cxn>
                <a:cxn ang="0">
                  <a:pos x="143" y="1"/>
                </a:cxn>
                <a:cxn ang="0">
                  <a:pos x="156" y="3"/>
                </a:cxn>
                <a:cxn ang="0">
                  <a:pos x="168" y="7"/>
                </a:cxn>
                <a:cxn ang="0">
                  <a:pos x="179" y="12"/>
                </a:cxn>
                <a:cxn ang="0">
                  <a:pos x="189" y="19"/>
                </a:cxn>
                <a:cxn ang="0">
                  <a:pos x="197" y="29"/>
                </a:cxn>
                <a:cxn ang="0">
                  <a:pos x="206" y="47"/>
                </a:cxn>
                <a:cxn ang="0">
                  <a:pos x="206" y="62"/>
                </a:cxn>
                <a:cxn ang="0">
                  <a:pos x="198" y="73"/>
                </a:cxn>
                <a:cxn ang="0">
                  <a:pos x="185" y="82"/>
                </a:cxn>
                <a:cxn ang="0">
                  <a:pos x="167" y="85"/>
                </a:cxn>
                <a:cxn ang="0">
                  <a:pos x="149" y="84"/>
                </a:cxn>
                <a:cxn ang="0">
                  <a:pos x="132" y="76"/>
                </a:cxn>
                <a:cxn ang="0">
                  <a:pos x="116" y="63"/>
                </a:cxn>
                <a:cxn ang="0">
                  <a:pos x="102" y="53"/>
                </a:cxn>
                <a:cxn ang="0">
                  <a:pos x="84" y="47"/>
                </a:cxn>
                <a:cxn ang="0">
                  <a:pos x="66" y="45"/>
                </a:cxn>
                <a:cxn ang="0">
                  <a:pos x="46" y="46"/>
                </a:cxn>
                <a:cxn ang="0">
                  <a:pos x="29" y="48"/>
                </a:cxn>
                <a:cxn ang="0">
                  <a:pos x="14" y="50"/>
                </a:cxn>
                <a:cxn ang="0">
                  <a:pos x="4" y="53"/>
                </a:cxn>
                <a:cxn ang="0">
                  <a:pos x="0" y="54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70" name="Freeform 354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2" y="2"/>
                </a:cxn>
                <a:cxn ang="0">
                  <a:pos x="45" y="0"/>
                </a:cxn>
                <a:cxn ang="0">
                  <a:pos x="68" y="3"/>
                </a:cxn>
                <a:cxn ang="0">
                  <a:pos x="91" y="8"/>
                </a:cxn>
                <a:cxn ang="0">
                  <a:pos x="111" y="17"/>
                </a:cxn>
                <a:cxn ang="0">
                  <a:pos x="128" y="29"/>
                </a:cxn>
                <a:cxn ang="0">
                  <a:pos x="141" y="44"/>
                </a:cxn>
                <a:cxn ang="0">
                  <a:pos x="147" y="63"/>
                </a:cxn>
                <a:cxn ang="0">
                  <a:pos x="146" y="79"/>
                </a:cxn>
                <a:cxn ang="0">
                  <a:pos x="141" y="89"/>
                </a:cxn>
                <a:cxn ang="0">
                  <a:pos x="130" y="94"/>
                </a:cxn>
                <a:cxn ang="0">
                  <a:pos x="119" y="95"/>
                </a:cxn>
                <a:cxn ang="0">
                  <a:pos x="105" y="90"/>
                </a:cxn>
                <a:cxn ang="0">
                  <a:pos x="93" y="82"/>
                </a:cxn>
                <a:cxn ang="0">
                  <a:pos x="83" y="70"/>
                </a:cxn>
                <a:cxn ang="0">
                  <a:pos x="77" y="55"/>
                </a:cxn>
                <a:cxn ang="0">
                  <a:pos x="71" y="43"/>
                </a:cxn>
                <a:cxn ang="0">
                  <a:pos x="62" y="33"/>
                </a:cxn>
                <a:cxn ang="0">
                  <a:pos x="50" y="23"/>
                </a:cxn>
                <a:cxn ang="0">
                  <a:pos x="36" y="17"/>
                </a:cxn>
                <a:cxn ang="0">
                  <a:pos x="22" y="12"/>
                </a:cxn>
                <a:cxn ang="0">
                  <a:pos x="10" y="7"/>
                </a:cxn>
                <a:cxn ang="0">
                  <a:pos x="3" y="6"/>
                </a:cxn>
                <a:cxn ang="0">
                  <a:pos x="0" y="5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71" name="Freeform 355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" y="10"/>
                </a:cxn>
                <a:cxn ang="0">
                  <a:pos x="38" y="24"/>
                </a:cxn>
                <a:cxn ang="0">
                  <a:pos x="56" y="40"/>
                </a:cxn>
                <a:cxn ang="0">
                  <a:pos x="69" y="59"/>
                </a:cxn>
                <a:cxn ang="0">
                  <a:pos x="81" y="78"/>
                </a:cxn>
                <a:cxn ang="0">
                  <a:pos x="87" y="98"/>
                </a:cxn>
                <a:cxn ang="0">
                  <a:pos x="87" y="119"/>
                </a:cxn>
                <a:cxn ang="0">
                  <a:pos x="81" y="137"/>
                </a:cxn>
                <a:cxn ang="0">
                  <a:pos x="71" y="150"/>
                </a:cxn>
                <a:cxn ang="0">
                  <a:pos x="59" y="154"/>
                </a:cxn>
                <a:cxn ang="0">
                  <a:pos x="49" y="152"/>
                </a:cxn>
                <a:cxn ang="0">
                  <a:pos x="38" y="144"/>
                </a:cxn>
                <a:cxn ang="0">
                  <a:pos x="30" y="133"/>
                </a:cxn>
                <a:cxn ang="0">
                  <a:pos x="26" y="119"/>
                </a:cxn>
                <a:cxn ang="0">
                  <a:pos x="26" y="103"/>
                </a:cxn>
                <a:cxn ang="0">
                  <a:pos x="30" y="88"/>
                </a:cxn>
                <a:cxn ang="0">
                  <a:pos x="34" y="74"/>
                </a:cxn>
                <a:cxn ang="0">
                  <a:pos x="31" y="60"/>
                </a:cxn>
                <a:cxn ang="0">
                  <a:pos x="27" y="45"/>
                </a:cxn>
                <a:cxn ang="0">
                  <a:pos x="21" y="31"/>
                </a:cxn>
                <a:cxn ang="0">
                  <a:pos x="14" y="19"/>
                </a:cxn>
                <a:cxn ang="0">
                  <a:pos x="7" y="9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72" name="Freeform 356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/>
              <a:ahLst/>
              <a:cxnLst>
                <a:cxn ang="0">
                  <a:pos x="0" y="69"/>
                </a:cxn>
                <a:cxn ang="0">
                  <a:pos x="14" y="52"/>
                </a:cxn>
                <a:cxn ang="0">
                  <a:pos x="30" y="36"/>
                </a:cxn>
                <a:cxn ang="0">
                  <a:pos x="49" y="22"/>
                </a:cxn>
                <a:cxn ang="0">
                  <a:pos x="69" y="11"/>
                </a:cxn>
                <a:cxn ang="0">
                  <a:pos x="90" y="4"/>
                </a:cxn>
                <a:cxn ang="0">
                  <a:pos x="110" y="0"/>
                </a:cxn>
                <a:cxn ang="0">
                  <a:pos x="130" y="4"/>
                </a:cxn>
                <a:cxn ang="0">
                  <a:pos x="147" y="13"/>
                </a:cxn>
                <a:cxn ang="0">
                  <a:pos x="158" y="25"/>
                </a:cxn>
                <a:cxn ang="0">
                  <a:pos x="161" y="37"/>
                </a:cxn>
                <a:cxn ang="0">
                  <a:pos x="156" y="47"/>
                </a:cxn>
                <a:cxn ang="0">
                  <a:pos x="148" y="55"/>
                </a:cxn>
                <a:cxn ang="0">
                  <a:pos x="136" y="61"/>
                </a:cxn>
                <a:cxn ang="0">
                  <a:pos x="121" y="64"/>
                </a:cxn>
                <a:cxn ang="0">
                  <a:pos x="105" y="61"/>
                </a:cxn>
                <a:cxn ang="0">
                  <a:pos x="90" y="54"/>
                </a:cxn>
                <a:cxn ang="0">
                  <a:pos x="77" y="49"/>
                </a:cxn>
                <a:cxn ang="0">
                  <a:pos x="63" y="47"/>
                </a:cxn>
                <a:cxn ang="0">
                  <a:pos x="48" y="50"/>
                </a:cxn>
                <a:cxn ang="0">
                  <a:pos x="34" y="54"/>
                </a:cxn>
                <a:cxn ang="0">
                  <a:pos x="21" y="59"/>
                </a:cxn>
                <a:cxn ang="0">
                  <a:pos x="10" y="64"/>
                </a:cxn>
                <a:cxn ang="0">
                  <a:pos x="2" y="68"/>
                </a:cxn>
                <a:cxn ang="0">
                  <a:pos x="0" y="6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73" name="Freeform 357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/>
              <a:ahLst/>
              <a:cxnLst>
                <a:cxn ang="0">
                  <a:pos x="0" y="133"/>
                </a:cxn>
                <a:cxn ang="0">
                  <a:pos x="1" y="111"/>
                </a:cxn>
                <a:cxn ang="0">
                  <a:pos x="5" y="88"/>
                </a:cxn>
                <a:cxn ang="0">
                  <a:pos x="11" y="65"/>
                </a:cxn>
                <a:cxn ang="0">
                  <a:pos x="22" y="44"/>
                </a:cxn>
                <a:cxn ang="0">
                  <a:pos x="35" y="25"/>
                </a:cxn>
                <a:cxn ang="0">
                  <a:pos x="49" y="12"/>
                </a:cxn>
                <a:cxn ang="0">
                  <a:pos x="67" y="2"/>
                </a:cxn>
                <a:cxn ang="0">
                  <a:pos x="86" y="0"/>
                </a:cxn>
                <a:cxn ang="0">
                  <a:pos x="102" y="4"/>
                </a:cxn>
                <a:cxn ang="0">
                  <a:pos x="112" y="12"/>
                </a:cxn>
                <a:cxn ang="0">
                  <a:pos x="114" y="22"/>
                </a:cxn>
                <a:cxn ang="0">
                  <a:pos x="112" y="35"/>
                </a:cxn>
                <a:cxn ang="0">
                  <a:pos x="105" y="46"/>
                </a:cxn>
                <a:cxn ang="0">
                  <a:pos x="94" y="56"/>
                </a:cxn>
                <a:cxn ang="0">
                  <a:pos x="81" y="65"/>
                </a:cxn>
                <a:cxn ang="0">
                  <a:pos x="64" y="67"/>
                </a:cxn>
                <a:cxn ang="0">
                  <a:pos x="52" y="69"/>
                </a:cxn>
                <a:cxn ang="0">
                  <a:pos x="39" y="77"/>
                </a:cxn>
                <a:cxn ang="0">
                  <a:pos x="29" y="88"/>
                </a:cxn>
                <a:cxn ang="0">
                  <a:pos x="18" y="99"/>
                </a:cxn>
                <a:cxn ang="0">
                  <a:pos x="11" y="112"/>
                </a:cxn>
                <a:cxn ang="0">
                  <a:pos x="5" y="122"/>
                </a:cxn>
                <a:cxn ang="0">
                  <a:pos x="1" y="130"/>
                </a:cxn>
                <a:cxn ang="0">
                  <a:pos x="0" y="133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74" name="Freeform 358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/>
              <a:ahLst/>
              <a:cxnLst>
                <a:cxn ang="0">
                  <a:pos x="30" y="163"/>
                </a:cxn>
                <a:cxn ang="0">
                  <a:pos x="18" y="145"/>
                </a:cxn>
                <a:cxn ang="0">
                  <a:pos x="9" y="124"/>
                </a:cxn>
                <a:cxn ang="0">
                  <a:pos x="3" y="101"/>
                </a:cxn>
                <a:cxn ang="0">
                  <a:pos x="0" y="78"/>
                </a:cxn>
                <a:cxn ang="0">
                  <a:pos x="0" y="56"/>
                </a:cxn>
                <a:cxn ang="0">
                  <a:pos x="4" y="36"/>
                </a:cxn>
                <a:cxn ang="0">
                  <a:pos x="13" y="18"/>
                </a:cxn>
                <a:cxn ang="0">
                  <a:pos x="28" y="6"/>
                </a:cxn>
                <a:cxn ang="0">
                  <a:pos x="43" y="0"/>
                </a:cxn>
                <a:cxn ang="0">
                  <a:pos x="56" y="2"/>
                </a:cxn>
                <a:cxn ang="0">
                  <a:pos x="64" y="9"/>
                </a:cxn>
                <a:cxn ang="0">
                  <a:pos x="70" y="21"/>
                </a:cxn>
                <a:cxn ang="0">
                  <a:pos x="70" y="34"/>
                </a:cxn>
                <a:cxn ang="0">
                  <a:pos x="68" y="48"/>
                </a:cxn>
                <a:cxn ang="0">
                  <a:pos x="59" y="62"/>
                </a:cxn>
                <a:cxn ang="0">
                  <a:pos x="48" y="74"/>
                </a:cxn>
                <a:cxn ang="0">
                  <a:pos x="33" y="97"/>
                </a:cxn>
                <a:cxn ang="0">
                  <a:pos x="27" y="127"/>
                </a:cxn>
                <a:cxn ang="0">
                  <a:pos x="28" y="152"/>
                </a:cxn>
                <a:cxn ang="0">
                  <a:pos x="30" y="163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75" name="Freeform 359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/>
              <a:ahLst/>
              <a:cxnLst>
                <a:cxn ang="0">
                  <a:pos x="8" y="6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3" y="4"/>
                </a:cxn>
                <a:cxn ang="0">
                  <a:pos x="44" y="8"/>
                </a:cxn>
                <a:cxn ang="0">
                  <a:pos x="69" y="16"/>
                </a:cxn>
                <a:cxn ang="0">
                  <a:pos x="98" y="27"/>
                </a:cxn>
                <a:cxn ang="0">
                  <a:pos x="129" y="39"/>
                </a:cxn>
                <a:cxn ang="0">
                  <a:pos x="162" y="55"/>
                </a:cxn>
                <a:cxn ang="0">
                  <a:pos x="196" y="74"/>
                </a:cxn>
                <a:cxn ang="0">
                  <a:pos x="229" y="96"/>
                </a:cxn>
                <a:cxn ang="0">
                  <a:pos x="262" y="120"/>
                </a:cxn>
                <a:cxn ang="0">
                  <a:pos x="291" y="146"/>
                </a:cxn>
                <a:cxn ang="0">
                  <a:pos x="317" y="178"/>
                </a:cxn>
                <a:cxn ang="0">
                  <a:pos x="340" y="210"/>
                </a:cxn>
                <a:cxn ang="0">
                  <a:pos x="356" y="247"/>
                </a:cxn>
                <a:cxn ang="0">
                  <a:pos x="361" y="267"/>
                </a:cxn>
                <a:cxn ang="0">
                  <a:pos x="358" y="287"/>
                </a:cxn>
                <a:cxn ang="0">
                  <a:pos x="354" y="304"/>
                </a:cxn>
                <a:cxn ang="0">
                  <a:pos x="346" y="319"/>
                </a:cxn>
                <a:cxn ang="0">
                  <a:pos x="336" y="331"/>
                </a:cxn>
                <a:cxn ang="0">
                  <a:pos x="328" y="340"/>
                </a:cxn>
                <a:cxn ang="0">
                  <a:pos x="323" y="346"/>
                </a:cxn>
                <a:cxn ang="0">
                  <a:pos x="320" y="348"/>
                </a:cxn>
                <a:cxn ang="0">
                  <a:pos x="321" y="346"/>
                </a:cxn>
                <a:cxn ang="0">
                  <a:pos x="326" y="341"/>
                </a:cxn>
                <a:cxn ang="0">
                  <a:pos x="331" y="332"/>
                </a:cxn>
                <a:cxn ang="0">
                  <a:pos x="336" y="320"/>
                </a:cxn>
                <a:cxn ang="0">
                  <a:pos x="340" y="305"/>
                </a:cxn>
                <a:cxn ang="0">
                  <a:pos x="342" y="287"/>
                </a:cxn>
                <a:cxn ang="0">
                  <a:pos x="341" y="267"/>
                </a:cxn>
                <a:cxn ang="0">
                  <a:pos x="336" y="244"/>
                </a:cxn>
                <a:cxn ang="0">
                  <a:pos x="326" y="220"/>
                </a:cxn>
                <a:cxn ang="0">
                  <a:pos x="309" y="194"/>
                </a:cxn>
                <a:cxn ang="0">
                  <a:pos x="283" y="165"/>
                </a:cxn>
                <a:cxn ang="0">
                  <a:pos x="250" y="136"/>
                </a:cxn>
                <a:cxn ang="0">
                  <a:pos x="207" y="105"/>
                </a:cxn>
                <a:cxn ang="0">
                  <a:pos x="153" y="73"/>
                </a:cxn>
                <a:cxn ang="0">
                  <a:pos x="88" y="39"/>
                </a:cxn>
                <a:cxn ang="0">
                  <a:pos x="8" y="6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76" name="Freeform 360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10" y="30"/>
                </a:cxn>
                <a:cxn ang="0">
                  <a:pos x="2" y="71"/>
                </a:cxn>
                <a:cxn ang="0">
                  <a:pos x="0" y="121"/>
                </a:cxn>
                <a:cxn ang="0">
                  <a:pos x="5" y="175"/>
                </a:cxn>
                <a:cxn ang="0">
                  <a:pos x="19" y="228"/>
                </a:cxn>
                <a:cxn ang="0">
                  <a:pos x="43" y="276"/>
                </a:cxn>
                <a:cxn ang="0">
                  <a:pos x="79" y="316"/>
                </a:cxn>
                <a:cxn ang="0">
                  <a:pos x="126" y="343"/>
                </a:cxn>
                <a:cxn ang="0">
                  <a:pos x="123" y="341"/>
                </a:cxn>
                <a:cxn ang="0">
                  <a:pos x="115" y="332"/>
                </a:cxn>
                <a:cxn ang="0">
                  <a:pos x="102" y="321"/>
                </a:cxn>
                <a:cxn ang="0">
                  <a:pos x="87" y="306"/>
                </a:cxn>
                <a:cxn ang="0">
                  <a:pos x="71" y="288"/>
                </a:cxn>
                <a:cxn ang="0">
                  <a:pos x="55" y="267"/>
                </a:cxn>
                <a:cxn ang="0">
                  <a:pos x="41" y="245"/>
                </a:cxn>
                <a:cxn ang="0">
                  <a:pos x="30" y="221"/>
                </a:cxn>
                <a:cxn ang="0">
                  <a:pos x="19" y="183"/>
                </a:cxn>
                <a:cxn ang="0">
                  <a:pos x="13" y="145"/>
                </a:cxn>
                <a:cxn ang="0">
                  <a:pos x="12" y="108"/>
                </a:cxn>
                <a:cxn ang="0">
                  <a:pos x="13" y="73"/>
                </a:cxn>
                <a:cxn ang="0">
                  <a:pos x="17" y="43"/>
                </a:cxn>
                <a:cxn ang="0">
                  <a:pos x="20" y="20"/>
                </a:cxn>
                <a:cxn ang="0">
                  <a:pos x="24" y="5"/>
                </a:cxn>
                <a:cxn ang="0">
                  <a:pos x="25" y="0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77" name="Freeform 361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/>
              <a:ahLst/>
              <a:cxnLst>
                <a:cxn ang="0">
                  <a:pos x="332" y="160"/>
                </a:cxn>
                <a:cxn ang="0">
                  <a:pos x="326" y="146"/>
                </a:cxn>
                <a:cxn ang="0">
                  <a:pos x="318" y="130"/>
                </a:cxn>
                <a:cxn ang="0">
                  <a:pos x="305" y="114"/>
                </a:cxn>
                <a:cxn ang="0">
                  <a:pos x="290" y="96"/>
                </a:cxn>
                <a:cxn ang="0">
                  <a:pos x="273" y="79"/>
                </a:cxn>
                <a:cxn ang="0">
                  <a:pos x="254" y="63"/>
                </a:cxn>
                <a:cxn ang="0">
                  <a:pos x="232" y="48"/>
                </a:cxn>
                <a:cxn ang="0">
                  <a:pos x="208" y="34"/>
                </a:cxn>
                <a:cxn ang="0">
                  <a:pos x="183" y="21"/>
                </a:cxn>
                <a:cxn ang="0">
                  <a:pos x="158" y="11"/>
                </a:cxn>
                <a:cxn ang="0">
                  <a:pos x="132" y="4"/>
                </a:cxn>
                <a:cxn ang="0">
                  <a:pos x="104" y="0"/>
                </a:cxn>
                <a:cxn ang="0">
                  <a:pos x="77" y="0"/>
                </a:cxn>
                <a:cxn ang="0">
                  <a:pos x="51" y="2"/>
                </a:cxn>
                <a:cxn ang="0">
                  <a:pos x="26" y="10"/>
                </a:cxn>
                <a:cxn ang="0">
                  <a:pos x="0" y="23"/>
                </a:cxn>
                <a:cxn ang="0">
                  <a:pos x="5" y="21"/>
                </a:cxn>
                <a:cxn ang="0">
                  <a:pos x="15" y="19"/>
                </a:cxn>
                <a:cxn ang="0">
                  <a:pos x="33" y="17"/>
                </a:cxn>
                <a:cxn ang="0">
                  <a:pos x="54" y="15"/>
                </a:cxn>
                <a:cxn ang="0">
                  <a:pos x="79" y="13"/>
                </a:cxn>
                <a:cxn ang="0">
                  <a:pos x="105" y="15"/>
                </a:cxn>
                <a:cxn ang="0">
                  <a:pos x="132" y="18"/>
                </a:cxn>
                <a:cxn ang="0">
                  <a:pos x="157" y="24"/>
                </a:cxn>
                <a:cxn ang="0">
                  <a:pos x="194" y="39"/>
                </a:cxn>
                <a:cxn ang="0">
                  <a:pos x="226" y="59"/>
                </a:cxn>
                <a:cxn ang="0">
                  <a:pos x="256" y="81"/>
                </a:cxn>
                <a:cxn ang="0">
                  <a:pos x="282" y="104"/>
                </a:cxn>
                <a:cxn ang="0">
                  <a:pos x="303" y="125"/>
                </a:cxn>
                <a:cxn ang="0">
                  <a:pos x="318" y="144"/>
                </a:cxn>
                <a:cxn ang="0">
                  <a:pos x="329" y="155"/>
                </a:cxn>
                <a:cxn ang="0">
                  <a:pos x="332" y="160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78" name="Freeform 362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/>
              <a:ahLst/>
              <a:cxnLst>
                <a:cxn ang="0">
                  <a:pos x="330" y="1333"/>
                </a:cxn>
                <a:cxn ang="0">
                  <a:pos x="242" y="1323"/>
                </a:cxn>
                <a:cxn ang="0">
                  <a:pos x="162" y="1304"/>
                </a:cxn>
                <a:cxn ang="0">
                  <a:pos x="96" y="1268"/>
                </a:cxn>
                <a:cxn ang="0">
                  <a:pos x="53" y="1211"/>
                </a:cxn>
                <a:cxn ang="0">
                  <a:pos x="42" y="1130"/>
                </a:cxn>
                <a:cxn ang="0">
                  <a:pos x="68" y="1017"/>
                </a:cxn>
                <a:cxn ang="0">
                  <a:pos x="142" y="867"/>
                </a:cxn>
                <a:cxn ang="0">
                  <a:pos x="248" y="700"/>
                </a:cxn>
                <a:cxn ang="0">
                  <a:pos x="318" y="556"/>
                </a:cxn>
                <a:cxn ang="0">
                  <a:pos x="357" y="426"/>
                </a:cxn>
                <a:cxn ang="0">
                  <a:pos x="368" y="310"/>
                </a:cxn>
                <a:cxn ang="0">
                  <a:pos x="355" y="210"/>
                </a:cxn>
                <a:cxn ang="0">
                  <a:pos x="323" y="129"/>
                </a:cxn>
                <a:cxn ang="0">
                  <a:pos x="276" y="65"/>
                </a:cxn>
                <a:cxn ang="0">
                  <a:pos x="218" y="22"/>
                </a:cxn>
                <a:cxn ang="0">
                  <a:pos x="162" y="2"/>
                </a:cxn>
                <a:cxn ang="0">
                  <a:pos x="119" y="2"/>
                </a:cxn>
                <a:cxn ang="0">
                  <a:pos x="84" y="15"/>
                </a:cxn>
                <a:cxn ang="0">
                  <a:pos x="56" y="35"/>
                </a:cxn>
                <a:cxn ang="0">
                  <a:pos x="33" y="62"/>
                </a:cxn>
                <a:cxn ang="0">
                  <a:pos x="16" y="87"/>
                </a:cxn>
                <a:cxn ang="0">
                  <a:pos x="6" y="108"/>
                </a:cxn>
                <a:cxn ang="0">
                  <a:pos x="1" y="121"/>
                </a:cxn>
                <a:cxn ang="0">
                  <a:pos x="1" y="122"/>
                </a:cxn>
                <a:cxn ang="0">
                  <a:pos x="8" y="111"/>
                </a:cxn>
                <a:cxn ang="0">
                  <a:pos x="23" y="94"/>
                </a:cxn>
                <a:cxn ang="0">
                  <a:pos x="44" y="75"/>
                </a:cxn>
                <a:cxn ang="0">
                  <a:pos x="69" y="54"/>
                </a:cxn>
                <a:cxn ang="0">
                  <a:pos x="99" y="37"/>
                </a:cxn>
                <a:cxn ang="0">
                  <a:pos x="133" y="27"/>
                </a:cxn>
                <a:cxn ang="0">
                  <a:pos x="170" y="27"/>
                </a:cxn>
                <a:cxn ang="0">
                  <a:pos x="210" y="42"/>
                </a:cxn>
                <a:cxn ang="0">
                  <a:pos x="253" y="72"/>
                </a:cxn>
                <a:cxn ang="0">
                  <a:pos x="293" y="114"/>
                </a:cxn>
                <a:cxn ang="0">
                  <a:pos x="327" y="169"/>
                </a:cxn>
                <a:cxn ang="0">
                  <a:pos x="350" y="236"/>
                </a:cxn>
                <a:cxn ang="0">
                  <a:pos x="361" y="313"/>
                </a:cxn>
                <a:cxn ang="0">
                  <a:pos x="353" y="402"/>
                </a:cxn>
                <a:cxn ang="0">
                  <a:pos x="322" y="501"/>
                </a:cxn>
                <a:cxn ang="0">
                  <a:pos x="268" y="610"/>
                </a:cxn>
                <a:cxn ang="0">
                  <a:pos x="205" y="715"/>
                </a:cxn>
                <a:cxn ang="0">
                  <a:pos x="145" y="813"/>
                </a:cxn>
                <a:cxn ang="0">
                  <a:pos x="92" y="902"/>
                </a:cxn>
                <a:cxn ang="0">
                  <a:pos x="49" y="984"/>
                </a:cxn>
                <a:cxn ang="0">
                  <a:pos x="19" y="1060"/>
                </a:cxn>
                <a:cxn ang="0">
                  <a:pos x="7" y="1130"/>
                </a:cxn>
                <a:cxn ang="0">
                  <a:pos x="19" y="1193"/>
                </a:cxn>
                <a:cxn ang="0">
                  <a:pos x="56" y="1249"/>
                </a:cxn>
                <a:cxn ang="0">
                  <a:pos x="104" y="1290"/>
                </a:cxn>
                <a:cxn ang="0">
                  <a:pos x="158" y="1317"/>
                </a:cxn>
                <a:cxn ang="0">
                  <a:pos x="215" y="1332"/>
                </a:cxn>
                <a:cxn ang="0">
                  <a:pos x="269" y="1339"/>
                </a:cxn>
                <a:cxn ang="0">
                  <a:pos x="316" y="1340"/>
                </a:cxn>
                <a:cxn ang="0">
                  <a:pos x="350" y="1338"/>
                </a:cxn>
                <a:cxn ang="0">
                  <a:pos x="371" y="1336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79" name="Freeform 363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/>
              <a:ahLst/>
              <a:cxnLst>
                <a:cxn ang="0">
                  <a:pos x="99" y="62"/>
                </a:cxn>
                <a:cxn ang="0">
                  <a:pos x="105" y="56"/>
                </a:cxn>
                <a:cxn ang="0">
                  <a:pos x="110" y="48"/>
                </a:cxn>
                <a:cxn ang="0">
                  <a:pos x="110" y="39"/>
                </a:cxn>
                <a:cxn ang="0">
                  <a:pos x="108" y="31"/>
                </a:cxn>
                <a:cxn ang="0">
                  <a:pos x="102" y="25"/>
                </a:cxn>
                <a:cxn ang="0">
                  <a:pos x="94" y="21"/>
                </a:cxn>
                <a:cxn ang="0">
                  <a:pos x="86" y="20"/>
                </a:cxn>
                <a:cxn ang="0">
                  <a:pos x="77" y="23"/>
                </a:cxn>
                <a:cxn ang="0">
                  <a:pos x="74" y="13"/>
                </a:cxn>
                <a:cxn ang="0">
                  <a:pos x="70" y="6"/>
                </a:cxn>
                <a:cxn ang="0">
                  <a:pos x="63" y="2"/>
                </a:cxn>
                <a:cxn ang="0">
                  <a:pos x="55" y="0"/>
                </a:cxn>
                <a:cxn ang="0">
                  <a:pos x="48" y="2"/>
                </a:cxn>
                <a:cxn ang="0">
                  <a:pos x="41" y="6"/>
                </a:cxn>
                <a:cxn ang="0">
                  <a:pos x="36" y="13"/>
                </a:cxn>
                <a:cxn ang="0">
                  <a:pos x="34" y="23"/>
                </a:cxn>
                <a:cxn ang="0">
                  <a:pos x="25" y="20"/>
                </a:cxn>
                <a:cxn ang="0">
                  <a:pos x="17" y="20"/>
                </a:cxn>
                <a:cxn ang="0">
                  <a:pos x="9" y="24"/>
                </a:cxn>
                <a:cxn ang="0">
                  <a:pos x="3" y="31"/>
                </a:cxn>
                <a:cxn ang="0">
                  <a:pos x="1" y="39"/>
                </a:cxn>
                <a:cxn ang="0">
                  <a:pos x="1" y="47"/>
                </a:cxn>
                <a:cxn ang="0">
                  <a:pos x="4" y="55"/>
                </a:cxn>
                <a:cxn ang="0">
                  <a:pos x="11" y="61"/>
                </a:cxn>
                <a:cxn ang="0">
                  <a:pos x="4" y="66"/>
                </a:cxn>
                <a:cxn ang="0">
                  <a:pos x="0" y="74"/>
                </a:cxn>
                <a:cxn ang="0">
                  <a:pos x="0" y="84"/>
                </a:cxn>
                <a:cxn ang="0">
                  <a:pos x="2" y="92"/>
                </a:cxn>
                <a:cxn ang="0">
                  <a:pos x="8" y="97"/>
                </a:cxn>
                <a:cxn ang="0">
                  <a:pos x="16" y="101"/>
                </a:cxn>
                <a:cxn ang="0">
                  <a:pos x="24" y="102"/>
                </a:cxn>
                <a:cxn ang="0">
                  <a:pos x="33" y="100"/>
                </a:cxn>
                <a:cxn ang="0">
                  <a:pos x="35" y="109"/>
                </a:cxn>
                <a:cxn ang="0">
                  <a:pos x="40" y="116"/>
                </a:cxn>
                <a:cxn ang="0">
                  <a:pos x="46" y="121"/>
                </a:cxn>
                <a:cxn ang="0">
                  <a:pos x="54" y="123"/>
                </a:cxn>
                <a:cxn ang="0">
                  <a:pos x="62" y="121"/>
                </a:cxn>
                <a:cxn ang="0">
                  <a:pos x="69" y="116"/>
                </a:cxn>
                <a:cxn ang="0">
                  <a:pos x="73" y="109"/>
                </a:cxn>
                <a:cxn ang="0">
                  <a:pos x="76" y="101"/>
                </a:cxn>
                <a:cxn ang="0">
                  <a:pos x="85" y="103"/>
                </a:cxn>
                <a:cxn ang="0">
                  <a:pos x="93" y="102"/>
                </a:cxn>
                <a:cxn ang="0">
                  <a:pos x="101" y="99"/>
                </a:cxn>
                <a:cxn ang="0">
                  <a:pos x="107" y="93"/>
                </a:cxn>
                <a:cxn ang="0">
                  <a:pos x="109" y="85"/>
                </a:cxn>
                <a:cxn ang="0">
                  <a:pos x="109" y="77"/>
                </a:cxn>
                <a:cxn ang="0">
                  <a:pos x="105" y="69"/>
                </a:cxn>
                <a:cxn ang="0">
                  <a:pos x="99" y="62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80" name="Freeform 364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/>
              <a:ahLst/>
              <a:cxnLst>
                <a:cxn ang="0">
                  <a:pos x="15" y="33"/>
                </a:cxn>
                <a:cxn ang="0">
                  <a:pos x="9" y="32"/>
                </a:cxn>
                <a:cxn ang="0">
                  <a:pos x="4" y="28"/>
                </a:cxn>
                <a:cxn ang="0">
                  <a:pos x="1" y="24"/>
                </a:cxn>
                <a:cxn ang="0">
                  <a:pos x="0" y="17"/>
                </a:cxn>
                <a:cxn ang="0">
                  <a:pos x="1" y="10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5" y="0"/>
                </a:cxn>
                <a:cxn ang="0">
                  <a:pos x="22" y="2"/>
                </a:cxn>
                <a:cxn ang="0">
                  <a:pos x="26" y="5"/>
                </a:cxn>
                <a:cxn ang="0">
                  <a:pos x="30" y="10"/>
                </a:cxn>
                <a:cxn ang="0">
                  <a:pos x="31" y="17"/>
                </a:cxn>
                <a:cxn ang="0">
                  <a:pos x="30" y="24"/>
                </a:cxn>
                <a:cxn ang="0">
                  <a:pos x="26" y="28"/>
                </a:cxn>
                <a:cxn ang="0">
                  <a:pos x="22" y="32"/>
                </a:cxn>
                <a:cxn ang="0">
                  <a:pos x="15" y="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81" name="Freeform 365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/>
              <a:ahLst/>
              <a:cxnLst>
                <a:cxn ang="0">
                  <a:pos x="101" y="61"/>
                </a:cxn>
                <a:cxn ang="0">
                  <a:pos x="108" y="55"/>
                </a:cxn>
                <a:cxn ang="0">
                  <a:pos x="111" y="47"/>
                </a:cxn>
                <a:cxn ang="0">
                  <a:pos x="111" y="39"/>
                </a:cxn>
                <a:cxn ang="0">
                  <a:pos x="109" y="31"/>
                </a:cxn>
                <a:cxn ang="0">
                  <a:pos x="103" y="24"/>
                </a:cxn>
                <a:cxn ang="0">
                  <a:pos x="96" y="21"/>
                </a:cxn>
                <a:cxn ang="0">
                  <a:pos x="88" y="20"/>
                </a:cxn>
                <a:cxn ang="0">
                  <a:pos x="79" y="22"/>
                </a:cxn>
                <a:cxn ang="0">
                  <a:pos x="77" y="13"/>
                </a:cxn>
                <a:cxn ang="0">
                  <a:pos x="71" y="6"/>
                </a:cxn>
                <a:cxn ang="0">
                  <a:pos x="64" y="1"/>
                </a:cxn>
                <a:cxn ang="0">
                  <a:pos x="56" y="0"/>
                </a:cxn>
                <a:cxn ang="0">
                  <a:pos x="48" y="1"/>
                </a:cxn>
                <a:cxn ang="0">
                  <a:pos x="41" y="6"/>
                </a:cxn>
                <a:cxn ang="0">
                  <a:pos x="36" y="13"/>
                </a:cxn>
                <a:cxn ang="0">
                  <a:pos x="34" y="22"/>
                </a:cxn>
                <a:cxn ang="0">
                  <a:pos x="25" y="20"/>
                </a:cxn>
                <a:cxn ang="0">
                  <a:pos x="17" y="20"/>
                </a:cxn>
                <a:cxn ang="0">
                  <a:pos x="9" y="23"/>
                </a:cxn>
                <a:cxn ang="0">
                  <a:pos x="3" y="30"/>
                </a:cxn>
                <a:cxn ang="0">
                  <a:pos x="1" y="38"/>
                </a:cxn>
                <a:cxn ang="0">
                  <a:pos x="1" y="46"/>
                </a:cxn>
                <a:cxn ang="0">
                  <a:pos x="4" y="54"/>
                </a:cxn>
                <a:cxn ang="0">
                  <a:pos x="11" y="60"/>
                </a:cxn>
                <a:cxn ang="0">
                  <a:pos x="4" y="66"/>
                </a:cxn>
                <a:cxn ang="0">
                  <a:pos x="1" y="74"/>
                </a:cxn>
                <a:cxn ang="0">
                  <a:pos x="0" y="83"/>
                </a:cxn>
                <a:cxn ang="0">
                  <a:pos x="2" y="91"/>
                </a:cxn>
                <a:cxn ang="0">
                  <a:pos x="8" y="98"/>
                </a:cxn>
                <a:cxn ang="0">
                  <a:pos x="16" y="102"/>
                </a:cxn>
                <a:cxn ang="0">
                  <a:pos x="24" y="102"/>
                </a:cxn>
                <a:cxn ang="0">
                  <a:pos x="33" y="99"/>
                </a:cxn>
                <a:cxn ang="0">
                  <a:pos x="35" y="108"/>
                </a:cxn>
                <a:cxn ang="0">
                  <a:pos x="40" y="115"/>
                </a:cxn>
                <a:cxn ang="0">
                  <a:pos x="47" y="120"/>
                </a:cxn>
                <a:cxn ang="0">
                  <a:pos x="55" y="122"/>
                </a:cxn>
                <a:cxn ang="0">
                  <a:pos x="63" y="120"/>
                </a:cxn>
                <a:cxn ang="0">
                  <a:pos x="70" y="115"/>
                </a:cxn>
                <a:cxn ang="0">
                  <a:pos x="76" y="108"/>
                </a:cxn>
                <a:cxn ang="0">
                  <a:pos x="78" y="100"/>
                </a:cxn>
                <a:cxn ang="0">
                  <a:pos x="87" y="103"/>
                </a:cxn>
                <a:cxn ang="0">
                  <a:pos x="95" y="102"/>
                </a:cxn>
                <a:cxn ang="0">
                  <a:pos x="103" y="98"/>
                </a:cxn>
                <a:cxn ang="0">
                  <a:pos x="109" y="92"/>
                </a:cxn>
                <a:cxn ang="0">
                  <a:pos x="111" y="84"/>
                </a:cxn>
                <a:cxn ang="0">
                  <a:pos x="110" y="76"/>
                </a:cxn>
                <a:cxn ang="0">
                  <a:pos x="107" y="68"/>
                </a:cxn>
                <a:cxn ang="0">
                  <a:pos x="101" y="61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82" name="Freeform 366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/>
              <a:ahLst/>
              <a:cxnLst>
                <a:cxn ang="0">
                  <a:pos x="16" y="32"/>
                </a:cxn>
                <a:cxn ang="0">
                  <a:pos x="9" y="31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9"/>
                </a:cxn>
                <a:cxn ang="0">
                  <a:pos x="4" y="5"/>
                </a:cxn>
                <a:cxn ang="0">
                  <a:pos x="9" y="1"/>
                </a:cxn>
                <a:cxn ang="0">
                  <a:pos x="16" y="0"/>
                </a:cxn>
                <a:cxn ang="0">
                  <a:pos x="23" y="1"/>
                </a:cxn>
                <a:cxn ang="0">
                  <a:pos x="27" y="5"/>
                </a:cxn>
                <a:cxn ang="0">
                  <a:pos x="31" y="9"/>
                </a:cxn>
                <a:cxn ang="0">
                  <a:pos x="32" y="16"/>
                </a:cxn>
                <a:cxn ang="0">
                  <a:pos x="31" y="23"/>
                </a:cxn>
                <a:cxn ang="0">
                  <a:pos x="27" y="28"/>
                </a:cxn>
                <a:cxn ang="0">
                  <a:pos x="23" y="31"/>
                </a:cxn>
                <a:cxn ang="0">
                  <a:pos x="16" y="32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83" name="Freeform 367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/>
              <a:ahLst/>
              <a:cxnLst>
                <a:cxn ang="0">
                  <a:pos x="131" y="67"/>
                </a:cxn>
                <a:cxn ang="0">
                  <a:pos x="136" y="47"/>
                </a:cxn>
                <a:cxn ang="0">
                  <a:pos x="129" y="34"/>
                </a:cxn>
                <a:cxn ang="0">
                  <a:pos x="121" y="28"/>
                </a:cxn>
                <a:cxn ang="0">
                  <a:pos x="112" y="26"/>
                </a:cxn>
                <a:cxn ang="0">
                  <a:pos x="102" y="26"/>
                </a:cxn>
                <a:cxn ang="0">
                  <a:pos x="94" y="18"/>
                </a:cxn>
                <a:cxn ang="0">
                  <a:pos x="79" y="3"/>
                </a:cxn>
                <a:cxn ang="0">
                  <a:pos x="58" y="3"/>
                </a:cxn>
                <a:cxn ang="0">
                  <a:pos x="44" y="16"/>
                </a:cxn>
                <a:cxn ang="0">
                  <a:pos x="36" y="24"/>
                </a:cxn>
                <a:cxn ang="0">
                  <a:pos x="25" y="24"/>
                </a:cxn>
                <a:cxn ang="0">
                  <a:pos x="15" y="27"/>
                </a:cxn>
                <a:cxn ang="0">
                  <a:pos x="7" y="32"/>
                </a:cxn>
                <a:cxn ang="0">
                  <a:pos x="0" y="46"/>
                </a:cxn>
                <a:cxn ang="0">
                  <a:pos x="6" y="66"/>
                </a:cxn>
                <a:cxn ang="0">
                  <a:pos x="5" y="81"/>
                </a:cxn>
                <a:cxn ang="0">
                  <a:pos x="0" y="100"/>
                </a:cxn>
                <a:cxn ang="0">
                  <a:pos x="7" y="115"/>
                </a:cxn>
                <a:cxn ang="0">
                  <a:pos x="14" y="121"/>
                </a:cxn>
                <a:cxn ang="0">
                  <a:pos x="25" y="123"/>
                </a:cxn>
                <a:cxn ang="0">
                  <a:pos x="34" y="122"/>
                </a:cxn>
                <a:cxn ang="0">
                  <a:pos x="42" y="132"/>
                </a:cxn>
                <a:cxn ang="0">
                  <a:pos x="57" y="147"/>
                </a:cxn>
                <a:cxn ang="0">
                  <a:pos x="78" y="147"/>
                </a:cxn>
                <a:cxn ang="0">
                  <a:pos x="91" y="133"/>
                </a:cxn>
                <a:cxn ang="0">
                  <a:pos x="100" y="123"/>
                </a:cxn>
                <a:cxn ang="0">
                  <a:pos x="111" y="125"/>
                </a:cxn>
                <a:cxn ang="0">
                  <a:pos x="120" y="122"/>
                </a:cxn>
                <a:cxn ang="0">
                  <a:pos x="128" y="117"/>
                </a:cxn>
                <a:cxn ang="0">
                  <a:pos x="135" y="103"/>
                </a:cxn>
                <a:cxn ang="0">
                  <a:pos x="129" y="8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84" name="Freeform 368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11" y="38"/>
                </a:cxn>
                <a:cxn ang="0">
                  <a:pos x="5" y="34"/>
                </a:cxn>
                <a:cxn ang="0">
                  <a:pos x="1" y="27"/>
                </a:cxn>
                <a:cxn ang="0">
                  <a:pos x="0" y="20"/>
                </a:cxn>
                <a:cxn ang="0">
                  <a:pos x="1" y="12"/>
                </a:cxn>
                <a:cxn ang="0">
                  <a:pos x="5" y="6"/>
                </a:cxn>
                <a:cxn ang="0">
                  <a:pos x="11" y="2"/>
                </a:cxn>
                <a:cxn ang="0">
                  <a:pos x="19" y="0"/>
                </a:cxn>
                <a:cxn ang="0">
                  <a:pos x="26" y="2"/>
                </a:cxn>
                <a:cxn ang="0">
                  <a:pos x="33" y="6"/>
                </a:cxn>
                <a:cxn ang="0">
                  <a:pos x="38" y="12"/>
                </a:cxn>
                <a:cxn ang="0">
                  <a:pos x="39" y="20"/>
                </a:cxn>
                <a:cxn ang="0">
                  <a:pos x="38" y="27"/>
                </a:cxn>
                <a:cxn ang="0">
                  <a:pos x="33" y="34"/>
                </a:cxn>
                <a:cxn ang="0">
                  <a:pos x="26" y="38"/>
                </a:cxn>
                <a:cxn ang="0">
                  <a:pos x="19" y="40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85" name="Freeform 369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25" y="172"/>
                </a:cxn>
                <a:cxn ang="0">
                  <a:pos x="52" y="158"/>
                </a:cxn>
                <a:cxn ang="0">
                  <a:pos x="76" y="141"/>
                </a:cxn>
                <a:cxn ang="0">
                  <a:pos x="97" y="120"/>
                </a:cxn>
                <a:cxn ang="0">
                  <a:pos x="114" y="98"/>
                </a:cxn>
                <a:cxn ang="0">
                  <a:pos x="124" y="74"/>
                </a:cxn>
                <a:cxn ang="0">
                  <a:pos x="129" y="50"/>
                </a:cxn>
                <a:cxn ang="0">
                  <a:pos x="124" y="26"/>
                </a:cxn>
                <a:cxn ang="0">
                  <a:pos x="114" y="8"/>
                </a:cxn>
                <a:cxn ang="0">
                  <a:pos x="100" y="0"/>
                </a:cxn>
                <a:cxn ang="0">
                  <a:pos x="86" y="1"/>
                </a:cxn>
                <a:cxn ang="0">
                  <a:pos x="72" y="8"/>
                </a:cxn>
                <a:cxn ang="0">
                  <a:pos x="61" y="21"/>
                </a:cxn>
                <a:cxn ang="0">
                  <a:pos x="53" y="38"/>
                </a:cxn>
                <a:cxn ang="0">
                  <a:pos x="49" y="58"/>
                </a:cxn>
                <a:cxn ang="0">
                  <a:pos x="52" y="79"/>
                </a:cxn>
                <a:cxn ang="0">
                  <a:pos x="54" y="95"/>
                </a:cxn>
                <a:cxn ang="0">
                  <a:pos x="49" y="113"/>
                </a:cxn>
                <a:cxn ang="0">
                  <a:pos x="41" y="129"/>
                </a:cxn>
                <a:cxn ang="0">
                  <a:pos x="31" y="145"/>
                </a:cxn>
                <a:cxn ang="0">
                  <a:pos x="19" y="160"/>
                </a:cxn>
                <a:cxn ang="0">
                  <a:pos x="10" y="171"/>
                </a:cxn>
                <a:cxn ang="0">
                  <a:pos x="2" y="179"/>
                </a:cxn>
                <a:cxn ang="0">
                  <a:pos x="0" y="181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86" name="Freeform 370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/>
              <a:ahLst/>
              <a:cxnLst>
                <a:cxn ang="0">
                  <a:pos x="50" y="206"/>
                </a:cxn>
                <a:cxn ang="0">
                  <a:pos x="65" y="183"/>
                </a:cxn>
                <a:cxn ang="0">
                  <a:pos x="77" y="157"/>
                </a:cxn>
                <a:cxn ang="0">
                  <a:pos x="85" y="128"/>
                </a:cxn>
                <a:cxn ang="0">
                  <a:pos x="90" y="99"/>
                </a:cxn>
                <a:cxn ang="0">
                  <a:pos x="88" y="70"/>
                </a:cxn>
                <a:cxn ang="0">
                  <a:pos x="83" y="45"/>
                </a:cxn>
                <a:cxn ang="0">
                  <a:pos x="70" y="23"/>
                </a:cxn>
                <a:cxn ang="0">
                  <a:pos x="52" y="7"/>
                </a:cxn>
                <a:cxn ang="0">
                  <a:pos x="33" y="0"/>
                </a:cxn>
                <a:cxn ang="0">
                  <a:pos x="18" y="2"/>
                </a:cxn>
                <a:cxn ang="0">
                  <a:pos x="7" y="12"/>
                </a:cxn>
                <a:cxn ang="0">
                  <a:pos x="1" y="26"/>
                </a:cxn>
                <a:cxn ang="0">
                  <a:pos x="0" y="43"/>
                </a:cxn>
                <a:cxn ang="0">
                  <a:pos x="3" y="61"/>
                </a:cxn>
                <a:cxn ang="0">
                  <a:pos x="12" y="80"/>
                </a:cxn>
                <a:cxn ang="0">
                  <a:pos x="27" y="93"/>
                </a:cxn>
                <a:cxn ang="0">
                  <a:pos x="39" y="106"/>
                </a:cxn>
                <a:cxn ang="0">
                  <a:pos x="47" y="122"/>
                </a:cxn>
                <a:cxn ang="0">
                  <a:pos x="52" y="141"/>
                </a:cxn>
                <a:cxn ang="0">
                  <a:pos x="53" y="159"/>
                </a:cxn>
                <a:cxn ang="0">
                  <a:pos x="53" y="178"/>
                </a:cxn>
                <a:cxn ang="0">
                  <a:pos x="53" y="193"/>
                </a:cxn>
                <a:cxn ang="0">
                  <a:pos x="50" y="203"/>
                </a:cxn>
                <a:cxn ang="0">
                  <a:pos x="50" y="206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87" name="Freeform 371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/>
              <a:ahLst/>
              <a:cxnLst>
                <a:cxn ang="0">
                  <a:pos x="0" y="78"/>
                </a:cxn>
                <a:cxn ang="0">
                  <a:pos x="13" y="84"/>
                </a:cxn>
                <a:cxn ang="0">
                  <a:pos x="26" y="88"/>
                </a:cxn>
                <a:cxn ang="0">
                  <a:pos x="39" y="92"/>
                </a:cxn>
                <a:cxn ang="0">
                  <a:pos x="53" y="95"/>
                </a:cxn>
                <a:cxn ang="0">
                  <a:pos x="68" y="98"/>
                </a:cxn>
                <a:cxn ang="0">
                  <a:pos x="83" y="99"/>
                </a:cxn>
                <a:cxn ang="0">
                  <a:pos x="98" y="99"/>
                </a:cxn>
                <a:cxn ang="0">
                  <a:pos x="113" y="99"/>
                </a:cxn>
                <a:cxn ang="0">
                  <a:pos x="127" y="96"/>
                </a:cxn>
                <a:cxn ang="0">
                  <a:pos x="140" y="93"/>
                </a:cxn>
                <a:cxn ang="0">
                  <a:pos x="152" y="90"/>
                </a:cxn>
                <a:cxn ang="0">
                  <a:pos x="165" y="84"/>
                </a:cxn>
                <a:cxn ang="0">
                  <a:pos x="175" y="77"/>
                </a:cxn>
                <a:cxn ang="0">
                  <a:pos x="184" y="68"/>
                </a:cxn>
                <a:cxn ang="0">
                  <a:pos x="191" y="58"/>
                </a:cxn>
                <a:cxn ang="0">
                  <a:pos x="197" y="47"/>
                </a:cxn>
                <a:cxn ang="0">
                  <a:pos x="201" y="27"/>
                </a:cxn>
                <a:cxn ang="0">
                  <a:pos x="196" y="12"/>
                </a:cxn>
                <a:cxn ang="0">
                  <a:pos x="186" y="3"/>
                </a:cxn>
                <a:cxn ang="0">
                  <a:pos x="171" y="0"/>
                </a:cxn>
                <a:cxn ang="0">
                  <a:pos x="153" y="2"/>
                </a:cxn>
                <a:cxn ang="0">
                  <a:pos x="136" y="9"/>
                </a:cxn>
                <a:cxn ang="0">
                  <a:pos x="120" y="20"/>
                </a:cxn>
                <a:cxn ang="0">
                  <a:pos x="108" y="38"/>
                </a:cxn>
                <a:cxn ang="0">
                  <a:pos x="98" y="52"/>
                </a:cxn>
                <a:cxn ang="0">
                  <a:pos x="83" y="62"/>
                </a:cxn>
                <a:cxn ang="0">
                  <a:pos x="66" y="69"/>
                </a:cxn>
                <a:cxn ang="0">
                  <a:pos x="47" y="73"/>
                </a:cxn>
                <a:cxn ang="0">
                  <a:pos x="29" y="76"/>
                </a:cxn>
                <a:cxn ang="0">
                  <a:pos x="14" y="78"/>
                </a:cxn>
                <a:cxn ang="0">
                  <a:pos x="4" y="78"/>
                </a:cxn>
                <a:cxn ang="0">
                  <a:pos x="0" y="78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88" name="Freeform 372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23"/>
                </a:cxn>
                <a:cxn ang="0">
                  <a:pos x="33" y="44"/>
                </a:cxn>
                <a:cxn ang="0">
                  <a:pos x="55" y="65"/>
                </a:cxn>
                <a:cxn ang="0">
                  <a:pos x="79" y="81"/>
                </a:cxn>
                <a:cxn ang="0">
                  <a:pos x="105" y="94"/>
                </a:cxn>
                <a:cxn ang="0">
                  <a:pos x="130" y="100"/>
                </a:cxn>
                <a:cxn ang="0">
                  <a:pos x="154" y="99"/>
                </a:cxn>
                <a:cxn ang="0">
                  <a:pos x="177" y="89"/>
                </a:cxn>
                <a:cxn ang="0">
                  <a:pos x="192" y="76"/>
                </a:cxn>
                <a:cxn ang="0">
                  <a:pos x="198" y="61"/>
                </a:cxn>
                <a:cxn ang="0">
                  <a:pos x="194" y="47"/>
                </a:cxn>
                <a:cxn ang="0">
                  <a:pos x="184" y="35"/>
                </a:cxn>
                <a:cxn ang="0">
                  <a:pos x="169" y="26"/>
                </a:cxn>
                <a:cxn ang="0">
                  <a:pos x="151" y="21"/>
                </a:cxn>
                <a:cxn ang="0">
                  <a:pos x="131" y="23"/>
                </a:cxn>
                <a:cxn ang="0">
                  <a:pos x="111" y="29"/>
                </a:cxn>
                <a:cxn ang="0">
                  <a:pos x="95" y="34"/>
                </a:cxn>
                <a:cxn ang="0">
                  <a:pos x="78" y="34"/>
                </a:cxn>
                <a:cxn ang="0">
                  <a:pos x="58" y="29"/>
                </a:cxn>
                <a:cxn ang="0">
                  <a:pos x="41" y="23"/>
                </a:cxn>
                <a:cxn ang="0">
                  <a:pos x="25" y="15"/>
                </a:cxn>
                <a:cxn ang="0">
                  <a:pos x="11" y="8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89" name="Freeform 373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8"/>
                </a:cxn>
                <a:cxn ang="0">
                  <a:pos x="2" y="56"/>
                </a:cxn>
                <a:cxn ang="0">
                  <a:pos x="10" y="85"/>
                </a:cxn>
                <a:cxn ang="0">
                  <a:pos x="20" y="113"/>
                </a:cxn>
                <a:cxn ang="0">
                  <a:pos x="35" y="137"/>
                </a:cxn>
                <a:cxn ang="0">
                  <a:pos x="53" y="157"/>
                </a:cxn>
                <a:cxn ang="0">
                  <a:pos x="74" y="169"/>
                </a:cxn>
                <a:cxn ang="0">
                  <a:pos x="99" y="174"/>
                </a:cxn>
                <a:cxn ang="0">
                  <a:pos x="118" y="170"/>
                </a:cxn>
                <a:cxn ang="0">
                  <a:pos x="131" y="161"/>
                </a:cxn>
                <a:cxn ang="0">
                  <a:pos x="136" y="147"/>
                </a:cxn>
                <a:cxn ang="0">
                  <a:pos x="133" y="132"/>
                </a:cxn>
                <a:cxn ang="0">
                  <a:pos x="126" y="116"/>
                </a:cxn>
                <a:cxn ang="0">
                  <a:pos x="114" y="102"/>
                </a:cxn>
                <a:cxn ang="0">
                  <a:pos x="96" y="92"/>
                </a:cxn>
                <a:cxn ang="0">
                  <a:pos x="77" y="88"/>
                </a:cxn>
                <a:cxn ang="0">
                  <a:pos x="61" y="83"/>
                </a:cxn>
                <a:cxn ang="0">
                  <a:pos x="46" y="73"/>
                </a:cxn>
                <a:cxn ang="0">
                  <a:pos x="32" y="59"/>
                </a:cxn>
                <a:cxn ang="0">
                  <a:pos x="21" y="43"/>
                </a:cxn>
                <a:cxn ang="0">
                  <a:pos x="12" y="26"/>
                </a:cxn>
                <a:cxn ang="0">
                  <a:pos x="5" y="13"/>
                </a:cxn>
                <a:cxn ang="0">
                  <a:pos x="1" y="3"/>
                </a:cxn>
                <a:cxn ang="0">
                  <a:pos x="0" y="0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90" name="Freeform 374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6" y="8"/>
                </a:cxn>
                <a:cxn ang="0">
                  <a:pos x="16" y="19"/>
                </a:cxn>
                <a:cxn ang="0">
                  <a:pos x="32" y="34"/>
                </a:cxn>
                <a:cxn ang="0">
                  <a:pos x="53" y="50"/>
                </a:cxn>
                <a:cxn ang="0">
                  <a:pos x="78" y="67"/>
                </a:cxn>
                <a:cxn ang="0">
                  <a:pos x="107" y="85"/>
                </a:cxn>
                <a:cxn ang="0">
                  <a:pos x="138" y="104"/>
                </a:cxn>
                <a:cxn ang="0">
                  <a:pos x="173" y="121"/>
                </a:cxn>
                <a:cxn ang="0">
                  <a:pos x="210" y="137"/>
                </a:cxn>
                <a:cxn ang="0">
                  <a:pos x="248" y="149"/>
                </a:cxn>
                <a:cxn ang="0">
                  <a:pos x="287" y="158"/>
                </a:cxn>
                <a:cxn ang="0">
                  <a:pos x="326" y="163"/>
                </a:cxn>
                <a:cxn ang="0">
                  <a:pos x="366" y="161"/>
                </a:cxn>
                <a:cxn ang="0">
                  <a:pos x="405" y="154"/>
                </a:cxn>
                <a:cxn ang="0">
                  <a:pos x="425" y="146"/>
                </a:cxn>
                <a:cxn ang="0">
                  <a:pos x="440" y="135"/>
                </a:cxn>
                <a:cxn ang="0">
                  <a:pos x="451" y="121"/>
                </a:cxn>
                <a:cxn ang="0">
                  <a:pos x="460" y="106"/>
                </a:cxn>
                <a:cxn ang="0">
                  <a:pos x="464" y="91"/>
                </a:cxn>
                <a:cxn ang="0">
                  <a:pos x="468" y="80"/>
                </a:cxn>
                <a:cxn ang="0">
                  <a:pos x="469" y="72"/>
                </a:cxn>
                <a:cxn ang="0">
                  <a:pos x="469" y="68"/>
                </a:cxn>
                <a:cxn ang="0">
                  <a:pos x="468" y="70"/>
                </a:cxn>
                <a:cxn ang="0">
                  <a:pos x="465" y="76"/>
                </a:cxn>
                <a:cxn ang="0">
                  <a:pos x="462" y="85"/>
                </a:cxn>
                <a:cxn ang="0">
                  <a:pos x="455" y="97"/>
                </a:cxn>
                <a:cxn ang="0">
                  <a:pos x="445" y="108"/>
                </a:cxn>
                <a:cxn ang="0">
                  <a:pos x="432" y="121"/>
                </a:cxn>
                <a:cxn ang="0">
                  <a:pos x="415" y="131"/>
                </a:cxn>
                <a:cxn ang="0">
                  <a:pos x="393" y="139"/>
                </a:cxn>
                <a:cxn ang="0">
                  <a:pos x="366" y="145"/>
                </a:cxn>
                <a:cxn ang="0">
                  <a:pos x="335" y="145"/>
                </a:cxn>
                <a:cxn ang="0">
                  <a:pos x="297" y="142"/>
                </a:cxn>
                <a:cxn ang="0">
                  <a:pos x="255" y="130"/>
                </a:cxn>
                <a:cxn ang="0">
                  <a:pos x="204" y="113"/>
                </a:cxn>
                <a:cxn ang="0">
                  <a:pos x="146" y="87"/>
                </a:cxn>
                <a:cxn ang="0">
                  <a:pos x="82" y="51"/>
                </a:cxn>
                <a:cxn ang="0">
                  <a:pos x="9" y="5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91" name="Freeform 375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/>
              <a:ahLst/>
              <a:cxnLst>
                <a:cxn ang="0">
                  <a:pos x="85" y="134"/>
                </a:cxn>
                <a:cxn ang="0">
                  <a:pos x="67" y="145"/>
                </a:cxn>
                <a:cxn ang="0">
                  <a:pos x="48" y="140"/>
                </a:cxn>
                <a:cxn ang="0">
                  <a:pos x="37" y="124"/>
                </a:cxn>
                <a:cxn ang="0">
                  <a:pos x="30" y="114"/>
                </a:cxn>
                <a:cxn ang="0">
                  <a:pos x="20" y="113"/>
                </a:cxn>
                <a:cxn ang="0">
                  <a:pos x="11" y="108"/>
                </a:cxn>
                <a:cxn ang="0">
                  <a:pos x="4" y="101"/>
                </a:cxn>
                <a:cxn ang="0">
                  <a:pos x="0" y="86"/>
                </a:cxn>
                <a:cxn ang="0">
                  <a:pos x="9" y="68"/>
                </a:cxn>
                <a:cxn ang="0">
                  <a:pos x="12" y="53"/>
                </a:cxn>
                <a:cxn ang="0">
                  <a:pos x="11" y="32"/>
                </a:cxn>
                <a:cxn ang="0">
                  <a:pos x="19" y="20"/>
                </a:cxn>
                <a:cxn ang="0">
                  <a:pos x="28" y="16"/>
                </a:cxn>
                <a:cxn ang="0">
                  <a:pos x="38" y="15"/>
                </a:cxn>
                <a:cxn ang="0">
                  <a:pos x="49" y="18"/>
                </a:cxn>
                <a:cxn ang="0">
                  <a:pos x="58" y="10"/>
                </a:cxn>
                <a:cxn ang="0">
                  <a:pos x="75" y="0"/>
                </a:cxn>
                <a:cxn ang="0">
                  <a:pos x="95" y="3"/>
                </a:cxn>
                <a:cxn ang="0">
                  <a:pos x="106" y="21"/>
                </a:cxn>
                <a:cxn ang="0">
                  <a:pos x="112" y="30"/>
                </a:cxn>
                <a:cxn ang="0">
                  <a:pos x="123" y="31"/>
                </a:cxn>
                <a:cxn ang="0">
                  <a:pos x="133" y="36"/>
                </a:cxn>
                <a:cxn ang="0">
                  <a:pos x="139" y="44"/>
                </a:cxn>
                <a:cxn ang="0">
                  <a:pos x="142" y="58"/>
                </a:cxn>
                <a:cxn ang="0">
                  <a:pos x="134" y="76"/>
                </a:cxn>
                <a:cxn ang="0">
                  <a:pos x="131" y="92"/>
                </a:cxn>
                <a:cxn ang="0">
                  <a:pos x="132" y="112"/>
                </a:cxn>
                <a:cxn ang="0">
                  <a:pos x="124" y="124"/>
                </a:cxn>
                <a:cxn ang="0">
                  <a:pos x="114" y="129"/>
                </a:cxn>
                <a:cxn ang="0">
                  <a:pos x="104" y="129"/>
                </a:cxn>
                <a:cxn ang="0">
                  <a:pos x="94" y="127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92" name="Freeform 376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/>
              <a:ahLst/>
              <a:cxnLst>
                <a:cxn ang="0">
                  <a:pos x="39" y="14"/>
                </a:cxn>
                <a:cxn ang="0">
                  <a:pos x="36" y="7"/>
                </a:cxn>
                <a:cxn ang="0">
                  <a:pos x="29" y="2"/>
                </a:cxn>
                <a:cxn ang="0">
                  <a:pos x="22" y="0"/>
                </a:cxn>
                <a:cxn ang="0">
                  <a:pos x="14" y="1"/>
                </a:cxn>
                <a:cxn ang="0">
                  <a:pos x="7" y="4"/>
                </a:cxn>
                <a:cxn ang="0">
                  <a:pos x="2" y="11"/>
                </a:cxn>
                <a:cxn ang="0">
                  <a:pos x="0" y="18"/>
                </a:cxn>
                <a:cxn ang="0">
                  <a:pos x="1" y="26"/>
                </a:cxn>
                <a:cxn ang="0">
                  <a:pos x="5" y="32"/>
                </a:cxn>
                <a:cxn ang="0">
                  <a:pos x="12" y="37"/>
                </a:cxn>
                <a:cxn ang="0">
                  <a:pos x="18" y="39"/>
                </a:cxn>
                <a:cxn ang="0">
                  <a:pos x="26" y="38"/>
                </a:cxn>
                <a:cxn ang="0">
                  <a:pos x="33" y="34"/>
                </a:cxn>
                <a:cxn ang="0">
                  <a:pos x="38" y="29"/>
                </a:cxn>
                <a:cxn ang="0">
                  <a:pos x="40" y="22"/>
                </a:cxn>
                <a:cxn ang="0">
                  <a:pos x="39" y="14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93" name="Freeform 377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/>
              <a:ahLst/>
              <a:cxnLst>
                <a:cxn ang="0">
                  <a:pos x="26" y="50"/>
                </a:cxn>
                <a:cxn ang="0">
                  <a:pos x="37" y="48"/>
                </a:cxn>
                <a:cxn ang="0">
                  <a:pos x="45" y="42"/>
                </a:cxn>
                <a:cxn ang="0">
                  <a:pos x="49" y="34"/>
                </a:cxn>
                <a:cxn ang="0">
                  <a:pos x="52" y="25"/>
                </a:cxn>
                <a:cxn ang="0">
                  <a:pos x="49" y="15"/>
                </a:cxn>
                <a:cxn ang="0">
                  <a:pos x="45" y="6"/>
                </a:cxn>
                <a:cxn ang="0">
                  <a:pos x="37" y="2"/>
                </a:cxn>
                <a:cxn ang="0">
                  <a:pos x="26" y="0"/>
                </a:cxn>
                <a:cxn ang="0">
                  <a:pos x="16" y="2"/>
                </a:cxn>
                <a:cxn ang="0">
                  <a:pos x="8" y="6"/>
                </a:cxn>
                <a:cxn ang="0">
                  <a:pos x="2" y="15"/>
                </a:cxn>
                <a:cxn ang="0">
                  <a:pos x="0" y="25"/>
                </a:cxn>
                <a:cxn ang="0">
                  <a:pos x="2" y="34"/>
                </a:cxn>
                <a:cxn ang="0">
                  <a:pos x="8" y="42"/>
                </a:cxn>
                <a:cxn ang="0">
                  <a:pos x="16" y="48"/>
                </a:cxn>
                <a:cxn ang="0">
                  <a:pos x="26" y="50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94" name="Freeform 378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69" y="156"/>
                </a:cxn>
                <a:cxn ang="0">
                  <a:pos x="44" y="156"/>
                </a:cxn>
                <a:cxn ang="0">
                  <a:pos x="39" y="149"/>
                </a:cxn>
                <a:cxn ang="0">
                  <a:pos x="29" y="131"/>
                </a:cxn>
                <a:cxn ang="0">
                  <a:pos x="17" y="106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5" y="24"/>
                </a:cxn>
                <a:cxn ang="0">
                  <a:pos x="22" y="7"/>
                </a:cxn>
                <a:cxn ang="0">
                  <a:pos x="55" y="0"/>
                </a:cxn>
                <a:cxn ang="0">
                  <a:pos x="91" y="7"/>
                </a:cxn>
                <a:cxn ang="0">
                  <a:pos x="108" y="24"/>
                </a:cxn>
                <a:cxn ang="0">
                  <a:pos x="113" y="50"/>
                </a:cxn>
                <a:cxn ang="0">
                  <a:pos x="107" y="77"/>
                </a:cxn>
                <a:cxn ang="0">
                  <a:pos x="97" y="106"/>
                </a:cxn>
                <a:cxn ang="0">
                  <a:pos x="84" y="131"/>
                </a:cxn>
                <a:cxn ang="0">
                  <a:pos x="74" y="149"/>
                </a:cxn>
                <a:cxn ang="0">
                  <a:pos x="69" y="156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95" name="Freeform 379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69" y="156"/>
                </a:cxn>
                <a:cxn ang="0">
                  <a:pos x="44" y="156"/>
                </a:cxn>
                <a:cxn ang="0">
                  <a:pos x="39" y="149"/>
                </a:cxn>
                <a:cxn ang="0">
                  <a:pos x="29" y="131"/>
                </a:cxn>
                <a:cxn ang="0">
                  <a:pos x="17" y="106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5" y="24"/>
                </a:cxn>
                <a:cxn ang="0">
                  <a:pos x="22" y="7"/>
                </a:cxn>
                <a:cxn ang="0">
                  <a:pos x="55" y="0"/>
                </a:cxn>
                <a:cxn ang="0">
                  <a:pos x="91" y="7"/>
                </a:cxn>
                <a:cxn ang="0">
                  <a:pos x="108" y="24"/>
                </a:cxn>
                <a:cxn ang="0">
                  <a:pos x="113" y="50"/>
                </a:cxn>
                <a:cxn ang="0">
                  <a:pos x="107" y="77"/>
                </a:cxn>
                <a:cxn ang="0">
                  <a:pos x="97" y="106"/>
                </a:cxn>
                <a:cxn ang="0">
                  <a:pos x="84" y="131"/>
                </a:cxn>
                <a:cxn ang="0">
                  <a:pos x="74" y="149"/>
                </a:cxn>
                <a:cxn ang="0">
                  <a:pos x="69" y="156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96" name="Freeform 380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/>
              <a:ahLst/>
              <a:cxnLst>
                <a:cxn ang="0">
                  <a:pos x="13" y="122"/>
                </a:cxn>
                <a:cxn ang="0">
                  <a:pos x="0" y="100"/>
                </a:cxn>
                <a:cxn ang="0">
                  <a:pos x="4" y="93"/>
                </a:cxn>
                <a:cxn ang="0">
                  <a:pos x="14" y="75"/>
                </a:cxn>
                <a:cxn ang="0">
                  <a:pos x="29" y="52"/>
                </a:cxn>
                <a:cxn ang="0">
                  <a:pos x="48" y="27"/>
                </a:cxn>
                <a:cxn ang="0">
                  <a:pos x="70" y="9"/>
                </a:cxn>
                <a:cxn ang="0">
                  <a:pos x="93" y="0"/>
                </a:cxn>
                <a:cxn ang="0">
                  <a:pos x="118" y="5"/>
                </a:cxn>
                <a:cxn ang="0">
                  <a:pos x="141" y="32"/>
                </a:cxn>
                <a:cxn ang="0">
                  <a:pos x="149" y="50"/>
                </a:cxn>
                <a:cxn ang="0">
                  <a:pos x="152" y="65"/>
                </a:cxn>
                <a:cxn ang="0">
                  <a:pos x="151" y="79"/>
                </a:cxn>
                <a:cxn ang="0">
                  <a:pos x="146" y="91"/>
                </a:cxn>
                <a:cxn ang="0">
                  <a:pos x="138" y="99"/>
                </a:cxn>
                <a:cxn ang="0">
                  <a:pos x="127" y="107"/>
                </a:cxn>
                <a:cxn ang="0">
                  <a:pos x="114" y="113"/>
                </a:cxn>
                <a:cxn ang="0">
                  <a:pos x="99" y="116"/>
                </a:cxn>
                <a:cxn ang="0">
                  <a:pos x="84" y="120"/>
                </a:cxn>
                <a:cxn ang="0">
                  <a:pos x="69" y="121"/>
                </a:cxn>
                <a:cxn ang="0">
                  <a:pos x="54" y="122"/>
                </a:cxn>
                <a:cxn ang="0">
                  <a:pos x="42" y="123"/>
                </a:cxn>
                <a:cxn ang="0">
                  <a:pos x="30" y="123"/>
                </a:cxn>
                <a:cxn ang="0">
                  <a:pos x="21" y="122"/>
                </a:cxn>
                <a:cxn ang="0">
                  <a:pos x="15" y="122"/>
                </a:cxn>
                <a:cxn ang="0">
                  <a:pos x="13" y="122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97" name="Freeform 381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13" y="1"/>
                </a:cxn>
                <a:cxn ang="0">
                  <a:pos x="15" y="1"/>
                </a:cxn>
                <a:cxn ang="0">
                  <a:pos x="21" y="1"/>
                </a:cxn>
                <a:cxn ang="0">
                  <a:pos x="30" y="0"/>
                </a:cxn>
                <a:cxn ang="0">
                  <a:pos x="42" y="0"/>
                </a:cxn>
                <a:cxn ang="0">
                  <a:pos x="54" y="1"/>
                </a:cxn>
                <a:cxn ang="0">
                  <a:pos x="69" y="2"/>
                </a:cxn>
                <a:cxn ang="0">
                  <a:pos x="84" y="4"/>
                </a:cxn>
                <a:cxn ang="0">
                  <a:pos x="99" y="7"/>
                </a:cxn>
                <a:cxn ang="0">
                  <a:pos x="114" y="10"/>
                </a:cxn>
                <a:cxn ang="0">
                  <a:pos x="127" y="16"/>
                </a:cxn>
                <a:cxn ang="0">
                  <a:pos x="138" y="23"/>
                </a:cxn>
                <a:cxn ang="0">
                  <a:pos x="146" y="32"/>
                </a:cxn>
                <a:cxn ang="0">
                  <a:pos x="152" y="43"/>
                </a:cxn>
                <a:cxn ang="0">
                  <a:pos x="153" y="55"/>
                </a:cxn>
                <a:cxn ang="0">
                  <a:pos x="150" y="70"/>
                </a:cxn>
                <a:cxn ang="0">
                  <a:pos x="142" y="89"/>
                </a:cxn>
                <a:cxn ang="0">
                  <a:pos x="118" y="115"/>
                </a:cxn>
                <a:cxn ang="0">
                  <a:pos x="93" y="122"/>
                </a:cxn>
                <a:cxn ang="0">
                  <a:pos x="70" y="114"/>
                </a:cxn>
                <a:cxn ang="0">
                  <a:pos x="48" y="95"/>
                </a:cxn>
                <a:cxn ang="0">
                  <a:pos x="29" y="72"/>
                </a:cxn>
                <a:cxn ang="0">
                  <a:pos x="14" y="48"/>
                </a:cxn>
                <a:cxn ang="0">
                  <a:pos x="4" y="30"/>
                </a:cxn>
                <a:cxn ang="0">
                  <a:pos x="0" y="23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98" name="Freeform 382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68" y="0"/>
                </a:cxn>
                <a:cxn ang="0">
                  <a:pos x="73" y="7"/>
                </a:cxn>
                <a:cxn ang="0">
                  <a:pos x="83" y="24"/>
                </a:cxn>
                <a:cxn ang="0">
                  <a:pos x="96" y="50"/>
                </a:cxn>
                <a:cxn ang="0">
                  <a:pos x="106" y="77"/>
                </a:cxn>
                <a:cxn ang="0">
                  <a:pos x="112" y="106"/>
                </a:cxn>
                <a:cxn ang="0">
                  <a:pos x="108" y="131"/>
                </a:cxn>
                <a:cxn ang="0">
                  <a:pos x="91" y="149"/>
                </a:cxn>
                <a:cxn ang="0">
                  <a:pos x="56" y="156"/>
                </a:cxn>
                <a:cxn ang="0">
                  <a:pos x="22" y="149"/>
                </a:cxn>
                <a:cxn ang="0">
                  <a:pos x="4" y="131"/>
                </a:cxn>
                <a:cxn ang="0">
                  <a:pos x="0" y="106"/>
                </a:cxn>
                <a:cxn ang="0">
                  <a:pos x="5" y="77"/>
                </a:cxn>
                <a:cxn ang="0">
                  <a:pos x="15" y="50"/>
                </a:cxn>
                <a:cxn ang="0">
                  <a:pos x="28" y="24"/>
                </a:cxn>
                <a:cxn ang="0">
                  <a:pos x="38" y="7"/>
                </a:cxn>
                <a:cxn ang="0">
                  <a:pos x="43" y="0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99" name="Freeform 383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/>
              <a:ahLst/>
              <a:cxnLst>
                <a:cxn ang="0">
                  <a:pos x="138" y="1"/>
                </a:cxn>
                <a:cxn ang="0">
                  <a:pos x="151" y="23"/>
                </a:cxn>
                <a:cxn ang="0">
                  <a:pos x="147" y="30"/>
                </a:cxn>
                <a:cxn ang="0">
                  <a:pos x="137" y="48"/>
                </a:cxn>
                <a:cxn ang="0">
                  <a:pos x="122" y="71"/>
                </a:cxn>
                <a:cxn ang="0">
                  <a:pos x="103" y="95"/>
                </a:cxn>
                <a:cxn ang="0">
                  <a:pos x="82" y="114"/>
                </a:cxn>
                <a:cxn ang="0">
                  <a:pos x="57" y="123"/>
                </a:cxn>
                <a:cxn ang="0">
                  <a:pos x="34" y="117"/>
                </a:cxn>
                <a:cxn ang="0">
                  <a:pos x="11" y="91"/>
                </a:cxn>
                <a:cxn ang="0">
                  <a:pos x="3" y="72"/>
                </a:cxn>
                <a:cxn ang="0">
                  <a:pos x="0" y="57"/>
                </a:cxn>
                <a:cxn ang="0">
                  <a:pos x="0" y="44"/>
                </a:cxn>
                <a:cxn ang="0">
                  <a:pos x="6" y="32"/>
                </a:cxn>
                <a:cxn ang="0">
                  <a:pos x="14" y="24"/>
                </a:cxn>
                <a:cxn ang="0">
                  <a:pos x="25" y="16"/>
                </a:cxn>
                <a:cxn ang="0">
                  <a:pos x="38" y="10"/>
                </a:cxn>
                <a:cxn ang="0">
                  <a:pos x="52" y="7"/>
                </a:cxn>
                <a:cxn ang="0">
                  <a:pos x="67" y="3"/>
                </a:cxn>
                <a:cxn ang="0">
                  <a:pos x="82" y="2"/>
                </a:cxn>
                <a:cxn ang="0">
                  <a:pos x="97" y="1"/>
                </a:cxn>
                <a:cxn ang="0">
                  <a:pos x="109" y="0"/>
                </a:cxn>
                <a:cxn ang="0">
                  <a:pos x="121" y="0"/>
                </a:cxn>
                <a:cxn ang="0">
                  <a:pos x="130" y="1"/>
                </a:cxn>
                <a:cxn ang="0">
                  <a:pos x="136" y="1"/>
                </a:cxn>
                <a:cxn ang="0">
                  <a:pos x="138" y="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00" name="Freeform 384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/>
              <a:ahLst/>
              <a:cxnLst>
                <a:cxn ang="0">
                  <a:pos x="152" y="99"/>
                </a:cxn>
                <a:cxn ang="0">
                  <a:pos x="139" y="122"/>
                </a:cxn>
                <a:cxn ang="0">
                  <a:pos x="137" y="122"/>
                </a:cxn>
                <a:cxn ang="0">
                  <a:pos x="131" y="122"/>
                </a:cxn>
                <a:cxn ang="0">
                  <a:pos x="122" y="123"/>
                </a:cxn>
                <a:cxn ang="0">
                  <a:pos x="110" y="122"/>
                </a:cxn>
                <a:cxn ang="0">
                  <a:pos x="98" y="122"/>
                </a:cxn>
                <a:cxn ang="0">
                  <a:pos x="83" y="121"/>
                </a:cxn>
                <a:cxn ang="0">
                  <a:pos x="68" y="118"/>
                </a:cxn>
                <a:cxn ang="0">
                  <a:pos x="53" y="116"/>
                </a:cxn>
                <a:cxn ang="0">
                  <a:pos x="39" y="111"/>
                </a:cxn>
                <a:cxn ang="0">
                  <a:pos x="26" y="106"/>
                </a:cxn>
                <a:cxn ang="0">
                  <a:pos x="15" y="99"/>
                </a:cxn>
                <a:cxn ang="0">
                  <a:pos x="7" y="91"/>
                </a:cxn>
                <a:cxn ang="0">
                  <a:pos x="1" y="79"/>
                </a:cxn>
                <a:cxn ang="0">
                  <a:pos x="0" y="66"/>
                </a:cxn>
                <a:cxn ang="0">
                  <a:pos x="3" y="51"/>
                </a:cxn>
                <a:cxn ang="0">
                  <a:pos x="11" y="33"/>
                </a:cxn>
                <a:cxn ang="0">
                  <a:pos x="34" y="6"/>
                </a:cxn>
                <a:cxn ang="0">
                  <a:pos x="58" y="0"/>
                </a:cxn>
                <a:cxn ang="0">
                  <a:pos x="83" y="8"/>
                </a:cxn>
                <a:cxn ang="0">
                  <a:pos x="104" y="27"/>
                </a:cxn>
                <a:cxn ang="0">
                  <a:pos x="123" y="50"/>
                </a:cxn>
                <a:cxn ang="0">
                  <a:pos x="138" y="73"/>
                </a:cxn>
                <a:cxn ang="0">
                  <a:pos x="148" y="92"/>
                </a:cxn>
                <a:cxn ang="0">
                  <a:pos x="152" y="99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01" name="Freeform 385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/>
              <a:ahLst/>
              <a:cxnLst>
                <a:cxn ang="0">
                  <a:pos x="6" y="67"/>
                </a:cxn>
                <a:cxn ang="0">
                  <a:pos x="0" y="47"/>
                </a:cxn>
                <a:cxn ang="0">
                  <a:pos x="7" y="33"/>
                </a:cxn>
                <a:cxn ang="0">
                  <a:pos x="15" y="27"/>
                </a:cxn>
                <a:cxn ang="0">
                  <a:pos x="24" y="25"/>
                </a:cxn>
                <a:cxn ang="0">
                  <a:pos x="35" y="25"/>
                </a:cxn>
                <a:cxn ang="0">
                  <a:pos x="43" y="16"/>
                </a:cxn>
                <a:cxn ang="0">
                  <a:pos x="58" y="2"/>
                </a:cxn>
                <a:cxn ang="0">
                  <a:pos x="79" y="2"/>
                </a:cxn>
                <a:cxn ang="0">
                  <a:pos x="92" y="16"/>
                </a:cxn>
                <a:cxn ang="0">
                  <a:pos x="100" y="24"/>
                </a:cxn>
                <a:cxn ang="0">
                  <a:pos x="111" y="23"/>
                </a:cxn>
                <a:cxn ang="0">
                  <a:pos x="121" y="26"/>
                </a:cxn>
                <a:cxn ang="0">
                  <a:pos x="129" y="32"/>
                </a:cxn>
                <a:cxn ang="0">
                  <a:pos x="136" y="46"/>
                </a:cxn>
                <a:cxn ang="0">
                  <a:pos x="130" y="65"/>
                </a:cxn>
                <a:cxn ang="0">
                  <a:pos x="130" y="80"/>
                </a:cxn>
                <a:cxn ang="0">
                  <a:pos x="136" y="100"/>
                </a:cxn>
                <a:cxn ang="0">
                  <a:pos x="129" y="115"/>
                </a:cxn>
                <a:cxn ang="0">
                  <a:pos x="121" y="121"/>
                </a:cxn>
                <a:cxn ang="0">
                  <a:pos x="112" y="123"/>
                </a:cxn>
                <a:cxn ang="0">
                  <a:pos x="102" y="122"/>
                </a:cxn>
                <a:cxn ang="0">
                  <a:pos x="94" y="131"/>
                </a:cxn>
                <a:cxn ang="0">
                  <a:pos x="80" y="146"/>
                </a:cxn>
                <a:cxn ang="0">
                  <a:pos x="59" y="146"/>
                </a:cxn>
                <a:cxn ang="0">
                  <a:pos x="45" y="131"/>
                </a:cxn>
                <a:cxn ang="0">
                  <a:pos x="36" y="123"/>
                </a:cxn>
                <a:cxn ang="0">
                  <a:pos x="26" y="124"/>
                </a:cxn>
                <a:cxn ang="0">
                  <a:pos x="16" y="122"/>
                </a:cxn>
                <a:cxn ang="0">
                  <a:pos x="8" y="116"/>
                </a:cxn>
                <a:cxn ang="0">
                  <a:pos x="1" y="101"/>
                </a:cxn>
                <a:cxn ang="0">
                  <a:pos x="7" y="8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02" name="Freeform 386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27" y="39"/>
                </a:cxn>
                <a:cxn ang="0">
                  <a:pos x="33" y="34"/>
                </a:cxn>
                <a:cxn ang="0">
                  <a:pos x="38" y="27"/>
                </a:cxn>
                <a:cxn ang="0">
                  <a:pos x="39" y="20"/>
                </a:cxn>
                <a:cxn ang="0">
                  <a:pos x="38" y="12"/>
                </a:cxn>
                <a:cxn ang="0">
                  <a:pos x="33" y="5"/>
                </a:cxn>
                <a:cxn ang="0">
                  <a:pos x="27" y="1"/>
                </a:cxn>
                <a:cxn ang="0">
                  <a:pos x="19" y="0"/>
                </a:cxn>
                <a:cxn ang="0">
                  <a:pos x="12" y="1"/>
                </a:cxn>
                <a:cxn ang="0">
                  <a:pos x="6" y="5"/>
                </a:cxn>
                <a:cxn ang="0">
                  <a:pos x="1" y="12"/>
                </a:cxn>
                <a:cxn ang="0">
                  <a:pos x="0" y="20"/>
                </a:cxn>
                <a:cxn ang="0">
                  <a:pos x="1" y="27"/>
                </a:cxn>
                <a:cxn ang="0">
                  <a:pos x="6" y="34"/>
                </a:cxn>
                <a:cxn ang="0">
                  <a:pos x="12" y="39"/>
                </a:cxn>
                <a:cxn ang="0">
                  <a:pos x="19" y="40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03" name="Freeform 387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/>
              <a:ahLst/>
              <a:cxnLst>
                <a:cxn ang="0">
                  <a:pos x="6" y="66"/>
                </a:cxn>
                <a:cxn ang="0">
                  <a:pos x="0" y="47"/>
                </a:cxn>
                <a:cxn ang="0">
                  <a:pos x="7" y="33"/>
                </a:cxn>
                <a:cxn ang="0">
                  <a:pos x="15" y="26"/>
                </a:cxn>
                <a:cxn ang="0">
                  <a:pos x="25" y="24"/>
                </a:cxn>
                <a:cxn ang="0">
                  <a:pos x="35" y="25"/>
                </a:cxn>
                <a:cxn ang="0">
                  <a:pos x="43" y="16"/>
                </a:cxn>
                <a:cxn ang="0">
                  <a:pos x="58" y="2"/>
                </a:cxn>
                <a:cxn ang="0">
                  <a:pos x="79" y="2"/>
                </a:cxn>
                <a:cxn ang="0">
                  <a:pos x="92" y="16"/>
                </a:cxn>
                <a:cxn ang="0">
                  <a:pos x="101" y="24"/>
                </a:cxn>
                <a:cxn ang="0">
                  <a:pos x="111" y="23"/>
                </a:cxn>
                <a:cxn ang="0">
                  <a:pos x="121" y="25"/>
                </a:cxn>
                <a:cxn ang="0">
                  <a:pos x="129" y="32"/>
                </a:cxn>
                <a:cxn ang="0">
                  <a:pos x="136" y="46"/>
                </a:cxn>
                <a:cxn ang="0">
                  <a:pos x="130" y="65"/>
                </a:cxn>
                <a:cxn ang="0">
                  <a:pos x="130" y="80"/>
                </a:cxn>
                <a:cxn ang="0">
                  <a:pos x="136" y="100"/>
                </a:cxn>
                <a:cxn ang="0">
                  <a:pos x="129" y="114"/>
                </a:cxn>
                <a:cxn ang="0">
                  <a:pos x="121" y="121"/>
                </a:cxn>
                <a:cxn ang="0">
                  <a:pos x="112" y="123"/>
                </a:cxn>
                <a:cxn ang="0">
                  <a:pos x="102" y="122"/>
                </a:cxn>
                <a:cxn ang="0">
                  <a:pos x="94" y="131"/>
                </a:cxn>
                <a:cxn ang="0">
                  <a:pos x="80" y="145"/>
                </a:cxn>
                <a:cxn ang="0">
                  <a:pos x="59" y="145"/>
                </a:cxn>
                <a:cxn ang="0">
                  <a:pos x="45" y="131"/>
                </a:cxn>
                <a:cxn ang="0">
                  <a:pos x="36" y="123"/>
                </a:cxn>
                <a:cxn ang="0">
                  <a:pos x="26" y="124"/>
                </a:cxn>
                <a:cxn ang="0">
                  <a:pos x="16" y="122"/>
                </a:cxn>
                <a:cxn ang="0">
                  <a:pos x="8" y="116"/>
                </a:cxn>
                <a:cxn ang="0">
                  <a:pos x="1" y="101"/>
                </a:cxn>
                <a:cxn ang="0">
                  <a:pos x="7" y="8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04" name="Freeform 388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/>
              <a:ahLst/>
              <a:cxnLst>
                <a:cxn ang="0">
                  <a:pos x="19" y="39"/>
                </a:cxn>
                <a:cxn ang="0">
                  <a:pos x="28" y="38"/>
                </a:cxn>
                <a:cxn ang="0">
                  <a:pos x="33" y="33"/>
                </a:cxn>
                <a:cxn ang="0">
                  <a:pos x="38" y="27"/>
                </a:cxn>
                <a:cxn ang="0">
                  <a:pos x="39" y="19"/>
                </a:cxn>
                <a:cxn ang="0">
                  <a:pos x="38" y="12"/>
                </a:cxn>
                <a:cxn ang="0">
                  <a:pos x="33" y="5"/>
                </a:cxn>
                <a:cxn ang="0">
                  <a:pos x="28" y="1"/>
                </a:cxn>
                <a:cxn ang="0">
                  <a:pos x="19" y="0"/>
                </a:cxn>
                <a:cxn ang="0">
                  <a:pos x="13" y="1"/>
                </a:cxn>
                <a:cxn ang="0">
                  <a:pos x="6" y="5"/>
                </a:cxn>
                <a:cxn ang="0">
                  <a:pos x="1" y="12"/>
                </a:cxn>
                <a:cxn ang="0">
                  <a:pos x="0" y="19"/>
                </a:cxn>
                <a:cxn ang="0">
                  <a:pos x="1" y="27"/>
                </a:cxn>
                <a:cxn ang="0">
                  <a:pos x="6" y="33"/>
                </a:cxn>
                <a:cxn ang="0">
                  <a:pos x="13" y="38"/>
                </a:cxn>
                <a:cxn ang="0">
                  <a:pos x="19" y="39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05" name="Freeform 389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5" y="13"/>
                </a:cxn>
                <a:cxn ang="0">
                  <a:pos x="51" y="9"/>
                </a:cxn>
                <a:cxn ang="0">
                  <a:pos x="47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9"/>
                </a:cxn>
                <a:cxn ang="0">
                  <a:pos x="3" y="18"/>
                </a:cxn>
                <a:cxn ang="0">
                  <a:pos x="0" y="29"/>
                </a:cxn>
                <a:cxn ang="0">
                  <a:pos x="2" y="35"/>
                </a:cxn>
                <a:cxn ang="0">
                  <a:pos x="3" y="41"/>
                </a:cxn>
                <a:cxn ang="0">
                  <a:pos x="6" y="46"/>
                </a:cxn>
                <a:cxn ang="0">
                  <a:pos x="10" y="50"/>
                </a:cxn>
                <a:cxn ang="0">
                  <a:pos x="14" y="54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7" y="54"/>
                </a:cxn>
                <a:cxn ang="0">
                  <a:pos x="51" y="50"/>
                </a:cxn>
                <a:cxn ang="0">
                  <a:pos x="55" y="46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06" name="Freeform 390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1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4" y="24"/>
                </a:cxn>
                <a:cxn ang="0">
                  <a:pos x="2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2" y="10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1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07" name="Freeform 391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7" y="19"/>
                </a:cxn>
                <a:cxn ang="0">
                  <a:pos x="54" y="14"/>
                </a:cxn>
                <a:cxn ang="0">
                  <a:pos x="51" y="10"/>
                </a:cxn>
                <a:cxn ang="0">
                  <a:pos x="46" y="6"/>
                </a:cxn>
                <a:cxn ang="0">
                  <a:pos x="41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8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2" y="42"/>
                </a:cxn>
                <a:cxn ang="0">
                  <a:pos x="4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7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08" name="Freeform 392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4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9" y="13"/>
                </a:cxn>
                <a:cxn ang="0">
                  <a:pos x="29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09" name="Freeform 393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5" y="46"/>
                </a:cxn>
                <a:cxn ang="0">
                  <a:pos x="9" y="51"/>
                </a:cxn>
                <a:cxn ang="0">
                  <a:pos x="13" y="54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7" y="41"/>
                </a:cxn>
                <a:cxn ang="0">
                  <a:pos x="58" y="36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10" name="Freeform 394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11" name="Freeform 395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5" y="13"/>
                </a:cxn>
                <a:cxn ang="0">
                  <a:pos x="52" y="8"/>
                </a:cxn>
                <a:cxn ang="0">
                  <a:pos x="47" y="5"/>
                </a:cxn>
                <a:cxn ang="0">
                  <a:pos x="42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7" y="54"/>
                </a:cxn>
                <a:cxn ang="0">
                  <a:pos x="52" y="51"/>
                </a:cxn>
                <a:cxn ang="0">
                  <a:pos x="55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12" name="Freeform 396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1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1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13" name="Freeform 397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2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3" y="40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9" y="56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2" y="56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8" y="40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14" name="Freeform 398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3" y="29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5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3"/>
                </a:cxn>
                <a:cxn ang="0">
                  <a:pos x="27" y="6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6" y="25"/>
                </a:cxn>
                <a:cxn ang="0">
                  <a:pos x="21" y="27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15" name="Freeform 399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8" y="25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5" y="2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9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7"/>
                </a:cxn>
                <a:cxn ang="0">
                  <a:pos x="9" y="51"/>
                </a:cxn>
                <a:cxn ang="0">
                  <a:pos x="13" y="55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5" y="59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2"/>
                </a:cxn>
                <a:cxn ang="0">
                  <a:pos x="58" y="36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16" name="Freeform 400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6" y="27"/>
                </a:cxn>
                <a:cxn ang="0">
                  <a:pos x="4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4" y="5"/>
                </a:cxn>
                <a:cxn ang="0">
                  <a:pos x="6" y="3"/>
                </a:cxn>
                <a:cxn ang="0">
                  <a:pos x="9" y="2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0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0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17" name="Freeform 401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8" y="58"/>
                </a:cxn>
                <a:cxn ang="0">
                  <a:pos x="24" y="60"/>
                </a:cxn>
                <a:cxn ang="0">
                  <a:pos x="30" y="60"/>
                </a:cxn>
                <a:cxn ang="0">
                  <a:pos x="36" y="60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1" y="52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18" name="Freeform 402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8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4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3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19" name="Freeform 403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/>
              <a:ahLst/>
              <a:cxnLst>
                <a:cxn ang="0">
                  <a:pos x="58" y="30"/>
                </a:cxn>
                <a:cxn ang="0">
                  <a:pos x="58" y="24"/>
                </a:cxn>
                <a:cxn ang="0">
                  <a:pos x="56" y="18"/>
                </a:cxn>
                <a:cxn ang="0">
                  <a:pos x="54" y="14"/>
                </a:cxn>
                <a:cxn ang="0">
                  <a:pos x="50" y="9"/>
                </a:cxn>
                <a:cxn ang="0">
                  <a:pos x="46" y="6"/>
                </a:cxn>
                <a:cxn ang="0">
                  <a:pos x="40" y="2"/>
                </a:cxn>
                <a:cxn ang="0">
                  <a:pos x="34" y="1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2" y="42"/>
                </a:cxn>
                <a:cxn ang="0">
                  <a:pos x="4" y="46"/>
                </a:cxn>
                <a:cxn ang="0">
                  <a:pos x="8" y="51"/>
                </a:cxn>
                <a:cxn ang="0">
                  <a:pos x="12" y="54"/>
                </a:cxn>
                <a:cxn ang="0">
                  <a:pos x="18" y="58"/>
                </a:cxn>
                <a:cxn ang="0">
                  <a:pos x="23" y="59"/>
                </a:cxn>
                <a:cxn ang="0">
                  <a:pos x="28" y="60"/>
                </a:cxn>
                <a:cxn ang="0">
                  <a:pos x="34" y="59"/>
                </a:cxn>
                <a:cxn ang="0">
                  <a:pos x="40" y="58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6" y="42"/>
                </a:cxn>
                <a:cxn ang="0">
                  <a:pos x="58" y="36"/>
                </a:cxn>
                <a:cxn ang="0">
                  <a:pos x="58" y="30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0" name="Freeform 404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/>
              <a:ahLst/>
              <a:cxnLst>
                <a:cxn ang="0">
                  <a:pos x="13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5" y="28"/>
                </a:cxn>
                <a:cxn ang="0">
                  <a:pos x="3" y="25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3" y="5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7" y="9"/>
                </a:cxn>
                <a:cxn ang="0">
                  <a:pos x="28" y="13"/>
                </a:cxn>
                <a:cxn ang="0">
                  <a:pos x="28" y="15"/>
                </a:cxn>
                <a:cxn ang="0">
                  <a:pos x="27" y="21"/>
                </a:cxn>
                <a:cxn ang="0">
                  <a:pos x="25" y="25"/>
                </a:cxn>
                <a:cxn ang="0">
                  <a:pos x="19" y="29"/>
                </a:cxn>
                <a:cxn ang="0">
                  <a:pos x="13" y="30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1" name="Freeform 405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2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8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2" name="Freeform 406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3" name="Freeform 407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8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5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8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4" name="Freeform 408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0"/>
                </a:cxn>
                <a:cxn ang="0">
                  <a:pos x="25" y="25"/>
                </a:cxn>
                <a:cxn ang="0">
                  <a:pos x="20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5" name="Freeform 409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/>
              <a:ahLst/>
              <a:cxnLst>
                <a:cxn ang="0">
                  <a:pos x="60" y="27"/>
                </a:cxn>
                <a:cxn ang="0">
                  <a:pos x="59" y="23"/>
                </a:cxn>
                <a:cxn ang="0">
                  <a:pos x="57" y="17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7"/>
                </a:cxn>
                <a:cxn ang="0">
                  <a:pos x="0" y="27"/>
                </a:cxn>
                <a:cxn ang="0">
                  <a:pos x="1" y="33"/>
                </a:cxn>
                <a:cxn ang="0">
                  <a:pos x="2" y="39"/>
                </a:cxn>
                <a:cxn ang="0">
                  <a:pos x="4" y="45"/>
                </a:cxn>
                <a:cxn ang="0">
                  <a:pos x="8" y="49"/>
                </a:cxn>
                <a:cxn ang="0">
                  <a:pos x="12" y="53"/>
                </a:cxn>
                <a:cxn ang="0">
                  <a:pos x="18" y="55"/>
                </a:cxn>
                <a:cxn ang="0">
                  <a:pos x="24" y="57"/>
                </a:cxn>
                <a:cxn ang="0">
                  <a:pos x="30" y="57"/>
                </a:cxn>
                <a:cxn ang="0">
                  <a:pos x="35" y="57"/>
                </a:cxn>
                <a:cxn ang="0">
                  <a:pos x="41" y="55"/>
                </a:cxn>
                <a:cxn ang="0">
                  <a:pos x="46" y="53"/>
                </a:cxn>
                <a:cxn ang="0">
                  <a:pos x="50" y="49"/>
                </a:cxn>
                <a:cxn ang="0">
                  <a:pos x="54" y="45"/>
                </a:cxn>
                <a:cxn ang="0">
                  <a:pos x="57" y="39"/>
                </a:cxn>
                <a:cxn ang="0">
                  <a:pos x="59" y="33"/>
                </a:cxn>
                <a:cxn ang="0">
                  <a:pos x="60" y="2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6" name="Freeform 410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/>
              <a:ahLst/>
              <a:cxnLst>
                <a:cxn ang="0">
                  <a:pos x="15" y="27"/>
                </a:cxn>
                <a:cxn ang="0">
                  <a:pos x="11" y="27"/>
                </a:cxn>
                <a:cxn ang="0">
                  <a:pos x="9" y="26"/>
                </a:cxn>
                <a:cxn ang="0">
                  <a:pos x="7" y="25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10"/>
                </a:cxn>
                <a:cxn ang="0">
                  <a:pos x="1" y="7"/>
                </a:cxn>
                <a:cxn ang="0">
                  <a:pos x="2" y="4"/>
                </a:cxn>
                <a:cxn ang="0">
                  <a:pos x="4" y="2"/>
                </a:cxn>
                <a:cxn ang="0">
                  <a:pos x="7" y="1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0"/>
                </a:cxn>
                <a:cxn ang="0">
                  <a:pos x="23" y="1"/>
                </a:cxn>
                <a:cxn ang="0">
                  <a:pos x="25" y="2"/>
                </a:cxn>
                <a:cxn ang="0">
                  <a:pos x="26" y="4"/>
                </a:cxn>
                <a:cxn ang="0">
                  <a:pos x="29" y="7"/>
                </a:cxn>
                <a:cxn ang="0">
                  <a:pos x="30" y="10"/>
                </a:cxn>
                <a:cxn ang="0">
                  <a:pos x="30" y="12"/>
                </a:cxn>
                <a:cxn ang="0">
                  <a:pos x="29" y="18"/>
                </a:cxn>
                <a:cxn ang="0">
                  <a:pos x="25" y="23"/>
                </a:cxn>
                <a:cxn ang="0">
                  <a:pos x="20" y="26"/>
                </a:cxn>
                <a:cxn ang="0">
                  <a:pos x="15" y="2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7" name="Freeform 411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8" name="Freeform 412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9" name="Freeform 413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8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3" y="41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30" name="Freeform 414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1" y="21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5"/>
                </a:cxn>
                <a:cxn ang="0">
                  <a:pos x="27" y="7"/>
                </a:cxn>
                <a:cxn ang="0">
                  <a:pos x="28" y="9"/>
                </a:cxn>
                <a:cxn ang="0">
                  <a:pos x="29" y="12"/>
                </a:cxn>
                <a:cxn ang="0">
                  <a:pos x="29" y="15"/>
                </a:cxn>
                <a:cxn ang="0">
                  <a:pos x="28" y="21"/>
                </a:cxn>
                <a:cxn ang="0">
                  <a:pos x="26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31" name="Freeform 415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/>
              <a:ahLst/>
              <a:cxnLst>
                <a:cxn ang="0">
                  <a:pos x="59" y="29"/>
                </a:cxn>
                <a:cxn ang="0">
                  <a:pos x="58" y="23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8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7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0"/>
                </a:cxn>
                <a:cxn ang="0">
                  <a:pos x="5" y="46"/>
                </a:cxn>
                <a:cxn ang="0">
                  <a:pos x="9" y="51"/>
                </a:cxn>
                <a:cxn ang="0">
                  <a:pos x="13" y="54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7" y="40"/>
                </a:cxn>
                <a:cxn ang="0">
                  <a:pos x="58" y="35"/>
                </a:cxn>
                <a:cxn ang="0">
                  <a:pos x="59" y="29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32" name="Freeform 416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6" y="27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8"/>
                </a:cxn>
                <a:cxn ang="0">
                  <a:pos x="29" y="12"/>
                </a:cxn>
                <a:cxn ang="0">
                  <a:pos x="29" y="14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33" name="Freeform 417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5" y="13"/>
                </a:cxn>
                <a:cxn ang="0">
                  <a:pos x="51" y="8"/>
                </a:cxn>
                <a:cxn ang="0">
                  <a:pos x="47" y="5"/>
                </a:cxn>
                <a:cxn ang="0">
                  <a:pos x="42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2" y="36"/>
                </a:cxn>
                <a:cxn ang="0">
                  <a:pos x="3" y="40"/>
                </a:cxn>
                <a:cxn ang="0">
                  <a:pos x="6" y="46"/>
                </a:cxn>
                <a:cxn ang="0">
                  <a:pos x="10" y="51"/>
                </a:cxn>
                <a:cxn ang="0">
                  <a:pos x="14" y="54"/>
                </a:cxn>
                <a:cxn ang="0">
                  <a:pos x="19" y="56"/>
                </a:cxn>
                <a:cxn ang="0">
                  <a:pos x="25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2" y="56"/>
                </a:cxn>
                <a:cxn ang="0">
                  <a:pos x="47" y="54"/>
                </a:cxn>
                <a:cxn ang="0">
                  <a:pos x="51" y="51"/>
                </a:cxn>
                <a:cxn ang="0">
                  <a:pos x="55" y="46"/>
                </a:cxn>
                <a:cxn ang="0">
                  <a:pos x="58" y="40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34" name="Freeform 418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2" y="20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9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5"/>
                </a:cxn>
                <a:cxn ang="0">
                  <a:pos x="27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35" name="Freeform 419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8"/>
                </a:cxn>
                <a:cxn ang="0">
                  <a:pos x="55" y="14"/>
                </a:cxn>
                <a:cxn ang="0">
                  <a:pos x="52" y="9"/>
                </a:cxn>
                <a:cxn ang="0">
                  <a:pos x="47" y="6"/>
                </a:cxn>
                <a:cxn ang="0">
                  <a:pos x="41" y="2"/>
                </a:cxn>
                <a:cxn ang="0">
                  <a:pos x="35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5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60"/>
                </a:cxn>
                <a:cxn ang="0">
                  <a:pos x="30" y="60"/>
                </a:cxn>
                <a:cxn ang="0">
                  <a:pos x="35" y="60"/>
                </a:cxn>
                <a:cxn ang="0">
                  <a:pos x="41" y="57"/>
                </a:cxn>
                <a:cxn ang="0">
                  <a:pos x="47" y="55"/>
                </a:cxn>
                <a:cxn ang="0">
                  <a:pos x="52" y="52"/>
                </a:cxn>
                <a:cxn ang="0">
                  <a:pos x="55" y="47"/>
                </a:cxn>
                <a:cxn ang="0">
                  <a:pos x="57" y="41"/>
                </a:cxn>
                <a:cxn ang="0">
                  <a:pos x="58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36" name="Freeform 420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4" y="24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3" y="6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3"/>
                </a:cxn>
                <a:cxn ang="0">
                  <a:pos x="27" y="6"/>
                </a:cxn>
                <a:cxn ang="0">
                  <a:pos x="28" y="8"/>
                </a:cxn>
                <a:cxn ang="0">
                  <a:pos x="30" y="11"/>
                </a:cxn>
                <a:cxn ang="0">
                  <a:pos x="30" y="14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37" name="Freeform 421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38" name="Freeform 422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39" name="Freeform 423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8" y="23"/>
                </a:cxn>
                <a:cxn ang="0">
                  <a:pos x="56" y="18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0" y="2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8"/>
                </a:cxn>
                <a:cxn ang="0">
                  <a:pos x="2" y="17"/>
                </a:cxn>
                <a:cxn ang="0">
                  <a:pos x="0" y="28"/>
                </a:cxn>
                <a:cxn ang="0">
                  <a:pos x="0" y="34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8" y="50"/>
                </a:cxn>
                <a:cxn ang="0">
                  <a:pos x="12" y="54"/>
                </a:cxn>
                <a:cxn ang="0">
                  <a:pos x="18" y="56"/>
                </a:cxn>
                <a:cxn ang="0">
                  <a:pos x="23" y="58"/>
                </a:cxn>
                <a:cxn ang="0">
                  <a:pos x="28" y="58"/>
                </a:cxn>
                <a:cxn ang="0">
                  <a:pos x="34" y="58"/>
                </a:cxn>
                <a:cxn ang="0">
                  <a:pos x="40" y="56"/>
                </a:cxn>
                <a:cxn ang="0">
                  <a:pos x="46" y="54"/>
                </a:cxn>
                <a:cxn ang="0">
                  <a:pos x="50" y="50"/>
                </a:cxn>
                <a:cxn ang="0">
                  <a:pos x="54" y="46"/>
                </a:cxn>
                <a:cxn ang="0">
                  <a:pos x="56" y="40"/>
                </a:cxn>
                <a:cxn ang="0">
                  <a:pos x="58" y="34"/>
                </a:cxn>
                <a:cxn ang="0">
                  <a:pos x="58" y="28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40" name="Freeform 424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/>
              <a:ahLst/>
              <a:cxnLst>
                <a:cxn ang="0">
                  <a:pos x="14" y="28"/>
                </a:cxn>
                <a:cxn ang="0">
                  <a:pos x="12" y="28"/>
                </a:cxn>
                <a:cxn ang="0">
                  <a:pos x="10" y="27"/>
                </a:cxn>
                <a:cxn ang="0">
                  <a:pos x="6" y="26"/>
                </a:cxn>
                <a:cxn ang="0">
                  <a:pos x="4" y="24"/>
                </a:cxn>
                <a:cxn ang="0">
                  <a:pos x="3" y="21"/>
                </a:cxn>
                <a:cxn ang="0">
                  <a:pos x="2" y="19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3" y="5"/>
                </a:cxn>
                <a:cxn ang="0">
                  <a:pos x="4" y="3"/>
                </a:cxn>
                <a:cxn ang="0">
                  <a:pos x="6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0" y="1"/>
                </a:cxn>
                <a:cxn ang="0">
                  <a:pos x="24" y="2"/>
                </a:cxn>
                <a:cxn ang="0">
                  <a:pos x="26" y="3"/>
                </a:cxn>
                <a:cxn ang="0">
                  <a:pos x="27" y="5"/>
                </a:cxn>
                <a:cxn ang="0">
                  <a:pos x="28" y="8"/>
                </a:cxn>
                <a:cxn ang="0">
                  <a:pos x="29" y="11"/>
                </a:cxn>
                <a:cxn ang="0">
                  <a:pos x="29" y="13"/>
                </a:cxn>
                <a:cxn ang="0">
                  <a:pos x="28" y="19"/>
                </a:cxn>
                <a:cxn ang="0">
                  <a:pos x="26" y="24"/>
                </a:cxn>
                <a:cxn ang="0">
                  <a:pos x="20" y="27"/>
                </a:cxn>
                <a:cxn ang="0">
                  <a:pos x="14" y="28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41" name="Freeform 425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5" y="58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0"/>
                </a:cxn>
                <a:cxn ang="0">
                  <a:pos x="54" y="46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42" name="Freeform 426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1" y="28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0" y="27"/>
                </a:cxn>
                <a:cxn ang="0">
                  <a:pos x="15" y="28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43" name="Freeform 427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8" y="25"/>
                </a:cxn>
                <a:cxn ang="0">
                  <a:pos x="57" y="19"/>
                </a:cxn>
                <a:cxn ang="0">
                  <a:pos x="54" y="14"/>
                </a:cxn>
                <a:cxn ang="0">
                  <a:pos x="50" y="10"/>
                </a:cxn>
                <a:cxn ang="0">
                  <a:pos x="46" y="6"/>
                </a:cxn>
                <a:cxn ang="0">
                  <a:pos x="41" y="3"/>
                </a:cxn>
                <a:cxn ang="0">
                  <a:pos x="35" y="2"/>
                </a:cxn>
                <a:cxn ang="0">
                  <a:pos x="29" y="0"/>
                </a:cxn>
                <a:cxn ang="0">
                  <a:pos x="18" y="3"/>
                </a:cxn>
                <a:cxn ang="0">
                  <a:pos x="9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8"/>
                </a:cxn>
                <a:cxn ang="0">
                  <a:pos x="9" y="52"/>
                </a:cxn>
                <a:cxn ang="0">
                  <a:pos x="13" y="56"/>
                </a:cxn>
                <a:cxn ang="0">
                  <a:pos x="18" y="58"/>
                </a:cxn>
                <a:cxn ang="0">
                  <a:pos x="24" y="60"/>
                </a:cxn>
                <a:cxn ang="0">
                  <a:pos x="29" y="60"/>
                </a:cxn>
                <a:cxn ang="0">
                  <a:pos x="35" y="60"/>
                </a:cxn>
                <a:cxn ang="0">
                  <a:pos x="41" y="58"/>
                </a:cxn>
                <a:cxn ang="0">
                  <a:pos x="46" y="56"/>
                </a:cxn>
                <a:cxn ang="0">
                  <a:pos x="50" y="52"/>
                </a:cxn>
                <a:cxn ang="0">
                  <a:pos x="54" y="48"/>
                </a:cxn>
                <a:cxn ang="0">
                  <a:pos x="57" y="42"/>
                </a:cxn>
                <a:cxn ang="0">
                  <a:pos x="58" y="36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44" name="Freeform 428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0" y="29"/>
                </a:cxn>
                <a:cxn ang="0">
                  <a:pos x="7" y="28"/>
                </a:cxn>
                <a:cxn ang="0">
                  <a:pos x="5" y="26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0" y="19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2" y="10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4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3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45" name="Freeform 429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3" y="41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46" name="Freeform 430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9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4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47" name="Freeform 431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6" y="13"/>
                </a:cxn>
                <a:cxn ang="0">
                  <a:pos x="52" y="9"/>
                </a:cxn>
                <a:cxn ang="0">
                  <a:pos x="48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3" y="41"/>
                </a:cxn>
                <a:cxn ang="0">
                  <a:pos x="6" y="47"/>
                </a:cxn>
                <a:cxn ang="0">
                  <a:pos x="10" y="51"/>
                </a:cxn>
                <a:cxn ang="0">
                  <a:pos x="14" y="55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8" y="55"/>
                </a:cxn>
                <a:cxn ang="0">
                  <a:pos x="52" y="51"/>
                </a:cxn>
                <a:cxn ang="0">
                  <a:pos x="56" y="47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48" name="Freeform 432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3" y="29"/>
                </a:cxn>
                <a:cxn ang="0">
                  <a:pos x="11" y="28"/>
                </a:cxn>
                <a:cxn ang="0">
                  <a:pos x="7" y="27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6"/>
                </a:cxn>
                <a:cxn ang="0">
                  <a:pos x="5" y="4"/>
                </a:cxn>
                <a:cxn ang="0">
                  <a:pos x="7" y="3"/>
                </a:cxn>
                <a:cxn ang="0">
                  <a:pos x="11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6" y="4"/>
                </a:cxn>
                <a:cxn ang="0">
                  <a:pos x="28" y="6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6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49" name="Freeform 433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5" y="12"/>
                </a:cxn>
                <a:cxn ang="0">
                  <a:pos x="51" y="8"/>
                </a:cxn>
                <a:cxn ang="0">
                  <a:pos x="47" y="4"/>
                </a:cxn>
                <a:cxn ang="0">
                  <a:pos x="41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3" y="41"/>
                </a:cxn>
                <a:cxn ang="0">
                  <a:pos x="5" y="46"/>
                </a:cxn>
                <a:cxn ang="0">
                  <a:pos x="9" y="50"/>
                </a:cxn>
                <a:cxn ang="0">
                  <a:pos x="13" y="54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7" y="54"/>
                </a:cxn>
                <a:cxn ang="0">
                  <a:pos x="51" y="50"/>
                </a:cxn>
                <a:cxn ang="0">
                  <a:pos x="55" y="46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50" name="Freeform 434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2" y="28"/>
                </a:cxn>
                <a:cxn ang="0">
                  <a:pos x="10" y="27"/>
                </a:cxn>
                <a:cxn ang="0">
                  <a:pos x="6" y="26"/>
                </a:cxn>
                <a:cxn ang="0">
                  <a:pos x="4" y="25"/>
                </a:cxn>
                <a:cxn ang="0">
                  <a:pos x="3" y="23"/>
                </a:cxn>
                <a:cxn ang="0">
                  <a:pos x="2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9"/>
                </a:cxn>
                <a:cxn ang="0">
                  <a:pos x="3" y="7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27" y="7"/>
                </a:cxn>
                <a:cxn ang="0">
                  <a:pos x="28" y="9"/>
                </a:cxn>
                <a:cxn ang="0">
                  <a:pos x="29" y="11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5"/>
                </a:cxn>
                <a:cxn ang="0">
                  <a:pos x="21" y="27"/>
                </a:cxn>
                <a:cxn ang="0">
                  <a:pos x="15" y="28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51" name="Freeform 435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3"/>
                </a:cxn>
                <a:cxn ang="0">
                  <a:pos x="51" y="9"/>
                </a:cxn>
                <a:cxn ang="0">
                  <a:pos x="46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9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6" y="55"/>
                </a:cxn>
                <a:cxn ang="0">
                  <a:pos x="51" y="52"/>
                </a:cxn>
                <a:cxn ang="0">
                  <a:pos x="54" y="47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52" name="Freeform 436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53" name="Freeform 437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8" y="19"/>
                </a:cxn>
                <a:cxn ang="0">
                  <a:pos x="54" y="14"/>
                </a:cxn>
                <a:cxn ang="0">
                  <a:pos x="51" y="10"/>
                </a:cxn>
                <a:cxn ang="0">
                  <a:pos x="46" y="6"/>
                </a:cxn>
                <a:cxn ang="0">
                  <a:pos x="42" y="3"/>
                </a:cxn>
                <a:cxn ang="0">
                  <a:pos x="36" y="2"/>
                </a:cxn>
                <a:cxn ang="0">
                  <a:pos x="30" y="0"/>
                </a:cxn>
                <a:cxn ang="0">
                  <a:pos x="19" y="3"/>
                </a:cxn>
                <a:cxn ang="0">
                  <a:pos x="9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5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5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54" name="Freeform 438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55" name="Freeform 439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8" y="23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0" y="3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3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0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8" y="57"/>
                </a:cxn>
                <a:cxn ang="0">
                  <a:pos x="23" y="59"/>
                </a:cxn>
                <a:cxn ang="0">
                  <a:pos x="28" y="59"/>
                </a:cxn>
                <a:cxn ang="0">
                  <a:pos x="34" y="59"/>
                </a:cxn>
                <a:cxn ang="0">
                  <a:pos x="40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6" y="41"/>
                </a:cxn>
                <a:cxn ang="0">
                  <a:pos x="58" y="35"/>
                </a:cxn>
                <a:cxn ang="0">
                  <a:pos x="58" y="29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56" name="Freeform 440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/>
              <a:ahLst/>
              <a:cxnLst>
                <a:cxn ang="0">
                  <a:pos x="13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5" y="27"/>
                </a:cxn>
                <a:cxn ang="0">
                  <a:pos x="3" y="25"/>
                </a:cxn>
                <a:cxn ang="0">
                  <a:pos x="2" y="22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2" y="6"/>
                </a:cxn>
                <a:cxn ang="0">
                  <a:pos x="3" y="4"/>
                </a:cxn>
                <a:cxn ang="0">
                  <a:pos x="5" y="3"/>
                </a:cxn>
                <a:cxn ang="0">
                  <a:pos x="9" y="2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19" y="2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7" y="8"/>
                </a:cxn>
                <a:cxn ang="0">
                  <a:pos x="28" y="12"/>
                </a:cxn>
                <a:cxn ang="0">
                  <a:pos x="28" y="14"/>
                </a:cxn>
                <a:cxn ang="0">
                  <a:pos x="27" y="20"/>
                </a:cxn>
                <a:cxn ang="0">
                  <a:pos x="25" y="25"/>
                </a:cxn>
                <a:cxn ang="0">
                  <a:pos x="19" y="28"/>
                </a:cxn>
                <a:cxn ang="0">
                  <a:pos x="13" y="29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57" name="Freeform 441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8" y="8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8" y="50"/>
                </a:cxn>
                <a:cxn ang="0">
                  <a:pos x="12" y="54"/>
                </a:cxn>
                <a:cxn ang="0">
                  <a:pos x="18" y="56"/>
                </a:cxn>
                <a:cxn ang="0">
                  <a:pos x="24" y="58"/>
                </a:cxn>
                <a:cxn ang="0">
                  <a:pos x="30" y="58"/>
                </a:cxn>
                <a:cxn ang="0">
                  <a:pos x="36" y="58"/>
                </a:cxn>
                <a:cxn ang="0">
                  <a:pos x="41" y="56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7" y="40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58" name="Freeform 442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1" y="28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5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5" y="3"/>
                </a:cxn>
                <a:cxn ang="0">
                  <a:pos x="26" y="5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5" y="28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59" name="Freeform 443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60" name="Freeform 444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2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4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61" name="Freeform 445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62" name="Freeform 446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63" name="Freeform 447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8" y="24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0" y="3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3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0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7" y="57"/>
                </a:cxn>
                <a:cxn ang="0">
                  <a:pos x="23" y="59"/>
                </a:cxn>
                <a:cxn ang="0">
                  <a:pos x="28" y="59"/>
                </a:cxn>
                <a:cxn ang="0">
                  <a:pos x="34" y="59"/>
                </a:cxn>
                <a:cxn ang="0">
                  <a:pos x="40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6" y="41"/>
                </a:cxn>
                <a:cxn ang="0">
                  <a:pos x="58" y="35"/>
                </a:cxn>
                <a:cxn ang="0">
                  <a:pos x="58" y="29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64" name="Freeform 448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6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2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2" y="9"/>
                </a:cxn>
                <a:cxn ang="0">
                  <a:pos x="3" y="6"/>
                </a:cxn>
                <a:cxn ang="0">
                  <a:pos x="4" y="4"/>
                </a:cxn>
                <a:cxn ang="0">
                  <a:pos x="6" y="3"/>
                </a:cxn>
                <a:cxn ang="0">
                  <a:pos x="10" y="2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0" y="2"/>
                </a:cxn>
                <a:cxn ang="0">
                  <a:pos x="22" y="3"/>
                </a:cxn>
                <a:cxn ang="0">
                  <a:pos x="25" y="4"/>
                </a:cxn>
                <a:cxn ang="0">
                  <a:pos x="27" y="6"/>
                </a:cxn>
                <a:cxn ang="0">
                  <a:pos x="28" y="9"/>
                </a:cxn>
                <a:cxn ang="0">
                  <a:pos x="29" y="12"/>
                </a:cxn>
                <a:cxn ang="0">
                  <a:pos x="29" y="14"/>
                </a:cxn>
                <a:cxn ang="0">
                  <a:pos x="28" y="20"/>
                </a:cxn>
                <a:cxn ang="0">
                  <a:pos x="25" y="25"/>
                </a:cxn>
                <a:cxn ang="0">
                  <a:pos x="20" y="28"/>
                </a:cxn>
                <a:cxn ang="0">
                  <a:pos x="14" y="29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65" name="Freeform 449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1" y="51"/>
                </a:cxn>
                <a:cxn ang="0">
                  <a:pos x="54" y="47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66" name="Freeform 450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0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667" name="Group 451"/>
          <p:cNvGrpSpPr>
            <a:grpSpLocks/>
          </p:cNvGrpSpPr>
          <p:nvPr/>
        </p:nvGrpSpPr>
        <p:grpSpPr bwMode="auto">
          <a:xfrm>
            <a:off x="152400" y="5678488"/>
            <a:ext cx="1028700" cy="1103312"/>
            <a:chOff x="2332" y="1554"/>
            <a:chExt cx="1105" cy="1218"/>
          </a:xfrm>
        </p:grpSpPr>
        <p:sp>
          <p:nvSpPr>
            <p:cNvPr id="9668" name="Freeform 452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/>
              <a:ahLst/>
              <a:cxnLst>
                <a:cxn ang="0">
                  <a:pos x="31" y="60"/>
                </a:cxn>
                <a:cxn ang="0">
                  <a:pos x="18" y="57"/>
                </a:cxn>
                <a:cxn ang="0">
                  <a:pos x="9" y="50"/>
                </a:cxn>
                <a:cxn ang="0">
                  <a:pos x="2" y="41"/>
                </a:cxn>
                <a:cxn ang="0">
                  <a:pos x="0" y="30"/>
                </a:cxn>
                <a:cxn ang="0">
                  <a:pos x="2" y="18"/>
                </a:cxn>
                <a:cxn ang="0">
                  <a:pos x="9" y="8"/>
                </a:cxn>
                <a:cxn ang="0">
                  <a:pos x="18" y="2"/>
                </a:cxn>
                <a:cxn ang="0">
                  <a:pos x="31" y="0"/>
                </a:cxn>
                <a:cxn ang="0">
                  <a:pos x="42" y="2"/>
                </a:cxn>
                <a:cxn ang="0">
                  <a:pos x="52" y="8"/>
                </a:cxn>
                <a:cxn ang="0">
                  <a:pos x="58" y="18"/>
                </a:cxn>
                <a:cxn ang="0">
                  <a:pos x="61" y="30"/>
                </a:cxn>
                <a:cxn ang="0">
                  <a:pos x="58" y="41"/>
                </a:cxn>
                <a:cxn ang="0">
                  <a:pos x="52" y="50"/>
                </a:cxn>
                <a:cxn ang="0">
                  <a:pos x="42" y="57"/>
                </a:cxn>
                <a:cxn ang="0">
                  <a:pos x="31" y="60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69" name="Freeform 453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50" y="182"/>
                </a:cxn>
                <a:cxn ang="0">
                  <a:pos x="80" y="182"/>
                </a:cxn>
                <a:cxn ang="0">
                  <a:pos x="85" y="174"/>
                </a:cxn>
                <a:cxn ang="0">
                  <a:pos x="98" y="154"/>
                </a:cxn>
                <a:cxn ang="0">
                  <a:pos x="113" y="125"/>
                </a:cxn>
                <a:cxn ang="0">
                  <a:pos x="125" y="91"/>
                </a:cxn>
                <a:cxn ang="0">
                  <a:pos x="132" y="58"/>
                </a:cxn>
                <a:cxn ang="0">
                  <a:pos x="128" y="29"/>
                </a:cxn>
                <a:cxn ang="0">
                  <a:pos x="107" y="9"/>
                </a:cxn>
                <a:cxn ang="0">
                  <a:pos x="67" y="0"/>
                </a:cxn>
                <a:cxn ang="0">
                  <a:pos x="25" y="9"/>
                </a:cxn>
                <a:cxn ang="0">
                  <a:pos x="4" y="29"/>
                </a:cxn>
                <a:cxn ang="0">
                  <a:pos x="0" y="58"/>
                </a:cxn>
                <a:cxn ang="0">
                  <a:pos x="6" y="91"/>
                </a:cxn>
                <a:cxn ang="0">
                  <a:pos x="18" y="125"/>
                </a:cxn>
                <a:cxn ang="0">
                  <a:pos x="33" y="154"/>
                </a:cxn>
                <a:cxn ang="0">
                  <a:pos x="46" y="174"/>
                </a:cxn>
                <a:cxn ang="0">
                  <a:pos x="50" y="182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70" name="Freeform 454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50" y="182"/>
                </a:cxn>
                <a:cxn ang="0">
                  <a:pos x="80" y="182"/>
                </a:cxn>
                <a:cxn ang="0">
                  <a:pos x="85" y="174"/>
                </a:cxn>
                <a:cxn ang="0">
                  <a:pos x="98" y="154"/>
                </a:cxn>
                <a:cxn ang="0">
                  <a:pos x="113" y="125"/>
                </a:cxn>
                <a:cxn ang="0">
                  <a:pos x="125" y="91"/>
                </a:cxn>
                <a:cxn ang="0">
                  <a:pos x="132" y="58"/>
                </a:cxn>
                <a:cxn ang="0">
                  <a:pos x="128" y="29"/>
                </a:cxn>
                <a:cxn ang="0">
                  <a:pos x="107" y="9"/>
                </a:cxn>
                <a:cxn ang="0">
                  <a:pos x="67" y="0"/>
                </a:cxn>
                <a:cxn ang="0">
                  <a:pos x="25" y="9"/>
                </a:cxn>
                <a:cxn ang="0">
                  <a:pos x="4" y="29"/>
                </a:cxn>
                <a:cxn ang="0">
                  <a:pos x="0" y="58"/>
                </a:cxn>
                <a:cxn ang="0">
                  <a:pos x="6" y="91"/>
                </a:cxn>
                <a:cxn ang="0">
                  <a:pos x="18" y="125"/>
                </a:cxn>
                <a:cxn ang="0">
                  <a:pos x="33" y="154"/>
                </a:cxn>
                <a:cxn ang="0">
                  <a:pos x="46" y="174"/>
                </a:cxn>
                <a:cxn ang="0">
                  <a:pos x="50" y="182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71" name="Freeform 455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/>
              <a:ahLst/>
              <a:cxnLst>
                <a:cxn ang="0">
                  <a:pos x="163" y="144"/>
                </a:cxn>
                <a:cxn ang="0">
                  <a:pos x="177" y="118"/>
                </a:cxn>
                <a:cxn ang="0">
                  <a:pos x="172" y="110"/>
                </a:cxn>
                <a:cxn ang="0">
                  <a:pos x="161" y="89"/>
                </a:cxn>
                <a:cxn ang="0">
                  <a:pos x="144" y="62"/>
                </a:cxn>
                <a:cxn ang="0">
                  <a:pos x="122" y="33"/>
                </a:cxn>
                <a:cxn ang="0">
                  <a:pos x="95" y="11"/>
                </a:cxn>
                <a:cxn ang="0">
                  <a:pos x="69" y="0"/>
                </a:cxn>
                <a:cxn ang="0">
                  <a:pos x="40" y="7"/>
                </a:cxn>
                <a:cxn ang="0">
                  <a:pos x="14" y="38"/>
                </a:cxn>
                <a:cxn ang="0">
                  <a:pos x="3" y="60"/>
                </a:cxn>
                <a:cxn ang="0">
                  <a:pos x="0" y="78"/>
                </a:cxn>
                <a:cxn ang="0">
                  <a:pos x="1" y="94"/>
                </a:cxn>
                <a:cxn ang="0">
                  <a:pos x="8" y="106"/>
                </a:cxn>
                <a:cxn ang="0">
                  <a:pos x="17" y="117"/>
                </a:cxn>
                <a:cxn ang="0">
                  <a:pos x="30" y="126"/>
                </a:cxn>
                <a:cxn ang="0">
                  <a:pos x="46" y="132"/>
                </a:cxn>
                <a:cxn ang="0">
                  <a:pos x="62" y="138"/>
                </a:cxn>
                <a:cxn ang="0">
                  <a:pos x="79" y="141"/>
                </a:cxn>
                <a:cxn ang="0">
                  <a:pos x="98" y="143"/>
                </a:cxn>
                <a:cxn ang="0">
                  <a:pos x="115" y="144"/>
                </a:cxn>
                <a:cxn ang="0">
                  <a:pos x="130" y="146"/>
                </a:cxn>
                <a:cxn ang="0">
                  <a:pos x="144" y="146"/>
                </a:cxn>
                <a:cxn ang="0">
                  <a:pos x="154" y="144"/>
                </a:cxn>
                <a:cxn ang="0">
                  <a:pos x="161" y="144"/>
                </a:cxn>
                <a:cxn ang="0">
                  <a:pos x="163" y="144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72" name="Freeform 456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/>
              <a:ahLst/>
              <a:cxnLst>
                <a:cxn ang="0">
                  <a:pos x="178" y="27"/>
                </a:cxn>
                <a:cxn ang="0">
                  <a:pos x="164" y="1"/>
                </a:cxn>
                <a:cxn ang="0">
                  <a:pos x="162" y="1"/>
                </a:cxn>
                <a:cxn ang="0">
                  <a:pos x="155" y="1"/>
                </a:cxn>
                <a:cxn ang="0">
                  <a:pos x="145" y="0"/>
                </a:cxn>
                <a:cxn ang="0">
                  <a:pos x="131" y="0"/>
                </a:cxn>
                <a:cxn ang="0">
                  <a:pos x="116" y="1"/>
                </a:cxn>
                <a:cxn ang="0">
                  <a:pos x="99" y="2"/>
                </a:cxn>
                <a:cxn ang="0">
                  <a:pos x="80" y="5"/>
                </a:cxn>
                <a:cxn ang="0">
                  <a:pos x="63" y="7"/>
                </a:cxn>
                <a:cxn ang="0">
                  <a:pos x="46" y="13"/>
                </a:cxn>
                <a:cxn ang="0">
                  <a:pos x="31" y="18"/>
                </a:cxn>
                <a:cxn ang="0">
                  <a:pos x="18" y="27"/>
                </a:cxn>
                <a:cxn ang="0">
                  <a:pos x="8" y="37"/>
                </a:cxn>
                <a:cxn ang="0">
                  <a:pos x="2" y="50"/>
                </a:cxn>
                <a:cxn ang="0">
                  <a:pos x="0" y="65"/>
                </a:cxn>
                <a:cxn ang="0">
                  <a:pos x="4" y="83"/>
                </a:cxn>
                <a:cxn ang="0">
                  <a:pos x="14" y="104"/>
                </a:cxn>
                <a:cxn ang="0">
                  <a:pos x="41" y="135"/>
                </a:cxn>
                <a:cxn ang="0">
                  <a:pos x="69" y="143"/>
                </a:cxn>
                <a:cxn ang="0">
                  <a:pos x="96" y="132"/>
                </a:cxn>
                <a:cxn ang="0">
                  <a:pos x="122" y="111"/>
                </a:cxn>
                <a:cxn ang="0">
                  <a:pos x="145" y="83"/>
                </a:cxn>
                <a:cxn ang="0">
                  <a:pos x="162" y="55"/>
                </a:cxn>
                <a:cxn ang="0">
                  <a:pos x="174" y="35"/>
                </a:cxn>
                <a:cxn ang="0">
                  <a:pos x="178" y="27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73" name="Freeform 457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52" y="0"/>
                </a:cxn>
                <a:cxn ang="0">
                  <a:pos x="47" y="8"/>
                </a:cxn>
                <a:cxn ang="0">
                  <a:pos x="35" y="29"/>
                </a:cxn>
                <a:cxn ang="0">
                  <a:pos x="20" y="57"/>
                </a:cxn>
                <a:cxn ang="0">
                  <a:pos x="7" y="90"/>
                </a:cxn>
                <a:cxn ang="0">
                  <a:pos x="0" y="123"/>
                </a:cxn>
                <a:cxn ang="0">
                  <a:pos x="5" y="152"/>
                </a:cxn>
                <a:cxn ang="0">
                  <a:pos x="24" y="172"/>
                </a:cxn>
                <a:cxn ang="0">
                  <a:pos x="64" y="181"/>
                </a:cxn>
                <a:cxn ang="0">
                  <a:pos x="106" y="172"/>
                </a:cxn>
                <a:cxn ang="0">
                  <a:pos x="127" y="152"/>
                </a:cxn>
                <a:cxn ang="0">
                  <a:pos x="132" y="123"/>
                </a:cxn>
                <a:cxn ang="0">
                  <a:pos x="127" y="90"/>
                </a:cxn>
                <a:cxn ang="0">
                  <a:pos x="114" y="57"/>
                </a:cxn>
                <a:cxn ang="0">
                  <a:pos x="99" y="29"/>
                </a:cxn>
                <a:cxn ang="0">
                  <a:pos x="86" y="8"/>
                </a:cxn>
                <a:cxn ang="0">
                  <a:pos x="82" y="0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74" name="Freeform 458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/>
              <a:ahLst/>
              <a:cxnLst>
                <a:cxn ang="0">
                  <a:pos x="15" y="1"/>
                </a:cxn>
                <a:cxn ang="0">
                  <a:pos x="0" y="26"/>
                </a:cxn>
                <a:cxn ang="0">
                  <a:pos x="5" y="34"/>
                </a:cxn>
                <a:cxn ang="0">
                  <a:pos x="16" y="55"/>
                </a:cxn>
                <a:cxn ang="0">
                  <a:pos x="33" y="83"/>
                </a:cxn>
                <a:cxn ang="0">
                  <a:pos x="56" y="110"/>
                </a:cxn>
                <a:cxn ang="0">
                  <a:pos x="82" y="132"/>
                </a:cxn>
                <a:cxn ang="0">
                  <a:pos x="109" y="144"/>
                </a:cxn>
                <a:cxn ang="0">
                  <a:pos x="137" y="137"/>
                </a:cxn>
                <a:cxn ang="0">
                  <a:pos x="164" y="106"/>
                </a:cxn>
                <a:cxn ang="0">
                  <a:pos x="174" y="85"/>
                </a:cxn>
                <a:cxn ang="0">
                  <a:pos x="177" y="67"/>
                </a:cxn>
                <a:cxn ang="0">
                  <a:pos x="176" y="50"/>
                </a:cxn>
                <a:cxn ang="0">
                  <a:pos x="170" y="38"/>
                </a:cxn>
                <a:cxn ang="0">
                  <a:pos x="161" y="27"/>
                </a:cxn>
                <a:cxn ang="0">
                  <a:pos x="147" y="19"/>
                </a:cxn>
                <a:cxn ang="0">
                  <a:pos x="132" y="12"/>
                </a:cxn>
                <a:cxn ang="0">
                  <a:pos x="116" y="8"/>
                </a:cxn>
                <a:cxn ang="0">
                  <a:pos x="98" y="4"/>
                </a:cxn>
                <a:cxn ang="0">
                  <a:pos x="81" y="2"/>
                </a:cxn>
                <a:cxn ang="0">
                  <a:pos x="63" y="1"/>
                </a:cxn>
                <a:cxn ang="0">
                  <a:pos x="48" y="0"/>
                </a:cxn>
                <a:cxn ang="0">
                  <a:pos x="35" y="0"/>
                </a:cxn>
                <a:cxn ang="0">
                  <a:pos x="24" y="1"/>
                </a:cxn>
                <a:cxn ang="0">
                  <a:pos x="17" y="1"/>
                </a:cxn>
                <a:cxn ang="0">
                  <a:pos x="15" y="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75" name="Freeform 459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15" y="142"/>
                </a:cxn>
                <a:cxn ang="0">
                  <a:pos x="17" y="142"/>
                </a:cxn>
                <a:cxn ang="0">
                  <a:pos x="24" y="142"/>
                </a:cxn>
                <a:cxn ang="0">
                  <a:pos x="34" y="143"/>
                </a:cxn>
                <a:cxn ang="0">
                  <a:pos x="48" y="143"/>
                </a:cxn>
                <a:cxn ang="0">
                  <a:pos x="63" y="142"/>
                </a:cxn>
                <a:cxn ang="0">
                  <a:pos x="80" y="141"/>
                </a:cxn>
                <a:cxn ang="0">
                  <a:pos x="99" y="139"/>
                </a:cxn>
                <a:cxn ang="0">
                  <a:pos x="116" y="135"/>
                </a:cxn>
                <a:cxn ang="0">
                  <a:pos x="133" y="131"/>
                </a:cxn>
                <a:cxn ang="0">
                  <a:pos x="148" y="125"/>
                </a:cxn>
                <a:cxn ang="0">
                  <a:pos x="161" y="117"/>
                </a:cxn>
                <a:cxn ang="0">
                  <a:pos x="171" y="106"/>
                </a:cxn>
                <a:cxn ang="0">
                  <a:pos x="177" y="94"/>
                </a:cxn>
                <a:cxn ang="0">
                  <a:pos x="180" y="79"/>
                </a:cxn>
                <a:cxn ang="0">
                  <a:pos x="175" y="60"/>
                </a:cxn>
                <a:cxn ang="0">
                  <a:pos x="166" y="40"/>
                </a:cxn>
                <a:cxn ang="0">
                  <a:pos x="138" y="7"/>
                </a:cxn>
                <a:cxn ang="0">
                  <a:pos x="109" y="0"/>
                </a:cxn>
                <a:cxn ang="0">
                  <a:pos x="82" y="10"/>
                </a:cxn>
                <a:cxn ang="0">
                  <a:pos x="56" y="32"/>
                </a:cxn>
                <a:cxn ang="0">
                  <a:pos x="33" y="59"/>
                </a:cxn>
                <a:cxn ang="0">
                  <a:pos x="16" y="87"/>
                </a:cxn>
                <a:cxn ang="0">
                  <a:pos x="4" y="108"/>
                </a:cxn>
                <a:cxn ang="0">
                  <a:pos x="0" y="116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76" name="Freeform 460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/>
              <a:ahLst/>
              <a:cxnLst>
                <a:cxn ang="0">
                  <a:pos x="12" y="24"/>
                </a:cxn>
                <a:cxn ang="0">
                  <a:pos x="8" y="23"/>
                </a:cxn>
                <a:cxn ang="0">
                  <a:pos x="3" y="21"/>
                </a:cxn>
                <a:cxn ang="0">
                  <a:pos x="1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2" y="0"/>
                </a:cxn>
                <a:cxn ang="0">
                  <a:pos x="17" y="1"/>
                </a:cxn>
                <a:cxn ang="0">
                  <a:pos x="20" y="3"/>
                </a:cxn>
                <a:cxn ang="0">
                  <a:pos x="23" y="7"/>
                </a:cxn>
                <a:cxn ang="0">
                  <a:pos x="24" y="11"/>
                </a:cxn>
                <a:cxn ang="0">
                  <a:pos x="23" y="16"/>
                </a:cxn>
                <a:cxn ang="0">
                  <a:pos x="20" y="21"/>
                </a:cxn>
                <a:cxn ang="0">
                  <a:pos x="17" y="23"/>
                </a:cxn>
                <a:cxn ang="0">
                  <a:pos x="12" y="24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77" name="Freeform 461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1" y="73"/>
                </a:cxn>
                <a:cxn ang="0">
                  <a:pos x="33" y="70"/>
                </a:cxn>
                <a:cxn ang="0">
                  <a:pos x="38" y="62"/>
                </a:cxn>
                <a:cxn ang="0">
                  <a:pos x="43" y="50"/>
                </a:cxn>
                <a:cxn ang="0">
                  <a:pos x="49" y="36"/>
                </a:cxn>
                <a:cxn ang="0">
                  <a:pos x="52" y="24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4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2"/>
                </a:cxn>
                <a:cxn ang="0">
                  <a:pos x="17" y="70"/>
                </a:cxn>
                <a:cxn ang="0">
                  <a:pos x="19" y="73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78" name="Freeform 462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1" y="73"/>
                </a:cxn>
                <a:cxn ang="0">
                  <a:pos x="33" y="70"/>
                </a:cxn>
                <a:cxn ang="0">
                  <a:pos x="38" y="62"/>
                </a:cxn>
                <a:cxn ang="0">
                  <a:pos x="43" y="50"/>
                </a:cxn>
                <a:cxn ang="0">
                  <a:pos x="49" y="36"/>
                </a:cxn>
                <a:cxn ang="0">
                  <a:pos x="52" y="24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4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2"/>
                </a:cxn>
                <a:cxn ang="0">
                  <a:pos x="17" y="70"/>
                </a:cxn>
                <a:cxn ang="0">
                  <a:pos x="19" y="73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79" name="Freeform 463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1" y="48"/>
                </a:cxn>
                <a:cxn ang="0">
                  <a:pos x="70" y="44"/>
                </a:cxn>
                <a:cxn ang="0">
                  <a:pos x="64" y="36"/>
                </a:cxn>
                <a:cxn ang="0">
                  <a:pos x="58" y="25"/>
                </a:cxn>
                <a:cxn ang="0">
                  <a:pos x="49" y="14"/>
                </a:cxn>
                <a:cxn ang="0">
                  <a:pos x="39" y="5"/>
                </a:cxn>
                <a:cxn ang="0">
                  <a:pos x="28" y="0"/>
                </a:cxn>
                <a:cxn ang="0">
                  <a:pos x="16" y="4"/>
                </a:cxn>
                <a:cxn ang="0">
                  <a:pos x="6" y="17"/>
                </a:cxn>
                <a:cxn ang="0">
                  <a:pos x="0" y="33"/>
                </a:cxn>
                <a:cxn ang="0">
                  <a:pos x="3" y="43"/>
                </a:cxn>
                <a:cxn ang="0">
                  <a:pos x="11" y="51"/>
                </a:cxn>
                <a:cxn ang="0">
                  <a:pos x="25" y="56"/>
                </a:cxn>
                <a:cxn ang="0">
                  <a:pos x="39" y="58"/>
                </a:cxn>
                <a:cxn ang="0">
                  <a:pos x="52" y="58"/>
                </a:cxn>
                <a:cxn ang="0">
                  <a:pos x="62" y="58"/>
                </a:cxn>
                <a:cxn ang="0">
                  <a:pos x="66" y="58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80" name="Freeform 464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/>
              <a:ahLst/>
              <a:cxnLst>
                <a:cxn ang="0">
                  <a:pos x="71" y="10"/>
                </a:cxn>
                <a:cxn ang="0">
                  <a:pos x="66" y="0"/>
                </a:cxn>
                <a:cxn ang="0">
                  <a:pos x="62" y="0"/>
                </a:cxn>
                <a:cxn ang="0">
                  <a:pos x="53" y="0"/>
                </a:cxn>
                <a:cxn ang="0">
                  <a:pos x="39" y="0"/>
                </a:cxn>
                <a:cxn ang="0">
                  <a:pos x="25" y="2"/>
                </a:cxn>
                <a:cxn ang="0">
                  <a:pos x="13" y="7"/>
                </a:cxn>
                <a:cxn ang="0">
                  <a:pos x="3" y="15"/>
                </a:cxn>
                <a:cxn ang="0">
                  <a:pos x="0" y="25"/>
                </a:cxn>
                <a:cxn ang="0">
                  <a:pos x="6" y="42"/>
                </a:cxn>
                <a:cxn ang="0">
                  <a:pos x="16" y="54"/>
                </a:cxn>
                <a:cxn ang="0">
                  <a:pos x="28" y="57"/>
                </a:cxn>
                <a:cxn ang="0">
                  <a:pos x="39" y="53"/>
                </a:cxn>
                <a:cxn ang="0">
                  <a:pos x="49" y="44"/>
                </a:cxn>
                <a:cxn ang="0">
                  <a:pos x="58" y="33"/>
                </a:cxn>
                <a:cxn ang="0">
                  <a:pos x="64" y="22"/>
                </a:cxn>
                <a:cxn ang="0">
                  <a:pos x="70" y="14"/>
                </a:cxn>
                <a:cxn ang="0">
                  <a:pos x="71" y="10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81" name="Freeform 465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0" y="0"/>
                </a:cxn>
                <a:cxn ang="0">
                  <a:pos x="18" y="4"/>
                </a:cxn>
                <a:cxn ang="0">
                  <a:pos x="14" y="12"/>
                </a:cxn>
                <a:cxn ang="0">
                  <a:pos x="8" y="23"/>
                </a:cxn>
                <a:cxn ang="0">
                  <a:pos x="2" y="36"/>
                </a:cxn>
                <a:cxn ang="0">
                  <a:pos x="0" y="50"/>
                </a:cxn>
                <a:cxn ang="0">
                  <a:pos x="1" y="61"/>
                </a:cxn>
                <a:cxn ang="0">
                  <a:pos x="9" y="69"/>
                </a:cxn>
                <a:cxn ang="0">
                  <a:pos x="25" y="73"/>
                </a:cxn>
                <a:cxn ang="0">
                  <a:pos x="41" y="69"/>
                </a:cxn>
                <a:cxn ang="0">
                  <a:pos x="50" y="61"/>
                </a:cxn>
                <a:cxn ang="0">
                  <a:pos x="52" y="50"/>
                </a:cxn>
                <a:cxn ang="0">
                  <a:pos x="49" y="36"/>
                </a:cxn>
                <a:cxn ang="0">
                  <a:pos x="45" y="23"/>
                </a:cxn>
                <a:cxn ang="0">
                  <a:pos x="39" y="12"/>
                </a:cxn>
                <a:cxn ang="0">
                  <a:pos x="34" y="4"/>
                </a:cxn>
                <a:cxn ang="0">
                  <a:pos x="32" y="0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82" name="Freeform 466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4"/>
                </a:cxn>
                <a:cxn ang="0">
                  <a:pos x="32" y="53"/>
                </a:cxn>
                <a:cxn ang="0">
                  <a:pos x="44" y="57"/>
                </a:cxn>
                <a:cxn ang="0">
                  <a:pos x="55" y="54"/>
                </a:cxn>
                <a:cxn ang="0">
                  <a:pos x="66" y="42"/>
                </a:cxn>
                <a:cxn ang="0">
                  <a:pos x="71" y="25"/>
                </a:cxn>
                <a:cxn ang="0">
                  <a:pos x="68" y="15"/>
                </a:cxn>
                <a:cxn ang="0">
                  <a:pos x="60" y="7"/>
                </a:cxn>
                <a:cxn ang="0">
                  <a:pos x="46" y="2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83" name="Freeform 467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6" y="57"/>
                </a:cxn>
                <a:cxn ang="0">
                  <a:pos x="9" y="57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46" y="55"/>
                </a:cxn>
                <a:cxn ang="0">
                  <a:pos x="59" y="50"/>
                </a:cxn>
                <a:cxn ang="0">
                  <a:pos x="68" y="43"/>
                </a:cxn>
                <a:cxn ang="0">
                  <a:pos x="71" y="32"/>
                </a:cxn>
                <a:cxn ang="0">
                  <a:pos x="66" y="17"/>
                </a:cxn>
                <a:cxn ang="0">
                  <a:pos x="55" y="4"/>
                </a:cxn>
                <a:cxn ang="0">
                  <a:pos x="44" y="0"/>
                </a:cxn>
                <a:cxn ang="0">
                  <a:pos x="32" y="4"/>
                </a:cxn>
                <a:cxn ang="0">
                  <a:pos x="23" y="13"/>
                </a:cxn>
                <a:cxn ang="0">
                  <a:pos x="14" y="23"/>
                </a:cxn>
                <a:cxn ang="0">
                  <a:pos x="7" y="35"/>
                </a:cxn>
                <a:cxn ang="0">
                  <a:pos x="1" y="43"/>
                </a:cxn>
                <a:cxn ang="0">
                  <a:pos x="0" y="47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84" name="Freeform 468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/>
              <a:ahLst/>
              <a:cxnLst>
                <a:cxn ang="0">
                  <a:pos x="11" y="24"/>
                </a:cxn>
                <a:cxn ang="0">
                  <a:pos x="7" y="23"/>
                </a:cxn>
                <a:cxn ang="0">
                  <a:pos x="3" y="20"/>
                </a:cxn>
                <a:cxn ang="0">
                  <a:pos x="1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7" y="1"/>
                </a:cxn>
                <a:cxn ang="0">
                  <a:pos x="11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3" y="7"/>
                </a:cxn>
                <a:cxn ang="0">
                  <a:pos x="24" y="11"/>
                </a:cxn>
                <a:cxn ang="0">
                  <a:pos x="23" y="16"/>
                </a:cxn>
                <a:cxn ang="0">
                  <a:pos x="20" y="20"/>
                </a:cxn>
                <a:cxn ang="0">
                  <a:pos x="16" y="23"/>
                </a:cxn>
                <a:cxn ang="0">
                  <a:pos x="11" y="24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85" name="Freeform 469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2" y="73"/>
                </a:cxn>
                <a:cxn ang="0">
                  <a:pos x="34" y="69"/>
                </a:cxn>
                <a:cxn ang="0">
                  <a:pos x="39" y="61"/>
                </a:cxn>
                <a:cxn ang="0">
                  <a:pos x="45" y="50"/>
                </a:cxn>
                <a:cxn ang="0">
                  <a:pos x="50" y="36"/>
                </a:cxn>
                <a:cxn ang="0">
                  <a:pos x="53" y="23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1"/>
                </a:cxn>
                <a:cxn ang="0">
                  <a:pos x="17" y="69"/>
                </a:cxn>
                <a:cxn ang="0">
                  <a:pos x="19" y="73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86" name="Freeform 470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2" y="73"/>
                </a:cxn>
                <a:cxn ang="0">
                  <a:pos x="34" y="69"/>
                </a:cxn>
                <a:cxn ang="0">
                  <a:pos x="39" y="61"/>
                </a:cxn>
                <a:cxn ang="0">
                  <a:pos x="45" y="50"/>
                </a:cxn>
                <a:cxn ang="0">
                  <a:pos x="50" y="36"/>
                </a:cxn>
                <a:cxn ang="0">
                  <a:pos x="53" y="23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1"/>
                </a:cxn>
                <a:cxn ang="0">
                  <a:pos x="17" y="69"/>
                </a:cxn>
                <a:cxn ang="0">
                  <a:pos x="19" y="73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87" name="Freeform 471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1" y="47"/>
                </a:cxn>
                <a:cxn ang="0">
                  <a:pos x="70" y="44"/>
                </a:cxn>
                <a:cxn ang="0">
                  <a:pos x="64" y="36"/>
                </a:cxn>
                <a:cxn ang="0">
                  <a:pos x="58" y="24"/>
                </a:cxn>
                <a:cxn ang="0">
                  <a:pos x="49" y="14"/>
                </a:cxn>
                <a:cxn ang="0">
                  <a:pos x="39" y="5"/>
                </a:cxn>
                <a:cxn ang="0">
                  <a:pos x="28" y="0"/>
                </a:cxn>
                <a:cxn ang="0">
                  <a:pos x="16" y="4"/>
                </a:cxn>
                <a:cxn ang="0">
                  <a:pos x="6" y="16"/>
                </a:cxn>
                <a:cxn ang="0">
                  <a:pos x="0" y="32"/>
                </a:cxn>
                <a:cxn ang="0">
                  <a:pos x="3" y="43"/>
                </a:cxn>
                <a:cxn ang="0">
                  <a:pos x="13" y="51"/>
                </a:cxn>
                <a:cxn ang="0">
                  <a:pos x="25" y="55"/>
                </a:cxn>
                <a:cxn ang="0">
                  <a:pos x="39" y="58"/>
                </a:cxn>
                <a:cxn ang="0">
                  <a:pos x="53" y="58"/>
                </a:cxn>
                <a:cxn ang="0">
                  <a:pos x="62" y="58"/>
                </a:cxn>
                <a:cxn ang="0">
                  <a:pos x="66" y="58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88" name="Freeform 472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/>
              <a:ahLst/>
              <a:cxnLst>
                <a:cxn ang="0">
                  <a:pos x="72" y="10"/>
                </a:cxn>
                <a:cxn ang="0">
                  <a:pos x="67" y="0"/>
                </a:cxn>
                <a:cxn ang="0">
                  <a:pos x="63" y="0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26" y="2"/>
                </a:cxn>
                <a:cxn ang="0">
                  <a:pos x="13" y="7"/>
                </a:cxn>
                <a:cxn ang="0">
                  <a:pos x="3" y="15"/>
                </a:cxn>
                <a:cxn ang="0">
                  <a:pos x="0" y="25"/>
                </a:cxn>
                <a:cxn ang="0">
                  <a:pos x="6" y="41"/>
                </a:cxn>
                <a:cxn ang="0">
                  <a:pos x="17" y="54"/>
                </a:cxn>
                <a:cxn ang="0">
                  <a:pos x="29" y="56"/>
                </a:cxn>
                <a:cxn ang="0">
                  <a:pos x="39" y="53"/>
                </a:cxn>
                <a:cxn ang="0">
                  <a:pos x="49" y="44"/>
                </a:cxn>
                <a:cxn ang="0">
                  <a:pos x="59" y="33"/>
                </a:cxn>
                <a:cxn ang="0">
                  <a:pos x="66" y="22"/>
                </a:cxn>
                <a:cxn ang="0">
                  <a:pos x="71" y="14"/>
                </a:cxn>
                <a:cxn ang="0">
                  <a:pos x="72" y="10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89" name="Freeform 473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0" y="0"/>
                </a:cxn>
                <a:cxn ang="0">
                  <a:pos x="18" y="3"/>
                </a:cxn>
                <a:cxn ang="0">
                  <a:pos x="13" y="11"/>
                </a:cxn>
                <a:cxn ang="0">
                  <a:pos x="8" y="23"/>
                </a:cxn>
                <a:cxn ang="0">
                  <a:pos x="3" y="35"/>
                </a:cxn>
                <a:cxn ang="0">
                  <a:pos x="0" y="49"/>
                </a:cxn>
                <a:cxn ang="0">
                  <a:pos x="2" y="61"/>
                </a:cxn>
                <a:cxn ang="0">
                  <a:pos x="10" y="69"/>
                </a:cxn>
                <a:cxn ang="0">
                  <a:pos x="26" y="72"/>
                </a:cxn>
                <a:cxn ang="0">
                  <a:pos x="42" y="69"/>
                </a:cxn>
                <a:cxn ang="0">
                  <a:pos x="51" y="61"/>
                </a:cxn>
                <a:cxn ang="0">
                  <a:pos x="53" y="49"/>
                </a:cxn>
                <a:cxn ang="0">
                  <a:pos x="50" y="35"/>
                </a:cxn>
                <a:cxn ang="0">
                  <a:pos x="46" y="23"/>
                </a:cxn>
                <a:cxn ang="0">
                  <a:pos x="40" y="11"/>
                </a:cxn>
                <a:cxn ang="0">
                  <a:pos x="35" y="3"/>
                </a:cxn>
                <a:cxn ang="0">
                  <a:pos x="33" y="0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90" name="Freeform 474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4"/>
                </a:cxn>
                <a:cxn ang="0">
                  <a:pos x="32" y="53"/>
                </a:cxn>
                <a:cxn ang="0">
                  <a:pos x="44" y="56"/>
                </a:cxn>
                <a:cxn ang="0">
                  <a:pos x="55" y="54"/>
                </a:cxn>
                <a:cxn ang="0">
                  <a:pos x="66" y="41"/>
                </a:cxn>
                <a:cxn ang="0">
                  <a:pos x="71" y="25"/>
                </a:cxn>
                <a:cxn ang="0">
                  <a:pos x="68" y="15"/>
                </a:cxn>
                <a:cxn ang="0">
                  <a:pos x="59" y="7"/>
                </a:cxn>
                <a:cxn ang="0">
                  <a:pos x="46" y="2"/>
                </a:cxn>
                <a:cxn ang="0">
                  <a:pos x="32" y="0"/>
                </a:cxn>
                <a:cxn ang="0">
                  <a:pos x="20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91" name="Freeform 475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/>
              <a:ahLst/>
              <a:cxnLst>
                <a:cxn ang="0">
                  <a:pos x="0" y="46"/>
                </a:cxn>
                <a:cxn ang="0">
                  <a:pos x="6" y="57"/>
                </a:cxn>
                <a:cxn ang="0">
                  <a:pos x="9" y="57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47" y="54"/>
                </a:cxn>
                <a:cxn ang="0">
                  <a:pos x="60" y="50"/>
                </a:cxn>
                <a:cxn ang="0">
                  <a:pos x="69" y="43"/>
                </a:cxn>
                <a:cxn ang="0">
                  <a:pos x="72" y="31"/>
                </a:cxn>
                <a:cxn ang="0">
                  <a:pos x="67" y="16"/>
                </a:cxn>
                <a:cxn ang="0">
                  <a:pos x="55" y="4"/>
                </a:cxn>
                <a:cxn ang="0">
                  <a:pos x="44" y="0"/>
                </a:cxn>
                <a:cxn ang="0">
                  <a:pos x="33" y="4"/>
                </a:cxn>
                <a:cxn ang="0">
                  <a:pos x="23" y="13"/>
                </a:cxn>
                <a:cxn ang="0">
                  <a:pos x="14" y="23"/>
                </a:cxn>
                <a:cxn ang="0">
                  <a:pos x="7" y="35"/>
                </a:cxn>
                <a:cxn ang="0">
                  <a:pos x="1" y="43"/>
                </a:cxn>
                <a:cxn ang="0">
                  <a:pos x="0" y="46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92" name="Freeform 476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/>
              <a:ahLst/>
              <a:cxnLst>
                <a:cxn ang="0">
                  <a:pos x="12" y="24"/>
                </a:cxn>
                <a:cxn ang="0">
                  <a:pos x="7" y="23"/>
                </a:cxn>
                <a:cxn ang="0">
                  <a:pos x="4" y="20"/>
                </a:cxn>
                <a:cxn ang="0">
                  <a:pos x="1" y="17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7" y="1"/>
                </a:cxn>
                <a:cxn ang="0">
                  <a:pos x="12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2" y="8"/>
                </a:cxn>
                <a:cxn ang="0">
                  <a:pos x="23" y="12"/>
                </a:cxn>
                <a:cxn ang="0">
                  <a:pos x="22" y="17"/>
                </a:cxn>
                <a:cxn ang="0">
                  <a:pos x="20" y="20"/>
                </a:cxn>
                <a:cxn ang="0">
                  <a:pos x="16" y="23"/>
                </a:cxn>
                <a:cxn ang="0">
                  <a:pos x="12" y="24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93" name="Freeform 477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0" y="73"/>
                </a:cxn>
                <a:cxn ang="0">
                  <a:pos x="31" y="73"/>
                </a:cxn>
                <a:cxn ang="0">
                  <a:pos x="34" y="69"/>
                </a:cxn>
                <a:cxn ang="0">
                  <a:pos x="38" y="61"/>
                </a:cxn>
                <a:cxn ang="0">
                  <a:pos x="44" y="50"/>
                </a:cxn>
                <a:cxn ang="0">
                  <a:pos x="50" y="36"/>
                </a:cxn>
                <a:cxn ang="0">
                  <a:pos x="52" y="23"/>
                </a:cxn>
                <a:cxn ang="0">
                  <a:pos x="51" y="12"/>
                </a:cxn>
                <a:cxn ang="0">
                  <a:pos x="43" y="4"/>
                </a:cxn>
                <a:cxn ang="0">
                  <a:pos x="27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3" y="61"/>
                </a:cxn>
                <a:cxn ang="0">
                  <a:pos x="17" y="69"/>
                </a:cxn>
                <a:cxn ang="0">
                  <a:pos x="20" y="73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94" name="Freeform 478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0" y="73"/>
                </a:cxn>
                <a:cxn ang="0">
                  <a:pos x="31" y="73"/>
                </a:cxn>
                <a:cxn ang="0">
                  <a:pos x="34" y="69"/>
                </a:cxn>
                <a:cxn ang="0">
                  <a:pos x="38" y="61"/>
                </a:cxn>
                <a:cxn ang="0">
                  <a:pos x="44" y="50"/>
                </a:cxn>
                <a:cxn ang="0">
                  <a:pos x="50" y="36"/>
                </a:cxn>
                <a:cxn ang="0">
                  <a:pos x="52" y="23"/>
                </a:cxn>
                <a:cxn ang="0">
                  <a:pos x="51" y="12"/>
                </a:cxn>
                <a:cxn ang="0">
                  <a:pos x="43" y="4"/>
                </a:cxn>
                <a:cxn ang="0">
                  <a:pos x="27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3" y="61"/>
                </a:cxn>
                <a:cxn ang="0">
                  <a:pos x="17" y="69"/>
                </a:cxn>
                <a:cxn ang="0">
                  <a:pos x="20" y="73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95" name="Freeform 479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2" y="47"/>
                </a:cxn>
                <a:cxn ang="0">
                  <a:pos x="71" y="44"/>
                </a:cxn>
                <a:cxn ang="0">
                  <a:pos x="65" y="36"/>
                </a:cxn>
                <a:cxn ang="0">
                  <a:pos x="58" y="24"/>
                </a:cxn>
                <a:cxn ang="0">
                  <a:pos x="50" y="14"/>
                </a:cxn>
                <a:cxn ang="0">
                  <a:pos x="40" y="5"/>
                </a:cxn>
                <a:cxn ang="0">
                  <a:pos x="28" y="0"/>
                </a:cxn>
                <a:cxn ang="0">
                  <a:pos x="16" y="3"/>
                </a:cxn>
                <a:cxn ang="0">
                  <a:pos x="6" y="15"/>
                </a:cxn>
                <a:cxn ang="0">
                  <a:pos x="0" y="31"/>
                </a:cxn>
                <a:cxn ang="0">
                  <a:pos x="4" y="43"/>
                </a:cxn>
                <a:cxn ang="0">
                  <a:pos x="12" y="51"/>
                </a:cxn>
                <a:cxn ang="0">
                  <a:pos x="26" y="56"/>
                </a:cxn>
                <a:cxn ang="0">
                  <a:pos x="40" y="58"/>
                </a:cxn>
                <a:cxn ang="0">
                  <a:pos x="52" y="58"/>
                </a:cxn>
                <a:cxn ang="0">
                  <a:pos x="63" y="58"/>
                </a:cxn>
                <a:cxn ang="0">
                  <a:pos x="66" y="58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96" name="Freeform 480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/>
              <a:ahLst/>
              <a:cxnLst>
                <a:cxn ang="0">
                  <a:pos x="72" y="10"/>
                </a:cxn>
                <a:cxn ang="0">
                  <a:pos x="66" y="0"/>
                </a:cxn>
                <a:cxn ang="0">
                  <a:pos x="63" y="0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26" y="2"/>
                </a:cxn>
                <a:cxn ang="0">
                  <a:pos x="13" y="7"/>
                </a:cxn>
                <a:cxn ang="0">
                  <a:pos x="4" y="14"/>
                </a:cxn>
                <a:cxn ang="0">
                  <a:pos x="0" y="25"/>
                </a:cxn>
                <a:cxn ang="0">
                  <a:pos x="6" y="40"/>
                </a:cxn>
                <a:cxn ang="0">
                  <a:pos x="16" y="53"/>
                </a:cxn>
                <a:cxn ang="0">
                  <a:pos x="28" y="56"/>
                </a:cxn>
                <a:cxn ang="0">
                  <a:pos x="40" y="53"/>
                </a:cxn>
                <a:cxn ang="0">
                  <a:pos x="50" y="44"/>
                </a:cxn>
                <a:cxn ang="0">
                  <a:pos x="58" y="33"/>
                </a:cxn>
                <a:cxn ang="0">
                  <a:pos x="65" y="22"/>
                </a:cxn>
                <a:cxn ang="0">
                  <a:pos x="71" y="14"/>
                </a:cxn>
                <a:cxn ang="0">
                  <a:pos x="72" y="10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97" name="Freeform 481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1" y="0"/>
                </a:cxn>
                <a:cxn ang="0">
                  <a:pos x="19" y="3"/>
                </a:cxn>
                <a:cxn ang="0">
                  <a:pos x="14" y="11"/>
                </a:cxn>
                <a:cxn ang="0">
                  <a:pos x="8" y="23"/>
                </a:cxn>
                <a:cxn ang="0">
                  <a:pos x="2" y="35"/>
                </a:cxn>
                <a:cxn ang="0">
                  <a:pos x="0" y="49"/>
                </a:cxn>
                <a:cxn ang="0">
                  <a:pos x="2" y="61"/>
                </a:cxn>
                <a:cxn ang="0">
                  <a:pos x="10" y="69"/>
                </a:cxn>
                <a:cxn ang="0">
                  <a:pos x="27" y="72"/>
                </a:cxn>
                <a:cxn ang="0">
                  <a:pos x="43" y="69"/>
                </a:cxn>
                <a:cxn ang="0">
                  <a:pos x="51" y="61"/>
                </a:cxn>
                <a:cxn ang="0">
                  <a:pos x="53" y="49"/>
                </a:cxn>
                <a:cxn ang="0">
                  <a:pos x="51" y="35"/>
                </a:cxn>
                <a:cxn ang="0">
                  <a:pos x="45" y="23"/>
                </a:cxn>
                <a:cxn ang="0">
                  <a:pos x="39" y="11"/>
                </a:cxn>
                <a:cxn ang="0">
                  <a:pos x="35" y="3"/>
                </a:cxn>
                <a:cxn ang="0">
                  <a:pos x="32" y="0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98" name="Freeform 482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3"/>
                </a:cxn>
                <a:cxn ang="0">
                  <a:pos x="33" y="53"/>
                </a:cxn>
                <a:cxn ang="0">
                  <a:pos x="44" y="57"/>
                </a:cxn>
                <a:cxn ang="0">
                  <a:pos x="56" y="55"/>
                </a:cxn>
                <a:cxn ang="0">
                  <a:pos x="66" y="42"/>
                </a:cxn>
                <a:cxn ang="0">
                  <a:pos x="72" y="26"/>
                </a:cxn>
                <a:cxn ang="0">
                  <a:pos x="68" y="15"/>
                </a:cxn>
                <a:cxn ang="0">
                  <a:pos x="60" y="7"/>
                </a:cxn>
                <a:cxn ang="0">
                  <a:pos x="46" y="2"/>
                </a:cxn>
                <a:cxn ang="0">
                  <a:pos x="33" y="0"/>
                </a:cxn>
                <a:cxn ang="0">
                  <a:pos x="20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99" name="Freeform 483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6" y="58"/>
                </a:cxn>
                <a:cxn ang="0">
                  <a:pos x="9" y="58"/>
                </a:cxn>
                <a:cxn ang="0">
                  <a:pos x="20" y="58"/>
                </a:cxn>
                <a:cxn ang="0">
                  <a:pos x="33" y="58"/>
                </a:cxn>
                <a:cxn ang="0">
                  <a:pos x="46" y="55"/>
                </a:cxn>
                <a:cxn ang="0">
                  <a:pos x="59" y="51"/>
                </a:cxn>
                <a:cxn ang="0">
                  <a:pos x="68" y="43"/>
                </a:cxn>
                <a:cxn ang="0">
                  <a:pos x="72" y="32"/>
                </a:cxn>
                <a:cxn ang="0">
                  <a:pos x="66" y="16"/>
                </a:cxn>
                <a:cxn ang="0">
                  <a:pos x="56" y="4"/>
                </a:cxn>
                <a:cxn ang="0">
                  <a:pos x="44" y="0"/>
                </a:cxn>
                <a:cxn ang="0">
                  <a:pos x="33" y="5"/>
                </a:cxn>
                <a:cxn ang="0">
                  <a:pos x="23" y="14"/>
                </a:cxn>
                <a:cxn ang="0">
                  <a:pos x="14" y="24"/>
                </a:cxn>
                <a:cxn ang="0">
                  <a:pos x="7" y="36"/>
                </a:cxn>
                <a:cxn ang="0">
                  <a:pos x="1" y="44"/>
                </a:cxn>
                <a:cxn ang="0">
                  <a:pos x="0" y="47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00" name="Freeform 484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43" y="28"/>
                </a:cxn>
                <a:cxn ang="0">
                  <a:pos x="138" y="57"/>
                </a:cxn>
                <a:cxn ang="0">
                  <a:pos x="129" y="84"/>
                </a:cxn>
                <a:cxn ang="0">
                  <a:pos x="116" y="111"/>
                </a:cxn>
                <a:cxn ang="0">
                  <a:pos x="100" y="135"/>
                </a:cxn>
                <a:cxn ang="0">
                  <a:pos x="82" y="152"/>
                </a:cxn>
                <a:cxn ang="0">
                  <a:pos x="60" y="164"/>
                </a:cxn>
                <a:cxn ang="0">
                  <a:pos x="36" y="167"/>
                </a:cxn>
                <a:cxn ang="0">
                  <a:pos x="16" y="163"/>
                </a:cxn>
                <a:cxn ang="0">
                  <a:pos x="5" y="152"/>
                </a:cxn>
                <a:cxn ang="0">
                  <a:pos x="0" y="140"/>
                </a:cxn>
                <a:cxn ang="0">
                  <a:pos x="2" y="123"/>
                </a:cxn>
                <a:cxn ang="0">
                  <a:pos x="12" y="109"/>
                </a:cxn>
                <a:cxn ang="0">
                  <a:pos x="24" y="96"/>
                </a:cxn>
                <a:cxn ang="0">
                  <a:pos x="42" y="85"/>
                </a:cxn>
                <a:cxn ang="0">
                  <a:pos x="62" y="82"/>
                </a:cxn>
                <a:cxn ang="0">
                  <a:pos x="80" y="79"/>
                </a:cxn>
                <a:cxn ang="0">
                  <a:pos x="95" y="69"/>
                </a:cxn>
                <a:cxn ang="0">
                  <a:pos x="108" y="57"/>
                </a:cxn>
                <a:cxn ang="0">
                  <a:pos x="121" y="41"/>
                </a:cxn>
                <a:cxn ang="0">
                  <a:pos x="130" y="26"/>
                </a:cxn>
                <a:cxn ang="0">
                  <a:pos x="138" y="13"/>
                </a:cxn>
                <a:cxn ang="0">
                  <a:pos x="143" y="4"/>
                </a:cxn>
                <a:cxn ang="0">
                  <a:pos x="144" y="0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01" name="Freeform 485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/>
              <a:ahLst/>
              <a:cxnLst>
                <a:cxn ang="0">
                  <a:pos x="204" y="0"/>
                </a:cxn>
                <a:cxn ang="0">
                  <a:pos x="196" y="10"/>
                </a:cxn>
                <a:cxn ang="0">
                  <a:pos x="187" y="21"/>
                </a:cxn>
                <a:cxn ang="0">
                  <a:pos x="175" y="31"/>
                </a:cxn>
                <a:cxn ang="0">
                  <a:pos x="165" y="40"/>
                </a:cxn>
                <a:cxn ang="0">
                  <a:pos x="152" y="50"/>
                </a:cxn>
                <a:cxn ang="0">
                  <a:pos x="139" y="58"/>
                </a:cxn>
                <a:cxn ang="0">
                  <a:pos x="127" y="65"/>
                </a:cxn>
                <a:cxn ang="0">
                  <a:pos x="114" y="70"/>
                </a:cxn>
                <a:cxn ang="0">
                  <a:pos x="100" y="76"/>
                </a:cxn>
                <a:cxn ang="0">
                  <a:pos x="88" y="80"/>
                </a:cxn>
                <a:cxn ang="0">
                  <a:pos x="74" y="81"/>
                </a:cxn>
                <a:cxn ang="0">
                  <a:pos x="61" y="82"/>
                </a:cxn>
                <a:cxn ang="0">
                  <a:pos x="48" y="81"/>
                </a:cxn>
                <a:cxn ang="0">
                  <a:pos x="37" y="77"/>
                </a:cxn>
                <a:cxn ang="0">
                  <a:pos x="25" y="71"/>
                </a:cxn>
                <a:cxn ang="0">
                  <a:pos x="15" y="65"/>
                </a:cxn>
                <a:cxn ang="0">
                  <a:pos x="2" y="48"/>
                </a:cxn>
                <a:cxn ang="0">
                  <a:pos x="0" y="33"/>
                </a:cxn>
                <a:cxn ang="0">
                  <a:pos x="6" y="21"/>
                </a:cxn>
                <a:cxn ang="0">
                  <a:pos x="17" y="10"/>
                </a:cxn>
                <a:cxn ang="0">
                  <a:pos x="33" y="3"/>
                </a:cxn>
                <a:cxn ang="0">
                  <a:pos x="52" y="1"/>
                </a:cxn>
                <a:cxn ang="0">
                  <a:pos x="71" y="5"/>
                </a:cxn>
                <a:cxn ang="0">
                  <a:pos x="90" y="15"/>
                </a:cxn>
                <a:cxn ang="0">
                  <a:pos x="105" y="22"/>
                </a:cxn>
                <a:cxn ang="0">
                  <a:pos x="123" y="24"/>
                </a:cxn>
                <a:cxn ang="0">
                  <a:pos x="142" y="22"/>
                </a:cxn>
                <a:cxn ang="0">
                  <a:pos x="160" y="17"/>
                </a:cxn>
                <a:cxn ang="0">
                  <a:pos x="177" y="12"/>
                </a:cxn>
                <a:cxn ang="0">
                  <a:pos x="191" y="6"/>
                </a:cxn>
                <a:cxn ang="0">
                  <a:pos x="200" y="2"/>
                </a:cxn>
                <a:cxn ang="0">
                  <a:pos x="204" y="0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02" name="Freeform 486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42" y="21"/>
                </a:cxn>
                <a:cxn ang="0">
                  <a:pos x="59" y="45"/>
                </a:cxn>
                <a:cxn ang="0">
                  <a:pos x="71" y="73"/>
                </a:cxn>
                <a:cxn ang="0">
                  <a:pos x="79" y="100"/>
                </a:cxn>
                <a:cxn ang="0">
                  <a:pos x="84" y="128"/>
                </a:cxn>
                <a:cxn ang="0">
                  <a:pos x="82" y="155"/>
                </a:cxn>
                <a:cxn ang="0">
                  <a:pos x="74" y="178"/>
                </a:cxn>
                <a:cxn ang="0">
                  <a:pos x="57" y="197"/>
                </a:cxn>
                <a:cxn ang="0">
                  <a:pos x="40" y="208"/>
                </a:cxn>
                <a:cxn ang="0">
                  <a:pos x="25" y="208"/>
                </a:cxn>
                <a:cxn ang="0">
                  <a:pos x="12" y="201"/>
                </a:cxn>
                <a:cxn ang="0">
                  <a:pos x="4" y="187"/>
                </a:cxn>
                <a:cxn ang="0">
                  <a:pos x="0" y="170"/>
                </a:cxn>
                <a:cxn ang="0">
                  <a:pos x="1" y="151"/>
                </a:cxn>
                <a:cxn ang="0">
                  <a:pos x="7" y="133"/>
                </a:cxn>
                <a:cxn ang="0">
                  <a:pos x="19" y="115"/>
                </a:cxn>
                <a:cxn ang="0">
                  <a:pos x="34" y="84"/>
                </a:cxn>
                <a:cxn ang="0">
                  <a:pos x="34" y="46"/>
                </a:cxn>
                <a:cxn ang="0">
                  <a:pos x="27" y="14"/>
                </a:cxn>
                <a:cxn ang="0">
                  <a:pos x="24" y="0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03" name="Freeform 487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7"/>
                </a:cxn>
                <a:cxn ang="0">
                  <a:pos x="54" y="18"/>
                </a:cxn>
                <a:cxn ang="0">
                  <a:pos x="81" y="33"/>
                </a:cxn>
                <a:cxn ang="0">
                  <a:pos x="104" y="50"/>
                </a:cxn>
                <a:cxn ang="0">
                  <a:pos x="123" y="71"/>
                </a:cxn>
                <a:cxn ang="0">
                  <a:pos x="137" y="92"/>
                </a:cxn>
                <a:cxn ang="0">
                  <a:pos x="144" y="117"/>
                </a:cxn>
                <a:cxn ang="0">
                  <a:pos x="142" y="141"/>
                </a:cxn>
                <a:cxn ang="0">
                  <a:pos x="134" y="159"/>
                </a:cxn>
                <a:cxn ang="0">
                  <a:pos x="121" y="168"/>
                </a:cxn>
                <a:cxn ang="0">
                  <a:pos x="107" y="170"/>
                </a:cxn>
                <a:cxn ang="0">
                  <a:pos x="94" y="164"/>
                </a:cxn>
                <a:cxn ang="0">
                  <a:pos x="80" y="152"/>
                </a:cxn>
                <a:cxn ang="0">
                  <a:pos x="69" y="136"/>
                </a:cxn>
                <a:cxn ang="0">
                  <a:pos x="64" y="118"/>
                </a:cxn>
                <a:cxn ang="0">
                  <a:pos x="65" y="97"/>
                </a:cxn>
                <a:cxn ang="0">
                  <a:pos x="65" y="80"/>
                </a:cxn>
                <a:cxn ang="0">
                  <a:pos x="59" y="63"/>
                </a:cxn>
                <a:cxn ang="0">
                  <a:pos x="49" y="46"/>
                </a:cxn>
                <a:cxn ang="0">
                  <a:pos x="36" y="31"/>
                </a:cxn>
                <a:cxn ang="0">
                  <a:pos x="23" y="19"/>
                </a:cxn>
                <a:cxn ang="0">
                  <a:pos x="12" y="10"/>
                </a:cxn>
                <a:cxn ang="0">
                  <a:pos x="4" y="3"/>
                </a:cxn>
                <a:cxn ang="0">
                  <a:pos x="0" y="0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04" name="Freeform 488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3" y="13"/>
                </a:cxn>
                <a:cxn ang="0">
                  <a:pos x="27" y="8"/>
                </a:cxn>
                <a:cxn ang="0">
                  <a:pos x="40" y="5"/>
                </a:cxn>
                <a:cxn ang="0">
                  <a:pos x="54" y="3"/>
                </a:cxn>
                <a:cxn ang="0">
                  <a:pos x="69" y="0"/>
                </a:cxn>
                <a:cxn ang="0">
                  <a:pos x="84" y="0"/>
                </a:cxn>
                <a:cxn ang="0">
                  <a:pos x="99" y="0"/>
                </a:cxn>
                <a:cxn ang="0">
                  <a:pos x="114" y="1"/>
                </a:cxn>
                <a:cxn ang="0">
                  <a:pos x="128" y="4"/>
                </a:cxn>
                <a:cxn ang="0">
                  <a:pos x="141" y="8"/>
                </a:cxn>
                <a:cxn ang="0">
                  <a:pos x="153" y="13"/>
                </a:cxn>
                <a:cxn ang="0">
                  <a:pos x="165" y="19"/>
                </a:cxn>
                <a:cxn ang="0">
                  <a:pos x="175" y="27"/>
                </a:cxn>
                <a:cxn ang="0">
                  <a:pos x="183" y="35"/>
                </a:cxn>
                <a:cxn ang="0">
                  <a:pos x="190" y="45"/>
                </a:cxn>
                <a:cxn ang="0">
                  <a:pos x="196" y="57"/>
                </a:cxn>
                <a:cxn ang="0">
                  <a:pos x="199" y="76"/>
                </a:cxn>
                <a:cxn ang="0">
                  <a:pos x="194" y="91"/>
                </a:cxn>
                <a:cxn ang="0">
                  <a:pos x="182" y="99"/>
                </a:cxn>
                <a:cxn ang="0">
                  <a:pos x="167" y="103"/>
                </a:cxn>
                <a:cxn ang="0">
                  <a:pos x="150" y="101"/>
                </a:cxn>
                <a:cxn ang="0">
                  <a:pos x="132" y="92"/>
                </a:cxn>
                <a:cxn ang="0">
                  <a:pos x="118" y="80"/>
                </a:cxn>
                <a:cxn ang="0">
                  <a:pos x="106" y="63"/>
                </a:cxn>
                <a:cxn ang="0">
                  <a:pos x="97" y="49"/>
                </a:cxn>
                <a:cxn ang="0">
                  <a:pos x="82" y="37"/>
                </a:cxn>
                <a:cxn ang="0">
                  <a:pos x="65" y="29"/>
                </a:cxn>
                <a:cxn ang="0">
                  <a:pos x="46" y="25"/>
                </a:cxn>
                <a:cxn ang="0">
                  <a:pos x="29" y="21"/>
                </a:cxn>
                <a:cxn ang="0">
                  <a:pos x="14" y="19"/>
                </a:cxn>
                <a:cxn ang="0">
                  <a:pos x="4" y="18"/>
                </a:cxn>
                <a:cxn ang="0">
                  <a:pos x="0" y="18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05" name="Freeform 489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/>
              <a:ahLst/>
              <a:cxnLst>
                <a:cxn ang="0">
                  <a:pos x="95" y="0"/>
                </a:cxn>
                <a:cxn ang="0">
                  <a:pos x="103" y="26"/>
                </a:cxn>
                <a:cxn ang="0">
                  <a:pos x="107" y="55"/>
                </a:cxn>
                <a:cxn ang="0">
                  <a:pos x="107" y="85"/>
                </a:cxn>
                <a:cxn ang="0">
                  <a:pos x="104" y="114"/>
                </a:cxn>
                <a:cxn ang="0">
                  <a:pos x="96" y="141"/>
                </a:cxn>
                <a:cxn ang="0">
                  <a:pos x="83" y="164"/>
                </a:cxn>
                <a:cxn ang="0">
                  <a:pos x="66" y="183"/>
                </a:cxn>
                <a:cxn ang="0">
                  <a:pos x="44" y="193"/>
                </a:cxn>
                <a:cxn ang="0">
                  <a:pos x="24" y="195"/>
                </a:cxn>
                <a:cxn ang="0">
                  <a:pos x="10" y="190"/>
                </a:cxn>
                <a:cxn ang="0">
                  <a:pos x="3" y="177"/>
                </a:cxn>
                <a:cxn ang="0">
                  <a:pos x="0" y="162"/>
                </a:cxn>
                <a:cxn ang="0">
                  <a:pos x="3" y="145"/>
                </a:cxn>
                <a:cxn ang="0">
                  <a:pos x="12" y="127"/>
                </a:cxn>
                <a:cxn ang="0">
                  <a:pos x="24" y="114"/>
                </a:cxn>
                <a:cxn ang="0">
                  <a:pos x="43" y="103"/>
                </a:cxn>
                <a:cxn ang="0">
                  <a:pos x="58" y="94"/>
                </a:cxn>
                <a:cxn ang="0">
                  <a:pos x="69" y="80"/>
                </a:cxn>
                <a:cxn ang="0">
                  <a:pos x="79" y="64"/>
                </a:cxn>
                <a:cxn ang="0">
                  <a:pos x="86" y="46"/>
                </a:cxn>
                <a:cxn ang="0">
                  <a:pos x="90" y="28"/>
                </a:cxn>
                <a:cxn ang="0">
                  <a:pos x="92" y="13"/>
                </a:cxn>
                <a:cxn ang="0">
                  <a:pos x="95" y="3"/>
                </a:cxn>
                <a:cxn ang="0">
                  <a:pos x="95" y="0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06" name="Freeform 490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/>
              <a:ahLst/>
              <a:cxnLst>
                <a:cxn ang="0">
                  <a:pos x="183" y="0"/>
                </a:cxn>
                <a:cxn ang="0">
                  <a:pos x="173" y="25"/>
                </a:cxn>
                <a:cxn ang="0">
                  <a:pos x="159" y="51"/>
                </a:cxn>
                <a:cxn ang="0">
                  <a:pos x="141" y="74"/>
                </a:cxn>
                <a:cxn ang="0">
                  <a:pos x="120" y="94"/>
                </a:cxn>
                <a:cxn ang="0">
                  <a:pos x="97" y="111"/>
                </a:cxn>
                <a:cxn ang="0">
                  <a:pos x="73" y="122"/>
                </a:cxn>
                <a:cxn ang="0">
                  <a:pos x="48" y="126"/>
                </a:cxn>
                <a:cxn ang="0">
                  <a:pos x="24" y="120"/>
                </a:cxn>
                <a:cxn ang="0">
                  <a:pos x="7" y="109"/>
                </a:cxn>
                <a:cxn ang="0">
                  <a:pos x="0" y="96"/>
                </a:cxn>
                <a:cxn ang="0">
                  <a:pos x="1" y="82"/>
                </a:cxn>
                <a:cxn ang="0">
                  <a:pos x="8" y="69"/>
                </a:cxn>
                <a:cxn ang="0">
                  <a:pos x="22" y="58"/>
                </a:cxn>
                <a:cxn ang="0">
                  <a:pos x="39" y="50"/>
                </a:cxn>
                <a:cxn ang="0">
                  <a:pos x="58" y="46"/>
                </a:cxn>
                <a:cxn ang="0">
                  <a:pos x="78" y="50"/>
                </a:cxn>
                <a:cxn ang="0">
                  <a:pos x="96" y="52"/>
                </a:cxn>
                <a:cxn ang="0">
                  <a:pos x="113" y="48"/>
                </a:cxn>
                <a:cxn ang="0">
                  <a:pos x="130" y="40"/>
                </a:cxn>
                <a:cxn ang="0">
                  <a:pos x="148" y="30"/>
                </a:cxn>
                <a:cxn ang="0">
                  <a:pos x="161" y="20"/>
                </a:cxn>
                <a:cxn ang="0">
                  <a:pos x="173" y="10"/>
                </a:cxn>
                <a:cxn ang="0">
                  <a:pos x="181" y="2"/>
                </a:cxn>
                <a:cxn ang="0">
                  <a:pos x="183" y="0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07" name="Freeform 491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" y="14"/>
                </a:cxn>
                <a:cxn ang="0">
                  <a:pos x="46" y="33"/>
                </a:cxn>
                <a:cxn ang="0">
                  <a:pos x="66" y="54"/>
                </a:cxn>
                <a:cxn ang="0">
                  <a:pos x="83" y="77"/>
                </a:cxn>
                <a:cxn ang="0">
                  <a:pos x="95" y="103"/>
                </a:cxn>
                <a:cxn ang="0">
                  <a:pos x="102" y="128"/>
                </a:cxn>
                <a:cxn ang="0">
                  <a:pos x="102" y="153"/>
                </a:cxn>
                <a:cxn ang="0">
                  <a:pos x="93" y="177"/>
                </a:cxn>
                <a:cxn ang="0">
                  <a:pos x="79" y="191"/>
                </a:cxn>
                <a:cxn ang="0">
                  <a:pos x="65" y="197"/>
                </a:cxn>
                <a:cxn ang="0">
                  <a:pos x="51" y="194"/>
                </a:cxn>
                <a:cxn ang="0">
                  <a:pos x="39" y="183"/>
                </a:cxn>
                <a:cxn ang="0">
                  <a:pos x="30" y="170"/>
                </a:cxn>
                <a:cxn ang="0">
                  <a:pos x="25" y="151"/>
                </a:cxn>
                <a:cxn ang="0">
                  <a:pos x="25" y="132"/>
                </a:cxn>
                <a:cxn ang="0">
                  <a:pos x="32" y="112"/>
                </a:cxn>
                <a:cxn ang="0">
                  <a:pos x="37" y="96"/>
                </a:cxn>
                <a:cxn ang="0">
                  <a:pos x="35" y="77"/>
                </a:cxn>
                <a:cxn ang="0">
                  <a:pos x="31" y="59"/>
                </a:cxn>
                <a:cxn ang="0">
                  <a:pos x="24" y="41"/>
                </a:cxn>
                <a:cxn ang="0">
                  <a:pos x="16" y="24"/>
                </a:cxn>
                <a:cxn ang="0">
                  <a:pos x="8" y="12"/>
                </a:cxn>
                <a:cxn ang="0">
                  <a:pos x="2" y="4"/>
                </a:cxn>
                <a:cxn ang="0">
                  <a:pos x="0" y="0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08" name="Freeform 492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8" y="0"/>
                </a:cxn>
                <a:cxn ang="0">
                  <a:pos x="57" y="1"/>
                </a:cxn>
                <a:cxn ang="0">
                  <a:pos x="87" y="7"/>
                </a:cxn>
                <a:cxn ang="0">
                  <a:pos x="114" y="16"/>
                </a:cxn>
                <a:cxn ang="0">
                  <a:pos x="140" y="30"/>
                </a:cxn>
                <a:cxn ang="0">
                  <a:pos x="159" y="46"/>
                </a:cxn>
                <a:cxn ang="0">
                  <a:pos x="173" y="67"/>
                </a:cxn>
                <a:cxn ang="0">
                  <a:pos x="180" y="91"/>
                </a:cxn>
                <a:cxn ang="0">
                  <a:pos x="178" y="110"/>
                </a:cxn>
                <a:cxn ang="0">
                  <a:pos x="170" y="123"/>
                </a:cxn>
                <a:cxn ang="0">
                  <a:pos x="156" y="129"/>
                </a:cxn>
                <a:cxn ang="0">
                  <a:pos x="141" y="128"/>
                </a:cxn>
                <a:cxn ang="0">
                  <a:pos x="125" y="121"/>
                </a:cxn>
                <a:cxn ang="0">
                  <a:pos x="110" y="109"/>
                </a:cxn>
                <a:cxn ang="0">
                  <a:pos x="98" y="93"/>
                </a:cxn>
                <a:cxn ang="0">
                  <a:pos x="93" y="73"/>
                </a:cxn>
                <a:cxn ang="0">
                  <a:pos x="87" y="57"/>
                </a:cxn>
                <a:cxn ang="0">
                  <a:pos x="75" y="44"/>
                </a:cxn>
                <a:cxn ang="0">
                  <a:pos x="60" y="31"/>
                </a:cxn>
                <a:cxn ang="0">
                  <a:pos x="44" y="20"/>
                </a:cxn>
                <a:cxn ang="0">
                  <a:pos x="28" y="12"/>
                </a:cxn>
                <a:cxn ang="0">
                  <a:pos x="14" y="7"/>
                </a:cxn>
                <a:cxn ang="0">
                  <a:pos x="4" y="3"/>
                </a:cxn>
                <a:cxn ang="0">
                  <a:pos x="0" y="2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09" name="Freeform 493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1" y="45"/>
                </a:cxn>
                <a:cxn ang="0">
                  <a:pos x="22" y="37"/>
                </a:cxn>
                <a:cxn ang="0">
                  <a:pos x="34" y="30"/>
                </a:cxn>
                <a:cxn ang="0">
                  <a:pos x="46" y="23"/>
                </a:cxn>
                <a:cxn ang="0">
                  <a:pos x="60" y="16"/>
                </a:cxn>
                <a:cxn ang="0">
                  <a:pos x="74" y="11"/>
                </a:cxn>
                <a:cxn ang="0">
                  <a:pos x="88" y="7"/>
                </a:cxn>
                <a:cxn ang="0">
                  <a:pos x="103" y="3"/>
                </a:cxn>
                <a:cxn ang="0">
                  <a:pos x="117" y="1"/>
                </a:cxn>
                <a:cxn ang="0">
                  <a:pos x="130" y="0"/>
                </a:cxn>
                <a:cxn ang="0">
                  <a:pos x="143" y="1"/>
                </a:cxn>
                <a:cxn ang="0">
                  <a:pos x="156" y="3"/>
                </a:cxn>
                <a:cxn ang="0">
                  <a:pos x="168" y="7"/>
                </a:cxn>
                <a:cxn ang="0">
                  <a:pos x="179" y="12"/>
                </a:cxn>
                <a:cxn ang="0">
                  <a:pos x="189" y="19"/>
                </a:cxn>
                <a:cxn ang="0">
                  <a:pos x="197" y="29"/>
                </a:cxn>
                <a:cxn ang="0">
                  <a:pos x="206" y="47"/>
                </a:cxn>
                <a:cxn ang="0">
                  <a:pos x="206" y="62"/>
                </a:cxn>
                <a:cxn ang="0">
                  <a:pos x="198" y="73"/>
                </a:cxn>
                <a:cxn ang="0">
                  <a:pos x="185" y="82"/>
                </a:cxn>
                <a:cxn ang="0">
                  <a:pos x="167" y="85"/>
                </a:cxn>
                <a:cxn ang="0">
                  <a:pos x="149" y="84"/>
                </a:cxn>
                <a:cxn ang="0">
                  <a:pos x="132" y="76"/>
                </a:cxn>
                <a:cxn ang="0">
                  <a:pos x="116" y="63"/>
                </a:cxn>
                <a:cxn ang="0">
                  <a:pos x="102" y="53"/>
                </a:cxn>
                <a:cxn ang="0">
                  <a:pos x="84" y="47"/>
                </a:cxn>
                <a:cxn ang="0">
                  <a:pos x="66" y="45"/>
                </a:cxn>
                <a:cxn ang="0">
                  <a:pos x="46" y="46"/>
                </a:cxn>
                <a:cxn ang="0">
                  <a:pos x="29" y="48"/>
                </a:cxn>
                <a:cxn ang="0">
                  <a:pos x="14" y="50"/>
                </a:cxn>
                <a:cxn ang="0">
                  <a:pos x="4" y="53"/>
                </a:cxn>
                <a:cxn ang="0">
                  <a:pos x="0" y="54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10" name="Freeform 494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2" y="2"/>
                </a:cxn>
                <a:cxn ang="0">
                  <a:pos x="45" y="0"/>
                </a:cxn>
                <a:cxn ang="0">
                  <a:pos x="68" y="3"/>
                </a:cxn>
                <a:cxn ang="0">
                  <a:pos x="91" y="8"/>
                </a:cxn>
                <a:cxn ang="0">
                  <a:pos x="111" y="17"/>
                </a:cxn>
                <a:cxn ang="0">
                  <a:pos x="128" y="29"/>
                </a:cxn>
                <a:cxn ang="0">
                  <a:pos x="141" y="44"/>
                </a:cxn>
                <a:cxn ang="0">
                  <a:pos x="147" y="63"/>
                </a:cxn>
                <a:cxn ang="0">
                  <a:pos x="146" y="79"/>
                </a:cxn>
                <a:cxn ang="0">
                  <a:pos x="141" y="89"/>
                </a:cxn>
                <a:cxn ang="0">
                  <a:pos x="130" y="94"/>
                </a:cxn>
                <a:cxn ang="0">
                  <a:pos x="119" y="95"/>
                </a:cxn>
                <a:cxn ang="0">
                  <a:pos x="105" y="90"/>
                </a:cxn>
                <a:cxn ang="0">
                  <a:pos x="93" y="82"/>
                </a:cxn>
                <a:cxn ang="0">
                  <a:pos x="83" y="70"/>
                </a:cxn>
                <a:cxn ang="0">
                  <a:pos x="77" y="55"/>
                </a:cxn>
                <a:cxn ang="0">
                  <a:pos x="71" y="43"/>
                </a:cxn>
                <a:cxn ang="0">
                  <a:pos x="62" y="33"/>
                </a:cxn>
                <a:cxn ang="0">
                  <a:pos x="50" y="23"/>
                </a:cxn>
                <a:cxn ang="0">
                  <a:pos x="36" y="17"/>
                </a:cxn>
                <a:cxn ang="0">
                  <a:pos x="22" y="12"/>
                </a:cxn>
                <a:cxn ang="0">
                  <a:pos x="10" y="7"/>
                </a:cxn>
                <a:cxn ang="0">
                  <a:pos x="3" y="6"/>
                </a:cxn>
                <a:cxn ang="0">
                  <a:pos x="0" y="5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11" name="Freeform 495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" y="10"/>
                </a:cxn>
                <a:cxn ang="0">
                  <a:pos x="38" y="24"/>
                </a:cxn>
                <a:cxn ang="0">
                  <a:pos x="56" y="40"/>
                </a:cxn>
                <a:cxn ang="0">
                  <a:pos x="69" y="59"/>
                </a:cxn>
                <a:cxn ang="0">
                  <a:pos x="81" y="78"/>
                </a:cxn>
                <a:cxn ang="0">
                  <a:pos x="87" y="98"/>
                </a:cxn>
                <a:cxn ang="0">
                  <a:pos x="87" y="119"/>
                </a:cxn>
                <a:cxn ang="0">
                  <a:pos x="81" y="137"/>
                </a:cxn>
                <a:cxn ang="0">
                  <a:pos x="71" y="150"/>
                </a:cxn>
                <a:cxn ang="0">
                  <a:pos x="59" y="154"/>
                </a:cxn>
                <a:cxn ang="0">
                  <a:pos x="49" y="152"/>
                </a:cxn>
                <a:cxn ang="0">
                  <a:pos x="38" y="144"/>
                </a:cxn>
                <a:cxn ang="0">
                  <a:pos x="30" y="133"/>
                </a:cxn>
                <a:cxn ang="0">
                  <a:pos x="26" y="119"/>
                </a:cxn>
                <a:cxn ang="0">
                  <a:pos x="26" y="103"/>
                </a:cxn>
                <a:cxn ang="0">
                  <a:pos x="30" y="88"/>
                </a:cxn>
                <a:cxn ang="0">
                  <a:pos x="34" y="74"/>
                </a:cxn>
                <a:cxn ang="0">
                  <a:pos x="31" y="60"/>
                </a:cxn>
                <a:cxn ang="0">
                  <a:pos x="27" y="45"/>
                </a:cxn>
                <a:cxn ang="0">
                  <a:pos x="21" y="31"/>
                </a:cxn>
                <a:cxn ang="0">
                  <a:pos x="14" y="19"/>
                </a:cxn>
                <a:cxn ang="0">
                  <a:pos x="7" y="9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12" name="Freeform 496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/>
              <a:ahLst/>
              <a:cxnLst>
                <a:cxn ang="0">
                  <a:pos x="0" y="69"/>
                </a:cxn>
                <a:cxn ang="0">
                  <a:pos x="14" y="52"/>
                </a:cxn>
                <a:cxn ang="0">
                  <a:pos x="30" y="36"/>
                </a:cxn>
                <a:cxn ang="0">
                  <a:pos x="49" y="22"/>
                </a:cxn>
                <a:cxn ang="0">
                  <a:pos x="69" y="11"/>
                </a:cxn>
                <a:cxn ang="0">
                  <a:pos x="90" y="4"/>
                </a:cxn>
                <a:cxn ang="0">
                  <a:pos x="110" y="0"/>
                </a:cxn>
                <a:cxn ang="0">
                  <a:pos x="130" y="4"/>
                </a:cxn>
                <a:cxn ang="0">
                  <a:pos x="147" y="13"/>
                </a:cxn>
                <a:cxn ang="0">
                  <a:pos x="158" y="25"/>
                </a:cxn>
                <a:cxn ang="0">
                  <a:pos x="161" y="37"/>
                </a:cxn>
                <a:cxn ang="0">
                  <a:pos x="156" y="47"/>
                </a:cxn>
                <a:cxn ang="0">
                  <a:pos x="148" y="55"/>
                </a:cxn>
                <a:cxn ang="0">
                  <a:pos x="136" y="61"/>
                </a:cxn>
                <a:cxn ang="0">
                  <a:pos x="121" y="64"/>
                </a:cxn>
                <a:cxn ang="0">
                  <a:pos x="105" y="61"/>
                </a:cxn>
                <a:cxn ang="0">
                  <a:pos x="90" y="54"/>
                </a:cxn>
                <a:cxn ang="0">
                  <a:pos x="77" y="49"/>
                </a:cxn>
                <a:cxn ang="0">
                  <a:pos x="63" y="47"/>
                </a:cxn>
                <a:cxn ang="0">
                  <a:pos x="48" y="50"/>
                </a:cxn>
                <a:cxn ang="0">
                  <a:pos x="34" y="54"/>
                </a:cxn>
                <a:cxn ang="0">
                  <a:pos x="21" y="59"/>
                </a:cxn>
                <a:cxn ang="0">
                  <a:pos x="10" y="64"/>
                </a:cxn>
                <a:cxn ang="0">
                  <a:pos x="2" y="68"/>
                </a:cxn>
                <a:cxn ang="0">
                  <a:pos x="0" y="6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13" name="Freeform 497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/>
              <a:ahLst/>
              <a:cxnLst>
                <a:cxn ang="0">
                  <a:pos x="0" y="133"/>
                </a:cxn>
                <a:cxn ang="0">
                  <a:pos x="1" y="111"/>
                </a:cxn>
                <a:cxn ang="0">
                  <a:pos x="5" y="88"/>
                </a:cxn>
                <a:cxn ang="0">
                  <a:pos x="11" y="65"/>
                </a:cxn>
                <a:cxn ang="0">
                  <a:pos x="22" y="44"/>
                </a:cxn>
                <a:cxn ang="0">
                  <a:pos x="35" y="25"/>
                </a:cxn>
                <a:cxn ang="0">
                  <a:pos x="49" y="12"/>
                </a:cxn>
                <a:cxn ang="0">
                  <a:pos x="67" y="2"/>
                </a:cxn>
                <a:cxn ang="0">
                  <a:pos x="86" y="0"/>
                </a:cxn>
                <a:cxn ang="0">
                  <a:pos x="102" y="4"/>
                </a:cxn>
                <a:cxn ang="0">
                  <a:pos x="112" y="12"/>
                </a:cxn>
                <a:cxn ang="0">
                  <a:pos x="114" y="22"/>
                </a:cxn>
                <a:cxn ang="0">
                  <a:pos x="112" y="35"/>
                </a:cxn>
                <a:cxn ang="0">
                  <a:pos x="105" y="46"/>
                </a:cxn>
                <a:cxn ang="0">
                  <a:pos x="94" y="56"/>
                </a:cxn>
                <a:cxn ang="0">
                  <a:pos x="81" y="65"/>
                </a:cxn>
                <a:cxn ang="0">
                  <a:pos x="64" y="67"/>
                </a:cxn>
                <a:cxn ang="0">
                  <a:pos x="52" y="69"/>
                </a:cxn>
                <a:cxn ang="0">
                  <a:pos x="39" y="77"/>
                </a:cxn>
                <a:cxn ang="0">
                  <a:pos x="29" y="88"/>
                </a:cxn>
                <a:cxn ang="0">
                  <a:pos x="18" y="99"/>
                </a:cxn>
                <a:cxn ang="0">
                  <a:pos x="11" y="112"/>
                </a:cxn>
                <a:cxn ang="0">
                  <a:pos x="5" y="122"/>
                </a:cxn>
                <a:cxn ang="0">
                  <a:pos x="1" y="130"/>
                </a:cxn>
                <a:cxn ang="0">
                  <a:pos x="0" y="133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14" name="Freeform 498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/>
              <a:ahLst/>
              <a:cxnLst>
                <a:cxn ang="0">
                  <a:pos x="30" y="163"/>
                </a:cxn>
                <a:cxn ang="0">
                  <a:pos x="18" y="145"/>
                </a:cxn>
                <a:cxn ang="0">
                  <a:pos x="9" y="124"/>
                </a:cxn>
                <a:cxn ang="0">
                  <a:pos x="3" y="101"/>
                </a:cxn>
                <a:cxn ang="0">
                  <a:pos x="0" y="78"/>
                </a:cxn>
                <a:cxn ang="0">
                  <a:pos x="0" y="56"/>
                </a:cxn>
                <a:cxn ang="0">
                  <a:pos x="4" y="36"/>
                </a:cxn>
                <a:cxn ang="0">
                  <a:pos x="13" y="18"/>
                </a:cxn>
                <a:cxn ang="0">
                  <a:pos x="28" y="6"/>
                </a:cxn>
                <a:cxn ang="0">
                  <a:pos x="43" y="0"/>
                </a:cxn>
                <a:cxn ang="0">
                  <a:pos x="56" y="2"/>
                </a:cxn>
                <a:cxn ang="0">
                  <a:pos x="64" y="9"/>
                </a:cxn>
                <a:cxn ang="0">
                  <a:pos x="70" y="21"/>
                </a:cxn>
                <a:cxn ang="0">
                  <a:pos x="70" y="34"/>
                </a:cxn>
                <a:cxn ang="0">
                  <a:pos x="68" y="48"/>
                </a:cxn>
                <a:cxn ang="0">
                  <a:pos x="59" y="62"/>
                </a:cxn>
                <a:cxn ang="0">
                  <a:pos x="48" y="74"/>
                </a:cxn>
                <a:cxn ang="0">
                  <a:pos x="33" y="97"/>
                </a:cxn>
                <a:cxn ang="0">
                  <a:pos x="27" y="127"/>
                </a:cxn>
                <a:cxn ang="0">
                  <a:pos x="28" y="152"/>
                </a:cxn>
                <a:cxn ang="0">
                  <a:pos x="30" y="163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15" name="Freeform 499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/>
              <a:ahLst/>
              <a:cxnLst>
                <a:cxn ang="0">
                  <a:pos x="8" y="6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3" y="4"/>
                </a:cxn>
                <a:cxn ang="0">
                  <a:pos x="44" y="8"/>
                </a:cxn>
                <a:cxn ang="0">
                  <a:pos x="69" y="16"/>
                </a:cxn>
                <a:cxn ang="0">
                  <a:pos x="98" y="27"/>
                </a:cxn>
                <a:cxn ang="0">
                  <a:pos x="129" y="39"/>
                </a:cxn>
                <a:cxn ang="0">
                  <a:pos x="162" y="55"/>
                </a:cxn>
                <a:cxn ang="0">
                  <a:pos x="196" y="74"/>
                </a:cxn>
                <a:cxn ang="0">
                  <a:pos x="229" y="96"/>
                </a:cxn>
                <a:cxn ang="0">
                  <a:pos x="262" y="120"/>
                </a:cxn>
                <a:cxn ang="0">
                  <a:pos x="291" y="146"/>
                </a:cxn>
                <a:cxn ang="0">
                  <a:pos x="317" y="178"/>
                </a:cxn>
                <a:cxn ang="0">
                  <a:pos x="340" y="210"/>
                </a:cxn>
                <a:cxn ang="0">
                  <a:pos x="356" y="247"/>
                </a:cxn>
                <a:cxn ang="0">
                  <a:pos x="361" y="267"/>
                </a:cxn>
                <a:cxn ang="0">
                  <a:pos x="358" y="287"/>
                </a:cxn>
                <a:cxn ang="0">
                  <a:pos x="354" y="304"/>
                </a:cxn>
                <a:cxn ang="0">
                  <a:pos x="346" y="319"/>
                </a:cxn>
                <a:cxn ang="0">
                  <a:pos x="336" y="331"/>
                </a:cxn>
                <a:cxn ang="0">
                  <a:pos x="328" y="340"/>
                </a:cxn>
                <a:cxn ang="0">
                  <a:pos x="323" y="346"/>
                </a:cxn>
                <a:cxn ang="0">
                  <a:pos x="320" y="348"/>
                </a:cxn>
                <a:cxn ang="0">
                  <a:pos x="321" y="346"/>
                </a:cxn>
                <a:cxn ang="0">
                  <a:pos x="326" y="341"/>
                </a:cxn>
                <a:cxn ang="0">
                  <a:pos x="331" y="332"/>
                </a:cxn>
                <a:cxn ang="0">
                  <a:pos x="336" y="320"/>
                </a:cxn>
                <a:cxn ang="0">
                  <a:pos x="340" y="305"/>
                </a:cxn>
                <a:cxn ang="0">
                  <a:pos x="342" y="287"/>
                </a:cxn>
                <a:cxn ang="0">
                  <a:pos x="341" y="267"/>
                </a:cxn>
                <a:cxn ang="0">
                  <a:pos x="336" y="244"/>
                </a:cxn>
                <a:cxn ang="0">
                  <a:pos x="326" y="220"/>
                </a:cxn>
                <a:cxn ang="0">
                  <a:pos x="309" y="194"/>
                </a:cxn>
                <a:cxn ang="0">
                  <a:pos x="283" y="165"/>
                </a:cxn>
                <a:cxn ang="0">
                  <a:pos x="250" y="136"/>
                </a:cxn>
                <a:cxn ang="0">
                  <a:pos x="207" y="105"/>
                </a:cxn>
                <a:cxn ang="0">
                  <a:pos x="153" y="73"/>
                </a:cxn>
                <a:cxn ang="0">
                  <a:pos x="88" y="39"/>
                </a:cxn>
                <a:cxn ang="0">
                  <a:pos x="8" y="6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16" name="Freeform 500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10" y="30"/>
                </a:cxn>
                <a:cxn ang="0">
                  <a:pos x="2" y="71"/>
                </a:cxn>
                <a:cxn ang="0">
                  <a:pos x="0" y="121"/>
                </a:cxn>
                <a:cxn ang="0">
                  <a:pos x="5" y="175"/>
                </a:cxn>
                <a:cxn ang="0">
                  <a:pos x="19" y="228"/>
                </a:cxn>
                <a:cxn ang="0">
                  <a:pos x="43" y="276"/>
                </a:cxn>
                <a:cxn ang="0">
                  <a:pos x="79" y="316"/>
                </a:cxn>
                <a:cxn ang="0">
                  <a:pos x="126" y="343"/>
                </a:cxn>
                <a:cxn ang="0">
                  <a:pos x="123" y="341"/>
                </a:cxn>
                <a:cxn ang="0">
                  <a:pos x="115" y="332"/>
                </a:cxn>
                <a:cxn ang="0">
                  <a:pos x="102" y="321"/>
                </a:cxn>
                <a:cxn ang="0">
                  <a:pos x="87" y="306"/>
                </a:cxn>
                <a:cxn ang="0">
                  <a:pos x="71" y="288"/>
                </a:cxn>
                <a:cxn ang="0">
                  <a:pos x="55" y="267"/>
                </a:cxn>
                <a:cxn ang="0">
                  <a:pos x="41" y="245"/>
                </a:cxn>
                <a:cxn ang="0">
                  <a:pos x="30" y="221"/>
                </a:cxn>
                <a:cxn ang="0">
                  <a:pos x="19" y="183"/>
                </a:cxn>
                <a:cxn ang="0">
                  <a:pos x="13" y="145"/>
                </a:cxn>
                <a:cxn ang="0">
                  <a:pos x="12" y="108"/>
                </a:cxn>
                <a:cxn ang="0">
                  <a:pos x="13" y="73"/>
                </a:cxn>
                <a:cxn ang="0">
                  <a:pos x="17" y="43"/>
                </a:cxn>
                <a:cxn ang="0">
                  <a:pos x="20" y="20"/>
                </a:cxn>
                <a:cxn ang="0">
                  <a:pos x="24" y="5"/>
                </a:cxn>
                <a:cxn ang="0">
                  <a:pos x="25" y="0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17" name="Freeform 501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/>
              <a:ahLst/>
              <a:cxnLst>
                <a:cxn ang="0">
                  <a:pos x="332" y="160"/>
                </a:cxn>
                <a:cxn ang="0">
                  <a:pos x="326" y="146"/>
                </a:cxn>
                <a:cxn ang="0">
                  <a:pos x="318" y="130"/>
                </a:cxn>
                <a:cxn ang="0">
                  <a:pos x="305" y="114"/>
                </a:cxn>
                <a:cxn ang="0">
                  <a:pos x="290" y="96"/>
                </a:cxn>
                <a:cxn ang="0">
                  <a:pos x="273" y="79"/>
                </a:cxn>
                <a:cxn ang="0">
                  <a:pos x="254" y="63"/>
                </a:cxn>
                <a:cxn ang="0">
                  <a:pos x="232" y="48"/>
                </a:cxn>
                <a:cxn ang="0">
                  <a:pos x="208" y="34"/>
                </a:cxn>
                <a:cxn ang="0">
                  <a:pos x="183" y="21"/>
                </a:cxn>
                <a:cxn ang="0">
                  <a:pos x="158" y="11"/>
                </a:cxn>
                <a:cxn ang="0">
                  <a:pos x="132" y="4"/>
                </a:cxn>
                <a:cxn ang="0">
                  <a:pos x="104" y="0"/>
                </a:cxn>
                <a:cxn ang="0">
                  <a:pos x="77" y="0"/>
                </a:cxn>
                <a:cxn ang="0">
                  <a:pos x="51" y="2"/>
                </a:cxn>
                <a:cxn ang="0">
                  <a:pos x="26" y="10"/>
                </a:cxn>
                <a:cxn ang="0">
                  <a:pos x="0" y="23"/>
                </a:cxn>
                <a:cxn ang="0">
                  <a:pos x="5" y="21"/>
                </a:cxn>
                <a:cxn ang="0">
                  <a:pos x="15" y="19"/>
                </a:cxn>
                <a:cxn ang="0">
                  <a:pos x="33" y="17"/>
                </a:cxn>
                <a:cxn ang="0">
                  <a:pos x="54" y="15"/>
                </a:cxn>
                <a:cxn ang="0">
                  <a:pos x="79" y="13"/>
                </a:cxn>
                <a:cxn ang="0">
                  <a:pos x="105" y="15"/>
                </a:cxn>
                <a:cxn ang="0">
                  <a:pos x="132" y="18"/>
                </a:cxn>
                <a:cxn ang="0">
                  <a:pos x="157" y="24"/>
                </a:cxn>
                <a:cxn ang="0">
                  <a:pos x="194" y="39"/>
                </a:cxn>
                <a:cxn ang="0">
                  <a:pos x="226" y="59"/>
                </a:cxn>
                <a:cxn ang="0">
                  <a:pos x="256" y="81"/>
                </a:cxn>
                <a:cxn ang="0">
                  <a:pos x="282" y="104"/>
                </a:cxn>
                <a:cxn ang="0">
                  <a:pos x="303" y="125"/>
                </a:cxn>
                <a:cxn ang="0">
                  <a:pos x="318" y="144"/>
                </a:cxn>
                <a:cxn ang="0">
                  <a:pos x="329" y="155"/>
                </a:cxn>
                <a:cxn ang="0">
                  <a:pos x="332" y="160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18" name="Freeform 502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/>
              <a:ahLst/>
              <a:cxnLst>
                <a:cxn ang="0">
                  <a:pos x="330" y="1333"/>
                </a:cxn>
                <a:cxn ang="0">
                  <a:pos x="242" y="1323"/>
                </a:cxn>
                <a:cxn ang="0">
                  <a:pos x="162" y="1304"/>
                </a:cxn>
                <a:cxn ang="0">
                  <a:pos x="96" y="1268"/>
                </a:cxn>
                <a:cxn ang="0">
                  <a:pos x="53" y="1211"/>
                </a:cxn>
                <a:cxn ang="0">
                  <a:pos x="42" y="1130"/>
                </a:cxn>
                <a:cxn ang="0">
                  <a:pos x="68" y="1017"/>
                </a:cxn>
                <a:cxn ang="0">
                  <a:pos x="142" y="867"/>
                </a:cxn>
                <a:cxn ang="0">
                  <a:pos x="248" y="700"/>
                </a:cxn>
                <a:cxn ang="0">
                  <a:pos x="318" y="556"/>
                </a:cxn>
                <a:cxn ang="0">
                  <a:pos x="357" y="426"/>
                </a:cxn>
                <a:cxn ang="0">
                  <a:pos x="368" y="310"/>
                </a:cxn>
                <a:cxn ang="0">
                  <a:pos x="355" y="210"/>
                </a:cxn>
                <a:cxn ang="0">
                  <a:pos x="323" y="129"/>
                </a:cxn>
                <a:cxn ang="0">
                  <a:pos x="276" y="65"/>
                </a:cxn>
                <a:cxn ang="0">
                  <a:pos x="218" y="22"/>
                </a:cxn>
                <a:cxn ang="0">
                  <a:pos x="162" y="2"/>
                </a:cxn>
                <a:cxn ang="0">
                  <a:pos x="119" y="2"/>
                </a:cxn>
                <a:cxn ang="0">
                  <a:pos x="84" y="15"/>
                </a:cxn>
                <a:cxn ang="0">
                  <a:pos x="56" y="35"/>
                </a:cxn>
                <a:cxn ang="0">
                  <a:pos x="33" y="62"/>
                </a:cxn>
                <a:cxn ang="0">
                  <a:pos x="16" y="87"/>
                </a:cxn>
                <a:cxn ang="0">
                  <a:pos x="6" y="108"/>
                </a:cxn>
                <a:cxn ang="0">
                  <a:pos x="1" y="121"/>
                </a:cxn>
                <a:cxn ang="0">
                  <a:pos x="1" y="122"/>
                </a:cxn>
                <a:cxn ang="0">
                  <a:pos x="8" y="111"/>
                </a:cxn>
                <a:cxn ang="0">
                  <a:pos x="23" y="94"/>
                </a:cxn>
                <a:cxn ang="0">
                  <a:pos x="44" y="75"/>
                </a:cxn>
                <a:cxn ang="0">
                  <a:pos x="69" y="54"/>
                </a:cxn>
                <a:cxn ang="0">
                  <a:pos x="99" y="37"/>
                </a:cxn>
                <a:cxn ang="0">
                  <a:pos x="133" y="27"/>
                </a:cxn>
                <a:cxn ang="0">
                  <a:pos x="170" y="27"/>
                </a:cxn>
                <a:cxn ang="0">
                  <a:pos x="210" y="42"/>
                </a:cxn>
                <a:cxn ang="0">
                  <a:pos x="253" y="72"/>
                </a:cxn>
                <a:cxn ang="0">
                  <a:pos x="293" y="114"/>
                </a:cxn>
                <a:cxn ang="0">
                  <a:pos x="327" y="169"/>
                </a:cxn>
                <a:cxn ang="0">
                  <a:pos x="350" y="236"/>
                </a:cxn>
                <a:cxn ang="0">
                  <a:pos x="361" y="313"/>
                </a:cxn>
                <a:cxn ang="0">
                  <a:pos x="353" y="402"/>
                </a:cxn>
                <a:cxn ang="0">
                  <a:pos x="322" y="501"/>
                </a:cxn>
                <a:cxn ang="0">
                  <a:pos x="268" y="610"/>
                </a:cxn>
                <a:cxn ang="0">
                  <a:pos x="205" y="715"/>
                </a:cxn>
                <a:cxn ang="0">
                  <a:pos x="145" y="813"/>
                </a:cxn>
                <a:cxn ang="0">
                  <a:pos x="92" y="902"/>
                </a:cxn>
                <a:cxn ang="0">
                  <a:pos x="49" y="984"/>
                </a:cxn>
                <a:cxn ang="0">
                  <a:pos x="19" y="1060"/>
                </a:cxn>
                <a:cxn ang="0">
                  <a:pos x="7" y="1130"/>
                </a:cxn>
                <a:cxn ang="0">
                  <a:pos x="19" y="1193"/>
                </a:cxn>
                <a:cxn ang="0">
                  <a:pos x="56" y="1249"/>
                </a:cxn>
                <a:cxn ang="0">
                  <a:pos x="104" y="1290"/>
                </a:cxn>
                <a:cxn ang="0">
                  <a:pos x="158" y="1317"/>
                </a:cxn>
                <a:cxn ang="0">
                  <a:pos x="215" y="1332"/>
                </a:cxn>
                <a:cxn ang="0">
                  <a:pos x="269" y="1339"/>
                </a:cxn>
                <a:cxn ang="0">
                  <a:pos x="316" y="1340"/>
                </a:cxn>
                <a:cxn ang="0">
                  <a:pos x="350" y="1338"/>
                </a:cxn>
                <a:cxn ang="0">
                  <a:pos x="371" y="1336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19" name="Freeform 503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/>
              <a:ahLst/>
              <a:cxnLst>
                <a:cxn ang="0">
                  <a:pos x="99" y="62"/>
                </a:cxn>
                <a:cxn ang="0">
                  <a:pos x="105" y="56"/>
                </a:cxn>
                <a:cxn ang="0">
                  <a:pos x="110" y="48"/>
                </a:cxn>
                <a:cxn ang="0">
                  <a:pos x="110" y="39"/>
                </a:cxn>
                <a:cxn ang="0">
                  <a:pos x="108" y="31"/>
                </a:cxn>
                <a:cxn ang="0">
                  <a:pos x="102" y="25"/>
                </a:cxn>
                <a:cxn ang="0">
                  <a:pos x="94" y="21"/>
                </a:cxn>
                <a:cxn ang="0">
                  <a:pos x="86" y="20"/>
                </a:cxn>
                <a:cxn ang="0">
                  <a:pos x="77" y="23"/>
                </a:cxn>
                <a:cxn ang="0">
                  <a:pos x="74" y="13"/>
                </a:cxn>
                <a:cxn ang="0">
                  <a:pos x="70" y="6"/>
                </a:cxn>
                <a:cxn ang="0">
                  <a:pos x="63" y="2"/>
                </a:cxn>
                <a:cxn ang="0">
                  <a:pos x="55" y="0"/>
                </a:cxn>
                <a:cxn ang="0">
                  <a:pos x="48" y="2"/>
                </a:cxn>
                <a:cxn ang="0">
                  <a:pos x="41" y="6"/>
                </a:cxn>
                <a:cxn ang="0">
                  <a:pos x="36" y="13"/>
                </a:cxn>
                <a:cxn ang="0">
                  <a:pos x="34" y="23"/>
                </a:cxn>
                <a:cxn ang="0">
                  <a:pos x="25" y="20"/>
                </a:cxn>
                <a:cxn ang="0">
                  <a:pos x="17" y="20"/>
                </a:cxn>
                <a:cxn ang="0">
                  <a:pos x="9" y="24"/>
                </a:cxn>
                <a:cxn ang="0">
                  <a:pos x="3" y="31"/>
                </a:cxn>
                <a:cxn ang="0">
                  <a:pos x="1" y="39"/>
                </a:cxn>
                <a:cxn ang="0">
                  <a:pos x="1" y="47"/>
                </a:cxn>
                <a:cxn ang="0">
                  <a:pos x="4" y="55"/>
                </a:cxn>
                <a:cxn ang="0">
                  <a:pos x="11" y="61"/>
                </a:cxn>
                <a:cxn ang="0">
                  <a:pos x="4" y="66"/>
                </a:cxn>
                <a:cxn ang="0">
                  <a:pos x="0" y="74"/>
                </a:cxn>
                <a:cxn ang="0">
                  <a:pos x="0" y="84"/>
                </a:cxn>
                <a:cxn ang="0">
                  <a:pos x="2" y="92"/>
                </a:cxn>
                <a:cxn ang="0">
                  <a:pos x="8" y="97"/>
                </a:cxn>
                <a:cxn ang="0">
                  <a:pos x="16" y="101"/>
                </a:cxn>
                <a:cxn ang="0">
                  <a:pos x="24" y="102"/>
                </a:cxn>
                <a:cxn ang="0">
                  <a:pos x="33" y="100"/>
                </a:cxn>
                <a:cxn ang="0">
                  <a:pos x="35" y="109"/>
                </a:cxn>
                <a:cxn ang="0">
                  <a:pos x="40" y="116"/>
                </a:cxn>
                <a:cxn ang="0">
                  <a:pos x="46" y="121"/>
                </a:cxn>
                <a:cxn ang="0">
                  <a:pos x="54" y="123"/>
                </a:cxn>
                <a:cxn ang="0">
                  <a:pos x="62" y="121"/>
                </a:cxn>
                <a:cxn ang="0">
                  <a:pos x="69" y="116"/>
                </a:cxn>
                <a:cxn ang="0">
                  <a:pos x="73" y="109"/>
                </a:cxn>
                <a:cxn ang="0">
                  <a:pos x="76" y="101"/>
                </a:cxn>
                <a:cxn ang="0">
                  <a:pos x="85" y="103"/>
                </a:cxn>
                <a:cxn ang="0">
                  <a:pos x="93" y="102"/>
                </a:cxn>
                <a:cxn ang="0">
                  <a:pos x="101" y="99"/>
                </a:cxn>
                <a:cxn ang="0">
                  <a:pos x="107" y="93"/>
                </a:cxn>
                <a:cxn ang="0">
                  <a:pos x="109" y="85"/>
                </a:cxn>
                <a:cxn ang="0">
                  <a:pos x="109" y="77"/>
                </a:cxn>
                <a:cxn ang="0">
                  <a:pos x="105" y="69"/>
                </a:cxn>
                <a:cxn ang="0">
                  <a:pos x="99" y="62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0" name="Freeform 504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/>
              <a:ahLst/>
              <a:cxnLst>
                <a:cxn ang="0">
                  <a:pos x="15" y="33"/>
                </a:cxn>
                <a:cxn ang="0">
                  <a:pos x="9" y="32"/>
                </a:cxn>
                <a:cxn ang="0">
                  <a:pos x="4" y="28"/>
                </a:cxn>
                <a:cxn ang="0">
                  <a:pos x="1" y="24"/>
                </a:cxn>
                <a:cxn ang="0">
                  <a:pos x="0" y="17"/>
                </a:cxn>
                <a:cxn ang="0">
                  <a:pos x="1" y="10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5" y="0"/>
                </a:cxn>
                <a:cxn ang="0">
                  <a:pos x="22" y="2"/>
                </a:cxn>
                <a:cxn ang="0">
                  <a:pos x="26" y="5"/>
                </a:cxn>
                <a:cxn ang="0">
                  <a:pos x="30" y="10"/>
                </a:cxn>
                <a:cxn ang="0">
                  <a:pos x="31" y="17"/>
                </a:cxn>
                <a:cxn ang="0">
                  <a:pos x="30" y="24"/>
                </a:cxn>
                <a:cxn ang="0">
                  <a:pos x="26" y="28"/>
                </a:cxn>
                <a:cxn ang="0">
                  <a:pos x="22" y="32"/>
                </a:cxn>
                <a:cxn ang="0">
                  <a:pos x="15" y="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1" name="Freeform 505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/>
              <a:ahLst/>
              <a:cxnLst>
                <a:cxn ang="0">
                  <a:pos x="101" y="61"/>
                </a:cxn>
                <a:cxn ang="0">
                  <a:pos x="108" y="55"/>
                </a:cxn>
                <a:cxn ang="0">
                  <a:pos x="111" y="47"/>
                </a:cxn>
                <a:cxn ang="0">
                  <a:pos x="111" y="39"/>
                </a:cxn>
                <a:cxn ang="0">
                  <a:pos x="109" y="31"/>
                </a:cxn>
                <a:cxn ang="0">
                  <a:pos x="103" y="24"/>
                </a:cxn>
                <a:cxn ang="0">
                  <a:pos x="96" y="21"/>
                </a:cxn>
                <a:cxn ang="0">
                  <a:pos x="88" y="20"/>
                </a:cxn>
                <a:cxn ang="0">
                  <a:pos x="79" y="22"/>
                </a:cxn>
                <a:cxn ang="0">
                  <a:pos x="77" y="13"/>
                </a:cxn>
                <a:cxn ang="0">
                  <a:pos x="71" y="6"/>
                </a:cxn>
                <a:cxn ang="0">
                  <a:pos x="64" y="1"/>
                </a:cxn>
                <a:cxn ang="0">
                  <a:pos x="56" y="0"/>
                </a:cxn>
                <a:cxn ang="0">
                  <a:pos x="48" y="1"/>
                </a:cxn>
                <a:cxn ang="0">
                  <a:pos x="41" y="6"/>
                </a:cxn>
                <a:cxn ang="0">
                  <a:pos x="36" y="13"/>
                </a:cxn>
                <a:cxn ang="0">
                  <a:pos x="34" y="22"/>
                </a:cxn>
                <a:cxn ang="0">
                  <a:pos x="25" y="20"/>
                </a:cxn>
                <a:cxn ang="0">
                  <a:pos x="17" y="20"/>
                </a:cxn>
                <a:cxn ang="0">
                  <a:pos x="9" y="23"/>
                </a:cxn>
                <a:cxn ang="0">
                  <a:pos x="3" y="30"/>
                </a:cxn>
                <a:cxn ang="0">
                  <a:pos x="1" y="38"/>
                </a:cxn>
                <a:cxn ang="0">
                  <a:pos x="1" y="46"/>
                </a:cxn>
                <a:cxn ang="0">
                  <a:pos x="4" y="54"/>
                </a:cxn>
                <a:cxn ang="0">
                  <a:pos x="11" y="60"/>
                </a:cxn>
                <a:cxn ang="0">
                  <a:pos x="4" y="66"/>
                </a:cxn>
                <a:cxn ang="0">
                  <a:pos x="1" y="74"/>
                </a:cxn>
                <a:cxn ang="0">
                  <a:pos x="0" y="83"/>
                </a:cxn>
                <a:cxn ang="0">
                  <a:pos x="2" y="91"/>
                </a:cxn>
                <a:cxn ang="0">
                  <a:pos x="8" y="98"/>
                </a:cxn>
                <a:cxn ang="0">
                  <a:pos x="16" y="102"/>
                </a:cxn>
                <a:cxn ang="0">
                  <a:pos x="24" y="102"/>
                </a:cxn>
                <a:cxn ang="0">
                  <a:pos x="33" y="99"/>
                </a:cxn>
                <a:cxn ang="0">
                  <a:pos x="35" y="108"/>
                </a:cxn>
                <a:cxn ang="0">
                  <a:pos x="40" y="115"/>
                </a:cxn>
                <a:cxn ang="0">
                  <a:pos x="47" y="120"/>
                </a:cxn>
                <a:cxn ang="0">
                  <a:pos x="55" y="122"/>
                </a:cxn>
                <a:cxn ang="0">
                  <a:pos x="63" y="120"/>
                </a:cxn>
                <a:cxn ang="0">
                  <a:pos x="70" y="115"/>
                </a:cxn>
                <a:cxn ang="0">
                  <a:pos x="76" y="108"/>
                </a:cxn>
                <a:cxn ang="0">
                  <a:pos x="78" y="100"/>
                </a:cxn>
                <a:cxn ang="0">
                  <a:pos x="87" y="103"/>
                </a:cxn>
                <a:cxn ang="0">
                  <a:pos x="95" y="102"/>
                </a:cxn>
                <a:cxn ang="0">
                  <a:pos x="103" y="98"/>
                </a:cxn>
                <a:cxn ang="0">
                  <a:pos x="109" y="92"/>
                </a:cxn>
                <a:cxn ang="0">
                  <a:pos x="111" y="84"/>
                </a:cxn>
                <a:cxn ang="0">
                  <a:pos x="110" y="76"/>
                </a:cxn>
                <a:cxn ang="0">
                  <a:pos x="107" y="68"/>
                </a:cxn>
                <a:cxn ang="0">
                  <a:pos x="101" y="61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2" name="Freeform 506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/>
              <a:ahLst/>
              <a:cxnLst>
                <a:cxn ang="0">
                  <a:pos x="16" y="32"/>
                </a:cxn>
                <a:cxn ang="0">
                  <a:pos x="9" y="31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9"/>
                </a:cxn>
                <a:cxn ang="0">
                  <a:pos x="4" y="5"/>
                </a:cxn>
                <a:cxn ang="0">
                  <a:pos x="9" y="1"/>
                </a:cxn>
                <a:cxn ang="0">
                  <a:pos x="16" y="0"/>
                </a:cxn>
                <a:cxn ang="0">
                  <a:pos x="23" y="1"/>
                </a:cxn>
                <a:cxn ang="0">
                  <a:pos x="27" y="5"/>
                </a:cxn>
                <a:cxn ang="0">
                  <a:pos x="31" y="9"/>
                </a:cxn>
                <a:cxn ang="0">
                  <a:pos x="32" y="16"/>
                </a:cxn>
                <a:cxn ang="0">
                  <a:pos x="31" y="23"/>
                </a:cxn>
                <a:cxn ang="0">
                  <a:pos x="27" y="28"/>
                </a:cxn>
                <a:cxn ang="0">
                  <a:pos x="23" y="31"/>
                </a:cxn>
                <a:cxn ang="0">
                  <a:pos x="16" y="32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3" name="Freeform 507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/>
              <a:ahLst/>
              <a:cxnLst>
                <a:cxn ang="0">
                  <a:pos x="131" y="67"/>
                </a:cxn>
                <a:cxn ang="0">
                  <a:pos x="136" y="47"/>
                </a:cxn>
                <a:cxn ang="0">
                  <a:pos x="129" y="34"/>
                </a:cxn>
                <a:cxn ang="0">
                  <a:pos x="121" y="28"/>
                </a:cxn>
                <a:cxn ang="0">
                  <a:pos x="112" y="26"/>
                </a:cxn>
                <a:cxn ang="0">
                  <a:pos x="102" y="26"/>
                </a:cxn>
                <a:cxn ang="0">
                  <a:pos x="94" y="18"/>
                </a:cxn>
                <a:cxn ang="0">
                  <a:pos x="79" y="3"/>
                </a:cxn>
                <a:cxn ang="0">
                  <a:pos x="58" y="3"/>
                </a:cxn>
                <a:cxn ang="0">
                  <a:pos x="44" y="16"/>
                </a:cxn>
                <a:cxn ang="0">
                  <a:pos x="36" y="24"/>
                </a:cxn>
                <a:cxn ang="0">
                  <a:pos x="25" y="24"/>
                </a:cxn>
                <a:cxn ang="0">
                  <a:pos x="15" y="27"/>
                </a:cxn>
                <a:cxn ang="0">
                  <a:pos x="7" y="32"/>
                </a:cxn>
                <a:cxn ang="0">
                  <a:pos x="0" y="46"/>
                </a:cxn>
                <a:cxn ang="0">
                  <a:pos x="6" y="66"/>
                </a:cxn>
                <a:cxn ang="0">
                  <a:pos x="5" y="81"/>
                </a:cxn>
                <a:cxn ang="0">
                  <a:pos x="0" y="100"/>
                </a:cxn>
                <a:cxn ang="0">
                  <a:pos x="7" y="115"/>
                </a:cxn>
                <a:cxn ang="0">
                  <a:pos x="14" y="121"/>
                </a:cxn>
                <a:cxn ang="0">
                  <a:pos x="25" y="123"/>
                </a:cxn>
                <a:cxn ang="0">
                  <a:pos x="34" y="122"/>
                </a:cxn>
                <a:cxn ang="0">
                  <a:pos x="42" y="132"/>
                </a:cxn>
                <a:cxn ang="0">
                  <a:pos x="57" y="147"/>
                </a:cxn>
                <a:cxn ang="0">
                  <a:pos x="78" y="147"/>
                </a:cxn>
                <a:cxn ang="0">
                  <a:pos x="91" y="133"/>
                </a:cxn>
                <a:cxn ang="0">
                  <a:pos x="100" y="123"/>
                </a:cxn>
                <a:cxn ang="0">
                  <a:pos x="111" y="125"/>
                </a:cxn>
                <a:cxn ang="0">
                  <a:pos x="120" y="122"/>
                </a:cxn>
                <a:cxn ang="0">
                  <a:pos x="128" y="117"/>
                </a:cxn>
                <a:cxn ang="0">
                  <a:pos x="135" y="103"/>
                </a:cxn>
                <a:cxn ang="0">
                  <a:pos x="129" y="8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4" name="Freeform 508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11" y="38"/>
                </a:cxn>
                <a:cxn ang="0">
                  <a:pos x="5" y="34"/>
                </a:cxn>
                <a:cxn ang="0">
                  <a:pos x="1" y="27"/>
                </a:cxn>
                <a:cxn ang="0">
                  <a:pos x="0" y="20"/>
                </a:cxn>
                <a:cxn ang="0">
                  <a:pos x="1" y="12"/>
                </a:cxn>
                <a:cxn ang="0">
                  <a:pos x="5" y="6"/>
                </a:cxn>
                <a:cxn ang="0">
                  <a:pos x="11" y="2"/>
                </a:cxn>
                <a:cxn ang="0">
                  <a:pos x="19" y="0"/>
                </a:cxn>
                <a:cxn ang="0">
                  <a:pos x="26" y="2"/>
                </a:cxn>
                <a:cxn ang="0">
                  <a:pos x="33" y="6"/>
                </a:cxn>
                <a:cxn ang="0">
                  <a:pos x="38" y="12"/>
                </a:cxn>
                <a:cxn ang="0">
                  <a:pos x="39" y="20"/>
                </a:cxn>
                <a:cxn ang="0">
                  <a:pos x="38" y="27"/>
                </a:cxn>
                <a:cxn ang="0">
                  <a:pos x="33" y="34"/>
                </a:cxn>
                <a:cxn ang="0">
                  <a:pos x="26" y="38"/>
                </a:cxn>
                <a:cxn ang="0">
                  <a:pos x="19" y="40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5" name="Freeform 509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25" y="172"/>
                </a:cxn>
                <a:cxn ang="0">
                  <a:pos x="52" y="158"/>
                </a:cxn>
                <a:cxn ang="0">
                  <a:pos x="76" y="141"/>
                </a:cxn>
                <a:cxn ang="0">
                  <a:pos x="97" y="120"/>
                </a:cxn>
                <a:cxn ang="0">
                  <a:pos x="114" y="98"/>
                </a:cxn>
                <a:cxn ang="0">
                  <a:pos x="124" y="74"/>
                </a:cxn>
                <a:cxn ang="0">
                  <a:pos x="129" y="50"/>
                </a:cxn>
                <a:cxn ang="0">
                  <a:pos x="124" y="26"/>
                </a:cxn>
                <a:cxn ang="0">
                  <a:pos x="114" y="8"/>
                </a:cxn>
                <a:cxn ang="0">
                  <a:pos x="100" y="0"/>
                </a:cxn>
                <a:cxn ang="0">
                  <a:pos x="86" y="1"/>
                </a:cxn>
                <a:cxn ang="0">
                  <a:pos x="72" y="8"/>
                </a:cxn>
                <a:cxn ang="0">
                  <a:pos x="61" y="21"/>
                </a:cxn>
                <a:cxn ang="0">
                  <a:pos x="53" y="38"/>
                </a:cxn>
                <a:cxn ang="0">
                  <a:pos x="49" y="58"/>
                </a:cxn>
                <a:cxn ang="0">
                  <a:pos x="52" y="79"/>
                </a:cxn>
                <a:cxn ang="0">
                  <a:pos x="54" y="95"/>
                </a:cxn>
                <a:cxn ang="0">
                  <a:pos x="49" y="113"/>
                </a:cxn>
                <a:cxn ang="0">
                  <a:pos x="41" y="129"/>
                </a:cxn>
                <a:cxn ang="0">
                  <a:pos x="31" y="145"/>
                </a:cxn>
                <a:cxn ang="0">
                  <a:pos x="19" y="160"/>
                </a:cxn>
                <a:cxn ang="0">
                  <a:pos x="10" y="171"/>
                </a:cxn>
                <a:cxn ang="0">
                  <a:pos x="2" y="179"/>
                </a:cxn>
                <a:cxn ang="0">
                  <a:pos x="0" y="181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6" name="Freeform 510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/>
              <a:ahLst/>
              <a:cxnLst>
                <a:cxn ang="0">
                  <a:pos x="50" y="206"/>
                </a:cxn>
                <a:cxn ang="0">
                  <a:pos x="65" y="183"/>
                </a:cxn>
                <a:cxn ang="0">
                  <a:pos x="77" y="157"/>
                </a:cxn>
                <a:cxn ang="0">
                  <a:pos x="85" y="128"/>
                </a:cxn>
                <a:cxn ang="0">
                  <a:pos x="90" y="99"/>
                </a:cxn>
                <a:cxn ang="0">
                  <a:pos x="88" y="70"/>
                </a:cxn>
                <a:cxn ang="0">
                  <a:pos x="83" y="45"/>
                </a:cxn>
                <a:cxn ang="0">
                  <a:pos x="70" y="23"/>
                </a:cxn>
                <a:cxn ang="0">
                  <a:pos x="52" y="7"/>
                </a:cxn>
                <a:cxn ang="0">
                  <a:pos x="33" y="0"/>
                </a:cxn>
                <a:cxn ang="0">
                  <a:pos x="18" y="2"/>
                </a:cxn>
                <a:cxn ang="0">
                  <a:pos x="7" y="12"/>
                </a:cxn>
                <a:cxn ang="0">
                  <a:pos x="1" y="26"/>
                </a:cxn>
                <a:cxn ang="0">
                  <a:pos x="0" y="43"/>
                </a:cxn>
                <a:cxn ang="0">
                  <a:pos x="3" y="61"/>
                </a:cxn>
                <a:cxn ang="0">
                  <a:pos x="12" y="80"/>
                </a:cxn>
                <a:cxn ang="0">
                  <a:pos x="27" y="93"/>
                </a:cxn>
                <a:cxn ang="0">
                  <a:pos x="39" y="106"/>
                </a:cxn>
                <a:cxn ang="0">
                  <a:pos x="47" y="122"/>
                </a:cxn>
                <a:cxn ang="0">
                  <a:pos x="52" y="141"/>
                </a:cxn>
                <a:cxn ang="0">
                  <a:pos x="53" y="159"/>
                </a:cxn>
                <a:cxn ang="0">
                  <a:pos x="53" y="178"/>
                </a:cxn>
                <a:cxn ang="0">
                  <a:pos x="53" y="193"/>
                </a:cxn>
                <a:cxn ang="0">
                  <a:pos x="50" y="203"/>
                </a:cxn>
                <a:cxn ang="0">
                  <a:pos x="50" y="206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7" name="Freeform 511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/>
              <a:ahLst/>
              <a:cxnLst>
                <a:cxn ang="0">
                  <a:pos x="0" y="78"/>
                </a:cxn>
                <a:cxn ang="0">
                  <a:pos x="13" y="84"/>
                </a:cxn>
                <a:cxn ang="0">
                  <a:pos x="26" y="88"/>
                </a:cxn>
                <a:cxn ang="0">
                  <a:pos x="39" y="92"/>
                </a:cxn>
                <a:cxn ang="0">
                  <a:pos x="53" y="95"/>
                </a:cxn>
                <a:cxn ang="0">
                  <a:pos x="68" y="98"/>
                </a:cxn>
                <a:cxn ang="0">
                  <a:pos x="83" y="99"/>
                </a:cxn>
                <a:cxn ang="0">
                  <a:pos x="98" y="99"/>
                </a:cxn>
                <a:cxn ang="0">
                  <a:pos x="113" y="99"/>
                </a:cxn>
                <a:cxn ang="0">
                  <a:pos x="127" y="96"/>
                </a:cxn>
                <a:cxn ang="0">
                  <a:pos x="140" y="93"/>
                </a:cxn>
                <a:cxn ang="0">
                  <a:pos x="152" y="90"/>
                </a:cxn>
                <a:cxn ang="0">
                  <a:pos x="165" y="84"/>
                </a:cxn>
                <a:cxn ang="0">
                  <a:pos x="175" y="77"/>
                </a:cxn>
                <a:cxn ang="0">
                  <a:pos x="184" y="68"/>
                </a:cxn>
                <a:cxn ang="0">
                  <a:pos x="191" y="58"/>
                </a:cxn>
                <a:cxn ang="0">
                  <a:pos x="197" y="47"/>
                </a:cxn>
                <a:cxn ang="0">
                  <a:pos x="201" y="27"/>
                </a:cxn>
                <a:cxn ang="0">
                  <a:pos x="196" y="12"/>
                </a:cxn>
                <a:cxn ang="0">
                  <a:pos x="186" y="3"/>
                </a:cxn>
                <a:cxn ang="0">
                  <a:pos x="171" y="0"/>
                </a:cxn>
                <a:cxn ang="0">
                  <a:pos x="153" y="2"/>
                </a:cxn>
                <a:cxn ang="0">
                  <a:pos x="136" y="9"/>
                </a:cxn>
                <a:cxn ang="0">
                  <a:pos x="120" y="20"/>
                </a:cxn>
                <a:cxn ang="0">
                  <a:pos x="108" y="38"/>
                </a:cxn>
                <a:cxn ang="0">
                  <a:pos x="98" y="52"/>
                </a:cxn>
                <a:cxn ang="0">
                  <a:pos x="83" y="62"/>
                </a:cxn>
                <a:cxn ang="0">
                  <a:pos x="66" y="69"/>
                </a:cxn>
                <a:cxn ang="0">
                  <a:pos x="47" y="73"/>
                </a:cxn>
                <a:cxn ang="0">
                  <a:pos x="29" y="76"/>
                </a:cxn>
                <a:cxn ang="0">
                  <a:pos x="14" y="78"/>
                </a:cxn>
                <a:cxn ang="0">
                  <a:pos x="4" y="78"/>
                </a:cxn>
                <a:cxn ang="0">
                  <a:pos x="0" y="78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8" name="Freeform 512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23"/>
                </a:cxn>
                <a:cxn ang="0">
                  <a:pos x="33" y="44"/>
                </a:cxn>
                <a:cxn ang="0">
                  <a:pos x="55" y="65"/>
                </a:cxn>
                <a:cxn ang="0">
                  <a:pos x="79" y="81"/>
                </a:cxn>
                <a:cxn ang="0">
                  <a:pos x="105" y="94"/>
                </a:cxn>
                <a:cxn ang="0">
                  <a:pos x="130" y="100"/>
                </a:cxn>
                <a:cxn ang="0">
                  <a:pos x="154" y="99"/>
                </a:cxn>
                <a:cxn ang="0">
                  <a:pos x="177" y="89"/>
                </a:cxn>
                <a:cxn ang="0">
                  <a:pos x="192" y="76"/>
                </a:cxn>
                <a:cxn ang="0">
                  <a:pos x="198" y="61"/>
                </a:cxn>
                <a:cxn ang="0">
                  <a:pos x="194" y="47"/>
                </a:cxn>
                <a:cxn ang="0">
                  <a:pos x="184" y="35"/>
                </a:cxn>
                <a:cxn ang="0">
                  <a:pos x="169" y="26"/>
                </a:cxn>
                <a:cxn ang="0">
                  <a:pos x="151" y="21"/>
                </a:cxn>
                <a:cxn ang="0">
                  <a:pos x="131" y="23"/>
                </a:cxn>
                <a:cxn ang="0">
                  <a:pos x="111" y="29"/>
                </a:cxn>
                <a:cxn ang="0">
                  <a:pos x="95" y="34"/>
                </a:cxn>
                <a:cxn ang="0">
                  <a:pos x="78" y="34"/>
                </a:cxn>
                <a:cxn ang="0">
                  <a:pos x="58" y="29"/>
                </a:cxn>
                <a:cxn ang="0">
                  <a:pos x="41" y="23"/>
                </a:cxn>
                <a:cxn ang="0">
                  <a:pos x="25" y="15"/>
                </a:cxn>
                <a:cxn ang="0">
                  <a:pos x="11" y="8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" name="Freeform 513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8"/>
                </a:cxn>
                <a:cxn ang="0">
                  <a:pos x="2" y="56"/>
                </a:cxn>
                <a:cxn ang="0">
                  <a:pos x="10" y="85"/>
                </a:cxn>
                <a:cxn ang="0">
                  <a:pos x="20" y="113"/>
                </a:cxn>
                <a:cxn ang="0">
                  <a:pos x="35" y="137"/>
                </a:cxn>
                <a:cxn ang="0">
                  <a:pos x="53" y="157"/>
                </a:cxn>
                <a:cxn ang="0">
                  <a:pos x="74" y="169"/>
                </a:cxn>
                <a:cxn ang="0">
                  <a:pos x="99" y="174"/>
                </a:cxn>
                <a:cxn ang="0">
                  <a:pos x="118" y="170"/>
                </a:cxn>
                <a:cxn ang="0">
                  <a:pos x="131" y="161"/>
                </a:cxn>
                <a:cxn ang="0">
                  <a:pos x="136" y="147"/>
                </a:cxn>
                <a:cxn ang="0">
                  <a:pos x="133" y="132"/>
                </a:cxn>
                <a:cxn ang="0">
                  <a:pos x="126" y="116"/>
                </a:cxn>
                <a:cxn ang="0">
                  <a:pos x="114" y="102"/>
                </a:cxn>
                <a:cxn ang="0">
                  <a:pos x="96" y="92"/>
                </a:cxn>
                <a:cxn ang="0">
                  <a:pos x="77" y="88"/>
                </a:cxn>
                <a:cxn ang="0">
                  <a:pos x="61" y="83"/>
                </a:cxn>
                <a:cxn ang="0">
                  <a:pos x="46" y="73"/>
                </a:cxn>
                <a:cxn ang="0">
                  <a:pos x="32" y="59"/>
                </a:cxn>
                <a:cxn ang="0">
                  <a:pos x="21" y="43"/>
                </a:cxn>
                <a:cxn ang="0">
                  <a:pos x="12" y="26"/>
                </a:cxn>
                <a:cxn ang="0">
                  <a:pos x="5" y="13"/>
                </a:cxn>
                <a:cxn ang="0">
                  <a:pos x="1" y="3"/>
                </a:cxn>
                <a:cxn ang="0">
                  <a:pos x="0" y="0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" name="Freeform 514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6" y="8"/>
                </a:cxn>
                <a:cxn ang="0">
                  <a:pos x="16" y="19"/>
                </a:cxn>
                <a:cxn ang="0">
                  <a:pos x="32" y="34"/>
                </a:cxn>
                <a:cxn ang="0">
                  <a:pos x="53" y="50"/>
                </a:cxn>
                <a:cxn ang="0">
                  <a:pos x="78" y="67"/>
                </a:cxn>
                <a:cxn ang="0">
                  <a:pos x="107" y="85"/>
                </a:cxn>
                <a:cxn ang="0">
                  <a:pos x="138" y="104"/>
                </a:cxn>
                <a:cxn ang="0">
                  <a:pos x="173" y="121"/>
                </a:cxn>
                <a:cxn ang="0">
                  <a:pos x="210" y="137"/>
                </a:cxn>
                <a:cxn ang="0">
                  <a:pos x="248" y="149"/>
                </a:cxn>
                <a:cxn ang="0">
                  <a:pos x="287" y="158"/>
                </a:cxn>
                <a:cxn ang="0">
                  <a:pos x="326" y="163"/>
                </a:cxn>
                <a:cxn ang="0">
                  <a:pos x="366" y="161"/>
                </a:cxn>
                <a:cxn ang="0">
                  <a:pos x="405" y="154"/>
                </a:cxn>
                <a:cxn ang="0">
                  <a:pos x="425" y="146"/>
                </a:cxn>
                <a:cxn ang="0">
                  <a:pos x="440" y="135"/>
                </a:cxn>
                <a:cxn ang="0">
                  <a:pos x="451" y="121"/>
                </a:cxn>
                <a:cxn ang="0">
                  <a:pos x="460" y="106"/>
                </a:cxn>
                <a:cxn ang="0">
                  <a:pos x="464" y="91"/>
                </a:cxn>
                <a:cxn ang="0">
                  <a:pos x="468" y="80"/>
                </a:cxn>
                <a:cxn ang="0">
                  <a:pos x="469" y="72"/>
                </a:cxn>
                <a:cxn ang="0">
                  <a:pos x="469" y="68"/>
                </a:cxn>
                <a:cxn ang="0">
                  <a:pos x="468" y="70"/>
                </a:cxn>
                <a:cxn ang="0">
                  <a:pos x="465" y="76"/>
                </a:cxn>
                <a:cxn ang="0">
                  <a:pos x="462" y="85"/>
                </a:cxn>
                <a:cxn ang="0">
                  <a:pos x="455" y="97"/>
                </a:cxn>
                <a:cxn ang="0">
                  <a:pos x="445" y="108"/>
                </a:cxn>
                <a:cxn ang="0">
                  <a:pos x="432" y="121"/>
                </a:cxn>
                <a:cxn ang="0">
                  <a:pos x="415" y="131"/>
                </a:cxn>
                <a:cxn ang="0">
                  <a:pos x="393" y="139"/>
                </a:cxn>
                <a:cxn ang="0">
                  <a:pos x="366" y="145"/>
                </a:cxn>
                <a:cxn ang="0">
                  <a:pos x="335" y="145"/>
                </a:cxn>
                <a:cxn ang="0">
                  <a:pos x="297" y="142"/>
                </a:cxn>
                <a:cxn ang="0">
                  <a:pos x="255" y="130"/>
                </a:cxn>
                <a:cxn ang="0">
                  <a:pos x="204" y="113"/>
                </a:cxn>
                <a:cxn ang="0">
                  <a:pos x="146" y="87"/>
                </a:cxn>
                <a:cxn ang="0">
                  <a:pos x="82" y="51"/>
                </a:cxn>
                <a:cxn ang="0">
                  <a:pos x="9" y="5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1" name="Freeform 515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/>
              <a:ahLst/>
              <a:cxnLst>
                <a:cxn ang="0">
                  <a:pos x="85" y="134"/>
                </a:cxn>
                <a:cxn ang="0">
                  <a:pos x="67" y="145"/>
                </a:cxn>
                <a:cxn ang="0">
                  <a:pos x="48" y="140"/>
                </a:cxn>
                <a:cxn ang="0">
                  <a:pos x="37" y="124"/>
                </a:cxn>
                <a:cxn ang="0">
                  <a:pos x="30" y="114"/>
                </a:cxn>
                <a:cxn ang="0">
                  <a:pos x="20" y="113"/>
                </a:cxn>
                <a:cxn ang="0">
                  <a:pos x="11" y="108"/>
                </a:cxn>
                <a:cxn ang="0">
                  <a:pos x="4" y="101"/>
                </a:cxn>
                <a:cxn ang="0">
                  <a:pos x="0" y="86"/>
                </a:cxn>
                <a:cxn ang="0">
                  <a:pos x="9" y="68"/>
                </a:cxn>
                <a:cxn ang="0">
                  <a:pos x="12" y="53"/>
                </a:cxn>
                <a:cxn ang="0">
                  <a:pos x="11" y="32"/>
                </a:cxn>
                <a:cxn ang="0">
                  <a:pos x="19" y="20"/>
                </a:cxn>
                <a:cxn ang="0">
                  <a:pos x="28" y="16"/>
                </a:cxn>
                <a:cxn ang="0">
                  <a:pos x="38" y="15"/>
                </a:cxn>
                <a:cxn ang="0">
                  <a:pos x="49" y="18"/>
                </a:cxn>
                <a:cxn ang="0">
                  <a:pos x="58" y="10"/>
                </a:cxn>
                <a:cxn ang="0">
                  <a:pos x="75" y="0"/>
                </a:cxn>
                <a:cxn ang="0">
                  <a:pos x="95" y="3"/>
                </a:cxn>
                <a:cxn ang="0">
                  <a:pos x="106" y="21"/>
                </a:cxn>
                <a:cxn ang="0">
                  <a:pos x="112" y="30"/>
                </a:cxn>
                <a:cxn ang="0">
                  <a:pos x="123" y="31"/>
                </a:cxn>
                <a:cxn ang="0">
                  <a:pos x="133" y="36"/>
                </a:cxn>
                <a:cxn ang="0">
                  <a:pos x="139" y="44"/>
                </a:cxn>
                <a:cxn ang="0">
                  <a:pos x="142" y="58"/>
                </a:cxn>
                <a:cxn ang="0">
                  <a:pos x="134" y="76"/>
                </a:cxn>
                <a:cxn ang="0">
                  <a:pos x="131" y="92"/>
                </a:cxn>
                <a:cxn ang="0">
                  <a:pos x="132" y="112"/>
                </a:cxn>
                <a:cxn ang="0">
                  <a:pos x="124" y="124"/>
                </a:cxn>
                <a:cxn ang="0">
                  <a:pos x="114" y="129"/>
                </a:cxn>
                <a:cxn ang="0">
                  <a:pos x="104" y="129"/>
                </a:cxn>
                <a:cxn ang="0">
                  <a:pos x="94" y="127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2" name="Freeform 516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/>
              <a:ahLst/>
              <a:cxnLst>
                <a:cxn ang="0">
                  <a:pos x="39" y="14"/>
                </a:cxn>
                <a:cxn ang="0">
                  <a:pos x="36" y="7"/>
                </a:cxn>
                <a:cxn ang="0">
                  <a:pos x="29" y="2"/>
                </a:cxn>
                <a:cxn ang="0">
                  <a:pos x="22" y="0"/>
                </a:cxn>
                <a:cxn ang="0">
                  <a:pos x="14" y="1"/>
                </a:cxn>
                <a:cxn ang="0">
                  <a:pos x="7" y="4"/>
                </a:cxn>
                <a:cxn ang="0">
                  <a:pos x="2" y="11"/>
                </a:cxn>
                <a:cxn ang="0">
                  <a:pos x="0" y="18"/>
                </a:cxn>
                <a:cxn ang="0">
                  <a:pos x="1" y="26"/>
                </a:cxn>
                <a:cxn ang="0">
                  <a:pos x="5" y="32"/>
                </a:cxn>
                <a:cxn ang="0">
                  <a:pos x="12" y="37"/>
                </a:cxn>
                <a:cxn ang="0">
                  <a:pos x="18" y="39"/>
                </a:cxn>
                <a:cxn ang="0">
                  <a:pos x="26" y="38"/>
                </a:cxn>
                <a:cxn ang="0">
                  <a:pos x="33" y="34"/>
                </a:cxn>
                <a:cxn ang="0">
                  <a:pos x="38" y="29"/>
                </a:cxn>
                <a:cxn ang="0">
                  <a:pos x="40" y="22"/>
                </a:cxn>
                <a:cxn ang="0">
                  <a:pos x="39" y="14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3" name="Freeform 517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/>
              <a:ahLst/>
              <a:cxnLst>
                <a:cxn ang="0">
                  <a:pos x="26" y="50"/>
                </a:cxn>
                <a:cxn ang="0">
                  <a:pos x="37" y="48"/>
                </a:cxn>
                <a:cxn ang="0">
                  <a:pos x="45" y="42"/>
                </a:cxn>
                <a:cxn ang="0">
                  <a:pos x="49" y="34"/>
                </a:cxn>
                <a:cxn ang="0">
                  <a:pos x="52" y="25"/>
                </a:cxn>
                <a:cxn ang="0">
                  <a:pos x="49" y="15"/>
                </a:cxn>
                <a:cxn ang="0">
                  <a:pos x="45" y="6"/>
                </a:cxn>
                <a:cxn ang="0">
                  <a:pos x="37" y="2"/>
                </a:cxn>
                <a:cxn ang="0">
                  <a:pos x="26" y="0"/>
                </a:cxn>
                <a:cxn ang="0">
                  <a:pos x="16" y="2"/>
                </a:cxn>
                <a:cxn ang="0">
                  <a:pos x="8" y="6"/>
                </a:cxn>
                <a:cxn ang="0">
                  <a:pos x="2" y="15"/>
                </a:cxn>
                <a:cxn ang="0">
                  <a:pos x="0" y="25"/>
                </a:cxn>
                <a:cxn ang="0">
                  <a:pos x="2" y="34"/>
                </a:cxn>
                <a:cxn ang="0">
                  <a:pos x="8" y="42"/>
                </a:cxn>
                <a:cxn ang="0">
                  <a:pos x="16" y="48"/>
                </a:cxn>
                <a:cxn ang="0">
                  <a:pos x="26" y="50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4" name="Freeform 518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69" y="156"/>
                </a:cxn>
                <a:cxn ang="0">
                  <a:pos x="44" y="156"/>
                </a:cxn>
                <a:cxn ang="0">
                  <a:pos x="39" y="149"/>
                </a:cxn>
                <a:cxn ang="0">
                  <a:pos x="29" y="131"/>
                </a:cxn>
                <a:cxn ang="0">
                  <a:pos x="17" y="106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5" y="24"/>
                </a:cxn>
                <a:cxn ang="0">
                  <a:pos x="22" y="7"/>
                </a:cxn>
                <a:cxn ang="0">
                  <a:pos x="55" y="0"/>
                </a:cxn>
                <a:cxn ang="0">
                  <a:pos x="91" y="7"/>
                </a:cxn>
                <a:cxn ang="0">
                  <a:pos x="108" y="24"/>
                </a:cxn>
                <a:cxn ang="0">
                  <a:pos x="113" y="50"/>
                </a:cxn>
                <a:cxn ang="0">
                  <a:pos x="107" y="77"/>
                </a:cxn>
                <a:cxn ang="0">
                  <a:pos x="97" y="106"/>
                </a:cxn>
                <a:cxn ang="0">
                  <a:pos x="84" y="131"/>
                </a:cxn>
                <a:cxn ang="0">
                  <a:pos x="74" y="149"/>
                </a:cxn>
                <a:cxn ang="0">
                  <a:pos x="69" y="156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5" name="Freeform 519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69" y="156"/>
                </a:cxn>
                <a:cxn ang="0">
                  <a:pos x="44" y="156"/>
                </a:cxn>
                <a:cxn ang="0">
                  <a:pos x="39" y="149"/>
                </a:cxn>
                <a:cxn ang="0">
                  <a:pos x="29" y="131"/>
                </a:cxn>
                <a:cxn ang="0">
                  <a:pos x="17" y="106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5" y="24"/>
                </a:cxn>
                <a:cxn ang="0">
                  <a:pos x="22" y="7"/>
                </a:cxn>
                <a:cxn ang="0">
                  <a:pos x="55" y="0"/>
                </a:cxn>
                <a:cxn ang="0">
                  <a:pos x="91" y="7"/>
                </a:cxn>
                <a:cxn ang="0">
                  <a:pos x="108" y="24"/>
                </a:cxn>
                <a:cxn ang="0">
                  <a:pos x="113" y="50"/>
                </a:cxn>
                <a:cxn ang="0">
                  <a:pos x="107" y="77"/>
                </a:cxn>
                <a:cxn ang="0">
                  <a:pos x="97" y="106"/>
                </a:cxn>
                <a:cxn ang="0">
                  <a:pos x="84" y="131"/>
                </a:cxn>
                <a:cxn ang="0">
                  <a:pos x="74" y="149"/>
                </a:cxn>
                <a:cxn ang="0">
                  <a:pos x="69" y="156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6" name="Freeform 520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/>
              <a:ahLst/>
              <a:cxnLst>
                <a:cxn ang="0">
                  <a:pos x="13" y="122"/>
                </a:cxn>
                <a:cxn ang="0">
                  <a:pos x="0" y="100"/>
                </a:cxn>
                <a:cxn ang="0">
                  <a:pos x="4" y="93"/>
                </a:cxn>
                <a:cxn ang="0">
                  <a:pos x="14" y="75"/>
                </a:cxn>
                <a:cxn ang="0">
                  <a:pos x="29" y="52"/>
                </a:cxn>
                <a:cxn ang="0">
                  <a:pos x="48" y="27"/>
                </a:cxn>
                <a:cxn ang="0">
                  <a:pos x="70" y="9"/>
                </a:cxn>
                <a:cxn ang="0">
                  <a:pos x="93" y="0"/>
                </a:cxn>
                <a:cxn ang="0">
                  <a:pos x="118" y="5"/>
                </a:cxn>
                <a:cxn ang="0">
                  <a:pos x="141" y="32"/>
                </a:cxn>
                <a:cxn ang="0">
                  <a:pos x="149" y="50"/>
                </a:cxn>
                <a:cxn ang="0">
                  <a:pos x="152" y="65"/>
                </a:cxn>
                <a:cxn ang="0">
                  <a:pos x="151" y="79"/>
                </a:cxn>
                <a:cxn ang="0">
                  <a:pos x="146" y="91"/>
                </a:cxn>
                <a:cxn ang="0">
                  <a:pos x="138" y="99"/>
                </a:cxn>
                <a:cxn ang="0">
                  <a:pos x="127" y="107"/>
                </a:cxn>
                <a:cxn ang="0">
                  <a:pos x="114" y="113"/>
                </a:cxn>
                <a:cxn ang="0">
                  <a:pos x="99" y="116"/>
                </a:cxn>
                <a:cxn ang="0">
                  <a:pos x="84" y="120"/>
                </a:cxn>
                <a:cxn ang="0">
                  <a:pos x="69" y="121"/>
                </a:cxn>
                <a:cxn ang="0">
                  <a:pos x="54" y="122"/>
                </a:cxn>
                <a:cxn ang="0">
                  <a:pos x="42" y="123"/>
                </a:cxn>
                <a:cxn ang="0">
                  <a:pos x="30" y="123"/>
                </a:cxn>
                <a:cxn ang="0">
                  <a:pos x="21" y="122"/>
                </a:cxn>
                <a:cxn ang="0">
                  <a:pos x="15" y="122"/>
                </a:cxn>
                <a:cxn ang="0">
                  <a:pos x="13" y="122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7" name="Freeform 521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13" y="1"/>
                </a:cxn>
                <a:cxn ang="0">
                  <a:pos x="15" y="1"/>
                </a:cxn>
                <a:cxn ang="0">
                  <a:pos x="21" y="1"/>
                </a:cxn>
                <a:cxn ang="0">
                  <a:pos x="30" y="0"/>
                </a:cxn>
                <a:cxn ang="0">
                  <a:pos x="42" y="0"/>
                </a:cxn>
                <a:cxn ang="0">
                  <a:pos x="54" y="1"/>
                </a:cxn>
                <a:cxn ang="0">
                  <a:pos x="69" y="2"/>
                </a:cxn>
                <a:cxn ang="0">
                  <a:pos x="84" y="4"/>
                </a:cxn>
                <a:cxn ang="0">
                  <a:pos x="99" y="7"/>
                </a:cxn>
                <a:cxn ang="0">
                  <a:pos x="114" y="10"/>
                </a:cxn>
                <a:cxn ang="0">
                  <a:pos x="127" y="16"/>
                </a:cxn>
                <a:cxn ang="0">
                  <a:pos x="138" y="23"/>
                </a:cxn>
                <a:cxn ang="0">
                  <a:pos x="146" y="32"/>
                </a:cxn>
                <a:cxn ang="0">
                  <a:pos x="152" y="43"/>
                </a:cxn>
                <a:cxn ang="0">
                  <a:pos x="153" y="55"/>
                </a:cxn>
                <a:cxn ang="0">
                  <a:pos x="150" y="70"/>
                </a:cxn>
                <a:cxn ang="0">
                  <a:pos x="142" y="89"/>
                </a:cxn>
                <a:cxn ang="0">
                  <a:pos x="118" y="115"/>
                </a:cxn>
                <a:cxn ang="0">
                  <a:pos x="93" y="122"/>
                </a:cxn>
                <a:cxn ang="0">
                  <a:pos x="70" y="114"/>
                </a:cxn>
                <a:cxn ang="0">
                  <a:pos x="48" y="95"/>
                </a:cxn>
                <a:cxn ang="0">
                  <a:pos x="29" y="72"/>
                </a:cxn>
                <a:cxn ang="0">
                  <a:pos x="14" y="48"/>
                </a:cxn>
                <a:cxn ang="0">
                  <a:pos x="4" y="30"/>
                </a:cxn>
                <a:cxn ang="0">
                  <a:pos x="0" y="23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8" name="Freeform 522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68" y="0"/>
                </a:cxn>
                <a:cxn ang="0">
                  <a:pos x="73" y="7"/>
                </a:cxn>
                <a:cxn ang="0">
                  <a:pos x="83" y="24"/>
                </a:cxn>
                <a:cxn ang="0">
                  <a:pos x="96" y="50"/>
                </a:cxn>
                <a:cxn ang="0">
                  <a:pos x="106" y="77"/>
                </a:cxn>
                <a:cxn ang="0">
                  <a:pos x="112" y="106"/>
                </a:cxn>
                <a:cxn ang="0">
                  <a:pos x="108" y="131"/>
                </a:cxn>
                <a:cxn ang="0">
                  <a:pos x="91" y="149"/>
                </a:cxn>
                <a:cxn ang="0">
                  <a:pos x="56" y="156"/>
                </a:cxn>
                <a:cxn ang="0">
                  <a:pos x="22" y="149"/>
                </a:cxn>
                <a:cxn ang="0">
                  <a:pos x="4" y="131"/>
                </a:cxn>
                <a:cxn ang="0">
                  <a:pos x="0" y="106"/>
                </a:cxn>
                <a:cxn ang="0">
                  <a:pos x="5" y="77"/>
                </a:cxn>
                <a:cxn ang="0">
                  <a:pos x="15" y="50"/>
                </a:cxn>
                <a:cxn ang="0">
                  <a:pos x="28" y="24"/>
                </a:cxn>
                <a:cxn ang="0">
                  <a:pos x="38" y="7"/>
                </a:cxn>
                <a:cxn ang="0">
                  <a:pos x="43" y="0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9" name="Freeform 523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/>
              <a:ahLst/>
              <a:cxnLst>
                <a:cxn ang="0">
                  <a:pos x="138" y="1"/>
                </a:cxn>
                <a:cxn ang="0">
                  <a:pos x="151" y="23"/>
                </a:cxn>
                <a:cxn ang="0">
                  <a:pos x="147" y="30"/>
                </a:cxn>
                <a:cxn ang="0">
                  <a:pos x="137" y="48"/>
                </a:cxn>
                <a:cxn ang="0">
                  <a:pos x="122" y="71"/>
                </a:cxn>
                <a:cxn ang="0">
                  <a:pos x="103" y="95"/>
                </a:cxn>
                <a:cxn ang="0">
                  <a:pos x="82" y="114"/>
                </a:cxn>
                <a:cxn ang="0">
                  <a:pos x="57" y="123"/>
                </a:cxn>
                <a:cxn ang="0">
                  <a:pos x="34" y="117"/>
                </a:cxn>
                <a:cxn ang="0">
                  <a:pos x="11" y="91"/>
                </a:cxn>
                <a:cxn ang="0">
                  <a:pos x="3" y="72"/>
                </a:cxn>
                <a:cxn ang="0">
                  <a:pos x="0" y="57"/>
                </a:cxn>
                <a:cxn ang="0">
                  <a:pos x="0" y="44"/>
                </a:cxn>
                <a:cxn ang="0">
                  <a:pos x="6" y="32"/>
                </a:cxn>
                <a:cxn ang="0">
                  <a:pos x="14" y="24"/>
                </a:cxn>
                <a:cxn ang="0">
                  <a:pos x="25" y="16"/>
                </a:cxn>
                <a:cxn ang="0">
                  <a:pos x="38" y="10"/>
                </a:cxn>
                <a:cxn ang="0">
                  <a:pos x="52" y="7"/>
                </a:cxn>
                <a:cxn ang="0">
                  <a:pos x="67" y="3"/>
                </a:cxn>
                <a:cxn ang="0">
                  <a:pos x="82" y="2"/>
                </a:cxn>
                <a:cxn ang="0">
                  <a:pos x="97" y="1"/>
                </a:cxn>
                <a:cxn ang="0">
                  <a:pos x="109" y="0"/>
                </a:cxn>
                <a:cxn ang="0">
                  <a:pos x="121" y="0"/>
                </a:cxn>
                <a:cxn ang="0">
                  <a:pos x="130" y="1"/>
                </a:cxn>
                <a:cxn ang="0">
                  <a:pos x="136" y="1"/>
                </a:cxn>
                <a:cxn ang="0">
                  <a:pos x="138" y="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40" name="Freeform 524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/>
              <a:ahLst/>
              <a:cxnLst>
                <a:cxn ang="0">
                  <a:pos x="152" y="99"/>
                </a:cxn>
                <a:cxn ang="0">
                  <a:pos x="139" y="122"/>
                </a:cxn>
                <a:cxn ang="0">
                  <a:pos x="137" y="122"/>
                </a:cxn>
                <a:cxn ang="0">
                  <a:pos x="131" y="122"/>
                </a:cxn>
                <a:cxn ang="0">
                  <a:pos x="122" y="123"/>
                </a:cxn>
                <a:cxn ang="0">
                  <a:pos x="110" y="122"/>
                </a:cxn>
                <a:cxn ang="0">
                  <a:pos x="98" y="122"/>
                </a:cxn>
                <a:cxn ang="0">
                  <a:pos x="83" y="121"/>
                </a:cxn>
                <a:cxn ang="0">
                  <a:pos x="68" y="118"/>
                </a:cxn>
                <a:cxn ang="0">
                  <a:pos x="53" y="116"/>
                </a:cxn>
                <a:cxn ang="0">
                  <a:pos x="39" y="111"/>
                </a:cxn>
                <a:cxn ang="0">
                  <a:pos x="26" y="106"/>
                </a:cxn>
                <a:cxn ang="0">
                  <a:pos x="15" y="99"/>
                </a:cxn>
                <a:cxn ang="0">
                  <a:pos x="7" y="91"/>
                </a:cxn>
                <a:cxn ang="0">
                  <a:pos x="1" y="79"/>
                </a:cxn>
                <a:cxn ang="0">
                  <a:pos x="0" y="66"/>
                </a:cxn>
                <a:cxn ang="0">
                  <a:pos x="3" y="51"/>
                </a:cxn>
                <a:cxn ang="0">
                  <a:pos x="11" y="33"/>
                </a:cxn>
                <a:cxn ang="0">
                  <a:pos x="34" y="6"/>
                </a:cxn>
                <a:cxn ang="0">
                  <a:pos x="58" y="0"/>
                </a:cxn>
                <a:cxn ang="0">
                  <a:pos x="83" y="8"/>
                </a:cxn>
                <a:cxn ang="0">
                  <a:pos x="104" y="27"/>
                </a:cxn>
                <a:cxn ang="0">
                  <a:pos x="123" y="50"/>
                </a:cxn>
                <a:cxn ang="0">
                  <a:pos x="138" y="73"/>
                </a:cxn>
                <a:cxn ang="0">
                  <a:pos x="148" y="92"/>
                </a:cxn>
                <a:cxn ang="0">
                  <a:pos x="152" y="99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41" name="Freeform 525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/>
              <a:ahLst/>
              <a:cxnLst>
                <a:cxn ang="0">
                  <a:pos x="6" y="67"/>
                </a:cxn>
                <a:cxn ang="0">
                  <a:pos x="0" y="47"/>
                </a:cxn>
                <a:cxn ang="0">
                  <a:pos x="7" y="33"/>
                </a:cxn>
                <a:cxn ang="0">
                  <a:pos x="15" y="27"/>
                </a:cxn>
                <a:cxn ang="0">
                  <a:pos x="24" y="25"/>
                </a:cxn>
                <a:cxn ang="0">
                  <a:pos x="35" y="25"/>
                </a:cxn>
                <a:cxn ang="0">
                  <a:pos x="43" y="16"/>
                </a:cxn>
                <a:cxn ang="0">
                  <a:pos x="58" y="2"/>
                </a:cxn>
                <a:cxn ang="0">
                  <a:pos x="79" y="2"/>
                </a:cxn>
                <a:cxn ang="0">
                  <a:pos x="92" y="16"/>
                </a:cxn>
                <a:cxn ang="0">
                  <a:pos x="100" y="24"/>
                </a:cxn>
                <a:cxn ang="0">
                  <a:pos x="111" y="23"/>
                </a:cxn>
                <a:cxn ang="0">
                  <a:pos x="121" y="26"/>
                </a:cxn>
                <a:cxn ang="0">
                  <a:pos x="129" y="32"/>
                </a:cxn>
                <a:cxn ang="0">
                  <a:pos x="136" y="46"/>
                </a:cxn>
                <a:cxn ang="0">
                  <a:pos x="130" y="65"/>
                </a:cxn>
                <a:cxn ang="0">
                  <a:pos x="130" y="80"/>
                </a:cxn>
                <a:cxn ang="0">
                  <a:pos x="136" y="100"/>
                </a:cxn>
                <a:cxn ang="0">
                  <a:pos x="129" y="115"/>
                </a:cxn>
                <a:cxn ang="0">
                  <a:pos x="121" y="121"/>
                </a:cxn>
                <a:cxn ang="0">
                  <a:pos x="112" y="123"/>
                </a:cxn>
                <a:cxn ang="0">
                  <a:pos x="102" y="122"/>
                </a:cxn>
                <a:cxn ang="0">
                  <a:pos x="94" y="131"/>
                </a:cxn>
                <a:cxn ang="0">
                  <a:pos x="80" y="146"/>
                </a:cxn>
                <a:cxn ang="0">
                  <a:pos x="59" y="146"/>
                </a:cxn>
                <a:cxn ang="0">
                  <a:pos x="45" y="131"/>
                </a:cxn>
                <a:cxn ang="0">
                  <a:pos x="36" y="123"/>
                </a:cxn>
                <a:cxn ang="0">
                  <a:pos x="26" y="124"/>
                </a:cxn>
                <a:cxn ang="0">
                  <a:pos x="16" y="122"/>
                </a:cxn>
                <a:cxn ang="0">
                  <a:pos x="8" y="116"/>
                </a:cxn>
                <a:cxn ang="0">
                  <a:pos x="1" y="101"/>
                </a:cxn>
                <a:cxn ang="0">
                  <a:pos x="7" y="8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42" name="Freeform 526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27" y="39"/>
                </a:cxn>
                <a:cxn ang="0">
                  <a:pos x="33" y="34"/>
                </a:cxn>
                <a:cxn ang="0">
                  <a:pos x="38" y="27"/>
                </a:cxn>
                <a:cxn ang="0">
                  <a:pos x="39" y="20"/>
                </a:cxn>
                <a:cxn ang="0">
                  <a:pos x="38" y="12"/>
                </a:cxn>
                <a:cxn ang="0">
                  <a:pos x="33" y="5"/>
                </a:cxn>
                <a:cxn ang="0">
                  <a:pos x="27" y="1"/>
                </a:cxn>
                <a:cxn ang="0">
                  <a:pos x="19" y="0"/>
                </a:cxn>
                <a:cxn ang="0">
                  <a:pos x="12" y="1"/>
                </a:cxn>
                <a:cxn ang="0">
                  <a:pos x="6" y="5"/>
                </a:cxn>
                <a:cxn ang="0">
                  <a:pos x="1" y="12"/>
                </a:cxn>
                <a:cxn ang="0">
                  <a:pos x="0" y="20"/>
                </a:cxn>
                <a:cxn ang="0">
                  <a:pos x="1" y="27"/>
                </a:cxn>
                <a:cxn ang="0">
                  <a:pos x="6" y="34"/>
                </a:cxn>
                <a:cxn ang="0">
                  <a:pos x="12" y="39"/>
                </a:cxn>
                <a:cxn ang="0">
                  <a:pos x="19" y="40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43" name="Freeform 527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/>
              <a:ahLst/>
              <a:cxnLst>
                <a:cxn ang="0">
                  <a:pos x="6" y="66"/>
                </a:cxn>
                <a:cxn ang="0">
                  <a:pos x="0" y="47"/>
                </a:cxn>
                <a:cxn ang="0">
                  <a:pos x="7" y="33"/>
                </a:cxn>
                <a:cxn ang="0">
                  <a:pos x="15" y="26"/>
                </a:cxn>
                <a:cxn ang="0">
                  <a:pos x="25" y="24"/>
                </a:cxn>
                <a:cxn ang="0">
                  <a:pos x="35" y="25"/>
                </a:cxn>
                <a:cxn ang="0">
                  <a:pos x="43" y="16"/>
                </a:cxn>
                <a:cxn ang="0">
                  <a:pos x="58" y="2"/>
                </a:cxn>
                <a:cxn ang="0">
                  <a:pos x="79" y="2"/>
                </a:cxn>
                <a:cxn ang="0">
                  <a:pos x="92" y="16"/>
                </a:cxn>
                <a:cxn ang="0">
                  <a:pos x="101" y="24"/>
                </a:cxn>
                <a:cxn ang="0">
                  <a:pos x="111" y="23"/>
                </a:cxn>
                <a:cxn ang="0">
                  <a:pos x="121" y="25"/>
                </a:cxn>
                <a:cxn ang="0">
                  <a:pos x="129" y="32"/>
                </a:cxn>
                <a:cxn ang="0">
                  <a:pos x="136" y="46"/>
                </a:cxn>
                <a:cxn ang="0">
                  <a:pos x="130" y="65"/>
                </a:cxn>
                <a:cxn ang="0">
                  <a:pos x="130" y="80"/>
                </a:cxn>
                <a:cxn ang="0">
                  <a:pos x="136" y="100"/>
                </a:cxn>
                <a:cxn ang="0">
                  <a:pos x="129" y="114"/>
                </a:cxn>
                <a:cxn ang="0">
                  <a:pos x="121" y="121"/>
                </a:cxn>
                <a:cxn ang="0">
                  <a:pos x="112" y="123"/>
                </a:cxn>
                <a:cxn ang="0">
                  <a:pos x="102" y="122"/>
                </a:cxn>
                <a:cxn ang="0">
                  <a:pos x="94" y="131"/>
                </a:cxn>
                <a:cxn ang="0">
                  <a:pos x="80" y="145"/>
                </a:cxn>
                <a:cxn ang="0">
                  <a:pos x="59" y="145"/>
                </a:cxn>
                <a:cxn ang="0">
                  <a:pos x="45" y="131"/>
                </a:cxn>
                <a:cxn ang="0">
                  <a:pos x="36" y="123"/>
                </a:cxn>
                <a:cxn ang="0">
                  <a:pos x="26" y="124"/>
                </a:cxn>
                <a:cxn ang="0">
                  <a:pos x="16" y="122"/>
                </a:cxn>
                <a:cxn ang="0">
                  <a:pos x="8" y="116"/>
                </a:cxn>
                <a:cxn ang="0">
                  <a:pos x="1" y="101"/>
                </a:cxn>
                <a:cxn ang="0">
                  <a:pos x="7" y="8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44" name="Freeform 528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/>
              <a:ahLst/>
              <a:cxnLst>
                <a:cxn ang="0">
                  <a:pos x="19" y="39"/>
                </a:cxn>
                <a:cxn ang="0">
                  <a:pos x="28" y="38"/>
                </a:cxn>
                <a:cxn ang="0">
                  <a:pos x="33" y="33"/>
                </a:cxn>
                <a:cxn ang="0">
                  <a:pos x="38" y="27"/>
                </a:cxn>
                <a:cxn ang="0">
                  <a:pos x="39" y="19"/>
                </a:cxn>
                <a:cxn ang="0">
                  <a:pos x="38" y="12"/>
                </a:cxn>
                <a:cxn ang="0">
                  <a:pos x="33" y="5"/>
                </a:cxn>
                <a:cxn ang="0">
                  <a:pos x="28" y="1"/>
                </a:cxn>
                <a:cxn ang="0">
                  <a:pos x="19" y="0"/>
                </a:cxn>
                <a:cxn ang="0">
                  <a:pos x="13" y="1"/>
                </a:cxn>
                <a:cxn ang="0">
                  <a:pos x="6" y="5"/>
                </a:cxn>
                <a:cxn ang="0">
                  <a:pos x="1" y="12"/>
                </a:cxn>
                <a:cxn ang="0">
                  <a:pos x="0" y="19"/>
                </a:cxn>
                <a:cxn ang="0">
                  <a:pos x="1" y="27"/>
                </a:cxn>
                <a:cxn ang="0">
                  <a:pos x="6" y="33"/>
                </a:cxn>
                <a:cxn ang="0">
                  <a:pos x="13" y="38"/>
                </a:cxn>
                <a:cxn ang="0">
                  <a:pos x="19" y="39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45" name="Freeform 529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5" y="13"/>
                </a:cxn>
                <a:cxn ang="0">
                  <a:pos x="51" y="9"/>
                </a:cxn>
                <a:cxn ang="0">
                  <a:pos x="47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9"/>
                </a:cxn>
                <a:cxn ang="0">
                  <a:pos x="3" y="18"/>
                </a:cxn>
                <a:cxn ang="0">
                  <a:pos x="0" y="29"/>
                </a:cxn>
                <a:cxn ang="0">
                  <a:pos x="2" y="35"/>
                </a:cxn>
                <a:cxn ang="0">
                  <a:pos x="3" y="41"/>
                </a:cxn>
                <a:cxn ang="0">
                  <a:pos x="6" y="46"/>
                </a:cxn>
                <a:cxn ang="0">
                  <a:pos x="10" y="50"/>
                </a:cxn>
                <a:cxn ang="0">
                  <a:pos x="14" y="54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7" y="54"/>
                </a:cxn>
                <a:cxn ang="0">
                  <a:pos x="51" y="50"/>
                </a:cxn>
                <a:cxn ang="0">
                  <a:pos x="55" y="46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46" name="Freeform 530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1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4" y="24"/>
                </a:cxn>
                <a:cxn ang="0">
                  <a:pos x="2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2" y="10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1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47" name="Freeform 531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7" y="19"/>
                </a:cxn>
                <a:cxn ang="0">
                  <a:pos x="54" y="14"/>
                </a:cxn>
                <a:cxn ang="0">
                  <a:pos x="51" y="10"/>
                </a:cxn>
                <a:cxn ang="0">
                  <a:pos x="46" y="6"/>
                </a:cxn>
                <a:cxn ang="0">
                  <a:pos x="41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8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2" y="42"/>
                </a:cxn>
                <a:cxn ang="0">
                  <a:pos x="4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7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48" name="Freeform 532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4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9" y="13"/>
                </a:cxn>
                <a:cxn ang="0">
                  <a:pos x="29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49" name="Freeform 533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5" y="46"/>
                </a:cxn>
                <a:cxn ang="0">
                  <a:pos x="9" y="51"/>
                </a:cxn>
                <a:cxn ang="0">
                  <a:pos x="13" y="54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7" y="41"/>
                </a:cxn>
                <a:cxn ang="0">
                  <a:pos x="58" y="36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50" name="Freeform 534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51" name="Freeform 535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5" y="13"/>
                </a:cxn>
                <a:cxn ang="0">
                  <a:pos x="52" y="8"/>
                </a:cxn>
                <a:cxn ang="0">
                  <a:pos x="47" y="5"/>
                </a:cxn>
                <a:cxn ang="0">
                  <a:pos x="42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7" y="54"/>
                </a:cxn>
                <a:cxn ang="0">
                  <a:pos x="52" y="51"/>
                </a:cxn>
                <a:cxn ang="0">
                  <a:pos x="55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52" name="Freeform 536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1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1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53" name="Freeform 537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2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3" y="40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9" y="56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2" y="56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8" y="40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54" name="Freeform 538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3" y="29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5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3"/>
                </a:cxn>
                <a:cxn ang="0">
                  <a:pos x="27" y="6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6" y="25"/>
                </a:cxn>
                <a:cxn ang="0">
                  <a:pos x="21" y="27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55" name="Freeform 539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8" y="25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5" y="2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9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7"/>
                </a:cxn>
                <a:cxn ang="0">
                  <a:pos x="9" y="51"/>
                </a:cxn>
                <a:cxn ang="0">
                  <a:pos x="13" y="55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5" y="59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2"/>
                </a:cxn>
                <a:cxn ang="0">
                  <a:pos x="58" y="36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56" name="Freeform 540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6" y="27"/>
                </a:cxn>
                <a:cxn ang="0">
                  <a:pos x="4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4" y="5"/>
                </a:cxn>
                <a:cxn ang="0">
                  <a:pos x="6" y="3"/>
                </a:cxn>
                <a:cxn ang="0">
                  <a:pos x="9" y="2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0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0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57" name="Freeform 541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8" y="58"/>
                </a:cxn>
                <a:cxn ang="0">
                  <a:pos x="24" y="60"/>
                </a:cxn>
                <a:cxn ang="0">
                  <a:pos x="30" y="60"/>
                </a:cxn>
                <a:cxn ang="0">
                  <a:pos x="36" y="60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1" y="52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58" name="Freeform 542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8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4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3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59" name="Freeform 543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/>
              <a:ahLst/>
              <a:cxnLst>
                <a:cxn ang="0">
                  <a:pos x="58" y="30"/>
                </a:cxn>
                <a:cxn ang="0">
                  <a:pos x="58" y="24"/>
                </a:cxn>
                <a:cxn ang="0">
                  <a:pos x="56" y="18"/>
                </a:cxn>
                <a:cxn ang="0">
                  <a:pos x="54" y="14"/>
                </a:cxn>
                <a:cxn ang="0">
                  <a:pos x="50" y="9"/>
                </a:cxn>
                <a:cxn ang="0">
                  <a:pos x="46" y="6"/>
                </a:cxn>
                <a:cxn ang="0">
                  <a:pos x="40" y="2"/>
                </a:cxn>
                <a:cxn ang="0">
                  <a:pos x="34" y="1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2" y="42"/>
                </a:cxn>
                <a:cxn ang="0">
                  <a:pos x="4" y="46"/>
                </a:cxn>
                <a:cxn ang="0">
                  <a:pos x="8" y="51"/>
                </a:cxn>
                <a:cxn ang="0">
                  <a:pos x="12" y="54"/>
                </a:cxn>
                <a:cxn ang="0">
                  <a:pos x="18" y="58"/>
                </a:cxn>
                <a:cxn ang="0">
                  <a:pos x="23" y="59"/>
                </a:cxn>
                <a:cxn ang="0">
                  <a:pos x="28" y="60"/>
                </a:cxn>
                <a:cxn ang="0">
                  <a:pos x="34" y="59"/>
                </a:cxn>
                <a:cxn ang="0">
                  <a:pos x="40" y="58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6" y="42"/>
                </a:cxn>
                <a:cxn ang="0">
                  <a:pos x="58" y="36"/>
                </a:cxn>
                <a:cxn ang="0">
                  <a:pos x="58" y="30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60" name="Freeform 544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/>
              <a:ahLst/>
              <a:cxnLst>
                <a:cxn ang="0">
                  <a:pos x="13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5" y="28"/>
                </a:cxn>
                <a:cxn ang="0">
                  <a:pos x="3" y="25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3" y="5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7" y="9"/>
                </a:cxn>
                <a:cxn ang="0">
                  <a:pos x="28" y="13"/>
                </a:cxn>
                <a:cxn ang="0">
                  <a:pos x="28" y="15"/>
                </a:cxn>
                <a:cxn ang="0">
                  <a:pos x="27" y="21"/>
                </a:cxn>
                <a:cxn ang="0">
                  <a:pos x="25" y="25"/>
                </a:cxn>
                <a:cxn ang="0">
                  <a:pos x="19" y="29"/>
                </a:cxn>
                <a:cxn ang="0">
                  <a:pos x="13" y="30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61" name="Freeform 545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2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8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62" name="Freeform 546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63" name="Freeform 547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8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5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8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64" name="Freeform 548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0"/>
                </a:cxn>
                <a:cxn ang="0">
                  <a:pos x="25" y="25"/>
                </a:cxn>
                <a:cxn ang="0">
                  <a:pos x="20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65" name="Freeform 549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/>
              <a:ahLst/>
              <a:cxnLst>
                <a:cxn ang="0">
                  <a:pos x="60" y="27"/>
                </a:cxn>
                <a:cxn ang="0">
                  <a:pos x="59" y="23"/>
                </a:cxn>
                <a:cxn ang="0">
                  <a:pos x="57" y="17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7"/>
                </a:cxn>
                <a:cxn ang="0">
                  <a:pos x="0" y="27"/>
                </a:cxn>
                <a:cxn ang="0">
                  <a:pos x="1" y="33"/>
                </a:cxn>
                <a:cxn ang="0">
                  <a:pos x="2" y="39"/>
                </a:cxn>
                <a:cxn ang="0">
                  <a:pos x="4" y="45"/>
                </a:cxn>
                <a:cxn ang="0">
                  <a:pos x="8" y="49"/>
                </a:cxn>
                <a:cxn ang="0">
                  <a:pos x="12" y="53"/>
                </a:cxn>
                <a:cxn ang="0">
                  <a:pos x="18" y="55"/>
                </a:cxn>
                <a:cxn ang="0">
                  <a:pos x="24" y="57"/>
                </a:cxn>
                <a:cxn ang="0">
                  <a:pos x="30" y="57"/>
                </a:cxn>
                <a:cxn ang="0">
                  <a:pos x="35" y="57"/>
                </a:cxn>
                <a:cxn ang="0">
                  <a:pos x="41" y="55"/>
                </a:cxn>
                <a:cxn ang="0">
                  <a:pos x="46" y="53"/>
                </a:cxn>
                <a:cxn ang="0">
                  <a:pos x="50" y="49"/>
                </a:cxn>
                <a:cxn ang="0">
                  <a:pos x="54" y="45"/>
                </a:cxn>
                <a:cxn ang="0">
                  <a:pos x="57" y="39"/>
                </a:cxn>
                <a:cxn ang="0">
                  <a:pos x="59" y="33"/>
                </a:cxn>
                <a:cxn ang="0">
                  <a:pos x="60" y="2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66" name="Freeform 550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/>
              <a:ahLst/>
              <a:cxnLst>
                <a:cxn ang="0">
                  <a:pos x="15" y="27"/>
                </a:cxn>
                <a:cxn ang="0">
                  <a:pos x="11" y="27"/>
                </a:cxn>
                <a:cxn ang="0">
                  <a:pos x="9" y="26"/>
                </a:cxn>
                <a:cxn ang="0">
                  <a:pos x="7" y="25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10"/>
                </a:cxn>
                <a:cxn ang="0">
                  <a:pos x="1" y="7"/>
                </a:cxn>
                <a:cxn ang="0">
                  <a:pos x="2" y="4"/>
                </a:cxn>
                <a:cxn ang="0">
                  <a:pos x="4" y="2"/>
                </a:cxn>
                <a:cxn ang="0">
                  <a:pos x="7" y="1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0"/>
                </a:cxn>
                <a:cxn ang="0">
                  <a:pos x="23" y="1"/>
                </a:cxn>
                <a:cxn ang="0">
                  <a:pos x="25" y="2"/>
                </a:cxn>
                <a:cxn ang="0">
                  <a:pos x="26" y="4"/>
                </a:cxn>
                <a:cxn ang="0">
                  <a:pos x="29" y="7"/>
                </a:cxn>
                <a:cxn ang="0">
                  <a:pos x="30" y="10"/>
                </a:cxn>
                <a:cxn ang="0">
                  <a:pos x="30" y="12"/>
                </a:cxn>
                <a:cxn ang="0">
                  <a:pos x="29" y="18"/>
                </a:cxn>
                <a:cxn ang="0">
                  <a:pos x="25" y="23"/>
                </a:cxn>
                <a:cxn ang="0">
                  <a:pos x="20" y="26"/>
                </a:cxn>
                <a:cxn ang="0">
                  <a:pos x="15" y="2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67" name="Freeform 551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68" name="Freeform 552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69" name="Freeform 553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8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3" y="41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70" name="Freeform 554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1" y="21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5"/>
                </a:cxn>
                <a:cxn ang="0">
                  <a:pos x="27" y="7"/>
                </a:cxn>
                <a:cxn ang="0">
                  <a:pos x="28" y="9"/>
                </a:cxn>
                <a:cxn ang="0">
                  <a:pos x="29" y="12"/>
                </a:cxn>
                <a:cxn ang="0">
                  <a:pos x="29" y="15"/>
                </a:cxn>
                <a:cxn ang="0">
                  <a:pos x="28" y="21"/>
                </a:cxn>
                <a:cxn ang="0">
                  <a:pos x="26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71" name="Freeform 555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/>
              <a:ahLst/>
              <a:cxnLst>
                <a:cxn ang="0">
                  <a:pos x="59" y="29"/>
                </a:cxn>
                <a:cxn ang="0">
                  <a:pos x="58" y="23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8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7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0"/>
                </a:cxn>
                <a:cxn ang="0">
                  <a:pos x="5" y="46"/>
                </a:cxn>
                <a:cxn ang="0">
                  <a:pos x="9" y="51"/>
                </a:cxn>
                <a:cxn ang="0">
                  <a:pos x="13" y="54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7" y="40"/>
                </a:cxn>
                <a:cxn ang="0">
                  <a:pos x="58" y="35"/>
                </a:cxn>
                <a:cxn ang="0">
                  <a:pos x="59" y="29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72" name="Freeform 556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6" y="27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8"/>
                </a:cxn>
                <a:cxn ang="0">
                  <a:pos x="29" y="12"/>
                </a:cxn>
                <a:cxn ang="0">
                  <a:pos x="29" y="14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73" name="Freeform 557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5" y="13"/>
                </a:cxn>
                <a:cxn ang="0">
                  <a:pos x="51" y="8"/>
                </a:cxn>
                <a:cxn ang="0">
                  <a:pos x="47" y="5"/>
                </a:cxn>
                <a:cxn ang="0">
                  <a:pos x="42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2" y="36"/>
                </a:cxn>
                <a:cxn ang="0">
                  <a:pos x="3" y="40"/>
                </a:cxn>
                <a:cxn ang="0">
                  <a:pos x="6" y="46"/>
                </a:cxn>
                <a:cxn ang="0">
                  <a:pos x="10" y="51"/>
                </a:cxn>
                <a:cxn ang="0">
                  <a:pos x="14" y="54"/>
                </a:cxn>
                <a:cxn ang="0">
                  <a:pos x="19" y="56"/>
                </a:cxn>
                <a:cxn ang="0">
                  <a:pos x="25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2" y="56"/>
                </a:cxn>
                <a:cxn ang="0">
                  <a:pos x="47" y="54"/>
                </a:cxn>
                <a:cxn ang="0">
                  <a:pos x="51" y="51"/>
                </a:cxn>
                <a:cxn ang="0">
                  <a:pos x="55" y="46"/>
                </a:cxn>
                <a:cxn ang="0">
                  <a:pos x="58" y="40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74" name="Freeform 558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2" y="20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9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5"/>
                </a:cxn>
                <a:cxn ang="0">
                  <a:pos x="27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75" name="Freeform 559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8"/>
                </a:cxn>
                <a:cxn ang="0">
                  <a:pos x="55" y="14"/>
                </a:cxn>
                <a:cxn ang="0">
                  <a:pos x="52" y="9"/>
                </a:cxn>
                <a:cxn ang="0">
                  <a:pos x="47" y="6"/>
                </a:cxn>
                <a:cxn ang="0">
                  <a:pos x="41" y="2"/>
                </a:cxn>
                <a:cxn ang="0">
                  <a:pos x="35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5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60"/>
                </a:cxn>
                <a:cxn ang="0">
                  <a:pos x="30" y="60"/>
                </a:cxn>
                <a:cxn ang="0">
                  <a:pos x="35" y="60"/>
                </a:cxn>
                <a:cxn ang="0">
                  <a:pos x="41" y="57"/>
                </a:cxn>
                <a:cxn ang="0">
                  <a:pos x="47" y="55"/>
                </a:cxn>
                <a:cxn ang="0">
                  <a:pos x="52" y="52"/>
                </a:cxn>
                <a:cxn ang="0">
                  <a:pos x="55" y="47"/>
                </a:cxn>
                <a:cxn ang="0">
                  <a:pos x="57" y="41"/>
                </a:cxn>
                <a:cxn ang="0">
                  <a:pos x="58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76" name="Freeform 560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4" y="24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3" y="6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3"/>
                </a:cxn>
                <a:cxn ang="0">
                  <a:pos x="27" y="6"/>
                </a:cxn>
                <a:cxn ang="0">
                  <a:pos x="28" y="8"/>
                </a:cxn>
                <a:cxn ang="0">
                  <a:pos x="30" y="11"/>
                </a:cxn>
                <a:cxn ang="0">
                  <a:pos x="30" y="14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77" name="Freeform 561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78" name="Freeform 562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79" name="Freeform 563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8" y="23"/>
                </a:cxn>
                <a:cxn ang="0">
                  <a:pos x="56" y="18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0" y="2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8"/>
                </a:cxn>
                <a:cxn ang="0">
                  <a:pos x="2" y="17"/>
                </a:cxn>
                <a:cxn ang="0">
                  <a:pos x="0" y="28"/>
                </a:cxn>
                <a:cxn ang="0">
                  <a:pos x="0" y="34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8" y="50"/>
                </a:cxn>
                <a:cxn ang="0">
                  <a:pos x="12" y="54"/>
                </a:cxn>
                <a:cxn ang="0">
                  <a:pos x="18" y="56"/>
                </a:cxn>
                <a:cxn ang="0">
                  <a:pos x="23" y="58"/>
                </a:cxn>
                <a:cxn ang="0">
                  <a:pos x="28" y="58"/>
                </a:cxn>
                <a:cxn ang="0">
                  <a:pos x="34" y="58"/>
                </a:cxn>
                <a:cxn ang="0">
                  <a:pos x="40" y="56"/>
                </a:cxn>
                <a:cxn ang="0">
                  <a:pos x="46" y="54"/>
                </a:cxn>
                <a:cxn ang="0">
                  <a:pos x="50" y="50"/>
                </a:cxn>
                <a:cxn ang="0">
                  <a:pos x="54" y="46"/>
                </a:cxn>
                <a:cxn ang="0">
                  <a:pos x="56" y="40"/>
                </a:cxn>
                <a:cxn ang="0">
                  <a:pos x="58" y="34"/>
                </a:cxn>
                <a:cxn ang="0">
                  <a:pos x="58" y="28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80" name="Freeform 564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/>
              <a:ahLst/>
              <a:cxnLst>
                <a:cxn ang="0">
                  <a:pos x="14" y="28"/>
                </a:cxn>
                <a:cxn ang="0">
                  <a:pos x="12" y="28"/>
                </a:cxn>
                <a:cxn ang="0">
                  <a:pos x="10" y="27"/>
                </a:cxn>
                <a:cxn ang="0">
                  <a:pos x="6" y="26"/>
                </a:cxn>
                <a:cxn ang="0">
                  <a:pos x="4" y="24"/>
                </a:cxn>
                <a:cxn ang="0">
                  <a:pos x="3" y="21"/>
                </a:cxn>
                <a:cxn ang="0">
                  <a:pos x="2" y="19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3" y="5"/>
                </a:cxn>
                <a:cxn ang="0">
                  <a:pos x="4" y="3"/>
                </a:cxn>
                <a:cxn ang="0">
                  <a:pos x="6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0" y="1"/>
                </a:cxn>
                <a:cxn ang="0">
                  <a:pos x="24" y="2"/>
                </a:cxn>
                <a:cxn ang="0">
                  <a:pos x="26" y="3"/>
                </a:cxn>
                <a:cxn ang="0">
                  <a:pos x="27" y="5"/>
                </a:cxn>
                <a:cxn ang="0">
                  <a:pos x="28" y="8"/>
                </a:cxn>
                <a:cxn ang="0">
                  <a:pos x="29" y="11"/>
                </a:cxn>
                <a:cxn ang="0">
                  <a:pos x="29" y="13"/>
                </a:cxn>
                <a:cxn ang="0">
                  <a:pos x="28" y="19"/>
                </a:cxn>
                <a:cxn ang="0">
                  <a:pos x="26" y="24"/>
                </a:cxn>
                <a:cxn ang="0">
                  <a:pos x="20" y="27"/>
                </a:cxn>
                <a:cxn ang="0">
                  <a:pos x="14" y="28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81" name="Freeform 565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5" y="58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0"/>
                </a:cxn>
                <a:cxn ang="0">
                  <a:pos x="54" y="46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82" name="Freeform 566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1" y="28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0" y="27"/>
                </a:cxn>
                <a:cxn ang="0">
                  <a:pos x="15" y="28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83" name="Freeform 567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8" y="25"/>
                </a:cxn>
                <a:cxn ang="0">
                  <a:pos x="57" y="19"/>
                </a:cxn>
                <a:cxn ang="0">
                  <a:pos x="54" y="14"/>
                </a:cxn>
                <a:cxn ang="0">
                  <a:pos x="50" y="10"/>
                </a:cxn>
                <a:cxn ang="0">
                  <a:pos x="46" y="6"/>
                </a:cxn>
                <a:cxn ang="0">
                  <a:pos x="41" y="3"/>
                </a:cxn>
                <a:cxn ang="0">
                  <a:pos x="35" y="2"/>
                </a:cxn>
                <a:cxn ang="0">
                  <a:pos x="29" y="0"/>
                </a:cxn>
                <a:cxn ang="0">
                  <a:pos x="18" y="3"/>
                </a:cxn>
                <a:cxn ang="0">
                  <a:pos x="9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8"/>
                </a:cxn>
                <a:cxn ang="0">
                  <a:pos x="9" y="52"/>
                </a:cxn>
                <a:cxn ang="0">
                  <a:pos x="13" y="56"/>
                </a:cxn>
                <a:cxn ang="0">
                  <a:pos x="18" y="58"/>
                </a:cxn>
                <a:cxn ang="0">
                  <a:pos x="24" y="60"/>
                </a:cxn>
                <a:cxn ang="0">
                  <a:pos x="29" y="60"/>
                </a:cxn>
                <a:cxn ang="0">
                  <a:pos x="35" y="60"/>
                </a:cxn>
                <a:cxn ang="0">
                  <a:pos x="41" y="58"/>
                </a:cxn>
                <a:cxn ang="0">
                  <a:pos x="46" y="56"/>
                </a:cxn>
                <a:cxn ang="0">
                  <a:pos x="50" y="52"/>
                </a:cxn>
                <a:cxn ang="0">
                  <a:pos x="54" y="48"/>
                </a:cxn>
                <a:cxn ang="0">
                  <a:pos x="57" y="42"/>
                </a:cxn>
                <a:cxn ang="0">
                  <a:pos x="58" y="36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84" name="Freeform 568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0" y="29"/>
                </a:cxn>
                <a:cxn ang="0">
                  <a:pos x="7" y="28"/>
                </a:cxn>
                <a:cxn ang="0">
                  <a:pos x="5" y="26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0" y="19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2" y="10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4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3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85" name="Freeform 569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3" y="41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86" name="Freeform 570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9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4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87" name="Freeform 571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6" y="13"/>
                </a:cxn>
                <a:cxn ang="0">
                  <a:pos x="52" y="9"/>
                </a:cxn>
                <a:cxn ang="0">
                  <a:pos x="48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3" y="41"/>
                </a:cxn>
                <a:cxn ang="0">
                  <a:pos x="6" y="47"/>
                </a:cxn>
                <a:cxn ang="0">
                  <a:pos x="10" y="51"/>
                </a:cxn>
                <a:cxn ang="0">
                  <a:pos x="14" y="55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8" y="55"/>
                </a:cxn>
                <a:cxn ang="0">
                  <a:pos x="52" y="51"/>
                </a:cxn>
                <a:cxn ang="0">
                  <a:pos x="56" y="47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88" name="Freeform 572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3" y="29"/>
                </a:cxn>
                <a:cxn ang="0">
                  <a:pos x="11" y="28"/>
                </a:cxn>
                <a:cxn ang="0">
                  <a:pos x="7" y="27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6"/>
                </a:cxn>
                <a:cxn ang="0">
                  <a:pos x="5" y="4"/>
                </a:cxn>
                <a:cxn ang="0">
                  <a:pos x="7" y="3"/>
                </a:cxn>
                <a:cxn ang="0">
                  <a:pos x="11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6" y="4"/>
                </a:cxn>
                <a:cxn ang="0">
                  <a:pos x="28" y="6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6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89" name="Freeform 573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5" y="12"/>
                </a:cxn>
                <a:cxn ang="0">
                  <a:pos x="51" y="8"/>
                </a:cxn>
                <a:cxn ang="0">
                  <a:pos x="47" y="4"/>
                </a:cxn>
                <a:cxn ang="0">
                  <a:pos x="41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3" y="41"/>
                </a:cxn>
                <a:cxn ang="0">
                  <a:pos x="5" y="46"/>
                </a:cxn>
                <a:cxn ang="0">
                  <a:pos x="9" y="50"/>
                </a:cxn>
                <a:cxn ang="0">
                  <a:pos x="13" y="54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7" y="54"/>
                </a:cxn>
                <a:cxn ang="0">
                  <a:pos x="51" y="50"/>
                </a:cxn>
                <a:cxn ang="0">
                  <a:pos x="55" y="46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90" name="Freeform 574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2" y="28"/>
                </a:cxn>
                <a:cxn ang="0">
                  <a:pos x="10" y="27"/>
                </a:cxn>
                <a:cxn ang="0">
                  <a:pos x="6" y="26"/>
                </a:cxn>
                <a:cxn ang="0">
                  <a:pos x="4" y="25"/>
                </a:cxn>
                <a:cxn ang="0">
                  <a:pos x="3" y="23"/>
                </a:cxn>
                <a:cxn ang="0">
                  <a:pos x="2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9"/>
                </a:cxn>
                <a:cxn ang="0">
                  <a:pos x="3" y="7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27" y="7"/>
                </a:cxn>
                <a:cxn ang="0">
                  <a:pos x="28" y="9"/>
                </a:cxn>
                <a:cxn ang="0">
                  <a:pos x="29" y="11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5"/>
                </a:cxn>
                <a:cxn ang="0">
                  <a:pos x="21" y="27"/>
                </a:cxn>
                <a:cxn ang="0">
                  <a:pos x="15" y="28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91" name="Freeform 575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3"/>
                </a:cxn>
                <a:cxn ang="0">
                  <a:pos x="51" y="9"/>
                </a:cxn>
                <a:cxn ang="0">
                  <a:pos x="46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9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6" y="55"/>
                </a:cxn>
                <a:cxn ang="0">
                  <a:pos x="51" y="52"/>
                </a:cxn>
                <a:cxn ang="0">
                  <a:pos x="54" y="47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92" name="Freeform 576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93" name="Freeform 577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8" y="19"/>
                </a:cxn>
                <a:cxn ang="0">
                  <a:pos x="54" y="14"/>
                </a:cxn>
                <a:cxn ang="0">
                  <a:pos x="51" y="10"/>
                </a:cxn>
                <a:cxn ang="0">
                  <a:pos x="46" y="6"/>
                </a:cxn>
                <a:cxn ang="0">
                  <a:pos x="42" y="3"/>
                </a:cxn>
                <a:cxn ang="0">
                  <a:pos x="36" y="2"/>
                </a:cxn>
                <a:cxn ang="0">
                  <a:pos x="30" y="0"/>
                </a:cxn>
                <a:cxn ang="0">
                  <a:pos x="19" y="3"/>
                </a:cxn>
                <a:cxn ang="0">
                  <a:pos x="9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5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5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94" name="Freeform 578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95" name="Freeform 579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8" y="23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0" y="3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3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0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8" y="57"/>
                </a:cxn>
                <a:cxn ang="0">
                  <a:pos x="23" y="59"/>
                </a:cxn>
                <a:cxn ang="0">
                  <a:pos x="28" y="59"/>
                </a:cxn>
                <a:cxn ang="0">
                  <a:pos x="34" y="59"/>
                </a:cxn>
                <a:cxn ang="0">
                  <a:pos x="40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6" y="41"/>
                </a:cxn>
                <a:cxn ang="0">
                  <a:pos x="58" y="35"/>
                </a:cxn>
                <a:cxn ang="0">
                  <a:pos x="58" y="29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96" name="Freeform 580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/>
              <a:ahLst/>
              <a:cxnLst>
                <a:cxn ang="0">
                  <a:pos x="13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5" y="27"/>
                </a:cxn>
                <a:cxn ang="0">
                  <a:pos x="3" y="25"/>
                </a:cxn>
                <a:cxn ang="0">
                  <a:pos x="2" y="22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2" y="6"/>
                </a:cxn>
                <a:cxn ang="0">
                  <a:pos x="3" y="4"/>
                </a:cxn>
                <a:cxn ang="0">
                  <a:pos x="5" y="3"/>
                </a:cxn>
                <a:cxn ang="0">
                  <a:pos x="9" y="2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19" y="2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7" y="8"/>
                </a:cxn>
                <a:cxn ang="0">
                  <a:pos x="28" y="12"/>
                </a:cxn>
                <a:cxn ang="0">
                  <a:pos x="28" y="14"/>
                </a:cxn>
                <a:cxn ang="0">
                  <a:pos x="27" y="20"/>
                </a:cxn>
                <a:cxn ang="0">
                  <a:pos x="25" y="25"/>
                </a:cxn>
                <a:cxn ang="0">
                  <a:pos x="19" y="28"/>
                </a:cxn>
                <a:cxn ang="0">
                  <a:pos x="13" y="29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97" name="Freeform 581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8" y="8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8" y="50"/>
                </a:cxn>
                <a:cxn ang="0">
                  <a:pos x="12" y="54"/>
                </a:cxn>
                <a:cxn ang="0">
                  <a:pos x="18" y="56"/>
                </a:cxn>
                <a:cxn ang="0">
                  <a:pos x="24" y="58"/>
                </a:cxn>
                <a:cxn ang="0">
                  <a:pos x="30" y="58"/>
                </a:cxn>
                <a:cxn ang="0">
                  <a:pos x="36" y="58"/>
                </a:cxn>
                <a:cxn ang="0">
                  <a:pos x="41" y="56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7" y="40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98" name="Freeform 582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1" y="28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5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5" y="3"/>
                </a:cxn>
                <a:cxn ang="0">
                  <a:pos x="26" y="5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5" y="28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99" name="Freeform 583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00" name="Freeform 584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2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4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01" name="Freeform 585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02" name="Freeform 586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03" name="Freeform 587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8" y="24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0" y="3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3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0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7" y="57"/>
                </a:cxn>
                <a:cxn ang="0">
                  <a:pos x="23" y="59"/>
                </a:cxn>
                <a:cxn ang="0">
                  <a:pos x="28" y="59"/>
                </a:cxn>
                <a:cxn ang="0">
                  <a:pos x="34" y="59"/>
                </a:cxn>
                <a:cxn ang="0">
                  <a:pos x="40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6" y="41"/>
                </a:cxn>
                <a:cxn ang="0">
                  <a:pos x="58" y="35"/>
                </a:cxn>
                <a:cxn ang="0">
                  <a:pos x="58" y="29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04" name="Freeform 588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6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2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2" y="9"/>
                </a:cxn>
                <a:cxn ang="0">
                  <a:pos x="3" y="6"/>
                </a:cxn>
                <a:cxn ang="0">
                  <a:pos x="4" y="4"/>
                </a:cxn>
                <a:cxn ang="0">
                  <a:pos x="6" y="3"/>
                </a:cxn>
                <a:cxn ang="0">
                  <a:pos x="10" y="2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0" y="2"/>
                </a:cxn>
                <a:cxn ang="0">
                  <a:pos x="22" y="3"/>
                </a:cxn>
                <a:cxn ang="0">
                  <a:pos x="25" y="4"/>
                </a:cxn>
                <a:cxn ang="0">
                  <a:pos x="27" y="6"/>
                </a:cxn>
                <a:cxn ang="0">
                  <a:pos x="28" y="9"/>
                </a:cxn>
                <a:cxn ang="0">
                  <a:pos x="29" y="12"/>
                </a:cxn>
                <a:cxn ang="0">
                  <a:pos x="29" y="14"/>
                </a:cxn>
                <a:cxn ang="0">
                  <a:pos x="28" y="20"/>
                </a:cxn>
                <a:cxn ang="0">
                  <a:pos x="25" y="25"/>
                </a:cxn>
                <a:cxn ang="0">
                  <a:pos x="20" y="28"/>
                </a:cxn>
                <a:cxn ang="0">
                  <a:pos x="14" y="29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05" name="Freeform 589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1" y="51"/>
                </a:cxn>
                <a:cxn ang="0">
                  <a:pos x="54" y="47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06" name="Freeform 590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0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807" name="Group 591"/>
          <p:cNvGrpSpPr>
            <a:grpSpLocks/>
          </p:cNvGrpSpPr>
          <p:nvPr/>
        </p:nvGrpSpPr>
        <p:grpSpPr bwMode="auto">
          <a:xfrm rot="10800000">
            <a:off x="8001000" y="76200"/>
            <a:ext cx="1028700" cy="1103313"/>
            <a:chOff x="2332" y="1554"/>
            <a:chExt cx="1105" cy="1218"/>
          </a:xfrm>
        </p:grpSpPr>
        <p:sp>
          <p:nvSpPr>
            <p:cNvPr id="9808" name="Freeform 592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/>
              <a:ahLst/>
              <a:cxnLst>
                <a:cxn ang="0">
                  <a:pos x="31" y="60"/>
                </a:cxn>
                <a:cxn ang="0">
                  <a:pos x="18" y="57"/>
                </a:cxn>
                <a:cxn ang="0">
                  <a:pos x="9" y="50"/>
                </a:cxn>
                <a:cxn ang="0">
                  <a:pos x="2" y="41"/>
                </a:cxn>
                <a:cxn ang="0">
                  <a:pos x="0" y="30"/>
                </a:cxn>
                <a:cxn ang="0">
                  <a:pos x="2" y="18"/>
                </a:cxn>
                <a:cxn ang="0">
                  <a:pos x="9" y="8"/>
                </a:cxn>
                <a:cxn ang="0">
                  <a:pos x="18" y="2"/>
                </a:cxn>
                <a:cxn ang="0">
                  <a:pos x="31" y="0"/>
                </a:cxn>
                <a:cxn ang="0">
                  <a:pos x="42" y="2"/>
                </a:cxn>
                <a:cxn ang="0">
                  <a:pos x="52" y="8"/>
                </a:cxn>
                <a:cxn ang="0">
                  <a:pos x="58" y="18"/>
                </a:cxn>
                <a:cxn ang="0">
                  <a:pos x="61" y="30"/>
                </a:cxn>
                <a:cxn ang="0">
                  <a:pos x="58" y="41"/>
                </a:cxn>
                <a:cxn ang="0">
                  <a:pos x="52" y="50"/>
                </a:cxn>
                <a:cxn ang="0">
                  <a:pos x="42" y="57"/>
                </a:cxn>
                <a:cxn ang="0">
                  <a:pos x="31" y="60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09" name="Freeform 593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50" y="182"/>
                </a:cxn>
                <a:cxn ang="0">
                  <a:pos x="80" y="182"/>
                </a:cxn>
                <a:cxn ang="0">
                  <a:pos x="85" y="174"/>
                </a:cxn>
                <a:cxn ang="0">
                  <a:pos x="98" y="154"/>
                </a:cxn>
                <a:cxn ang="0">
                  <a:pos x="113" y="125"/>
                </a:cxn>
                <a:cxn ang="0">
                  <a:pos x="125" y="91"/>
                </a:cxn>
                <a:cxn ang="0">
                  <a:pos x="132" y="58"/>
                </a:cxn>
                <a:cxn ang="0">
                  <a:pos x="128" y="29"/>
                </a:cxn>
                <a:cxn ang="0">
                  <a:pos x="107" y="9"/>
                </a:cxn>
                <a:cxn ang="0">
                  <a:pos x="67" y="0"/>
                </a:cxn>
                <a:cxn ang="0">
                  <a:pos x="25" y="9"/>
                </a:cxn>
                <a:cxn ang="0">
                  <a:pos x="4" y="29"/>
                </a:cxn>
                <a:cxn ang="0">
                  <a:pos x="0" y="58"/>
                </a:cxn>
                <a:cxn ang="0">
                  <a:pos x="6" y="91"/>
                </a:cxn>
                <a:cxn ang="0">
                  <a:pos x="18" y="125"/>
                </a:cxn>
                <a:cxn ang="0">
                  <a:pos x="33" y="154"/>
                </a:cxn>
                <a:cxn ang="0">
                  <a:pos x="46" y="174"/>
                </a:cxn>
                <a:cxn ang="0">
                  <a:pos x="50" y="182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10" name="Freeform 594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50" y="182"/>
                </a:cxn>
                <a:cxn ang="0">
                  <a:pos x="80" y="182"/>
                </a:cxn>
                <a:cxn ang="0">
                  <a:pos x="85" y="174"/>
                </a:cxn>
                <a:cxn ang="0">
                  <a:pos x="98" y="154"/>
                </a:cxn>
                <a:cxn ang="0">
                  <a:pos x="113" y="125"/>
                </a:cxn>
                <a:cxn ang="0">
                  <a:pos x="125" y="91"/>
                </a:cxn>
                <a:cxn ang="0">
                  <a:pos x="132" y="58"/>
                </a:cxn>
                <a:cxn ang="0">
                  <a:pos x="128" y="29"/>
                </a:cxn>
                <a:cxn ang="0">
                  <a:pos x="107" y="9"/>
                </a:cxn>
                <a:cxn ang="0">
                  <a:pos x="67" y="0"/>
                </a:cxn>
                <a:cxn ang="0">
                  <a:pos x="25" y="9"/>
                </a:cxn>
                <a:cxn ang="0">
                  <a:pos x="4" y="29"/>
                </a:cxn>
                <a:cxn ang="0">
                  <a:pos x="0" y="58"/>
                </a:cxn>
                <a:cxn ang="0">
                  <a:pos x="6" y="91"/>
                </a:cxn>
                <a:cxn ang="0">
                  <a:pos x="18" y="125"/>
                </a:cxn>
                <a:cxn ang="0">
                  <a:pos x="33" y="154"/>
                </a:cxn>
                <a:cxn ang="0">
                  <a:pos x="46" y="174"/>
                </a:cxn>
                <a:cxn ang="0">
                  <a:pos x="50" y="182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11" name="Freeform 595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/>
              <a:ahLst/>
              <a:cxnLst>
                <a:cxn ang="0">
                  <a:pos x="163" y="144"/>
                </a:cxn>
                <a:cxn ang="0">
                  <a:pos x="177" y="118"/>
                </a:cxn>
                <a:cxn ang="0">
                  <a:pos x="172" y="110"/>
                </a:cxn>
                <a:cxn ang="0">
                  <a:pos x="161" y="89"/>
                </a:cxn>
                <a:cxn ang="0">
                  <a:pos x="144" y="62"/>
                </a:cxn>
                <a:cxn ang="0">
                  <a:pos x="122" y="33"/>
                </a:cxn>
                <a:cxn ang="0">
                  <a:pos x="95" y="11"/>
                </a:cxn>
                <a:cxn ang="0">
                  <a:pos x="69" y="0"/>
                </a:cxn>
                <a:cxn ang="0">
                  <a:pos x="40" y="7"/>
                </a:cxn>
                <a:cxn ang="0">
                  <a:pos x="14" y="38"/>
                </a:cxn>
                <a:cxn ang="0">
                  <a:pos x="3" y="60"/>
                </a:cxn>
                <a:cxn ang="0">
                  <a:pos x="0" y="78"/>
                </a:cxn>
                <a:cxn ang="0">
                  <a:pos x="1" y="94"/>
                </a:cxn>
                <a:cxn ang="0">
                  <a:pos x="8" y="106"/>
                </a:cxn>
                <a:cxn ang="0">
                  <a:pos x="17" y="117"/>
                </a:cxn>
                <a:cxn ang="0">
                  <a:pos x="30" y="126"/>
                </a:cxn>
                <a:cxn ang="0">
                  <a:pos x="46" y="132"/>
                </a:cxn>
                <a:cxn ang="0">
                  <a:pos x="62" y="138"/>
                </a:cxn>
                <a:cxn ang="0">
                  <a:pos x="79" y="141"/>
                </a:cxn>
                <a:cxn ang="0">
                  <a:pos x="98" y="143"/>
                </a:cxn>
                <a:cxn ang="0">
                  <a:pos x="115" y="144"/>
                </a:cxn>
                <a:cxn ang="0">
                  <a:pos x="130" y="146"/>
                </a:cxn>
                <a:cxn ang="0">
                  <a:pos x="144" y="146"/>
                </a:cxn>
                <a:cxn ang="0">
                  <a:pos x="154" y="144"/>
                </a:cxn>
                <a:cxn ang="0">
                  <a:pos x="161" y="144"/>
                </a:cxn>
                <a:cxn ang="0">
                  <a:pos x="163" y="144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12" name="Freeform 596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/>
              <a:ahLst/>
              <a:cxnLst>
                <a:cxn ang="0">
                  <a:pos x="178" y="27"/>
                </a:cxn>
                <a:cxn ang="0">
                  <a:pos x="164" y="1"/>
                </a:cxn>
                <a:cxn ang="0">
                  <a:pos x="162" y="1"/>
                </a:cxn>
                <a:cxn ang="0">
                  <a:pos x="155" y="1"/>
                </a:cxn>
                <a:cxn ang="0">
                  <a:pos x="145" y="0"/>
                </a:cxn>
                <a:cxn ang="0">
                  <a:pos x="131" y="0"/>
                </a:cxn>
                <a:cxn ang="0">
                  <a:pos x="116" y="1"/>
                </a:cxn>
                <a:cxn ang="0">
                  <a:pos x="99" y="2"/>
                </a:cxn>
                <a:cxn ang="0">
                  <a:pos x="80" y="5"/>
                </a:cxn>
                <a:cxn ang="0">
                  <a:pos x="63" y="7"/>
                </a:cxn>
                <a:cxn ang="0">
                  <a:pos x="46" y="13"/>
                </a:cxn>
                <a:cxn ang="0">
                  <a:pos x="31" y="18"/>
                </a:cxn>
                <a:cxn ang="0">
                  <a:pos x="18" y="27"/>
                </a:cxn>
                <a:cxn ang="0">
                  <a:pos x="8" y="37"/>
                </a:cxn>
                <a:cxn ang="0">
                  <a:pos x="2" y="50"/>
                </a:cxn>
                <a:cxn ang="0">
                  <a:pos x="0" y="65"/>
                </a:cxn>
                <a:cxn ang="0">
                  <a:pos x="4" y="83"/>
                </a:cxn>
                <a:cxn ang="0">
                  <a:pos x="14" y="104"/>
                </a:cxn>
                <a:cxn ang="0">
                  <a:pos x="41" y="135"/>
                </a:cxn>
                <a:cxn ang="0">
                  <a:pos x="69" y="143"/>
                </a:cxn>
                <a:cxn ang="0">
                  <a:pos x="96" y="132"/>
                </a:cxn>
                <a:cxn ang="0">
                  <a:pos x="122" y="111"/>
                </a:cxn>
                <a:cxn ang="0">
                  <a:pos x="145" y="83"/>
                </a:cxn>
                <a:cxn ang="0">
                  <a:pos x="162" y="55"/>
                </a:cxn>
                <a:cxn ang="0">
                  <a:pos x="174" y="35"/>
                </a:cxn>
                <a:cxn ang="0">
                  <a:pos x="178" y="27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13" name="Freeform 597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52" y="0"/>
                </a:cxn>
                <a:cxn ang="0">
                  <a:pos x="47" y="8"/>
                </a:cxn>
                <a:cxn ang="0">
                  <a:pos x="35" y="29"/>
                </a:cxn>
                <a:cxn ang="0">
                  <a:pos x="20" y="57"/>
                </a:cxn>
                <a:cxn ang="0">
                  <a:pos x="7" y="90"/>
                </a:cxn>
                <a:cxn ang="0">
                  <a:pos x="0" y="123"/>
                </a:cxn>
                <a:cxn ang="0">
                  <a:pos x="5" y="152"/>
                </a:cxn>
                <a:cxn ang="0">
                  <a:pos x="24" y="172"/>
                </a:cxn>
                <a:cxn ang="0">
                  <a:pos x="64" y="181"/>
                </a:cxn>
                <a:cxn ang="0">
                  <a:pos x="106" y="172"/>
                </a:cxn>
                <a:cxn ang="0">
                  <a:pos x="127" y="152"/>
                </a:cxn>
                <a:cxn ang="0">
                  <a:pos x="132" y="123"/>
                </a:cxn>
                <a:cxn ang="0">
                  <a:pos x="127" y="90"/>
                </a:cxn>
                <a:cxn ang="0">
                  <a:pos x="114" y="57"/>
                </a:cxn>
                <a:cxn ang="0">
                  <a:pos x="99" y="29"/>
                </a:cxn>
                <a:cxn ang="0">
                  <a:pos x="86" y="8"/>
                </a:cxn>
                <a:cxn ang="0">
                  <a:pos x="82" y="0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14" name="Freeform 598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/>
              <a:ahLst/>
              <a:cxnLst>
                <a:cxn ang="0">
                  <a:pos x="15" y="1"/>
                </a:cxn>
                <a:cxn ang="0">
                  <a:pos x="0" y="26"/>
                </a:cxn>
                <a:cxn ang="0">
                  <a:pos x="5" y="34"/>
                </a:cxn>
                <a:cxn ang="0">
                  <a:pos x="16" y="55"/>
                </a:cxn>
                <a:cxn ang="0">
                  <a:pos x="33" y="83"/>
                </a:cxn>
                <a:cxn ang="0">
                  <a:pos x="56" y="110"/>
                </a:cxn>
                <a:cxn ang="0">
                  <a:pos x="82" y="132"/>
                </a:cxn>
                <a:cxn ang="0">
                  <a:pos x="109" y="144"/>
                </a:cxn>
                <a:cxn ang="0">
                  <a:pos x="137" y="137"/>
                </a:cxn>
                <a:cxn ang="0">
                  <a:pos x="164" y="106"/>
                </a:cxn>
                <a:cxn ang="0">
                  <a:pos x="174" y="85"/>
                </a:cxn>
                <a:cxn ang="0">
                  <a:pos x="177" y="67"/>
                </a:cxn>
                <a:cxn ang="0">
                  <a:pos x="176" y="50"/>
                </a:cxn>
                <a:cxn ang="0">
                  <a:pos x="170" y="38"/>
                </a:cxn>
                <a:cxn ang="0">
                  <a:pos x="161" y="27"/>
                </a:cxn>
                <a:cxn ang="0">
                  <a:pos x="147" y="19"/>
                </a:cxn>
                <a:cxn ang="0">
                  <a:pos x="132" y="12"/>
                </a:cxn>
                <a:cxn ang="0">
                  <a:pos x="116" y="8"/>
                </a:cxn>
                <a:cxn ang="0">
                  <a:pos x="98" y="4"/>
                </a:cxn>
                <a:cxn ang="0">
                  <a:pos x="81" y="2"/>
                </a:cxn>
                <a:cxn ang="0">
                  <a:pos x="63" y="1"/>
                </a:cxn>
                <a:cxn ang="0">
                  <a:pos x="48" y="0"/>
                </a:cxn>
                <a:cxn ang="0">
                  <a:pos x="35" y="0"/>
                </a:cxn>
                <a:cxn ang="0">
                  <a:pos x="24" y="1"/>
                </a:cxn>
                <a:cxn ang="0">
                  <a:pos x="17" y="1"/>
                </a:cxn>
                <a:cxn ang="0">
                  <a:pos x="15" y="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15" name="Freeform 599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15" y="142"/>
                </a:cxn>
                <a:cxn ang="0">
                  <a:pos x="17" y="142"/>
                </a:cxn>
                <a:cxn ang="0">
                  <a:pos x="24" y="142"/>
                </a:cxn>
                <a:cxn ang="0">
                  <a:pos x="34" y="143"/>
                </a:cxn>
                <a:cxn ang="0">
                  <a:pos x="48" y="143"/>
                </a:cxn>
                <a:cxn ang="0">
                  <a:pos x="63" y="142"/>
                </a:cxn>
                <a:cxn ang="0">
                  <a:pos x="80" y="141"/>
                </a:cxn>
                <a:cxn ang="0">
                  <a:pos x="99" y="139"/>
                </a:cxn>
                <a:cxn ang="0">
                  <a:pos x="116" y="135"/>
                </a:cxn>
                <a:cxn ang="0">
                  <a:pos x="133" y="131"/>
                </a:cxn>
                <a:cxn ang="0">
                  <a:pos x="148" y="125"/>
                </a:cxn>
                <a:cxn ang="0">
                  <a:pos x="161" y="117"/>
                </a:cxn>
                <a:cxn ang="0">
                  <a:pos x="171" y="106"/>
                </a:cxn>
                <a:cxn ang="0">
                  <a:pos x="177" y="94"/>
                </a:cxn>
                <a:cxn ang="0">
                  <a:pos x="180" y="79"/>
                </a:cxn>
                <a:cxn ang="0">
                  <a:pos x="175" y="60"/>
                </a:cxn>
                <a:cxn ang="0">
                  <a:pos x="166" y="40"/>
                </a:cxn>
                <a:cxn ang="0">
                  <a:pos x="138" y="7"/>
                </a:cxn>
                <a:cxn ang="0">
                  <a:pos x="109" y="0"/>
                </a:cxn>
                <a:cxn ang="0">
                  <a:pos x="82" y="10"/>
                </a:cxn>
                <a:cxn ang="0">
                  <a:pos x="56" y="32"/>
                </a:cxn>
                <a:cxn ang="0">
                  <a:pos x="33" y="59"/>
                </a:cxn>
                <a:cxn ang="0">
                  <a:pos x="16" y="87"/>
                </a:cxn>
                <a:cxn ang="0">
                  <a:pos x="4" y="108"/>
                </a:cxn>
                <a:cxn ang="0">
                  <a:pos x="0" y="116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16" name="Freeform 600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/>
              <a:ahLst/>
              <a:cxnLst>
                <a:cxn ang="0">
                  <a:pos x="12" y="24"/>
                </a:cxn>
                <a:cxn ang="0">
                  <a:pos x="8" y="23"/>
                </a:cxn>
                <a:cxn ang="0">
                  <a:pos x="3" y="21"/>
                </a:cxn>
                <a:cxn ang="0">
                  <a:pos x="1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2" y="0"/>
                </a:cxn>
                <a:cxn ang="0">
                  <a:pos x="17" y="1"/>
                </a:cxn>
                <a:cxn ang="0">
                  <a:pos x="20" y="3"/>
                </a:cxn>
                <a:cxn ang="0">
                  <a:pos x="23" y="7"/>
                </a:cxn>
                <a:cxn ang="0">
                  <a:pos x="24" y="11"/>
                </a:cxn>
                <a:cxn ang="0">
                  <a:pos x="23" y="16"/>
                </a:cxn>
                <a:cxn ang="0">
                  <a:pos x="20" y="21"/>
                </a:cxn>
                <a:cxn ang="0">
                  <a:pos x="17" y="23"/>
                </a:cxn>
                <a:cxn ang="0">
                  <a:pos x="12" y="24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17" name="Freeform 601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1" y="73"/>
                </a:cxn>
                <a:cxn ang="0">
                  <a:pos x="33" y="70"/>
                </a:cxn>
                <a:cxn ang="0">
                  <a:pos x="38" y="62"/>
                </a:cxn>
                <a:cxn ang="0">
                  <a:pos x="43" y="50"/>
                </a:cxn>
                <a:cxn ang="0">
                  <a:pos x="49" y="36"/>
                </a:cxn>
                <a:cxn ang="0">
                  <a:pos x="52" y="24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4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2"/>
                </a:cxn>
                <a:cxn ang="0">
                  <a:pos x="17" y="70"/>
                </a:cxn>
                <a:cxn ang="0">
                  <a:pos x="19" y="73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18" name="Freeform 602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1" y="73"/>
                </a:cxn>
                <a:cxn ang="0">
                  <a:pos x="33" y="70"/>
                </a:cxn>
                <a:cxn ang="0">
                  <a:pos x="38" y="62"/>
                </a:cxn>
                <a:cxn ang="0">
                  <a:pos x="43" y="50"/>
                </a:cxn>
                <a:cxn ang="0">
                  <a:pos x="49" y="36"/>
                </a:cxn>
                <a:cxn ang="0">
                  <a:pos x="52" y="24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4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2"/>
                </a:cxn>
                <a:cxn ang="0">
                  <a:pos x="17" y="70"/>
                </a:cxn>
                <a:cxn ang="0">
                  <a:pos x="19" y="73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19" name="Freeform 603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1" y="48"/>
                </a:cxn>
                <a:cxn ang="0">
                  <a:pos x="70" y="44"/>
                </a:cxn>
                <a:cxn ang="0">
                  <a:pos x="64" y="36"/>
                </a:cxn>
                <a:cxn ang="0">
                  <a:pos x="58" y="25"/>
                </a:cxn>
                <a:cxn ang="0">
                  <a:pos x="49" y="14"/>
                </a:cxn>
                <a:cxn ang="0">
                  <a:pos x="39" y="5"/>
                </a:cxn>
                <a:cxn ang="0">
                  <a:pos x="28" y="0"/>
                </a:cxn>
                <a:cxn ang="0">
                  <a:pos x="16" y="4"/>
                </a:cxn>
                <a:cxn ang="0">
                  <a:pos x="6" y="17"/>
                </a:cxn>
                <a:cxn ang="0">
                  <a:pos x="0" y="33"/>
                </a:cxn>
                <a:cxn ang="0">
                  <a:pos x="3" y="43"/>
                </a:cxn>
                <a:cxn ang="0">
                  <a:pos x="11" y="51"/>
                </a:cxn>
                <a:cxn ang="0">
                  <a:pos x="25" y="56"/>
                </a:cxn>
                <a:cxn ang="0">
                  <a:pos x="39" y="58"/>
                </a:cxn>
                <a:cxn ang="0">
                  <a:pos x="52" y="58"/>
                </a:cxn>
                <a:cxn ang="0">
                  <a:pos x="62" y="58"/>
                </a:cxn>
                <a:cxn ang="0">
                  <a:pos x="66" y="58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20" name="Freeform 604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/>
              <a:ahLst/>
              <a:cxnLst>
                <a:cxn ang="0">
                  <a:pos x="71" y="10"/>
                </a:cxn>
                <a:cxn ang="0">
                  <a:pos x="66" y="0"/>
                </a:cxn>
                <a:cxn ang="0">
                  <a:pos x="62" y="0"/>
                </a:cxn>
                <a:cxn ang="0">
                  <a:pos x="53" y="0"/>
                </a:cxn>
                <a:cxn ang="0">
                  <a:pos x="39" y="0"/>
                </a:cxn>
                <a:cxn ang="0">
                  <a:pos x="25" y="2"/>
                </a:cxn>
                <a:cxn ang="0">
                  <a:pos x="13" y="7"/>
                </a:cxn>
                <a:cxn ang="0">
                  <a:pos x="3" y="15"/>
                </a:cxn>
                <a:cxn ang="0">
                  <a:pos x="0" y="25"/>
                </a:cxn>
                <a:cxn ang="0">
                  <a:pos x="6" y="42"/>
                </a:cxn>
                <a:cxn ang="0">
                  <a:pos x="16" y="54"/>
                </a:cxn>
                <a:cxn ang="0">
                  <a:pos x="28" y="57"/>
                </a:cxn>
                <a:cxn ang="0">
                  <a:pos x="39" y="53"/>
                </a:cxn>
                <a:cxn ang="0">
                  <a:pos x="49" y="44"/>
                </a:cxn>
                <a:cxn ang="0">
                  <a:pos x="58" y="33"/>
                </a:cxn>
                <a:cxn ang="0">
                  <a:pos x="64" y="22"/>
                </a:cxn>
                <a:cxn ang="0">
                  <a:pos x="70" y="14"/>
                </a:cxn>
                <a:cxn ang="0">
                  <a:pos x="71" y="10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21" name="Freeform 605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0" y="0"/>
                </a:cxn>
                <a:cxn ang="0">
                  <a:pos x="18" y="4"/>
                </a:cxn>
                <a:cxn ang="0">
                  <a:pos x="14" y="12"/>
                </a:cxn>
                <a:cxn ang="0">
                  <a:pos x="8" y="23"/>
                </a:cxn>
                <a:cxn ang="0">
                  <a:pos x="2" y="36"/>
                </a:cxn>
                <a:cxn ang="0">
                  <a:pos x="0" y="50"/>
                </a:cxn>
                <a:cxn ang="0">
                  <a:pos x="1" y="61"/>
                </a:cxn>
                <a:cxn ang="0">
                  <a:pos x="9" y="69"/>
                </a:cxn>
                <a:cxn ang="0">
                  <a:pos x="25" y="73"/>
                </a:cxn>
                <a:cxn ang="0">
                  <a:pos x="41" y="69"/>
                </a:cxn>
                <a:cxn ang="0">
                  <a:pos x="50" y="61"/>
                </a:cxn>
                <a:cxn ang="0">
                  <a:pos x="52" y="50"/>
                </a:cxn>
                <a:cxn ang="0">
                  <a:pos x="49" y="36"/>
                </a:cxn>
                <a:cxn ang="0">
                  <a:pos x="45" y="23"/>
                </a:cxn>
                <a:cxn ang="0">
                  <a:pos x="39" y="12"/>
                </a:cxn>
                <a:cxn ang="0">
                  <a:pos x="34" y="4"/>
                </a:cxn>
                <a:cxn ang="0">
                  <a:pos x="32" y="0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22" name="Freeform 606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4"/>
                </a:cxn>
                <a:cxn ang="0">
                  <a:pos x="32" y="53"/>
                </a:cxn>
                <a:cxn ang="0">
                  <a:pos x="44" y="57"/>
                </a:cxn>
                <a:cxn ang="0">
                  <a:pos x="55" y="54"/>
                </a:cxn>
                <a:cxn ang="0">
                  <a:pos x="66" y="42"/>
                </a:cxn>
                <a:cxn ang="0">
                  <a:pos x="71" y="25"/>
                </a:cxn>
                <a:cxn ang="0">
                  <a:pos x="68" y="15"/>
                </a:cxn>
                <a:cxn ang="0">
                  <a:pos x="60" y="7"/>
                </a:cxn>
                <a:cxn ang="0">
                  <a:pos x="46" y="2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23" name="Freeform 607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6" y="57"/>
                </a:cxn>
                <a:cxn ang="0">
                  <a:pos x="9" y="57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46" y="55"/>
                </a:cxn>
                <a:cxn ang="0">
                  <a:pos x="59" y="50"/>
                </a:cxn>
                <a:cxn ang="0">
                  <a:pos x="68" y="43"/>
                </a:cxn>
                <a:cxn ang="0">
                  <a:pos x="71" y="32"/>
                </a:cxn>
                <a:cxn ang="0">
                  <a:pos x="66" y="17"/>
                </a:cxn>
                <a:cxn ang="0">
                  <a:pos x="55" y="4"/>
                </a:cxn>
                <a:cxn ang="0">
                  <a:pos x="44" y="0"/>
                </a:cxn>
                <a:cxn ang="0">
                  <a:pos x="32" y="4"/>
                </a:cxn>
                <a:cxn ang="0">
                  <a:pos x="23" y="13"/>
                </a:cxn>
                <a:cxn ang="0">
                  <a:pos x="14" y="23"/>
                </a:cxn>
                <a:cxn ang="0">
                  <a:pos x="7" y="35"/>
                </a:cxn>
                <a:cxn ang="0">
                  <a:pos x="1" y="43"/>
                </a:cxn>
                <a:cxn ang="0">
                  <a:pos x="0" y="47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24" name="Freeform 608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/>
              <a:ahLst/>
              <a:cxnLst>
                <a:cxn ang="0">
                  <a:pos x="11" y="24"/>
                </a:cxn>
                <a:cxn ang="0">
                  <a:pos x="7" y="23"/>
                </a:cxn>
                <a:cxn ang="0">
                  <a:pos x="3" y="20"/>
                </a:cxn>
                <a:cxn ang="0">
                  <a:pos x="1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7" y="1"/>
                </a:cxn>
                <a:cxn ang="0">
                  <a:pos x="11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3" y="7"/>
                </a:cxn>
                <a:cxn ang="0">
                  <a:pos x="24" y="11"/>
                </a:cxn>
                <a:cxn ang="0">
                  <a:pos x="23" y="16"/>
                </a:cxn>
                <a:cxn ang="0">
                  <a:pos x="20" y="20"/>
                </a:cxn>
                <a:cxn ang="0">
                  <a:pos x="16" y="23"/>
                </a:cxn>
                <a:cxn ang="0">
                  <a:pos x="11" y="24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25" name="Freeform 609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2" y="73"/>
                </a:cxn>
                <a:cxn ang="0">
                  <a:pos x="34" y="69"/>
                </a:cxn>
                <a:cxn ang="0">
                  <a:pos x="39" y="61"/>
                </a:cxn>
                <a:cxn ang="0">
                  <a:pos x="45" y="50"/>
                </a:cxn>
                <a:cxn ang="0">
                  <a:pos x="50" y="36"/>
                </a:cxn>
                <a:cxn ang="0">
                  <a:pos x="53" y="23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1"/>
                </a:cxn>
                <a:cxn ang="0">
                  <a:pos x="17" y="69"/>
                </a:cxn>
                <a:cxn ang="0">
                  <a:pos x="19" y="73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26" name="Freeform 610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2" y="73"/>
                </a:cxn>
                <a:cxn ang="0">
                  <a:pos x="34" y="69"/>
                </a:cxn>
                <a:cxn ang="0">
                  <a:pos x="39" y="61"/>
                </a:cxn>
                <a:cxn ang="0">
                  <a:pos x="45" y="50"/>
                </a:cxn>
                <a:cxn ang="0">
                  <a:pos x="50" y="36"/>
                </a:cxn>
                <a:cxn ang="0">
                  <a:pos x="53" y="23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1"/>
                </a:cxn>
                <a:cxn ang="0">
                  <a:pos x="17" y="69"/>
                </a:cxn>
                <a:cxn ang="0">
                  <a:pos x="19" y="73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27" name="Freeform 611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1" y="47"/>
                </a:cxn>
                <a:cxn ang="0">
                  <a:pos x="70" y="44"/>
                </a:cxn>
                <a:cxn ang="0">
                  <a:pos x="64" y="36"/>
                </a:cxn>
                <a:cxn ang="0">
                  <a:pos x="58" y="24"/>
                </a:cxn>
                <a:cxn ang="0">
                  <a:pos x="49" y="14"/>
                </a:cxn>
                <a:cxn ang="0">
                  <a:pos x="39" y="5"/>
                </a:cxn>
                <a:cxn ang="0">
                  <a:pos x="28" y="0"/>
                </a:cxn>
                <a:cxn ang="0">
                  <a:pos x="16" y="4"/>
                </a:cxn>
                <a:cxn ang="0">
                  <a:pos x="6" y="16"/>
                </a:cxn>
                <a:cxn ang="0">
                  <a:pos x="0" y="32"/>
                </a:cxn>
                <a:cxn ang="0">
                  <a:pos x="3" y="43"/>
                </a:cxn>
                <a:cxn ang="0">
                  <a:pos x="13" y="51"/>
                </a:cxn>
                <a:cxn ang="0">
                  <a:pos x="25" y="55"/>
                </a:cxn>
                <a:cxn ang="0">
                  <a:pos x="39" y="58"/>
                </a:cxn>
                <a:cxn ang="0">
                  <a:pos x="53" y="58"/>
                </a:cxn>
                <a:cxn ang="0">
                  <a:pos x="62" y="58"/>
                </a:cxn>
                <a:cxn ang="0">
                  <a:pos x="66" y="58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28" name="Freeform 612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/>
              <a:ahLst/>
              <a:cxnLst>
                <a:cxn ang="0">
                  <a:pos x="72" y="10"/>
                </a:cxn>
                <a:cxn ang="0">
                  <a:pos x="67" y="0"/>
                </a:cxn>
                <a:cxn ang="0">
                  <a:pos x="63" y="0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26" y="2"/>
                </a:cxn>
                <a:cxn ang="0">
                  <a:pos x="13" y="7"/>
                </a:cxn>
                <a:cxn ang="0">
                  <a:pos x="3" y="15"/>
                </a:cxn>
                <a:cxn ang="0">
                  <a:pos x="0" y="25"/>
                </a:cxn>
                <a:cxn ang="0">
                  <a:pos x="6" y="41"/>
                </a:cxn>
                <a:cxn ang="0">
                  <a:pos x="17" y="54"/>
                </a:cxn>
                <a:cxn ang="0">
                  <a:pos x="29" y="56"/>
                </a:cxn>
                <a:cxn ang="0">
                  <a:pos x="39" y="53"/>
                </a:cxn>
                <a:cxn ang="0">
                  <a:pos x="49" y="44"/>
                </a:cxn>
                <a:cxn ang="0">
                  <a:pos x="59" y="33"/>
                </a:cxn>
                <a:cxn ang="0">
                  <a:pos x="66" y="22"/>
                </a:cxn>
                <a:cxn ang="0">
                  <a:pos x="71" y="14"/>
                </a:cxn>
                <a:cxn ang="0">
                  <a:pos x="72" y="10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29" name="Freeform 613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0" y="0"/>
                </a:cxn>
                <a:cxn ang="0">
                  <a:pos x="18" y="3"/>
                </a:cxn>
                <a:cxn ang="0">
                  <a:pos x="13" y="11"/>
                </a:cxn>
                <a:cxn ang="0">
                  <a:pos x="8" y="23"/>
                </a:cxn>
                <a:cxn ang="0">
                  <a:pos x="3" y="35"/>
                </a:cxn>
                <a:cxn ang="0">
                  <a:pos x="0" y="49"/>
                </a:cxn>
                <a:cxn ang="0">
                  <a:pos x="2" y="61"/>
                </a:cxn>
                <a:cxn ang="0">
                  <a:pos x="10" y="69"/>
                </a:cxn>
                <a:cxn ang="0">
                  <a:pos x="26" y="72"/>
                </a:cxn>
                <a:cxn ang="0">
                  <a:pos x="42" y="69"/>
                </a:cxn>
                <a:cxn ang="0">
                  <a:pos x="51" y="61"/>
                </a:cxn>
                <a:cxn ang="0">
                  <a:pos x="53" y="49"/>
                </a:cxn>
                <a:cxn ang="0">
                  <a:pos x="50" y="35"/>
                </a:cxn>
                <a:cxn ang="0">
                  <a:pos x="46" y="23"/>
                </a:cxn>
                <a:cxn ang="0">
                  <a:pos x="40" y="11"/>
                </a:cxn>
                <a:cxn ang="0">
                  <a:pos x="35" y="3"/>
                </a:cxn>
                <a:cxn ang="0">
                  <a:pos x="33" y="0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0" name="Freeform 614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4"/>
                </a:cxn>
                <a:cxn ang="0">
                  <a:pos x="32" y="53"/>
                </a:cxn>
                <a:cxn ang="0">
                  <a:pos x="44" y="56"/>
                </a:cxn>
                <a:cxn ang="0">
                  <a:pos x="55" y="54"/>
                </a:cxn>
                <a:cxn ang="0">
                  <a:pos x="66" y="41"/>
                </a:cxn>
                <a:cxn ang="0">
                  <a:pos x="71" y="25"/>
                </a:cxn>
                <a:cxn ang="0">
                  <a:pos x="68" y="15"/>
                </a:cxn>
                <a:cxn ang="0">
                  <a:pos x="59" y="7"/>
                </a:cxn>
                <a:cxn ang="0">
                  <a:pos x="46" y="2"/>
                </a:cxn>
                <a:cxn ang="0">
                  <a:pos x="32" y="0"/>
                </a:cxn>
                <a:cxn ang="0">
                  <a:pos x="20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1" name="Freeform 615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/>
              <a:ahLst/>
              <a:cxnLst>
                <a:cxn ang="0">
                  <a:pos x="0" y="46"/>
                </a:cxn>
                <a:cxn ang="0">
                  <a:pos x="6" y="57"/>
                </a:cxn>
                <a:cxn ang="0">
                  <a:pos x="9" y="57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47" y="54"/>
                </a:cxn>
                <a:cxn ang="0">
                  <a:pos x="60" y="50"/>
                </a:cxn>
                <a:cxn ang="0">
                  <a:pos x="69" y="43"/>
                </a:cxn>
                <a:cxn ang="0">
                  <a:pos x="72" y="31"/>
                </a:cxn>
                <a:cxn ang="0">
                  <a:pos x="67" y="16"/>
                </a:cxn>
                <a:cxn ang="0">
                  <a:pos x="55" y="4"/>
                </a:cxn>
                <a:cxn ang="0">
                  <a:pos x="44" y="0"/>
                </a:cxn>
                <a:cxn ang="0">
                  <a:pos x="33" y="4"/>
                </a:cxn>
                <a:cxn ang="0">
                  <a:pos x="23" y="13"/>
                </a:cxn>
                <a:cxn ang="0">
                  <a:pos x="14" y="23"/>
                </a:cxn>
                <a:cxn ang="0">
                  <a:pos x="7" y="35"/>
                </a:cxn>
                <a:cxn ang="0">
                  <a:pos x="1" y="43"/>
                </a:cxn>
                <a:cxn ang="0">
                  <a:pos x="0" y="46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" name="Freeform 616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/>
              <a:ahLst/>
              <a:cxnLst>
                <a:cxn ang="0">
                  <a:pos x="12" y="24"/>
                </a:cxn>
                <a:cxn ang="0">
                  <a:pos x="7" y="23"/>
                </a:cxn>
                <a:cxn ang="0">
                  <a:pos x="4" y="20"/>
                </a:cxn>
                <a:cxn ang="0">
                  <a:pos x="1" y="17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7" y="1"/>
                </a:cxn>
                <a:cxn ang="0">
                  <a:pos x="12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2" y="8"/>
                </a:cxn>
                <a:cxn ang="0">
                  <a:pos x="23" y="12"/>
                </a:cxn>
                <a:cxn ang="0">
                  <a:pos x="22" y="17"/>
                </a:cxn>
                <a:cxn ang="0">
                  <a:pos x="20" y="20"/>
                </a:cxn>
                <a:cxn ang="0">
                  <a:pos x="16" y="23"/>
                </a:cxn>
                <a:cxn ang="0">
                  <a:pos x="12" y="24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3" name="Freeform 617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0" y="73"/>
                </a:cxn>
                <a:cxn ang="0">
                  <a:pos x="31" y="73"/>
                </a:cxn>
                <a:cxn ang="0">
                  <a:pos x="34" y="69"/>
                </a:cxn>
                <a:cxn ang="0">
                  <a:pos x="38" y="61"/>
                </a:cxn>
                <a:cxn ang="0">
                  <a:pos x="44" y="50"/>
                </a:cxn>
                <a:cxn ang="0">
                  <a:pos x="50" y="36"/>
                </a:cxn>
                <a:cxn ang="0">
                  <a:pos x="52" y="23"/>
                </a:cxn>
                <a:cxn ang="0">
                  <a:pos x="51" y="12"/>
                </a:cxn>
                <a:cxn ang="0">
                  <a:pos x="43" y="4"/>
                </a:cxn>
                <a:cxn ang="0">
                  <a:pos x="27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3" y="61"/>
                </a:cxn>
                <a:cxn ang="0">
                  <a:pos x="17" y="69"/>
                </a:cxn>
                <a:cxn ang="0">
                  <a:pos x="20" y="73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4" name="Freeform 618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0" y="73"/>
                </a:cxn>
                <a:cxn ang="0">
                  <a:pos x="31" y="73"/>
                </a:cxn>
                <a:cxn ang="0">
                  <a:pos x="34" y="69"/>
                </a:cxn>
                <a:cxn ang="0">
                  <a:pos x="38" y="61"/>
                </a:cxn>
                <a:cxn ang="0">
                  <a:pos x="44" y="50"/>
                </a:cxn>
                <a:cxn ang="0">
                  <a:pos x="50" y="36"/>
                </a:cxn>
                <a:cxn ang="0">
                  <a:pos x="52" y="23"/>
                </a:cxn>
                <a:cxn ang="0">
                  <a:pos x="51" y="12"/>
                </a:cxn>
                <a:cxn ang="0">
                  <a:pos x="43" y="4"/>
                </a:cxn>
                <a:cxn ang="0">
                  <a:pos x="27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3" y="61"/>
                </a:cxn>
                <a:cxn ang="0">
                  <a:pos x="17" y="69"/>
                </a:cxn>
                <a:cxn ang="0">
                  <a:pos x="20" y="73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5" name="Freeform 619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2" y="47"/>
                </a:cxn>
                <a:cxn ang="0">
                  <a:pos x="71" y="44"/>
                </a:cxn>
                <a:cxn ang="0">
                  <a:pos x="65" y="36"/>
                </a:cxn>
                <a:cxn ang="0">
                  <a:pos x="58" y="24"/>
                </a:cxn>
                <a:cxn ang="0">
                  <a:pos x="50" y="14"/>
                </a:cxn>
                <a:cxn ang="0">
                  <a:pos x="40" y="5"/>
                </a:cxn>
                <a:cxn ang="0">
                  <a:pos x="28" y="0"/>
                </a:cxn>
                <a:cxn ang="0">
                  <a:pos x="16" y="3"/>
                </a:cxn>
                <a:cxn ang="0">
                  <a:pos x="6" y="15"/>
                </a:cxn>
                <a:cxn ang="0">
                  <a:pos x="0" y="31"/>
                </a:cxn>
                <a:cxn ang="0">
                  <a:pos x="4" y="43"/>
                </a:cxn>
                <a:cxn ang="0">
                  <a:pos x="12" y="51"/>
                </a:cxn>
                <a:cxn ang="0">
                  <a:pos x="26" y="56"/>
                </a:cxn>
                <a:cxn ang="0">
                  <a:pos x="40" y="58"/>
                </a:cxn>
                <a:cxn ang="0">
                  <a:pos x="52" y="58"/>
                </a:cxn>
                <a:cxn ang="0">
                  <a:pos x="63" y="58"/>
                </a:cxn>
                <a:cxn ang="0">
                  <a:pos x="66" y="58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6" name="Freeform 620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/>
              <a:ahLst/>
              <a:cxnLst>
                <a:cxn ang="0">
                  <a:pos x="72" y="10"/>
                </a:cxn>
                <a:cxn ang="0">
                  <a:pos x="66" y="0"/>
                </a:cxn>
                <a:cxn ang="0">
                  <a:pos x="63" y="0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26" y="2"/>
                </a:cxn>
                <a:cxn ang="0">
                  <a:pos x="13" y="7"/>
                </a:cxn>
                <a:cxn ang="0">
                  <a:pos x="4" y="14"/>
                </a:cxn>
                <a:cxn ang="0">
                  <a:pos x="0" y="25"/>
                </a:cxn>
                <a:cxn ang="0">
                  <a:pos x="6" y="40"/>
                </a:cxn>
                <a:cxn ang="0">
                  <a:pos x="16" y="53"/>
                </a:cxn>
                <a:cxn ang="0">
                  <a:pos x="28" y="56"/>
                </a:cxn>
                <a:cxn ang="0">
                  <a:pos x="40" y="53"/>
                </a:cxn>
                <a:cxn ang="0">
                  <a:pos x="50" y="44"/>
                </a:cxn>
                <a:cxn ang="0">
                  <a:pos x="58" y="33"/>
                </a:cxn>
                <a:cxn ang="0">
                  <a:pos x="65" y="22"/>
                </a:cxn>
                <a:cxn ang="0">
                  <a:pos x="71" y="14"/>
                </a:cxn>
                <a:cxn ang="0">
                  <a:pos x="72" y="10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7" name="Freeform 621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1" y="0"/>
                </a:cxn>
                <a:cxn ang="0">
                  <a:pos x="19" y="3"/>
                </a:cxn>
                <a:cxn ang="0">
                  <a:pos x="14" y="11"/>
                </a:cxn>
                <a:cxn ang="0">
                  <a:pos x="8" y="23"/>
                </a:cxn>
                <a:cxn ang="0">
                  <a:pos x="2" y="35"/>
                </a:cxn>
                <a:cxn ang="0">
                  <a:pos x="0" y="49"/>
                </a:cxn>
                <a:cxn ang="0">
                  <a:pos x="2" y="61"/>
                </a:cxn>
                <a:cxn ang="0">
                  <a:pos x="10" y="69"/>
                </a:cxn>
                <a:cxn ang="0">
                  <a:pos x="27" y="72"/>
                </a:cxn>
                <a:cxn ang="0">
                  <a:pos x="43" y="69"/>
                </a:cxn>
                <a:cxn ang="0">
                  <a:pos x="51" y="61"/>
                </a:cxn>
                <a:cxn ang="0">
                  <a:pos x="53" y="49"/>
                </a:cxn>
                <a:cxn ang="0">
                  <a:pos x="51" y="35"/>
                </a:cxn>
                <a:cxn ang="0">
                  <a:pos x="45" y="23"/>
                </a:cxn>
                <a:cxn ang="0">
                  <a:pos x="39" y="11"/>
                </a:cxn>
                <a:cxn ang="0">
                  <a:pos x="35" y="3"/>
                </a:cxn>
                <a:cxn ang="0">
                  <a:pos x="32" y="0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8" name="Freeform 622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3"/>
                </a:cxn>
                <a:cxn ang="0">
                  <a:pos x="33" y="53"/>
                </a:cxn>
                <a:cxn ang="0">
                  <a:pos x="44" y="57"/>
                </a:cxn>
                <a:cxn ang="0">
                  <a:pos x="56" y="55"/>
                </a:cxn>
                <a:cxn ang="0">
                  <a:pos x="66" y="42"/>
                </a:cxn>
                <a:cxn ang="0">
                  <a:pos x="72" y="26"/>
                </a:cxn>
                <a:cxn ang="0">
                  <a:pos x="68" y="15"/>
                </a:cxn>
                <a:cxn ang="0">
                  <a:pos x="60" y="7"/>
                </a:cxn>
                <a:cxn ang="0">
                  <a:pos x="46" y="2"/>
                </a:cxn>
                <a:cxn ang="0">
                  <a:pos x="33" y="0"/>
                </a:cxn>
                <a:cxn ang="0">
                  <a:pos x="20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9" name="Freeform 623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6" y="58"/>
                </a:cxn>
                <a:cxn ang="0">
                  <a:pos x="9" y="58"/>
                </a:cxn>
                <a:cxn ang="0">
                  <a:pos x="20" y="58"/>
                </a:cxn>
                <a:cxn ang="0">
                  <a:pos x="33" y="58"/>
                </a:cxn>
                <a:cxn ang="0">
                  <a:pos x="46" y="55"/>
                </a:cxn>
                <a:cxn ang="0">
                  <a:pos x="59" y="51"/>
                </a:cxn>
                <a:cxn ang="0">
                  <a:pos x="68" y="43"/>
                </a:cxn>
                <a:cxn ang="0">
                  <a:pos x="72" y="32"/>
                </a:cxn>
                <a:cxn ang="0">
                  <a:pos x="66" y="16"/>
                </a:cxn>
                <a:cxn ang="0">
                  <a:pos x="56" y="4"/>
                </a:cxn>
                <a:cxn ang="0">
                  <a:pos x="44" y="0"/>
                </a:cxn>
                <a:cxn ang="0">
                  <a:pos x="33" y="5"/>
                </a:cxn>
                <a:cxn ang="0">
                  <a:pos x="23" y="14"/>
                </a:cxn>
                <a:cxn ang="0">
                  <a:pos x="14" y="24"/>
                </a:cxn>
                <a:cxn ang="0">
                  <a:pos x="7" y="36"/>
                </a:cxn>
                <a:cxn ang="0">
                  <a:pos x="1" y="44"/>
                </a:cxn>
                <a:cxn ang="0">
                  <a:pos x="0" y="47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40" name="Freeform 624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43" y="28"/>
                </a:cxn>
                <a:cxn ang="0">
                  <a:pos x="138" y="57"/>
                </a:cxn>
                <a:cxn ang="0">
                  <a:pos x="129" y="84"/>
                </a:cxn>
                <a:cxn ang="0">
                  <a:pos x="116" y="111"/>
                </a:cxn>
                <a:cxn ang="0">
                  <a:pos x="100" y="135"/>
                </a:cxn>
                <a:cxn ang="0">
                  <a:pos x="82" y="152"/>
                </a:cxn>
                <a:cxn ang="0">
                  <a:pos x="60" y="164"/>
                </a:cxn>
                <a:cxn ang="0">
                  <a:pos x="36" y="167"/>
                </a:cxn>
                <a:cxn ang="0">
                  <a:pos x="16" y="163"/>
                </a:cxn>
                <a:cxn ang="0">
                  <a:pos x="5" y="152"/>
                </a:cxn>
                <a:cxn ang="0">
                  <a:pos x="0" y="140"/>
                </a:cxn>
                <a:cxn ang="0">
                  <a:pos x="2" y="123"/>
                </a:cxn>
                <a:cxn ang="0">
                  <a:pos x="12" y="109"/>
                </a:cxn>
                <a:cxn ang="0">
                  <a:pos x="24" y="96"/>
                </a:cxn>
                <a:cxn ang="0">
                  <a:pos x="42" y="85"/>
                </a:cxn>
                <a:cxn ang="0">
                  <a:pos x="62" y="82"/>
                </a:cxn>
                <a:cxn ang="0">
                  <a:pos x="80" y="79"/>
                </a:cxn>
                <a:cxn ang="0">
                  <a:pos x="95" y="69"/>
                </a:cxn>
                <a:cxn ang="0">
                  <a:pos x="108" y="57"/>
                </a:cxn>
                <a:cxn ang="0">
                  <a:pos x="121" y="41"/>
                </a:cxn>
                <a:cxn ang="0">
                  <a:pos x="130" y="26"/>
                </a:cxn>
                <a:cxn ang="0">
                  <a:pos x="138" y="13"/>
                </a:cxn>
                <a:cxn ang="0">
                  <a:pos x="143" y="4"/>
                </a:cxn>
                <a:cxn ang="0">
                  <a:pos x="144" y="0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41" name="Freeform 625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/>
              <a:ahLst/>
              <a:cxnLst>
                <a:cxn ang="0">
                  <a:pos x="204" y="0"/>
                </a:cxn>
                <a:cxn ang="0">
                  <a:pos x="196" y="10"/>
                </a:cxn>
                <a:cxn ang="0">
                  <a:pos x="187" y="21"/>
                </a:cxn>
                <a:cxn ang="0">
                  <a:pos x="175" y="31"/>
                </a:cxn>
                <a:cxn ang="0">
                  <a:pos x="165" y="40"/>
                </a:cxn>
                <a:cxn ang="0">
                  <a:pos x="152" y="50"/>
                </a:cxn>
                <a:cxn ang="0">
                  <a:pos x="139" y="58"/>
                </a:cxn>
                <a:cxn ang="0">
                  <a:pos x="127" y="65"/>
                </a:cxn>
                <a:cxn ang="0">
                  <a:pos x="114" y="70"/>
                </a:cxn>
                <a:cxn ang="0">
                  <a:pos x="100" y="76"/>
                </a:cxn>
                <a:cxn ang="0">
                  <a:pos x="88" y="80"/>
                </a:cxn>
                <a:cxn ang="0">
                  <a:pos x="74" y="81"/>
                </a:cxn>
                <a:cxn ang="0">
                  <a:pos x="61" y="82"/>
                </a:cxn>
                <a:cxn ang="0">
                  <a:pos x="48" y="81"/>
                </a:cxn>
                <a:cxn ang="0">
                  <a:pos x="37" y="77"/>
                </a:cxn>
                <a:cxn ang="0">
                  <a:pos x="25" y="71"/>
                </a:cxn>
                <a:cxn ang="0">
                  <a:pos x="15" y="65"/>
                </a:cxn>
                <a:cxn ang="0">
                  <a:pos x="2" y="48"/>
                </a:cxn>
                <a:cxn ang="0">
                  <a:pos x="0" y="33"/>
                </a:cxn>
                <a:cxn ang="0">
                  <a:pos x="6" y="21"/>
                </a:cxn>
                <a:cxn ang="0">
                  <a:pos x="17" y="10"/>
                </a:cxn>
                <a:cxn ang="0">
                  <a:pos x="33" y="3"/>
                </a:cxn>
                <a:cxn ang="0">
                  <a:pos x="52" y="1"/>
                </a:cxn>
                <a:cxn ang="0">
                  <a:pos x="71" y="5"/>
                </a:cxn>
                <a:cxn ang="0">
                  <a:pos x="90" y="15"/>
                </a:cxn>
                <a:cxn ang="0">
                  <a:pos x="105" y="22"/>
                </a:cxn>
                <a:cxn ang="0">
                  <a:pos x="123" y="24"/>
                </a:cxn>
                <a:cxn ang="0">
                  <a:pos x="142" y="22"/>
                </a:cxn>
                <a:cxn ang="0">
                  <a:pos x="160" y="17"/>
                </a:cxn>
                <a:cxn ang="0">
                  <a:pos x="177" y="12"/>
                </a:cxn>
                <a:cxn ang="0">
                  <a:pos x="191" y="6"/>
                </a:cxn>
                <a:cxn ang="0">
                  <a:pos x="200" y="2"/>
                </a:cxn>
                <a:cxn ang="0">
                  <a:pos x="204" y="0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42" name="Freeform 626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42" y="21"/>
                </a:cxn>
                <a:cxn ang="0">
                  <a:pos x="59" y="45"/>
                </a:cxn>
                <a:cxn ang="0">
                  <a:pos x="71" y="73"/>
                </a:cxn>
                <a:cxn ang="0">
                  <a:pos x="79" y="100"/>
                </a:cxn>
                <a:cxn ang="0">
                  <a:pos x="84" y="128"/>
                </a:cxn>
                <a:cxn ang="0">
                  <a:pos x="82" y="155"/>
                </a:cxn>
                <a:cxn ang="0">
                  <a:pos x="74" y="178"/>
                </a:cxn>
                <a:cxn ang="0">
                  <a:pos x="57" y="197"/>
                </a:cxn>
                <a:cxn ang="0">
                  <a:pos x="40" y="208"/>
                </a:cxn>
                <a:cxn ang="0">
                  <a:pos x="25" y="208"/>
                </a:cxn>
                <a:cxn ang="0">
                  <a:pos x="12" y="201"/>
                </a:cxn>
                <a:cxn ang="0">
                  <a:pos x="4" y="187"/>
                </a:cxn>
                <a:cxn ang="0">
                  <a:pos x="0" y="170"/>
                </a:cxn>
                <a:cxn ang="0">
                  <a:pos x="1" y="151"/>
                </a:cxn>
                <a:cxn ang="0">
                  <a:pos x="7" y="133"/>
                </a:cxn>
                <a:cxn ang="0">
                  <a:pos x="19" y="115"/>
                </a:cxn>
                <a:cxn ang="0">
                  <a:pos x="34" y="84"/>
                </a:cxn>
                <a:cxn ang="0">
                  <a:pos x="34" y="46"/>
                </a:cxn>
                <a:cxn ang="0">
                  <a:pos x="27" y="14"/>
                </a:cxn>
                <a:cxn ang="0">
                  <a:pos x="24" y="0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43" name="Freeform 627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7"/>
                </a:cxn>
                <a:cxn ang="0">
                  <a:pos x="54" y="18"/>
                </a:cxn>
                <a:cxn ang="0">
                  <a:pos x="81" y="33"/>
                </a:cxn>
                <a:cxn ang="0">
                  <a:pos x="104" y="50"/>
                </a:cxn>
                <a:cxn ang="0">
                  <a:pos x="123" y="71"/>
                </a:cxn>
                <a:cxn ang="0">
                  <a:pos x="137" y="92"/>
                </a:cxn>
                <a:cxn ang="0">
                  <a:pos x="144" y="117"/>
                </a:cxn>
                <a:cxn ang="0">
                  <a:pos x="142" y="141"/>
                </a:cxn>
                <a:cxn ang="0">
                  <a:pos x="134" y="159"/>
                </a:cxn>
                <a:cxn ang="0">
                  <a:pos x="121" y="168"/>
                </a:cxn>
                <a:cxn ang="0">
                  <a:pos x="107" y="170"/>
                </a:cxn>
                <a:cxn ang="0">
                  <a:pos x="94" y="164"/>
                </a:cxn>
                <a:cxn ang="0">
                  <a:pos x="80" y="152"/>
                </a:cxn>
                <a:cxn ang="0">
                  <a:pos x="69" y="136"/>
                </a:cxn>
                <a:cxn ang="0">
                  <a:pos x="64" y="118"/>
                </a:cxn>
                <a:cxn ang="0">
                  <a:pos x="65" y="97"/>
                </a:cxn>
                <a:cxn ang="0">
                  <a:pos x="65" y="80"/>
                </a:cxn>
                <a:cxn ang="0">
                  <a:pos x="59" y="63"/>
                </a:cxn>
                <a:cxn ang="0">
                  <a:pos x="49" y="46"/>
                </a:cxn>
                <a:cxn ang="0">
                  <a:pos x="36" y="31"/>
                </a:cxn>
                <a:cxn ang="0">
                  <a:pos x="23" y="19"/>
                </a:cxn>
                <a:cxn ang="0">
                  <a:pos x="12" y="10"/>
                </a:cxn>
                <a:cxn ang="0">
                  <a:pos x="4" y="3"/>
                </a:cxn>
                <a:cxn ang="0">
                  <a:pos x="0" y="0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44" name="Freeform 628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3" y="13"/>
                </a:cxn>
                <a:cxn ang="0">
                  <a:pos x="27" y="8"/>
                </a:cxn>
                <a:cxn ang="0">
                  <a:pos x="40" y="5"/>
                </a:cxn>
                <a:cxn ang="0">
                  <a:pos x="54" y="3"/>
                </a:cxn>
                <a:cxn ang="0">
                  <a:pos x="69" y="0"/>
                </a:cxn>
                <a:cxn ang="0">
                  <a:pos x="84" y="0"/>
                </a:cxn>
                <a:cxn ang="0">
                  <a:pos x="99" y="0"/>
                </a:cxn>
                <a:cxn ang="0">
                  <a:pos x="114" y="1"/>
                </a:cxn>
                <a:cxn ang="0">
                  <a:pos x="128" y="4"/>
                </a:cxn>
                <a:cxn ang="0">
                  <a:pos x="141" y="8"/>
                </a:cxn>
                <a:cxn ang="0">
                  <a:pos x="153" y="13"/>
                </a:cxn>
                <a:cxn ang="0">
                  <a:pos x="165" y="19"/>
                </a:cxn>
                <a:cxn ang="0">
                  <a:pos x="175" y="27"/>
                </a:cxn>
                <a:cxn ang="0">
                  <a:pos x="183" y="35"/>
                </a:cxn>
                <a:cxn ang="0">
                  <a:pos x="190" y="45"/>
                </a:cxn>
                <a:cxn ang="0">
                  <a:pos x="196" y="57"/>
                </a:cxn>
                <a:cxn ang="0">
                  <a:pos x="199" y="76"/>
                </a:cxn>
                <a:cxn ang="0">
                  <a:pos x="194" y="91"/>
                </a:cxn>
                <a:cxn ang="0">
                  <a:pos x="182" y="99"/>
                </a:cxn>
                <a:cxn ang="0">
                  <a:pos x="167" y="103"/>
                </a:cxn>
                <a:cxn ang="0">
                  <a:pos x="150" y="101"/>
                </a:cxn>
                <a:cxn ang="0">
                  <a:pos x="132" y="92"/>
                </a:cxn>
                <a:cxn ang="0">
                  <a:pos x="118" y="80"/>
                </a:cxn>
                <a:cxn ang="0">
                  <a:pos x="106" y="63"/>
                </a:cxn>
                <a:cxn ang="0">
                  <a:pos x="97" y="49"/>
                </a:cxn>
                <a:cxn ang="0">
                  <a:pos x="82" y="37"/>
                </a:cxn>
                <a:cxn ang="0">
                  <a:pos x="65" y="29"/>
                </a:cxn>
                <a:cxn ang="0">
                  <a:pos x="46" y="25"/>
                </a:cxn>
                <a:cxn ang="0">
                  <a:pos x="29" y="21"/>
                </a:cxn>
                <a:cxn ang="0">
                  <a:pos x="14" y="19"/>
                </a:cxn>
                <a:cxn ang="0">
                  <a:pos x="4" y="18"/>
                </a:cxn>
                <a:cxn ang="0">
                  <a:pos x="0" y="18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45" name="Freeform 629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/>
              <a:ahLst/>
              <a:cxnLst>
                <a:cxn ang="0">
                  <a:pos x="95" y="0"/>
                </a:cxn>
                <a:cxn ang="0">
                  <a:pos x="103" y="26"/>
                </a:cxn>
                <a:cxn ang="0">
                  <a:pos x="107" y="55"/>
                </a:cxn>
                <a:cxn ang="0">
                  <a:pos x="107" y="85"/>
                </a:cxn>
                <a:cxn ang="0">
                  <a:pos x="104" y="114"/>
                </a:cxn>
                <a:cxn ang="0">
                  <a:pos x="96" y="141"/>
                </a:cxn>
                <a:cxn ang="0">
                  <a:pos x="83" y="164"/>
                </a:cxn>
                <a:cxn ang="0">
                  <a:pos x="66" y="183"/>
                </a:cxn>
                <a:cxn ang="0">
                  <a:pos x="44" y="193"/>
                </a:cxn>
                <a:cxn ang="0">
                  <a:pos x="24" y="195"/>
                </a:cxn>
                <a:cxn ang="0">
                  <a:pos x="10" y="190"/>
                </a:cxn>
                <a:cxn ang="0">
                  <a:pos x="3" y="177"/>
                </a:cxn>
                <a:cxn ang="0">
                  <a:pos x="0" y="162"/>
                </a:cxn>
                <a:cxn ang="0">
                  <a:pos x="3" y="145"/>
                </a:cxn>
                <a:cxn ang="0">
                  <a:pos x="12" y="127"/>
                </a:cxn>
                <a:cxn ang="0">
                  <a:pos x="24" y="114"/>
                </a:cxn>
                <a:cxn ang="0">
                  <a:pos x="43" y="103"/>
                </a:cxn>
                <a:cxn ang="0">
                  <a:pos x="58" y="94"/>
                </a:cxn>
                <a:cxn ang="0">
                  <a:pos x="69" y="80"/>
                </a:cxn>
                <a:cxn ang="0">
                  <a:pos x="79" y="64"/>
                </a:cxn>
                <a:cxn ang="0">
                  <a:pos x="86" y="46"/>
                </a:cxn>
                <a:cxn ang="0">
                  <a:pos x="90" y="28"/>
                </a:cxn>
                <a:cxn ang="0">
                  <a:pos x="92" y="13"/>
                </a:cxn>
                <a:cxn ang="0">
                  <a:pos x="95" y="3"/>
                </a:cxn>
                <a:cxn ang="0">
                  <a:pos x="95" y="0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46" name="Freeform 630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/>
              <a:ahLst/>
              <a:cxnLst>
                <a:cxn ang="0">
                  <a:pos x="183" y="0"/>
                </a:cxn>
                <a:cxn ang="0">
                  <a:pos x="173" y="25"/>
                </a:cxn>
                <a:cxn ang="0">
                  <a:pos x="159" y="51"/>
                </a:cxn>
                <a:cxn ang="0">
                  <a:pos x="141" y="74"/>
                </a:cxn>
                <a:cxn ang="0">
                  <a:pos x="120" y="94"/>
                </a:cxn>
                <a:cxn ang="0">
                  <a:pos x="97" y="111"/>
                </a:cxn>
                <a:cxn ang="0">
                  <a:pos x="73" y="122"/>
                </a:cxn>
                <a:cxn ang="0">
                  <a:pos x="48" y="126"/>
                </a:cxn>
                <a:cxn ang="0">
                  <a:pos x="24" y="120"/>
                </a:cxn>
                <a:cxn ang="0">
                  <a:pos x="7" y="109"/>
                </a:cxn>
                <a:cxn ang="0">
                  <a:pos x="0" y="96"/>
                </a:cxn>
                <a:cxn ang="0">
                  <a:pos x="1" y="82"/>
                </a:cxn>
                <a:cxn ang="0">
                  <a:pos x="8" y="69"/>
                </a:cxn>
                <a:cxn ang="0">
                  <a:pos x="22" y="58"/>
                </a:cxn>
                <a:cxn ang="0">
                  <a:pos x="39" y="50"/>
                </a:cxn>
                <a:cxn ang="0">
                  <a:pos x="58" y="46"/>
                </a:cxn>
                <a:cxn ang="0">
                  <a:pos x="78" y="50"/>
                </a:cxn>
                <a:cxn ang="0">
                  <a:pos x="96" y="52"/>
                </a:cxn>
                <a:cxn ang="0">
                  <a:pos x="113" y="48"/>
                </a:cxn>
                <a:cxn ang="0">
                  <a:pos x="130" y="40"/>
                </a:cxn>
                <a:cxn ang="0">
                  <a:pos x="148" y="30"/>
                </a:cxn>
                <a:cxn ang="0">
                  <a:pos x="161" y="20"/>
                </a:cxn>
                <a:cxn ang="0">
                  <a:pos x="173" y="10"/>
                </a:cxn>
                <a:cxn ang="0">
                  <a:pos x="181" y="2"/>
                </a:cxn>
                <a:cxn ang="0">
                  <a:pos x="183" y="0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47" name="Freeform 631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" y="14"/>
                </a:cxn>
                <a:cxn ang="0">
                  <a:pos x="46" y="33"/>
                </a:cxn>
                <a:cxn ang="0">
                  <a:pos x="66" y="54"/>
                </a:cxn>
                <a:cxn ang="0">
                  <a:pos x="83" y="77"/>
                </a:cxn>
                <a:cxn ang="0">
                  <a:pos x="95" y="103"/>
                </a:cxn>
                <a:cxn ang="0">
                  <a:pos x="102" y="128"/>
                </a:cxn>
                <a:cxn ang="0">
                  <a:pos x="102" y="153"/>
                </a:cxn>
                <a:cxn ang="0">
                  <a:pos x="93" y="177"/>
                </a:cxn>
                <a:cxn ang="0">
                  <a:pos x="79" y="191"/>
                </a:cxn>
                <a:cxn ang="0">
                  <a:pos x="65" y="197"/>
                </a:cxn>
                <a:cxn ang="0">
                  <a:pos x="51" y="194"/>
                </a:cxn>
                <a:cxn ang="0">
                  <a:pos x="39" y="183"/>
                </a:cxn>
                <a:cxn ang="0">
                  <a:pos x="30" y="170"/>
                </a:cxn>
                <a:cxn ang="0">
                  <a:pos x="25" y="151"/>
                </a:cxn>
                <a:cxn ang="0">
                  <a:pos x="25" y="132"/>
                </a:cxn>
                <a:cxn ang="0">
                  <a:pos x="32" y="112"/>
                </a:cxn>
                <a:cxn ang="0">
                  <a:pos x="37" y="96"/>
                </a:cxn>
                <a:cxn ang="0">
                  <a:pos x="35" y="77"/>
                </a:cxn>
                <a:cxn ang="0">
                  <a:pos x="31" y="59"/>
                </a:cxn>
                <a:cxn ang="0">
                  <a:pos x="24" y="41"/>
                </a:cxn>
                <a:cxn ang="0">
                  <a:pos x="16" y="24"/>
                </a:cxn>
                <a:cxn ang="0">
                  <a:pos x="8" y="12"/>
                </a:cxn>
                <a:cxn ang="0">
                  <a:pos x="2" y="4"/>
                </a:cxn>
                <a:cxn ang="0">
                  <a:pos x="0" y="0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48" name="Freeform 632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8" y="0"/>
                </a:cxn>
                <a:cxn ang="0">
                  <a:pos x="57" y="1"/>
                </a:cxn>
                <a:cxn ang="0">
                  <a:pos x="87" y="7"/>
                </a:cxn>
                <a:cxn ang="0">
                  <a:pos x="114" y="16"/>
                </a:cxn>
                <a:cxn ang="0">
                  <a:pos x="140" y="30"/>
                </a:cxn>
                <a:cxn ang="0">
                  <a:pos x="159" y="46"/>
                </a:cxn>
                <a:cxn ang="0">
                  <a:pos x="173" y="67"/>
                </a:cxn>
                <a:cxn ang="0">
                  <a:pos x="180" y="91"/>
                </a:cxn>
                <a:cxn ang="0">
                  <a:pos x="178" y="110"/>
                </a:cxn>
                <a:cxn ang="0">
                  <a:pos x="170" y="123"/>
                </a:cxn>
                <a:cxn ang="0">
                  <a:pos x="156" y="129"/>
                </a:cxn>
                <a:cxn ang="0">
                  <a:pos x="141" y="128"/>
                </a:cxn>
                <a:cxn ang="0">
                  <a:pos x="125" y="121"/>
                </a:cxn>
                <a:cxn ang="0">
                  <a:pos x="110" y="109"/>
                </a:cxn>
                <a:cxn ang="0">
                  <a:pos x="98" y="93"/>
                </a:cxn>
                <a:cxn ang="0">
                  <a:pos x="93" y="73"/>
                </a:cxn>
                <a:cxn ang="0">
                  <a:pos x="87" y="57"/>
                </a:cxn>
                <a:cxn ang="0">
                  <a:pos x="75" y="44"/>
                </a:cxn>
                <a:cxn ang="0">
                  <a:pos x="60" y="31"/>
                </a:cxn>
                <a:cxn ang="0">
                  <a:pos x="44" y="20"/>
                </a:cxn>
                <a:cxn ang="0">
                  <a:pos x="28" y="12"/>
                </a:cxn>
                <a:cxn ang="0">
                  <a:pos x="14" y="7"/>
                </a:cxn>
                <a:cxn ang="0">
                  <a:pos x="4" y="3"/>
                </a:cxn>
                <a:cxn ang="0">
                  <a:pos x="0" y="2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49" name="Freeform 633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1" y="45"/>
                </a:cxn>
                <a:cxn ang="0">
                  <a:pos x="22" y="37"/>
                </a:cxn>
                <a:cxn ang="0">
                  <a:pos x="34" y="30"/>
                </a:cxn>
                <a:cxn ang="0">
                  <a:pos x="46" y="23"/>
                </a:cxn>
                <a:cxn ang="0">
                  <a:pos x="60" y="16"/>
                </a:cxn>
                <a:cxn ang="0">
                  <a:pos x="74" y="11"/>
                </a:cxn>
                <a:cxn ang="0">
                  <a:pos x="88" y="7"/>
                </a:cxn>
                <a:cxn ang="0">
                  <a:pos x="103" y="3"/>
                </a:cxn>
                <a:cxn ang="0">
                  <a:pos x="117" y="1"/>
                </a:cxn>
                <a:cxn ang="0">
                  <a:pos x="130" y="0"/>
                </a:cxn>
                <a:cxn ang="0">
                  <a:pos x="143" y="1"/>
                </a:cxn>
                <a:cxn ang="0">
                  <a:pos x="156" y="3"/>
                </a:cxn>
                <a:cxn ang="0">
                  <a:pos x="168" y="7"/>
                </a:cxn>
                <a:cxn ang="0">
                  <a:pos x="179" y="12"/>
                </a:cxn>
                <a:cxn ang="0">
                  <a:pos x="189" y="19"/>
                </a:cxn>
                <a:cxn ang="0">
                  <a:pos x="197" y="29"/>
                </a:cxn>
                <a:cxn ang="0">
                  <a:pos x="206" y="47"/>
                </a:cxn>
                <a:cxn ang="0">
                  <a:pos x="206" y="62"/>
                </a:cxn>
                <a:cxn ang="0">
                  <a:pos x="198" y="73"/>
                </a:cxn>
                <a:cxn ang="0">
                  <a:pos x="185" y="82"/>
                </a:cxn>
                <a:cxn ang="0">
                  <a:pos x="167" y="85"/>
                </a:cxn>
                <a:cxn ang="0">
                  <a:pos x="149" y="84"/>
                </a:cxn>
                <a:cxn ang="0">
                  <a:pos x="132" y="76"/>
                </a:cxn>
                <a:cxn ang="0">
                  <a:pos x="116" y="63"/>
                </a:cxn>
                <a:cxn ang="0">
                  <a:pos x="102" y="53"/>
                </a:cxn>
                <a:cxn ang="0">
                  <a:pos x="84" y="47"/>
                </a:cxn>
                <a:cxn ang="0">
                  <a:pos x="66" y="45"/>
                </a:cxn>
                <a:cxn ang="0">
                  <a:pos x="46" y="46"/>
                </a:cxn>
                <a:cxn ang="0">
                  <a:pos x="29" y="48"/>
                </a:cxn>
                <a:cxn ang="0">
                  <a:pos x="14" y="50"/>
                </a:cxn>
                <a:cxn ang="0">
                  <a:pos x="4" y="53"/>
                </a:cxn>
                <a:cxn ang="0">
                  <a:pos x="0" y="54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50" name="Freeform 634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2" y="2"/>
                </a:cxn>
                <a:cxn ang="0">
                  <a:pos x="45" y="0"/>
                </a:cxn>
                <a:cxn ang="0">
                  <a:pos x="68" y="3"/>
                </a:cxn>
                <a:cxn ang="0">
                  <a:pos x="91" y="8"/>
                </a:cxn>
                <a:cxn ang="0">
                  <a:pos x="111" y="17"/>
                </a:cxn>
                <a:cxn ang="0">
                  <a:pos x="128" y="29"/>
                </a:cxn>
                <a:cxn ang="0">
                  <a:pos x="141" y="44"/>
                </a:cxn>
                <a:cxn ang="0">
                  <a:pos x="147" y="63"/>
                </a:cxn>
                <a:cxn ang="0">
                  <a:pos x="146" y="79"/>
                </a:cxn>
                <a:cxn ang="0">
                  <a:pos x="141" y="89"/>
                </a:cxn>
                <a:cxn ang="0">
                  <a:pos x="130" y="94"/>
                </a:cxn>
                <a:cxn ang="0">
                  <a:pos x="119" y="95"/>
                </a:cxn>
                <a:cxn ang="0">
                  <a:pos x="105" y="90"/>
                </a:cxn>
                <a:cxn ang="0">
                  <a:pos x="93" y="82"/>
                </a:cxn>
                <a:cxn ang="0">
                  <a:pos x="83" y="70"/>
                </a:cxn>
                <a:cxn ang="0">
                  <a:pos x="77" y="55"/>
                </a:cxn>
                <a:cxn ang="0">
                  <a:pos x="71" y="43"/>
                </a:cxn>
                <a:cxn ang="0">
                  <a:pos x="62" y="33"/>
                </a:cxn>
                <a:cxn ang="0">
                  <a:pos x="50" y="23"/>
                </a:cxn>
                <a:cxn ang="0">
                  <a:pos x="36" y="17"/>
                </a:cxn>
                <a:cxn ang="0">
                  <a:pos x="22" y="12"/>
                </a:cxn>
                <a:cxn ang="0">
                  <a:pos x="10" y="7"/>
                </a:cxn>
                <a:cxn ang="0">
                  <a:pos x="3" y="6"/>
                </a:cxn>
                <a:cxn ang="0">
                  <a:pos x="0" y="5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51" name="Freeform 635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" y="10"/>
                </a:cxn>
                <a:cxn ang="0">
                  <a:pos x="38" y="24"/>
                </a:cxn>
                <a:cxn ang="0">
                  <a:pos x="56" y="40"/>
                </a:cxn>
                <a:cxn ang="0">
                  <a:pos x="69" y="59"/>
                </a:cxn>
                <a:cxn ang="0">
                  <a:pos x="81" y="78"/>
                </a:cxn>
                <a:cxn ang="0">
                  <a:pos x="87" y="98"/>
                </a:cxn>
                <a:cxn ang="0">
                  <a:pos x="87" y="119"/>
                </a:cxn>
                <a:cxn ang="0">
                  <a:pos x="81" y="137"/>
                </a:cxn>
                <a:cxn ang="0">
                  <a:pos x="71" y="150"/>
                </a:cxn>
                <a:cxn ang="0">
                  <a:pos x="59" y="154"/>
                </a:cxn>
                <a:cxn ang="0">
                  <a:pos x="49" y="152"/>
                </a:cxn>
                <a:cxn ang="0">
                  <a:pos x="38" y="144"/>
                </a:cxn>
                <a:cxn ang="0">
                  <a:pos x="30" y="133"/>
                </a:cxn>
                <a:cxn ang="0">
                  <a:pos x="26" y="119"/>
                </a:cxn>
                <a:cxn ang="0">
                  <a:pos x="26" y="103"/>
                </a:cxn>
                <a:cxn ang="0">
                  <a:pos x="30" y="88"/>
                </a:cxn>
                <a:cxn ang="0">
                  <a:pos x="34" y="74"/>
                </a:cxn>
                <a:cxn ang="0">
                  <a:pos x="31" y="60"/>
                </a:cxn>
                <a:cxn ang="0">
                  <a:pos x="27" y="45"/>
                </a:cxn>
                <a:cxn ang="0">
                  <a:pos x="21" y="31"/>
                </a:cxn>
                <a:cxn ang="0">
                  <a:pos x="14" y="19"/>
                </a:cxn>
                <a:cxn ang="0">
                  <a:pos x="7" y="9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52" name="Freeform 636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/>
              <a:ahLst/>
              <a:cxnLst>
                <a:cxn ang="0">
                  <a:pos x="0" y="69"/>
                </a:cxn>
                <a:cxn ang="0">
                  <a:pos x="14" y="52"/>
                </a:cxn>
                <a:cxn ang="0">
                  <a:pos x="30" y="36"/>
                </a:cxn>
                <a:cxn ang="0">
                  <a:pos x="49" y="22"/>
                </a:cxn>
                <a:cxn ang="0">
                  <a:pos x="69" y="11"/>
                </a:cxn>
                <a:cxn ang="0">
                  <a:pos x="90" y="4"/>
                </a:cxn>
                <a:cxn ang="0">
                  <a:pos x="110" y="0"/>
                </a:cxn>
                <a:cxn ang="0">
                  <a:pos x="130" y="4"/>
                </a:cxn>
                <a:cxn ang="0">
                  <a:pos x="147" y="13"/>
                </a:cxn>
                <a:cxn ang="0">
                  <a:pos x="158" y="25"/>
                </a:cxn>
                <a:cxn ang="0">
                  <a:pos x="161" y="37"/>
                </a:cxn>
                <a:cxn ang="0">
                  <a:pos x="156" y="47"/>
                </a:cxn>
                <a:cxn ang="0">
                  <a:pos x="148" y="55"/>
                </a:cxn>
                <a:cxn ang="0">
                  <a:pos x="136" y="61"/>
                </a:cxn>
                <a:cxn ang="0">
                  <a:pos x="121" y="64"/>
                </a:cxn>
                <a:cxn ang="0">
                  <a:pos x="105" y="61"/>
                </a:cxn>
                <a:cxn ang="0">
                  <a:pos x="90" y="54"/>
                </a:cxn>
                <a:cxn ang="0">
                  <a:pos x="77" y="49"/>
                </a:cxn>
                <a:cxn ang="0">
                  <a:pos x="63" y="47"/>
                </a:cxn>
                <a:cxn ang="0">
                  <a:pos x="48" y="50"/>
                </a:cxn>
                <a:cxn ang="0">
                  <a:pos x="34" y="54"/>
                </a:cxn>
                <a:cxn ang="0">
                  <a:pos x="21" y="59"/>
                </a:cxn>
                <a:cxn ang="0">
                  <a:pos x="10" y="64"/>
                </a:cxn>
                <a:cxn ang="0">
                  <a:pos x="2" y="68"/>
                </a:cxn>
                <a:cxn ang="0">
                  <a:pos x="0" y="6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53" name="Freeform 637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/>
              <a:ahLst/>
              <a:cxnLst>
                <a:cxn ang="0">
                  <a:pos x="0" y="133"/>
                </a:cxn>
                <a:cxn ang="0">
                  <a:pos x="1" y="111"/>
                </a:cxn>
                <a:cxn ang="0">
                  <a:pos x="5" y="88"/>
                </a:cxn>
                <a:cxn ang="0">
                  <a:pos x="11" y="65"/>
                </a:cxn>
                <a:cxn ang="0">
                  <a:pos x="22" y="44"/>
                </a:cxn>
                <a:cxn ang="0">
                  <a:pos x="35" y="25"/>
                </a:cxn>
                <a:cxn ang="0">
                  <a:pos x="49" y="12"/>
                </a:cxn>
                <a:cxn ang="0">
                  <a:pos x="67" y="2"/>
                </a:cxn>
                <a:cxn ang="0">
                  <a:pos x="86" y="0"/>
                </a:cxn>
                <a:cxn ang="0">
                  <a:pos x="102" y="4"/>
                </a:cxn>
                <a:cxn ang="0">
                  <a:pos x="112" y="12"/>
                </a:cxn>
                <a:cxn ang="0">
                  <a:pos x="114" y="22"/>
                </a:cxn>
                <a:cxn ang="0">
                  <a:pos x="112" y="35"/>
                </a:cxn>
                <a:cxn ang="0">
                  <a:pos x="105" y="46"/>
                </a:cxn>
                <a:cxn ang="0">
                  <a:pos x="94" y="56"/>
                </a:cxn>
                <a:cxn ang="0">
                  <a:pos x="81" y="65"/>
                </a:cxn>
                <a:cxn ang="0">
                  <a:pos x="64" y="67"/>
                </a:cxn>
                <a:cxn ang="0">
                  <a:pos x="52" y="69"/>
                </a:cxn>
                <a:cxn ang="0">
                  <a:pos x="39" y="77"/>
                </a:cxn>
                <a:cxn ang="0">
                  <a:pos x="29" y="88"/>
                </a:cxn>
                <a:cxn ang="0">
                  <a:pos x="18" y="99"/>
                </a:cxn>
                <a:cxn ang="0">
                  <a:pos x="11" y="112"/>
                </a:cxn>
                <a:cxn ang="0">
                  <a:pos x="5" y="122"/>
                </a:cxn>
                <a:cxn ang="0">
                  <a:pos x="1" y="130"/>
                </a:cxn>
                <a:cxn ang="0">
                  <a:pos x="0" y="133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54" name="Freeform 638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/>
              <a:ahLst/>
              <a:cxnLst>
                <a:cxn ang="0">
                  <a:pos x="30" y="163"/>
                </a:cxn>
                <a:cxn ang="0">
                  <a:pos x="18" y="145"/>
                </a:cxn>
                <a:cxn ang="0">
                  <a:pos x="9" y="124"/>
                </a:cxn>
                <a:cxn ang="0">
                  <a:pos x="3" y="101"/>
                </a:cxn>
                <a:cxn ang="0">
                  <a:pos x="0" y="78"/>
                </a:cxn>
                <a:cxn ang="0">
                  <a:pos x="0" y="56"/>
                </a:cxn>
                <a:cxn ang="0">
                  <a:pos x="4" y="36"/>
                </a:cxn>
                <a:cxn ang="0">
                  <a:pos x="13" y="18"/>
                </a:cxn>
                <a:cxn ang="0">
                  <a:pos x="28" y="6"/>
                </a:cxn>
                <a:cxn ang="0">
                  <a:pos x="43" y="0"/>
                </a:cxn>
                <a:cxn ang="0">
                  <a:pos x="56" y="2"/>
                </a:cxn>
                <a:cxn ang="0">
                  <a:pos x="64" y="9"/>
                </a:cxn>
                <a:cxn ang="0">
                  <a:pos x="70" y="21"/>
                </a:cxn>
                <a:cxn ang="0">
                  <a:pos x="70" y="34"/>
                </a:cxn>
                <a:cxn ang="0">
                  <a:pos x="68" y="48"/>
                </a:cxn>
                <a:cxn ang="0">
                  <a:pos x="59" y="62"/>
                </a:cxn>
                <a:cxn ang="0">
                  <a:pos x="48" y="74"/>
                </a:cxn>
                <a:cxn ang="0">
                  <a:pos x="33" y="97"/>
                </a:cxn>
                <a:cxn ang="0">
                  <a:pos x="27" y="127"/>
                </a:cxn>
                <a:cxn ang="0">
                  <a:pos x="28" y="152"/>
                </a:cxn>
                <a:cxn ang="0">
                  <a:pos x="30" y="163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55" name="Freeform 639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/>
              <a:ahLst/>
              <a:cxnLst>
                <a:cxn ang="0">
                  <a:pos x="8" y="6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3" y="4"/>
                </a:cxn>
                <a:cxn ang="0">
                  <a:pos x="44" y="8"/>
                </a:cxn>
                <a:cxn ang="0">
                  <a:pos x="69" y="16"/>
                </a:cxn>
                <a:cxn ang="0">
                  <a:pos x="98" y="27"/>
                </a:cxn>
                <a:cxn ang="0">
                  <a:pos x="129" y="39"/>
                </a:cxn>
                <a:cxn ang="0">
                  <a:pos x="162" y="55"/>
                </a:cxn>
                <a:cxn ang="0">
                  <a:pos x="196" y="74"/>
                </a:cxn>
                <a:cxn ang="0">
                  <a:pos x="229" y="96"/>
                </a:cxn>
                <a:cxn ang="0">
                  <a:pos x="262" y="120"/>
                </a:cxn>
                <a:cxn ang="0">
                  <a:pos x="291" y="146"/>
                </a:cxn>
                <a:cxn ang="0">
                  <a:pos x="317" y="178"/>
                </a:cxn>
                <a:cxn ang="0">
                  <a:pos x="340" y="210"/>
                </a:cxn>
                <a:cxn ang="0">
                  <a:pos x="356" y="247"/>
                </a:cxn>
                <a:cxn ang="0">
                  <a:pos x="361" y="267"/>
                </a:cxn>
                <a:cxn ang="0">
                  <a:pos x="358" y="287"/>
                </a:cxn>
                <a:cxn ang="0">
                  <a:pos x="354" y="304"/>
                </a:cxn>
                <a:cxn ang="0">
                  <a:pos x="346" y="319"/>
                </a:cxn>
                <a:cxn ang="0">
                  <a:pos x="336" y="331"/>
                </a:cxn>
                <a:cxn ang="0">
                  <a:pos x="328" y="340"/>
                </a:cxn>
                <a:cxn ang="0">
                  <a:pos x="323" y="346"/>
                </a:cxn>
                <a:cxn ang="0">
                  <a:pos x="320" y="348"/>
                </a:cxn>
                <a:cxn ang="0">
                  <a:pos x="321" y="346"/>
                </a:cxn>
                <a:cxn ang="0">
                  <a:pos x="326" y="341"/>
                </a:cxn>
                <a:cxn ang="0">
                  <a:pos x="331" y="332"/>
                </a:cxn>
                <a:cxn ang="0">
                  <a:pos x="336" y="320"/>
                </a:cxn>
                <a:cxn ang="0">
                  <a:pos x="340" y="305"/>
                </a:cxn>
                <a:cxn ang="0">
                  <a:pos x="342" y="287"/>
                </a:cxn>
                <a:cxn ang="0">
                  <a:pos x="341" y="267"/>
                </a:cxn>
                <a:cxn ang="0">
                  <a:pos x="336" y="244"/>
                </a:cxn>
                <a:cxn ang="0">
                  <a:pos x="326" y="220"/>
                </a:cxn>
                <a:cxn ang="0">
                  <a:pos x="309" y="194"/>
                </a:cxn>
                <a:cxn ang="0">
                  <a:pos x="283" y="165"/>
                </a:cxn>
                <a:cxn ang="0">
                  <a:pos x="250" y="136"/>
                </a:cxn>
                <a:cxn ang="0">
                  <a:pos x="207" y="105"/>
                </a:cxn>
                <a:cxn ang="0">
                  <a:pos x="153" y="73"/>
                </a:cxn>
                <a:cxn ang="0">
                  <a:pos x="88" y="39"/>
                </a:cxn>
                <a:cxn ang="0">
                  <a:pos x="8" y="6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56" name="Freeform 640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10" y="30"/>
                </a:cxn>
                <a:cxn ang="0">
                  <a:pos x="2" y="71"/>
                </a:cxn>
                <a:cxn ang="0">
                  <a:pos x="0" y="121"/>
                </a:cxn>
                <a:cxn ang="0">
                  <a:pos x="5" y="175"/>
                </a:cxn>
                <a:cxn ang="0">
                  <a:pos x="19" y="228"/>
                </a:cxn>
                <a:cxn ang="0">
                  <a:pos x="43" y="276"/>
                </a:cxn>
                <a:cxn ang="0">
                  <a:pos x="79" y="316"/>
                </a:cxn>
                <a:cxn ang="0">
                  <a:pos x="126" y="343"/>
                </a:cxn>
                <a:cxn ang="0">
                  <a:pos x="123" y="341"/>
                </a:cxn>
                <a:cxn ang="0">
                  <a:pos x="115" y="332"/>
                </a:cxn>
                <a:cxn ang="0">
                  <a:pos x="102" y="321"/>
                </a:cxn>
                <a:cxn ang="0">
                  <a:pos x="87" y="306"/>
                </a:cxn>
                <a:cxn ang="0">
                  <a:pos x="71" y="288"/>
                </a:cxn>
                <a:cxn ang="0">
                  <a:pos x="55" y="267"/>
                </a:cxn>
                <a:cxn ang="0">
                  <a:pos x="41" y="245"/>
                </a:cxn>
                <a:cxn ang="0">
                  <a:pos x="30" y="221"/>
                </a:cxn>
                <a:cxn ang="0">
                  <a:pos x="19" y="183"/>
                </a:cxn>
                <a:cxn ang="0">
                  <a:pos x="13" y="145"/>
                </a:cxn>
                <a:cxn ang="0">
                  <a:pos x="12" y="108"/>
                </a:cxn>
                <a:cxn ang="0">
                  <a:pos x="13" y="73"/>
                </a:cxn>
                <a:cxn ang="0">
                  <a:pos x="17" y="43"/>
                </a:cxn>
                <a:cxn ang="0">
                  <a:pos x="20" y="20"/>
                </a:cxn>
                <a:cxn ang="0">
                  <a:pos x="24" y="5"/>
                </a:cxn>
                <a:cxn ang="0">
                  <a:pos x="25" y="0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57" name="Freeform 641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/>
              <a:ahLst/>
              <a:cxnLst>
                <a:cxn ang="0">
                  <a:pos x="332" y="160"/>
                </a:cxn>
                <a:cxn ang="0">
                  <a:pos x="326" y="146"/>
                </a:cxn>
                <a:cxn ang="0">
                  <a:pos x="318" y="130"/>
                </a:cxn>
                <a:cxn ang="0">
                  <a:pos x="305" y="114"/>
                </a:cxn>
                <a:cxn ang="0">
                  <a:pos x="290" y="96"/>
                </a:cxn>
                <a:cxn ang="0">
                  <a:pos x="273" y="79"/>
                </a:cxn>
                <a:cxn ang="0">
                  <a:pos x="254" y="63"/>
                </a:cxn>
                <a:cxn ang="0">
                  <a:pos x="232" y="48"/>
                </a:cxn>
                <a:cxn ang="0">
                  <a:pos x="208" y="34"/>
                </a:cxn>
                <a:cxn ang="0">
                  <a:pos x="183" y="21"/>
                </a:cxn>
                <a:cxn ang="0">
                  <a:pos x="158" y="11"/>
                </a:cxn>
                <a:cxn ang="0">
                  <a:pos x="132" y="4"/>
                </a:cxn>
                <a:cxn ang="0">
                  <a:pos x="104" y="0"/>
                </a:cxn>
                <a:cxn ang="0">
                  <a:pos x="77" y="0"/>
                </a:cxn>
                <a:cxn ang="0">
                  <a:pos x="51" y="2"/>
                </a:cxn>
                <a:cxn ang="0">
                  <a:pos x="26" y="10"/>
                </a:cxn>
                <a:cxn ang="0">
                  <a:pos x="0" y="23"/>
                </a:cxn>
                <a:cxn ang="0">
                  <a:pos x="5" y="21"/>
                </a:cxn>
                <a:cxn ang="0">
                  <a:pos x="15" y="19"/>
                </a:cxn>
                <a:cxn ang="0">
                  <a:pos x="33" y="17"/>
                </a:cxn>
                <a:cxn ang="0">
                  <a:pos x="54" y="15"/>
                </a:cxn>
                <a:cxn ang="0">
                  <a:pos x="79" y="13"/>
                </a:cxn>
                <a:cxn ang="0">
                  <a:pos x="105" y="15"/>
                </a:cxn>
                <a:cxn ang="0">
                  <a:pos x="132" y="18"/>
                </a:cxn>
                <a:cxn ang="0">
                  <a:pos x="157" y="24"/>
                </a:cxn>
                <a:cxn ang="0">
                  <a:pos x="194" y="39"/>
                </a:cxn>
                <a:cxn ang="0">
                  <a:pos x="226" y="59"/>
                </a:cxn>
                <a:cxn ang="0">
                  <a:pos x="256" y="81"/>
                </a:cxn>
                <a:cxn ang="0">
                  <a:pos x="282" y="104"/>
                </a:cxn>
                <a:cxn ang="0">
                  <a:pos x="303" y="125"/>
                </a:cxn>
                <a:cxn ang="0">
                  <a:pos x="318" y="144"/>
                </a:cxn>
                <a:cxn ang="0">
                  <a:pos x="329" y="155"/>
                </a:cxn>
                <a:cxn ang="0">
                  <a:pos x="332" y="160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58" name="Freeform 642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/>
              <a:ahLst/>
              <a:cxnLst>
                <a:cxn ang="0">
                  <a:pos x="330" y="1333"/>
                </a:cxn>
                <a:cxn ang="0">
                  <a:pos x="242" y="1323"/>
                </a:cxn>
                <a:cxn ang="0">
                  <a:pos x="162" y="1304"/>
                </a:cxn>
                <a:cxn ang="0">
                  <a:pos x="96" y="1268"/>
                </a:cxn>
                <a:cxn ang="0">
                  <a:pos x="53" y="1211"/>
                </a:cxn>
                <a:cxn ang="0">
                  <a:pos x="42" y="1130"/>
                </a:cxn>
                <a:cxn ang="0">
                  <a:pos x="68" y="1017"/>
                </a:cxn>
                <a:cxn ang="0">
                  <a:pos x="142" y="867"/>
                </a:cxn>
                <a:cxn ang="0">
                  <a:pos x="248" y="700"/>
                </a:cxn>
                <a:cxn ang="0">
                  <a:pos x="318" y="556"/>
                </a:cxn>
                <a:cxn ang="0">
                  <a:pos x="357" y="426"/>
                </a:cxn>
                <a:cxn ang="0">
                  <a:pos x="368" y="310"/>
                </a:cxn>
                <a:cxn ang="0">
                  <a:pos x="355" y="210"/>
                </a:cxn>
                <a:cxn ang="0">
                  <a:pos x="323" y="129"/>
                </a:cxn>
                <a:cxn ang="0">
                  <a:pos x="276" y="65"/>
                </a:cxn>
                <a:cxn ang="0">
                  <a:pos x="218" y="22"/>
                </a:cxn>
                <a:cxn ang="0">
                  <a:pos x="162" y="2"/>
                </a:cxn>
                <a:cxn ang="0">
                  <a:pos x="119" y="2"/>
                </a:cxn>
                <a:cxn ang="0">
                  <a:pos x="84" y="15"/>
                </a:cxn>
                <a:cxn ang="0">
                  <a:pos x="56" y="35"/>
                </a:cxn>
                <a:cxn ang="0">
                  <a:pos x="33" y="62"/>
                </a:cxn>
                <a:cxn ang="0">
                  <a:pos x="16" y="87"/>
                </a:cxn>
                <a:cxn ang="0">
                  <a:pos x="6" y="108"/>
                </a:cxn>
                <a:cxn ang="0">
                  <a:pos x="1" y="121"/>
                </a:cxn>
                <a:cxn ang="0">
                  <a:pos x="1" y="122"/>
                </a:cxn>
                <a:cxn ang="0">
                  <a:pos x="8" y="111"/>
                </a:cxn>
                <a:cxn ang="0">
                  <a:pos x="23" y="94"/>
                </a:cxn>
                <a:cxn ang="0">
                  <a:pos x="44" y="75"/>
                </a:cxn>
                <a:cxn ang="0">
                  <a:pos x="69" y="54"/>
                </a:cxn>
                <a:cxn ang="0">
                  <a:pos x="99" y="37"/>
                </a:cxn>
                <a:cxn ang="0">
                  <a:pos x="133" y="27"/>
                </a:cxn>
                <a:cxn ang="0">
                  <a:pos x="170" y="27"/>
                </a:cxn>
                <a:cxn ang="0">
                  <a:pos x="210" y="42"/>
                </a:cxn>
                <a:cxn ang="0">
                  <a:pos x="253" y="72"/>
                </a:cxn>
                <a:cxn ang="0">
                  <a:pos x="293" y="114"/>
                </a:cxn>
                <a:cxn ang="0">
                  <a:pos x="327" y="169"/>
                </a:cxn>
                <a:cxn ang="0">
                  <a:pos x="350" y="236"/>
                </a:cxn>
                <a:cxn ang="0">
                  <a:pos x="361" y="313"/>
                </a:cxn>
                <a:cxn ang="0">
                  <a:pos x="353" y="402"/>
                </a:cxn>
                <a:cxn ang="0">
                  <a:pos x="322" y="501"/>
                </a:cxn>
                <a:cxn ang="0">
                  <a:pos x="268" y="610"/>
                </a:cxn>
                <a:cxn ang="0">
                  <a:pos x="205" y="715"/>
                </a:cxn>
                <a:cxn ang="0">
                  <a:pos x="145" y="813"/>
                </a:cxn>
                <a:cxn ang="0">
                  <a:pos x="92" y="902"/>
                </a:cxn>
                <a:cxn ang="0">
                  <a:pos x="49" y="984"/>
                </a:cxn>
                <a:cxn ang="0">
                  <a:pos x="19" y="1060"/>
                </a:cxn>
                <a:cxn ang="0">
                  <a:pos x="7" y="1130"/>
                </a:cxn>
                <a:cxn ang="0">
                  <a:pos x="19" y="1193"/>
                </a:cxn>
                <a:cxn ang="0">
                  <a:pos x="56" y="1249"/>
                </a:cxn>
                <a:cxn ang="0">
                  <a:pos x="104" y="1290"/>
                </a:cxn>
                <a:cxn ang="0">
                  <a:pos x="158" y="1317"/>
                </a:cxn>
                <a:cxn ang="0">
                  <a:pos x="215" y="1332"/>
                </a:cxn>
                <a:cxn ang="0">
                  <a:pos x="269" y="1339"/>
                </a:cxn>
                <a:cxn ang="0">
                  <a:pos x="316" y="1340"/>
                </a:cxn>
                <a:cxn ang="0">
                  <a:pos x="350" y="1338"/>
                </a:cxn>
                <a:cxn ang="0">
                  <a:pos x="371" y="1336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59" name="Freeform 643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/>
              <a:ahLst/>
              <a:cxnLst>
                <a:cxn ang="0">
                  <a:pos x="99" y="62"/>
                </a:cxn>
                <a:cxn ang="0">
                  <a:pos x="105" y="56"/>
                </a:cxn>
                <a:cxn ang="0">
                  <a:pos x="110" y="48"/>
                </a:cxn>
                <a:cxn ang="0">
                  <a:pos x="110" y="39"/>
                </a:cxn>
                <a:cxn ang="0">
                  <a:pos x="108" y="31"/>
                </a:cxn>
                <a:cxn ang="0">
                  <a:pos x="102" y="25"/>
                </a:cxn>
                <a:cxn ang="0">
                  <a:pos x="94" y="21"/>
                </a:cxn>
                <a:cxn ang="0">
                  <a:pos x="86" y="20"/>
                </a:cxn>
                <a:cxn ang="0">
                  <a:pos x="77" y="23"/>
                </a:cxn>
                <a:cxn ang="0">
                  <a:pos x="74" y="13"/>
                </a:cxn>
                <a:cxn ang="0">
                  <a:pos x="70" y="6"/>
                </a:cxn>
                <a:cxn ang="0">
                  <a:pos x="63" y="2"/>
                </a:cxn>
                <a:cxn ang="0">
                  <a:pos x="55" y="0"/>
                </a:cxn>
                <a:cxn ang="0">
                  <a:pos x="48" y="2"/>
                </a:cxn>
                <a:cxn ang="0">
                  <a:pos x="41" y="6"/>
                </a:cxn>
                <a:cxn ang="0">
                  <a:pos x="36" y="13"/>
                </a:cxn>
                <a:cxn ang="0">
                  <a:pos x="34" y="23"/>
                </a:cxn>
                <a:cxn ang="0">
                  <a:pos x="25" y="20"/>
                </a:cxn>
                <a:cxn ang="0">
                  <a:pos x="17" y="20"/>
                </a:cxn>
                <a:cxn ang="0">
                  <a:pos x="9" y="24"/>
                </a:cxn>
                <a:cxn ang="0">
                  <a:pos x="3" y="31"/>
                </a:cxn>
                <a:cxn ang="0">
                  <a:pos x="1" y="39"/>
                </a:cxn>
                <a:cxn ang="0">
                  <a:pos x="1" y="47"/>
                </a:cxn>
                <a:cxn ang="0">
                  <a:pos x="4" y="55"/>
                </a:cxn>
                <a:cxn ang="0">
                  <a:pos x="11" y="61"/>
                </a:cxn>
                <a:cxn ang="0">
                  <a:pos x="4" y="66"/>
                </a:cxn>
                <a:cxn ang="0">
                  <a:pos x="0" y="74"/>
                </a:cxn>
                <a:cxn ang="0">
                  <a:pos x="0" y="84"/>
                </a:cxn>
                <a:cxn ang="0">
                  <a:pos x="2" y="92"/>
                </a:cxn>
                <a:cxn ang="0">
                  <a:pos x="8" y="97"/>
                </a:cxn>
                <a:cxn ang="0">
                  <a:pos x="16" y="101"/>
                </a:cxn>
                <a:cxn ang="0">
                  <a:pos x="24" y="102"/>
                </a:cxn>
                <a:cxn ang="0">
                  <a:pos x="33" y="100"/>
                </a:cxn>
                <a:cxn ang="0">
                  <a:pos x="35" y="109"/>
                </a:cxn>
                <a:cxn ang="0">
                  <a:pos x="40" y="116"/>
                </a:cxn>
                <a:cxn ang="0">
                  <a:pos x="46" y="121"/>
                </a:cxn>
                <a:cxn ang="0">
                  <a:pos x="54" y="123"/>
                </a:cxn>
                <a:cxn ang="0">
                  <a:pos x="62" y="121"/>
                </a:cxn>
                <a:cxn ang="0">
                  <a:pos x="69" y="116"/>
                </a:cxn>
                <a:cxn ang="0">
                  <a:pos x="73" y="109"/>
                </a:cxn>
                <a:cxn ang="0">
                  <a:pos x="76" y="101"/>
                </a:cxn>
                <a:cxn ang="0">
                  <a:pos x="85" y="103"/>
                </a:cxn>
                <a:cxn ang="0">
                  <a:pos x="93" y="102"/>
                </a:cxn>
                <a:cxn ang="0">
                  <a:pos x="101" y="99"/>
                </a:cxn>
                <a:cxn ang="0">
                  <a:pos x="107" y="93"/>
                </a:cxn>
                <a:cxn ang="0">
                  <a:pos x="109" y="85"/>
                </a:cxn>
                <a:cxn ang="0">
                  <a:pos x="109" y="77"/>
                </a:cxn>
                <a:cxn ang="0">
                  <a:pos x="105" y="69"/>
                </a:cxn>
                <a:cxn ang="0">
                  <a:pos x="99" y="62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60" name="Freeform 644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/>
              <a:ahLst/>
              <a:cxnLst>
                <a:cxn ang="0">
                  <a:pos x="15" y="33"/>
                </a:cxn>
                <a:cxn ang="0">
                  <a:pos x="9" y="32"/>
                </a:cxn>
                <a:cxn ang="0">
                  <a:pos x="4" y="28"/>
                </a:cxn>
                <a:cxn ang="0">
                  <a:pos x="1" y="24"/>
                </a:cxn>
                <a:cxn ang="0">
                  <a:pos x="0" y="17"/>
                </a:cxn>
                <a:cxn ang="0">
                  <a:pos x="1" y="10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5" y="0"/>
                </a:cxn>
                <a:cxn ang="0">
                  <a:pos x="22" y="2"/>
                </a:cxn>
                <a:cxn ang="0">
                  <a:pos x="26" y="5"/>
                </a:cxn>
                <a:cxn ang="0">
                  <a:pos x="30" y="10"/>
                </a:cxn>
                <a:cxn ang="0">
                  <a:pos x="31" y="17"/>
                </a:cxn>
                <a:cxn ang="0">
                  <a:pos x="30" y="24"/>
                </a:cxn>
                <a:cxn ang="0">
                  <a:pos x="26" y="28"/>
                </a:cxn>
                <a:cxn ang="0">
                  <a:pos x="22" y="32"/>
                </a:cxn>
                <a:cxn ang="0">
                  <a:pos x="15" y="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61" name="Freeform 645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/>
              <a:ahLst/>
              <a:cxnLst>
                <a:cxn ang="0">
                  <a:pos x="101" y="61"/>
                </a:cxn>
                <a:cxn ang="0">
                  <a:pos x="108" y="55"/>
                </a:cxn>
                <a:cxn ang="0">
                  <a:pos x="111" y="47"/>
                </a:cxn>
                <a:cxn ang="0">
                  <a:pos x="111" y="39"/>
                </a:cxn>
                <a:cxn ang="0">
                  <a:pos x="109" y="31"/>
                </a:cxn>
                <a:cxn ang="0">
                  <a:pos x="103" y="24"/>
                </a:cxn>
                <a:cxn ang="0">
                  <a:pos x="96" y="21"/>
                </a:cxn>
                <a:cxn ang="0">
                  <a:pos x="88" y="20"/>
                </a:cxn>
                <a:cxn ang="0">
                  <a:pos x="79" y="22"/>
                </a:cxn>
                <a:cxn ang="0">
                  <a:pos x="77" y="13"/>
                </a:cxn>
                <a:cxn ang="0">
                  <a:pos x="71" y="6"/>
                </a:cxn>
                <a:cxn ang="0">
                  <a:pos x="64" y="1"/>
                </a:cxn>
                <a:cxn ang="0">
                  <a:pos x="56" y="0"/>
                </a:cxn>
                <a:cxn ang="0">
                  <a:pos x="48" y="1"/>
                </a:cxn>
                <a:cxn ang="0">
                  <a:pos x="41" y="6"/>
                </a:cxn>
                <a:cxn ang="0">
                  <a:pos x="36" y="13"/>
                </a:cxn>
                <a:cxn ang="0">
                  <a:pos x="34" y="22"/>
                </a:cxn>
                <a:cxn ang="0">
                  <a:pos x="25" y="20"/>
                </a:cxn>
                <a:cxn ang="0">
                  <a:pos x="17" y="20"/>
                </a:cxn>
                <a:cxn ang="0">
                  <a:pos x="9" y="23"/>
                </a:cxn>
                <a:cxn ang="0">
                  <a:pos x="3" y="30"/>
                </a:cxn>
                <a:cxn ang="0">
                  <a:pos x="1" y="38"/>
                </a:cxn>
                <a:cxn ang="0">
                  <a:pos x="1" y="46"/>
                </a:cxn>
                <a:cxn ang="0">
                  <a:pos x="4" y="54"/>
                </a:cxn>
                <a:cxn ang="0">
                  <a:pos x="11" y="60"/>
                </a:cxn>
                <a:cxn ang="0">
                  <a:pos x="4" y="66"/>
                </a:cxn>
                <a:cxn ang="0">
                  <a:pos x="1" y="74"/>
                </a:cxn>
                <a:cxn ang="0">
                  <a:pos x="0" y="83"/>
                </a:cxn>
                <a:cxn ang="0">
                  <a:pos x="2" y="91"/>
                </a:cxn>
                <a:cxn ang="0">
                  <a:pos x="8" y="98"/>
                </a:cxn>
                <a:cxn ang="0">
                  <a:pos x="16" y="102"/>
                </a:cxn>
                <a:cxn ang="0">
                  <a:pos x="24" y="102"/>
                </a:cxn>
                <a:cxn ang="0">
                  <a:pos x="33" y="99"/>
                </a:cxn>
                <a:cxn ang="0">
                  <a:pos x="35" y="108"/>
                </a:cxn>
                <a:cxn ang="0">
                  <a:pos x="40" y="115"/>
                </a:cxn>
                <a:cxn ang="0">
                  <a:pos x="47" y="120"/>
                </a:cxn>
                <a:cxn ang="0">
                  <a:pos x="55" y="122"/>
                </a:cxn>
                <a:cxn ang="0">
                  <a:pos x="63" y="120"/>
                </a:cxn>
                <a:cxn ang="0">
                  <a:pos x="70" y="115"/>
                </a:cxn>
                <a:cxn ang="0">
                  <a:pos x="76" y="108"/>
                </a:cxn>
                <a:cxn ang="0">
                  <a:pos x="78" y="100"/>
                </a:cxn>
                <a:cxn ang="0">
                  <a:pos x="87" y="103"/>
                </a:cxn>
                <a:cxn ang="0">
                  <a:pos x="95" y="102"/>
                </a:cxn>
                <a:cxn ang="0">
                  <a:pos x="103" y="98"/>
                </a:cxn>
                <a:cxn ang="0">
                  <a:pos x="109" y="92"/>
                </a:cxn>
                <a:cxn ang="0">
                  <a:pos x="111" y="84"/>
                </a:cxn>
                <a:cxn ang="0">
                  <a:pos x="110" y="76"/>
                </a:cxn>
                <a:cxn ang="0">
                  <a:pos x="107" y="68"/>
                </a:cxn>
                <a:cxn ang="0">
                  <a:pos x="101" y="61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62" name="Freeform 646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/>
              <a:ahLst/>
              <a:cxnLst>
                <a:cxn ang="0">
                  <a:pos x="16" y="32"/>
                </a:cxn>
                <a:cxn ang="0">
                  <a:pos x="9" y="31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9"/>
                </a:cxn>
                <a:cxn ang="0">
                  <a:pos x="4" y="5"/>
                </a:cxn>
                <a:cxn ang="0">
                  <a:pos x="9" y="1"/>
                </a:cxn>
                <a:cxn ang="0">
                  <a:pos x="16" y="0"/>
                </a:cxn>
                <a:cxn ang="0">
                  <a:pos x="23" y="1"/>
                </a:cxn>
                <a:cxn ang="0">
                  <a:pos x="27" y="5"/>
                </a:cxn>
                <a:cxn ang="0">
                  <a:pos x="31" y="9"/>
                </a:cxn>
                <a:cxn ang="0">
                  <a:pos x="32" y="16"/>
                </a:cxn>
                <a:cxn ang="0">
                  <a:pos x="31" y="23"/>
                </a:cxn>
                <a:cxn ang="0">
                  <a:pos x="27" y="28"/>
                </a:cxn>
                <a:cxn ang="0">
                  <a:pos x="23" y="31"/>
                </a:cxn>
                <a:cxn ang="0">
                  <a:pos x="16" y="32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63" name="Freeform 647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/>
              <a:ahLst/>
              <a:cxnLst>
                <a:cxn ang="0">
                  <a:pos x="131" y="67"/>
                </a:cxn>
                <a:cxn ang="0">
                  <a:pos x="136" y="47"/>
                </a:cxn>
                <a:cxn ang="0">
                  <a:pos x="129" y="34"/>
                </a:cxn>
                <a:cxn ang="0">
                  <a:pos x="121" y="28"/>
                </a:cxn>
                <a:cxn ang="0">
                  <a:pos x="112" y="26"/>
                </a:cxn>
                <a:cxn ang="0">
                  <a:pos x="102" y="26"/>
                </a:cxn>
                <a:cxn ang="0">
                  <a:pos x="94" y="18"/>
                </a:cxn>
                <a:cxn ang="0">
                  <a:pos x="79" y="3"/>
                </a:cxn>
                <a:cxn ang="0">
                  <a:pos x="58" y="3"/>
                </a:cxn>
                <a:cxn ang="0">
                  <a:pos x="44" y="16"/>
                </a:cxn>
                <a:cxn ang="0">
                  <a:pos x="36" y="24"/>
                </a:cxn>
                <a:cxn ang="0">
                  <a:pos x="25" y="24"/>
                </a:cxn>
                <a:cxn ang="0">
                  <a:pos x="15" y="27"/>
                </a:cxn>
                <a:cxn ang="0">
                  <a:pos x="7" y="32"/>
                </a:cxn>
                <a:cxn ang="0">
                  <a:pos x="0" y="46"/>
                </a:cxn>
                <a:cxn ang="0">
                  <a:pos x="6" y="66"/>
                </a:cxn>
                <a:cxn ang="0">
                  <a:pos x="5" y="81"/>
                </a:cxn>
                <a:cxn ang="0">
                  <a:pos x="0" y="100"/>
                </a:cxn>
                <a:cxn ang="0">
                  <a:pos x="7" y="115"/>
                </a:cxn>
                <a:cxn ang="0">
                  <a:pos x="14" y="121"/>
                </a:cxn>
                <a:cxn ang="0">
                  <a:pos x="25" y="123"/>
                </a:cxn>
                <a:cxn ang="0">
                  <a:pos x="34" y="122"/>
                </a:cxn>
                <a:cxn ang="0">
                  <a:pos x="42" y="132"/>
                </a:cxn>
                <a:cxn ang="0">
                  <a:pos x="57" y="147"/>
                </a:cxn>
                <a:cxn ang="0">
                  <a:pos x="78" y="147"/>
                </a:cxn>
                <a:cxn ang="0">
                  <a:pos x="91" y="133"/>
                </a:cxn>
                <a:cxn ang="0">
                  <a:pos x="100" y="123"/>
                </a:cxn>
                <a:cxn ang="0">
                  <a:pos x="111" y="125"/>
                </a:cxn>
                <a:cxn ang="0">
                  <a:pos x="120" y="122"/>
                </a:cxn>
                <a:cxn ang="0">
                  <a:pos x="128" y="117"/>
                </a:cxn>
                <a:cxn ang="0">
                  <a:pos x="135" y="103"/>
                </a:cxn>
                <a:cxn ang="0">
                  <a:pos x="129" y="8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64" name="Freeform 648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11" y="38"/>
                </a:cxn>
                <a:cxn ang="0">
                  <a:pos x="5" y="34"/>
                </a:cxn>
                <a:cxn ang="0">
                  <a:pos x="1" y="27"/>
                </a:cxn>
                <a:cxn ang="0">
                  <a:pos x="0" y="20"/>
                </a:cxn>
                <a:cxn ang="0">
                  <a:pos x="1" y="12"/>
                </a:cxn>
                <a:cxn ang="0">
                  <a:pos x="5" y="6"/>
                </a:cxn>
                <a:cxn ang="0">
                  <a:pos x="11" y="2"/>
                </a:cxn>
                <a:cxn ang="0">
                  <a:pos x="19" y="0"/>
                </a:cxn>
                <a:cxn ang="0">
                  <a:pos x="26" y="2"/>
                </a:cxn>
                <a:cxn ang="0">
                  <a:pos x="33" y="6"/>
                </a:cxn>
                <a:cxn ang="0">
                  <a:pos x="38" y="12"/>
                </a:cxn>
                <a:cxn ang="0">
                  <a:pos x="39" y="20"/>
                </a:cxn>
                <a:cxn ang="0">
                  <a:pos x="38" y="27"/>
                </a:cxn>
                <a:cxn ang="0">
                  <a:pos x="33" y="34"/>
                </a:cxn>
                <a:cxn ang="0">
                  <a:pos x="26" y="38"/>
                </a:cxn>
                <a:cxn ang="0">
                  <a:pos x="19" y="40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65" name="Freeform 649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25" y="172"/>
                </a:cxn>
                <a:cxn ang="0">
                  <a:pos x="52" y="158"/>
                </a:cxn>
                <a:cxn ang="0">
                  <a:pos x="76" y="141"/>
                </a:cxn>
                <a:cxn ang="0">
                  <a:pos x="97" y="120"/>
                </a:cxn>
                <a:cxn ang="0">
                  <a:pos x="114" y="98"/>
                </a:cxn>
                <a:cxn ang="0">
                  <a:pos x="124" y="74"/>
                </a:cxn>
                <a:cxn ang="0">
                  <a:pos x="129" y="50"/>
                </a:cxn>
                <a:cxn ang="0">
                  <a:pos x="124" y="26"/>
                </a:cxn>
                <a:cxn ang="0">
                  <a:pos x="114" y="8"/>
                </a:cxn>
                <a:cxn ang="0">
                  <a:pos x="100" y="0"/>
                </a:cxn>
                <a:cxn ang="0">
                  <a:pos x="86" y="1"/>
                </a:cxn>
                <a:cxn ang="0">
                  <a:pos x="72" y="8"/>
                </a:cxn>
                <a:cxn ang="0">
                  <a:pos x="61" y="21"/>
                </a:cxn>
                <a:cxn ang="0">
                  <a:pos x="53" y="38"/>
                </a:cxn>
                <a:cxn ang="0">
                  <a:pos x="49" y="58"/>
                </a:cxn>
                <a:cxn ang="0">
                  <a:pos x="52" y="79"/>
                </a:cxn>
                <a:cxn ang="0">
                  <a:pos x="54" y="95"/>
                </a:cxn>
                <a:cxn ang="0">
                  <a:pos x="49" y="113"/>
                </a:cxn>
                <a:cxn ang="0">
                  <a:pos x="41" y="129"/>
                </a:cxn>
                <a:cxn ang="0">
                  <a:pos x="31" y="145"/>
                </a:cxn>
                <a:cxn ang="0">
                  <a:pos x="19" y="160"/>
                </a:cxn>
                <a:cxn ang="0">
                  <a:pos x="10" y="171"/>
                </a:cxn>
                <a:cxn ang="0">
                  <a:pos x="2" y="179"/>
                </a:cxn>
                <a:cxn ang="0">
                  <a:pos x="0" y="181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66" name="Freeform 650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/>
              <a:ahLst/>
              <a:cxnLst>
                <a:cxn ang="0">
                  <a:pos x="50" y="206"/>
                </a:cxn>
                <a:cxn ang="0">
                  <a:pos x="65" y="183"/>
                </a:cxn>
                <a:cxn ang="0">
                  <a:pos x="77" y="157"/>
                </a:cxn>
                <a:cxn ang="0">
                  <a:pos x="85" y="128"/>
                </a:cxn>
                <a:cxn ang="0">
                  <a:pos x="90" y="99"/>
                </a:cxn>
                <a:cxn ang="0">
                  <a:pos x="88" y="70"/>
                </a:cxn>
                <a:cxn ang="0">
                  <a:pos x="83" y="45"/>
                </a:cxn>
                <a:cxn ang="0">
                  <a:pos x="70" y="23"/>
                </a:cxn>
                <a:cxn ang="0">
                  <a:pos x="52" y="7"/>
                </a:cxn>
                <a:cxn ang="0">
                  <a:pos x="33" y="0"/>
                </a:cxn>
                <a:cxn ang="0">
                  <a:pos x="18" y="2"/>
                </a:cxn>
                <a:cxn ang="0">
                  <a:pos x="7" y="12"/>
                </a:cxn>
                <a:cxn ang="0">
                  <a:pos x="1" y="26"/>
                </a:cxn>
                <a:cxn ang="0">
                  <a:pos x="0" y="43"/>
                </a:cxn>
                <a:cxn ang="0">
                  <a:pos x="3" y="61"/>
                </a:cxn>
                <a:cxn ang="0">
                  <a:pos x="12" y="80"/>
                </a:cxn>
                <a:cxn ang="0">
                  <a:pos x="27" y="93"/>
                </a:cxn>
                <a:cxn ang="0">
                  <a:pos x="39" y="106"/>
                </a:cxn>
                <a:cxn ang="0">
                  <a:pos x="47" y="122"/>
                </a:cxn>
                <a:cxn ang="0">
                  <a:pos x="52" y="141"/>
                </a:cxn>
                <a:cxn ang="0">
                  <a:pos x="53" y="159"/>
                </a:cxn>
                <a:cxn ang="0">
                  <a:pos x="53" y="178"/>
                </a:cxn>
                <a:cxn ang="0">
                  <a:pos x="53" y="193"/>
                </a:cxn>
                <a:cxn ang="0">
                  <a:pos x="50" y="203"/>
                </a:cxn>
                <a:cxn ang="0">
                  <a:pos x="50" y="206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67" name="Freeform 651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/>
              <a:ahLst/>
              <a:cxnLst>
                <a:cxn ang="0">
                  <a:pos x="0" y="78"/>
                </a:cxn>
                <a:cxn ang="0">
                  <a:pos x="13" y="84"/>
                </a:cxn>
                <a:cxn ang="0">
                  <a:pos x="26" y="88"/>
                </a:cxn>
                <a:cxn ang="0">
                  <a:pos x="39" y="92"/>
                </a:cxn>
                <a:cxn ang="0">
                  <a:pos x="53" y="95"/>
                </a:cxn>
                <a:cxn ang="0">
                  <a:pos x="68" y="98"/>
                </a:cxn>
                <a:cxn ang="0">
                  <a:pos x="83" y="99"/>
                </a:cxn>
                <a:cxn ang="0">
                  <a:pos x="98" y="99"/>
                </a:cxn>
                <a:cxn ang="0">
                  <a:pos x="113" y="99"/>
                </a:cxn>
                <a:cxn ang="0">
                  <a:pos x="127" y="96"/>
                </a:cxn>
                <a:cxn ang="0">
                  <a:pos x="140" y="93"/>
                </a:cxn>
                <a:cxn ang="0">
                  <a:pos x="152" y="90"/>
                </a:cxn>
                <a:cxn ang="0">
                  <a:pos x="165" y="84"/>
                </a:cxn>
                <a:cxn ang="0">
                  <a:pos x="175" y="77"/>
                </a:cxn>
                <a:cxn ang="0">
                  <a:pos x="184" y="68"/>
                </a:cxn>
                <a:cxn ang="0">
                  <a:pos x="191" y="58"/>
                </a:cxn>
                <a:cxn ang="0">
                  <a:pos x="197" y="47"/>
                </a:cxn>
                <a:cxn ang="0">
                  <a:pos x="201" y="27"/>
                </a:cxn>
                <a:cxn ang="0">
                  <a:pos x="196" y="12"/>
                </a:cxn>
                <a:cxn ang="0">
                  <a:pos x="186" y="3"/>
                </a:cxn>
                <a:cxn ang="0">
                  <a:pos x="171" y="0"/>
                </a:cxn>
                <a:cxn ang="0">
                  <a:pos x="153" y="2"/>
                </a:cxn>
                <a:cxn ang="0">
                  <a:pos x="136" y="9"/>
                </a:cxn>
                <a:cxn ang="0">
                  <a:pos x="120" y="20"/>
                </a:cxn>
                <a:cxn ang="0">
                  <a:pos x="108" y="38"/>
                </a:cxn>
                <a:cxn ang="0">
                  <a:pos x="98" y="52"/>
                </a:cxn>
                <a:cxn ang="0">
                  <a:pos x="83" y="62"/>
                </a:cxn>
                <a:cxn ang="0">
                  <a:pos x="66" y="69"/>
                </a:cxn>
                <a:cxn ang="0">
                  <a:pos x="47" y="73"/>
                </a:cxn>
                <a:cxn ang="0">
                  <a:pos x="29" y="76"/>
                </a:cxn>
                <a:cxn ang="0">
                  <a:pos x="14" y="78"/>
                </a:cxn>
                <a:cxn ang="0">
                  <a:pos x="4" y="78"/>
                </a:cxn>
                <a:cxn ang="0">
                  <a:pos x="0" y="78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68" name="Freeform 652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23"/>
                </a:cxn>
                <a:cxn ang="0">
                  <a:pos x="33" y="44"/>
                </a:cxn>
                <a:cxn ang="0">
                  <a:pos x="55" y="65"/>
                </a:cxn>
                <a:cxn ang="0">
                  <a:pos x="79" y="81"/>
                </a:cxn>
                <a:cxn ang="0">
                  <a:pos x="105" y="94"/>
                </a:cxn>
                <a:cxn ang="0">
                  <a:pos x="130" y="100"/>
                </a:cxn>
                <a:cxn ang="0">
                  <a:pos x="154" y="99"/>
                </a:cxn>
                <a:cxn ang="0">
                  <a:pos x="177" y="89"/>
                </a:cxn>
                <a:cxn ang="0">
                  <a:pos x="192" y="76"/>
                </a:cxn>
                <a:cxn ang="0">
                  <a:pos x="198" y="61"/>
                </a:cxn>
                <a:cxn ang="0">
                  <a:pos x="194" y="47"/>
                </a:cxn>
                <a:cxn ang="0">
                  <a:pos x="184" y="35"/>
                </a:cxn>
                <a:cxn ang="0">
                  <a:pos x="169" y="26"/>
                </a:cxn>
                <a:cxn ang="0">
                  <a:pos x="151" y="21"/>
                </a:cxn>
                <a:cxn ang="0">
                  <a:pos x="131" y="23"/>
                </a:cxn>
                <a:cxn ang="0">
                  <a:pos x="111" y="29"/>
                </a:cxn>
                <a:cxn ang="0">
                  <a:pos x="95" y="34"/>
                </a:cxn>
                <a:cxn ang="0">
                  <a:pos x="78" y="34"/>
                </a:cxn>
                <a:cxn ang="0">
                  <a:pos x="58" y="29"/>
                </a:cxn>
                <a:cxn ang="0">
                  <a:pos x="41" y="23"/>
                </a:cxn>
                <a:cxn ang="0">
                  <a:pos x="25" y="15"/>
                </a:cxn>
                <a:cxn ang="0">
                  <a:pos x="11" y="8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69" name="Freeform 653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8"/>
                </a:cxn>
                <a:cxn ang="0">
                  <a:pos x="2" y="56"/>
                </a:cxn>
                <a:cxn ang="0">
                  <a:pos x="10" y="85"/>
                </a:cxn>
                <a:cxn ang="0">
                  <a:pos x="20" y="113"/>
                </a:cxn>
                <a:cxn ang="0">
                  <a:pos x="35" y="137"/>
                </a:cxn>
                <a:cxn ang="0">
                  <a:pos x="53" y="157"/>
                </a:cxn>
                <a:cxn ang="0">
                  <a:pos x="74" y="169"/>
                </a:cxn>
                <a:cxn ang="0">
                  <a:pos x="99" y="174"/>
                </a:cxn>
                <a:cxn ang="0">
                  <a:pos x="118" y="170"/>
                </a:cxn>
                <a:cxn ang="0">
                  <a:pos x="131" y="161"/>
                </a:cxn>
                <a:cxn ang="0">
                  <a:pos x="136" y="147"/>
                </a:cxn>
                <a:cxn ang="0">
                  <a:pos x="133" y="132"/>
                </a:cxn>
                <a:cxn ang="0">
                  <a:pos x="126" y="116"/>
                </a:cxn>
                <a:cxn ang="0">
                  <a:pos x="114" y="102"/>
                </a:cxn>
                <a:cxn ang="0">
                  <a:pos x="96" y="92"/>
                </a:cxn>
                <a:cxn ang="0">
                  <a:pos x="77" y="88"/>
                </a:cxn>
                <a:cxn ang="0">
                  <a:pos x="61" y="83"/>
                </a:cxn>
                <a:cxn ang="0">
                  <a:pos x="46" y="73"/>
                </a:cxn>
                <a:cxn ang="0">
                  <a:pos x="32" y="59"/>
                </a:cxn>
                <a:cxn ang="0">
                  <a:pos x="21" y="43"/>
                </a:cxn>
                <a:cxn ang="0">
                  <a:pos x="12" y="26"/>
                </a:cxn>
                <a:cxn ang="0">
                  <a:pos x="5" y="13"/>
                </a:cxn>
                <a:cxn ang="0">
                  <a:pos x="1" y="3"/>
                </a:cxn>
                <a:cxn ang="0">
                  <a:pos x="0" y="0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70" name="Freeform 654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6" y="8"/>
                </a:cxn>
                <a:cxn ang="0">
                  <a:pos x="16" y="19"/>
                </a:cxn>
                <a:cxn ang="0">
                  <a:pos x="32" y="34"/>
                </a:cxn>
                <a:cxn ang="0">
                  <a:pos x="53" y="50"/>
                </a:cxn>
                <a:cxn ang="0">
                  <a:pos x="78" y="67"/>
                </a:cxn>
                <a:cxn ang="0">
                  <a:pos x="107" y="85"/>
                </a:cxn>
                <a:cxn ang="0">
                  <a:pos x="138" y="104"/>
                </a:cxn>
                <a:cxn ang="0">
                  <a:pos x="173" y="121"/>
                </a:cxn>
                <a:cxn ang="0">
                  <a:pos x="210" y="137"/>
                </a:cxn>
                <a:cxn ang="0">
                  <a:pos x="248" y="149"/>
                </a:cxn>
                <a:cxn ang="0">
                  <a:pos x="287" y="158"/>
                </a:cxn>
                <a:cxn ang="0">
                  <a:pos x="326" y="163"/>
                </a:cxn>
                <a:cxn ang="0">
                  <a:pos x="366" y="161"/>
                </a:cxn>
                <a:cxn ang="0">
                  <a:pos x="405" y="154"/>
                </a:cxn>
                <a:cxn ang="0">
                  <a:pos x="425" y="146"/>
                </a:cxn>
                <a:cxn ang="0">
                  <a:pos x="440" y="135"/>
                </a:cxn>
                <a:cxn ang="0">
                  <a:pos x="451" y="121"/>
                </a:cxn>
                <a:cxn ang="0">
                  <a:pos x="460" y="106"/>
                </a:cxn>
                <a:cxn ang="0">
                  <a:pos x="464" y="91"/>
                </a:cxn>
                <a:cxn ang="0">
                  <a:pos x="468" y="80"/>
                </a:cxn>
                <a:cxn ang="0">
                  <a:pos x="469" y="72"/>
                </a:cxn>
                <a:cxn ang="0">
                  <a:pos x="469" y="68"/>
                </a:cxn>
                <a:cxn ang="0">
                  <a:pos x="468" y="70"/>
                </a:cxn>
                <a:cxn ang="0">
                  <a:pos x="465" y="76"/>
                </a:cxn>
                <a:cxn ang="0">
                  <a:pos x="462" y="85"/>
                </a:cxn>
                <a:cxn ang="0">
                  <a:pos x="455" y="97"/>
                </a:cxn>
                <a:cxn ang="0">
                  <a:pos x="445" y="108"/>
                </a:cxn>
                <a:cxn ang="0">
                  <a:pos x="432" y="121"/>
                </a:cxn>
                <a:cxn ang="0">
                  <a:pos x="415" y="131"/>
                </a:cxn>
                <a:cxn ang="0">
                  <a:pos x="393" y="139"/>
                </a:cxn>
                <a:cxn ang="0">
                  <a:pos x="366" y="145"/>
                </a:cxn>
                <a:cxn ang="0">
                  <a:pos x="335" y="145"/>
                </a:cxn>
                <a:cxn ang="0">
                  <a:pos x="297" y="142"/>
                </a:cxn>
                <a:cxn ang="0">
                  <a:pos x="255" y="130"/>
                </a:cxn>
                <a:cxn ang="0">
                  <a:pos x="204" y="113"/>
                </a:cxn>
                <a:cxn ang="0">
                  <a:pos x="146" y="87"/>
                </a:cxn>
                <a:cxn ang="0">
                  <a:pos x="82" y="51"/>
                </a:cxn>
                <a:cxn ang="0">
                  <a:pos x="9" y="5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71" name="Freeform 655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/>
              <a:ahLst/>
              <a:cxnLst>
                <a:cxn ang="0">
                  <a:pos x="85" y="134"/>
                </a:cxn>
                <a:cxn ang="0">
                  <a:pos x="67" y="145"/>
                </a:cxn>
                <a:cxn ang="0">
                  <a:pos x="48" y="140"/>
                </a:cxn>
                <a:cxn ang="0">
                  <a:pos x="37" y="124"/>
                </a:cxn>
                <a:cxn ang="0">
                  <a:pos x="30" y="114"/>
                </a:cxn>
                <a:cxn ang="0">
                  <a:pos x="20" y="113"/>
                </a:cxn>
                <a:cxn ang="0">
                  <a:pos x="11" y="108"/>
                </a:cxn>
                <a:cxn ang="0">
                  <a:pos x="4" y="101"/>
                </a:cxn>
                <a:cxn ang="0">
                  <a:pos x="0" y="86"/>
                </a:cxn>
                <a:cxn ang="0">
                  <a:pos x="9" y="68"/>
                </a:cxn>
                <a:cxn ang="0">
                  <a:pos x="12" y="53"/>
                </a:cxn>
                <a:cxn ang="0">
                  <a:pos x="11" y="32"/>
                </a:cxn>
                <a:cxn ang="0">
                  <a:pos x="19" y="20"/>
                </a:cxn>
                <a:cxn ang="0">
                  <a:pos x="28" y="16"/>
                </a:cxn>
                <a:cxn ang="0">
                  <a:pos x="38" y="15"/>
                </a:cxn>
                <a:cxn ang="0">
                  <a:pos x="49" y="18"/>
                </a:cxn>
                <a:cxn ang="0">
                  <a:pos x="58" y="10"/>
                </a:cxn>
                <a:cxn ang="0">
                  <a:pos x="75" y="0"/>
                </a:cxn>
                <a:cxn ang="0">
                  <a:pos x="95" y="3"/>
                </a:cxn>
                <a:cxn ang="0">
                  <a:pos x="106" y="21"/>
                </a:cxn>
                <a:cxn ang="0">
                  <a:pos x="112" y="30"/>
                </a:cxn>
                <a:cxn ang="0">
                  <a:pos x="123" y="31"/>
                </a:cxn>
                <a:cxn ang="0">
                  <a:pos x="133" y="36"/>
                </a:cxn>
                <a:cxn ang="0">
                  <a:pos x="139" y="44"/>
                </a:cxn>
                <a:cxn ang="0">
                  <a:pos x="142" y="58"/>
                </a:cxn>
                <a:cxn ang="0">
                  <a:pos x="134" y="76"/>
                </a:cxn>
                <a:cxn ang="0">
                  <a:pos x="131" y="92"/>
                </a:cxn>
                <a:cxn ang="0">
                  <a:pos x="132" y="112"/>
                </a:cxn>
                <a:cxn ang="0">
                  <a:pos x="124" y="124"/>
                </a:cxn>
                <a:cxn ang="0">
                  <a:pos x="114" y="129"/>
                </a:cxn>
                <a:cxn ang="0">
                  <a:pos x="104" y="129"/>
                </a:cxn>
                <a:cxn ang="0">
                  <a:pos x="94" y="127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72" name="Freeform 656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/>
              <a:ahLst/>
              <a:cxnLst>
                <a:cxn ang="0">
                  <a:pos x="39" y="14"/>
                </a:cxn>
                <a:cxn ang="0">
                  <a:pos x="36" y="7"/>
                </a:cxn>
                <a:cxn ang="0">
                  <a:pos x="29" y="2"/>
                </a:cxn>
                <a:cxn ang="0">
                  <a:pos x="22" y="0"/>
                </a:cxn>
                <a:cxn ang="0">
                  <a:pos x="14" y="1"/>
                </a:cxn>
                <a:cxn ang="0">
                  <a:pos x="7" y="4"/>
                </a:cxn>
                <a:cxn ang="0">
                  <a:pos x="2" y="11"/>
                </a:cxn>
                <a:cxn ang="0">
                  <a:pos x="0" y="18"/>
                </a:cxn>
                <a:cxn ang="0">
                  <a:pos x="1" y="26"/>
                </a:cxn>
                <a:cxn ang="0">
                  <a:pos x="5" y="32"/>
                </a:cxn>
                <a:cxn ang="0">
                  <a:pos x="12" y="37"/>
                </a:cxn>
                <a:cxn ang="0">
                  <a:pos x="18" y="39"/>
                </a:cxn>
                <a:cxn ang="0">
                  <a:pos x="26" y="38"/>
                </a:cxn>
                <a:cxn ang="0">
                  <a:pos x="33" y="34"/>
                </a:cxn>
                <a:cxn ang="0">
                  <a:pos x="38" y="29"/>
                </a:cxn>
                <a:cxn ang="0">
                  <a:pos x="40" y="22"/>
                </a:cxn>
                <a:cxn ang="0">
                  <a:pos x="39" y="14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73" name="Freeform 657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/>
              <a:ahLst/>
              <a:cxnLst>
                <a:cxn ang="0">
                  <a:pos x="26" y="50"/>
                </a:cxn>
                <a:cxn ang="0">
                  <a:pos x="37" y="48"/>
                </a:cxn>
                <a:cxn ang="0">
                  <a:pos x="45" y="42"/>
                </a:cxn>
                <a:cxn ang="0">
                  <a:pos x="49" y="34"/>
                </a:cxn>
                <a:cxn ang="0">
                  <a:pos x="52" y="25"/>
                </a:cxn>
                <a:cxn ang="0">
                  <a:pos x="49" y="15"/>
                </a:cxn>
                <a:cxn ang="0">
                  <a:pos x="45" y="6"/>
                </a:cxn>
                <a:cxn ang="0">
                  <a:pos x="37" y="2"/>
                </a:cxn>
                <a:cxn ang="0">
                  <a:pos x="26" y="0"/>
                </a:cxn>
                <a:cxn ang="0">
                  <a:pos x="16" y="2"/>
                </a:cxn>
                <a:cxn ang="0">
                  <a:pos x="8" y="6"/>
                </a:cxn>
                <a:cxn ang="0">
                  <a:pos x="2" y="15"/>
                </a:cxn>
                <a:cxn ang="0">
                  <a:pos x="0" y="25"/>
                </a:cxn>
                <a:cxn ang="0">
                  <a:pos x="2" y="34"/>
                </a:cxn>
                <a:cxn ang="0">
                  <a:pos x="8" y="42"/>
                </a:cxn>
                <a:cxn ang="0">
                  <a:pos x="16" y="48"/>
                </a:cxn>
                <a:cxn ang="0">
                  <a:pos x="26" y="50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74" name="Freeform 658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69" y="156"/>
                </a:cxn>
                <a:cxn ang="0">
                  <a:pos x="44" y="156"/>
                </a:cxn>
                <a:cxn ang="0">
                  <a:pos x="39" y="149"/>
                </a:cxn>
                <a:cxn ang="0">
                  <a:pos x="29" y="131"/>
                </a:cxn>
                <a:cxn ang="0">
                  <a:pos x="17" y="106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5" y="24"/>
                </a:cxn>
                <a:cxn ang="0">
                  <a:pos x="22" y="7"/>
                </a:cxn>
                <a:cxn ang="0">
                  <a:pos x="55" y="0"/>
                </a:cxn>
                <a:cxn ang="0">
                  <a:pos x="91" y="7"/>
                </a:cxn>
                <a:cxn ang="0">
                  <a:pos x="108" y="24"/>
                </a:cxn>
                <a:cxn ang="0">
                  <a:pos x="113" y="50"/>
                </a:cxn>
                <a:cxn ang="0">
                  <a:pos x="107" y="77"/>
                </a:cxn>
                <a:cxn ang="0">
                  <a:pos x="97" y="106"/>
                </a:cxn>
                <a:cxn ang="0">
                  <a:pos x="84" y="131"/>
                </a:cxn>
                <a:cxn ang="0">
                  <a:pos x="74" y="149"/>
                </a:cxn>
                <a:cxn ang="0">
                  <a:pos x="69" y="156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75" name="Freeform 659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69" y="156"/>
                </a:cxn>
                <a:cxn ang="0">
                  <a:pos x="44" y="156"/>
                </a:cxn>
                <a:cxn ang="0">
                  <a:pos x="39" y="149"/>
                </a:cxn>
                <a:cxn ang="0">
                  <a:pos x="29" y="131"/>
                </a:cxn>
                <a:cxn ang="0">
                  <a:pos x="17" y="106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5" y="24"/>
                </a:cxn>
                <a:cxn ang="0">
                  <a:pos x="22" y="7"/>
                </a:cxn>
                <a:cxn ang="0">
                  <a:pos x="55" y="0"/>
                </a:cxn>
                <a:cxn ang="0">
                  <a:pos x="91" y="7"/>
                </a:cxn>
                <a:cxn ang="0">
                  <a:pos x="108" y="24"/>
                </a:cxn>
                <a:cxn ang="0">
                  <a:pos x="113" y="50"/>
                </a:cxn>
                <a:cxn ang="0">
                  <a:pos x="107" y="77"/>
                </a:cxn>
                <a:cxn ang="0">
                  <a:pos x="97" y="106"/>
                </a:cxn>
                <a:cxn ang="0">
                  <a:pos x="84" y="131"/>
                </a:cxn>
                <a:cxn ang="0">
                  <a:pos x="74" y="149"/>
                </a:cxn>
                <a:cxn ang="0">
                  <a:pos x="69" y="156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76" name="Freeform 660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/>
              <a:ahLst/>
              <a:cxnLst>
                <a:cxn ang="0">
                  <a:pos x="13" y="122"/>
                </a:cxn>
                <a:cxn ang="0">
                  <a:pos x="0" y="100"/>
                </a:cxn>
                <a:cxn ang="0">
                  <a:pos x="4" y="93"/>
                </a:cxn>
                <a:cxn ang="0">
                  <a:pos x="14" y="75"/>
                </a:cxn>
                <a:cxn ang="0">
                  <a:pos x="29" y="52"/>
                </a:cxn>
                <a:cxn ang="0">
                  <a:pos x="48" y="27"/>
                </a:cxn>
                <a:cxn ang="0">
                  <a:pos x="70" y="9"/>
                </a:cxn>
                <a:cxn ang="0">
                  <a:pos x="93" y="0"/>
                </a:cxn>
                <a:cxn ang="0">
                  <a:pos x="118" y="5"/>
                </a:cxn>
                <a:cxn ang="0">
                  <a:pos x="141" y="32"/>
                </a:cxn>
                <a:cxn ang="0">
                  <a:pos x="149" y="50"/>
                </a:cxn>
                <a:cxn ang="0">
                  <a:pos x="152" y="65"/>
                </a:cxn>
                <a:cxn ang="0">
                  <a:pos x="151" y="79"/>
                </a:cxn>
                <a:cxn ang="0">
                  <a:pos x="146" y="91"/>
                </a:cxn>
                <a:cxn ang="0">
                  <a:pos x="138" y="99"/>
                </a:cxn>
                <a:cxn ang="0">
                  <a:pos x="127" y="107"/>
                </a:cxn>
                <a:cxn ang="0">
                  <a:pos x="114" y="113"/>
                </a:cxn>
                <a:cxn ang="0">
                  <a:pos x="99" y="116"/>
                </a:cxn>
                <a:cxn ang="0">
                  <a:pos x="84" y="120"/>
                </a:cxn>
                <a:cxn ang="0">
                  <a:pos x="69" y="121"/>
                </a:cxn>
                <a:cxn ang="0">
                  <a:pos x="54" y="122"/>
                </a:cxn>
                <a:cxn ang="0">
                  <a:pos x="42" y="123"/>
                </a:cxn>
                <a:cxn ang="0">
                  <a:pos x="30" y="123"/>
                </a:cxn>
                <a:cxn ang="0">
                  <a:pos x="21" y="122"/>
                </a:cxn>
                <a:cxn ang="0">
                  <a:pos x="15" y="122"/>
                </a:cxn>
                <a:cxn ang="0">
                  <a:pos x="13" y="122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77" name="Freeform 661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13" y="1"/>
                </a:cxn>
                <a:cxn ang="0">
                  <a:pos x="15" y="1"/>
                </a:cxn>
                <a:cxn ang="0">
                  <a:pos x="21" y="1"/>
                </a:cxn>
                <a:cxn ang="0">
                  <a:pos x="30" y="0"/>
                </a:cxn>
                <a:cxn ang="0">
                  <a:pos x="42" y="0"/>
                </a:cxn>
                <a:cxn ang="0">
                  <a:pos x="54" y="1"/>
                </a:cxn>
                <a:cxn ang="0">
                  <a:pos x="69" y="2"/>
                </a:cxn>
                <a:cxn ang="0">
                  <a:pos x="84" y="4"/>
                </a:cxn>
                <a:cxn ang="0">
                  <a:pos x="99" y="7"/>
                </a:cxn>
                <a:cxn ang="0">
                  <a:pos x="114" y="10"/>
                </a:cxn>
                <a:cxn ang="0">
                  <a:pos x="127" y="16"/>
                </a:cxn>
                <a:cxn ang="0">
                  <a:pos x="138" y="23"/>
                </a:cxn>
                <a:cxn ang="0">
                  <a:pos x="146" y="32"/>
                </a:cxn>
                <a:cxn ang="0">
                  <a:pos x="152" y="43"/>
                </a:cxn>
                <a:cxn ang="0">
                  <a:pos x="153" y="55"/>
                </a:cxn>
                <a:cxn ang="0">
                  <a:pos x="150" y="70"/>
                </a:cxn>
                <a:cxn ang="0">
                  <a:pos x="142" y="89"/>
                </a:cxn>
                <a:cxn ang="0">
                  <a:pos x="118" y="115"/>
                </a:cxn>
                <a:cxn ang="0">
                  <a:pos x="93" y="122"/>
                </a:cxn>
                <a:cxn ang="0">
                  <a:pos x="70" y="114"/>
                </a:cxn>
                <a:cxn ang="0">
                  <a:pos x="48" y="95"/>
                </a:cxn>
                <a:cxn ang="0">
                  <a:pos x="29" y="72"/>
                </a:cxn>
                <a:cxn ang="0">
                  <a:pos x="14" y="48"/>
                </a:cxn>
                <a:cxn ang="0">
                  <a:pos x="4" y="30"/>
                </a:cxn>
                <a:cxn ang="0">
                  <a:pos x="0" y="23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78" name="Freeform 662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68" y="0"/>
                </a:cxn>
                <a:cxn ang="0">
                  <a:pos x="73" y="7"/>
                </a:cxn>
                <a:cxn ang="0">
                  <a:pos x="83" y="24"/>
                </a:cxn>
                <a:cxn ang="0">
                  <a:pos x="96" y="50"/>
                </a:cxn>
                <a:cxn ang="0">
                  <a:pos x="106" y="77"/>
                </a:cxn>
                <a:cxn ang="0">
                  <a:pos x="112" y="106"/>
                </a:cxn>
                <a:cxn ang="0">
                  <a:pos x="108" y="131"/>
                </a:cxn>
                <a:cxn ang="0">
                  <a:pos x="91" y="149"/>
                </a:cxn>
                <a:cxn ang="0">
                  <a:pos x="56" y="156"/>
                </a:cxn>
                <a:cxn ang="0">
                  <a:pos x="22" y="149"/>
                </a:cxn>
                <a:cxn ang="0">
                  <a:pos x="4" y="131"/>
                </a:cxn>
                <a:cxn ang="0">
                  <a:pos x="0" y="106"/>
                </a:cxn>
                <a:cxn ang="0">
                  <a:pos x="5" y="77"/>
                </a:cxn>
                <a:cxn ang="0">
                  <a:pos x="15" y="50"/>
                </a:cxn>
                <a:cxn ang="0">
                  <a:pos x="28" y="24"/>
                </a:cxn>
                <a:cxn ang="0">
                  <a:pos x="38" y="7"/>
                </a:cxn>
                <a:cxn ang="0">
                  <a:pos x="43" y="0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79" name="Freeform 663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/>
              <a:ahLst/>
              <a:cxnLst>
                <a:cxn ang="0">
                  <a:pos x="138" y="1"/>
                </a:cxn>
                <a:cxn ang="0">
                  <a:pos x="151" y="23"/>
                </a:cxn>
                <a:cxn ang="0">
                  <a:pos x="147" y="30"/>
                </a:cxn>
                <a:cxn ang="0">
                  <a:pos x="137" y="48"/>
                </a:cxn>
                <a:cxn ang="0">
                  <a:pos x="122" y="71"/>
                </a:cxn>
                <a:cxn ang="0">
                  <a:pos x="103" y="95"/>
                </a:cxn>
                <a:cxn ang="0">
                  <a:pos x="82" y="114"/>
                </a:cxn>
                <a:cxn ang="0">
                  <a:pos x="57" y="123"/>
                </a:cxn>
                <a:cxn ang="0">
                  <a:pos x="34" y="117"/>
                </a:cxn>
                <a:cxn ang="0">
                  <a:pos x="11" y="91"/>
                </a:cxn>
                <a:cxn ang="0">
                  <a:pos x="3" y="72"/>
                </a:cxn>
                <a:cxn ang="0">
                  <a:pos x="0" y="57"/>
                </a:cxn>
                <a:cxn ang="0">
                  <a:pos x="0" y="44"/>
                </a:cxn>
                <a:cxn ang="0">
                  <a:pos x="6" y="32"/>
                </a:cxn>
                <a:cxn ang="0">
                  <a:pos x="14" y="24"/>
                </a:cxn>
                <a:cxn ang="0">
                  <a:pos x="25" y="16"/>
                </a:cxn>
                <a:cxn ang="0">
                  <a:pos x="38" y="10"/>
                </a:cxn>
                <a:cxn ang="0">
                  <a:pos x="52" y="7"/>
                </a:cxn>
                <a:cxn ang="0">
                  <a:pos x="67" y="3"/>
                </a:cxn>
                <a:cxn ang="0">
                  <a:pos x="82" y="2"/>
                </a:cxn>
                <a:cxn ang="0">
                  <a:pos x="97" y="1"/>
                </a:cxn>
                <a:cxn ang="0">
                  <a:pos x="109" y="0"/>
                </a:cxn>
                <a:cxn ang="0">
                  <a:pos x="121" y="0"/>
                </a:cxn>
                <a:cxn ang="0">
                  <a:pos x="130" y="1"/>
                </a:cxn>
                <a:cxn ang="0">
                  <a:pos x="136" y="1"/>
                </a:cxn>
                <a:cxn ang="0">
                  <a:pos x="138" y="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80" name="Freeform 664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/>
              <a:ahLst/>
              <a:cxnLst>
                <a:cxn ang="0">
                  <a:pos x="152" y="99"/>
                </a:cxn>
                <a:cxn ang="0">
                  <a:pos x="139" y="122"/>
                </a:cxn>
                <a:cxn ang="0">
                  <a:pos x="137" y="122"/>
                </a:cxn>
                <a:cxn ang="0">
                  <a:pos x="131" y="122"/>
                </a:cxn>
                <a:cxn ang="0">
                  <a:pos x="122" y="123"/>
                </a:cxn>
                <a:cxn ang="0">
                  <a:pos x="110" y="122"/>
                </a:cxn>
                <a:cxn ang="0">
                  <a:pos x="98" y="122"/>
                </a:cxn>
                <a:cxn ang="0">
                  <a:pos x="83" y="121"/>
                </a:cxn>
                <a:cxn ang="0">
                  <a:pos x="68" y="118"/>
                </a:cxn>
                <a:cxn ang="0">
                  <a:pos x="53" y="116"/>
                </a:cxn>
                <a:cxn ang="0">
                  <a:pos x="39" y="111"/>
                </a:cxn>
                <a:cxn ang="0">
                  <a:pos x="26" y="106"/>
                </a:cxn>
                <a:cxn ang="0">
                  <a:pos x="15" y="99"/>
                </a:cxn>
                <a:cxn ang="0">
                  <a:pos x="7" y="91"/>
                </a:cxn>
                <a:cxn ang="0">
                  <a:pos x="1" y="79"/>
                </a:cxn>
                <a:cxn ang="0">
                  <a:pos x="0" y="66"/>
                </a:cxn>
                <a:cxn ang="0">
                  <a:pos x="3" y="51"/>
                </a:cxn>
                <a:cxn ang="0">
                  <a:pos x="11" y="33"/>
                </a:cxn>
                <a:cxn ang="0">
                  <a:pos x="34" y="6"/>
                </a:cxn>
                <a:cxn ang="0">
                  <a:pos x="58" y="0"/>
                </a:cxn>
                <a:cxn ang="0">
                  <a:pos x="83" y="8"/>
                </a:cxn>
                <a:cxn ang="0">
                  <a:pos x="104" y="27"/>
                </a:cxn>
                <a:cxn ang="0">
                  <a:pos x="123" y="50"/>
                </a:cxn>
                <a:cxn ang="0">
                  <a:pos x="138" y="73"/>
                </a:cxn>
                <a:cxn ang="0">
                  <a:pos x="148" y="92"/>
                </a:cxn>
                <a:cxn ang="0">
                  <a:pos x="152" y="99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81" name="Freeform 665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/>
              <a:ahLst/>
              <a:cxnLst>
                <a:cxn ang="0">
                  <a:pos x="6" y="67"/>
                </a:cxn>
                <a:cxn ang="0">
                  <a:pos x="0" y="47"/>
                </a:cxn>
                <a:cxn ang="0">
                  <a:pos x="7" y="33"/>
                </a:cxn>
                <a:cxn ang="0">
                  <a:pos x="15" y="27"/>
                </a:cxn>
                <a:cxn ang="0">
                  <a:pos x="24" y="25"/>
                </a:cxn>
                <a:cxn ang="0">
                  <a:pos x="35" y="25"/>
                </a:cxn>
                <a:cxn ang="0">
                  <a:pos x="43" y="16"/>
                </a:cxn>
                <a:cxn ang="0">
                  <a:pos x="58" y="2"/>
                </a:cxn>
                <a:cxn ang="0">
                  <a:pos x="79" y="2"/>
                </a:cxn>
                <a:cxn ang="0">
                  <a:pos x="92" y="16"/>
                </a:cxn>
                <a:cxn ang="0">
                  <a:pos x="100" y="24"/>
                </a:cxn>
                <a:cxn ang="0">
                  <a:pos x="111" y="23"/>
                </a:cxn>
                <a:cxn ang="0">
                  <a:pos x="121" y="26"/>
                </a:cxn>
                <a:cxn ang="0">
                  <a:pos x="129" y="32"/>
                </a:cxn>
                <a:cxn ang="0">
                  <a:pos x="136" y="46"/>
                </a:cxn>
                <a:cxn ang="0">
                  <a:pos x="130" y="65"/>
                </a:cxn>
                <a:cxn ang="0">
                  <a:pos x="130" y="80"/>
                </a:cxn>
                <a:cxn ang="0">
                  <a:pos x="136" y="100"/>
                </a:cxn>
                <a:cxn ang="0">
                  <a:pos x="129" y="115"/>
                </a:cxn>
                <a:cxn ang="0">
                  <a:pos x="121" y="121"/>
                </a:cxn>
                <a:cxn ang="0">
                  <a:pos x="112" y="123"/>
                </a:cxn>
                <a:cxn ang="0">
                  <a:pos x="102" y="122"/>
                </a:cxn>
                <a:cxn ang="0">
                  <a:pos x="94" y="131"/>
                </a:cxn>
                <a:cxn ang="0">
                  <a:pos x="80" y="146"/>
                </a:cxn>
                <a:cxn ang="0">
                  <a:pos x="59" y="146"/>
                </a:cxn>
                <a:cxn ang="0">
                  <a:pos x="45" y="131"/>
                </a:cxn>
                <a:cxn ang="0">
                  <a:pos x="36" y="123"/>
                </a:cxn>
                <a:cxn ang="0">
                  <a:pos x="26" y="124"/>
                </a:cxn>
                <a:cxn ang="0">
                  <a:pos x="16" y="122"/>
                </a:cxn>
                <a:cxn ang="0">
                  <a:pos x="8" y="116"/>
                </a:cxn>
                <a:cxn ang="0">
                  <a:pos x="1" y="101"/>
                </a:cxn>
                <a:cxn ang="0">
                  <a:pos x="7" y="8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82" name="Freeform 666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27" y="39"/>
                </a:cxn>
                <a:cxn ang="0">
                  <a:pos x="33" y="34"/>
                </a:cxn>
                <a:cxn ang="0">
                  <a:pos x="38" y="27"/>
                </a:cxn>
                <a:cxn ang="0">
                  <a:pos x="39" y="20"/>
                </a:cxn>
                <a:cxn ang="0">
                  <a:pos x="38" y="12"/>
                </a:cxn>
                <a:cxn ang="0">
                  <a:pos x="33" y="5"/>
                </a:cxn>
                <a:cxn ang="0">
                  <a:pos x="27" y="1"/>
                </a:cxn>
                <a:cxn ang="0">
                  <a:pos x="19" y="0"/>
                </a:cxn>
                <a:cxn ang="0">
                  <a:pos x="12" y="1"/>
                </a:cxn>
                <a:cxn ang="0">
                  <a:pos x="6" y="5"/>
                </a:cxn>
                <a:cxn ang="0">
                  <a:pos x="1" y="12"/>
                </a:cxn>
                <a:cxn ang="0">
                  <a:pos x="0" y="20"/>
                </a:cxn>
                <a:cxn ang="0">
                  <a:pos x="1" y="27"/>
                </a:cxn>
                <a:cxn ang="0">
                  <a:pos x="6" y="34"/>
                </a:cxn>
                <a:cxn ang="0">
                  <a:pos x="12" y="39"/>
                </a:cxn>
                <a:cxn ang="0">
                  <a:pos x="19" y="40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83" name="Freeform 667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/>
              <a:ahLst/>
              <a:cxnLst>
                <a:cxn ang="0">
                  <a:pos x="6" y="66"/>
                </a:cxn>
                <a:cxn ang="0">
                  <a:pos x="0" y="47"/>
                </a:cxn>
                <a:cxn ang="0">
                  <a:pos x="7" y="33"/>
                </a:cxn>
                <a:cxn ang="0">
                  <a:pos x="15" y="26"/>
                </a:cxn>
                <a:cxn ang="0">
                  <a:pos x="25" y="24"/>
                </a:cxn>
                <a:cxn ang="0">
                  <a:pos x="35" y="25"/>
                </a:cxn>
                <a:cxn ang="0">
                  <a:pos x="43" y="16"/>
                </a:cxn>
                <a:cxn ang="0">
                  <a:pos x="58" y="2"/>
                </a:cxn>
                <a:cxn ang="0">
                  <a:pos x="79" y="2"/>
                </a:cxn>
                <a:cxn ang="0">
                  <a:pos x="92" y="16"/>
                </a:cxn>
                <a:cxn ang="0">
                  <a:pos x="101" y="24"/>
                </a:cxn>
                <a:cxn ang="0">
                  <a:pos x="111" y="23"/>
                </a:cxn>
                <a:cxn ang="0">
                  <a:pos x="121" y="25"/>
                </a:cxn>
                <a:cxn ang="0">
                  <a:pos x="129" y="32"/>
                </a:cxn>
                <a:cxn ang="0">
                  <a:pos x="136" y="46"/>
                </a:cxn>
                <a:cxn ang="0">
                  <a:pos x="130" y="65"/>
                </a:cxn>
                <a:cxn ang="0">
                  <a:pos x="130" y="80"/>
                </a:cxn>
                <a:cxn ang="0">
                  <a:pos x="136" y="100"/>
                </a:cxn>
                <a:cxn ang="0">
                  <a:pos x="129" y="114"/>
                </a:cxn>
                <a:cxn ang="0">
                  <a:pos x="121" y="121"/>
                </a:cxn>
                <a:cxn ang="0">
                  <a:pos x="112" y="123"/>
                </a:cxn>
                <a:cxn ang="0">
                  <a:pos x="102" y="122"/>
                </a:cxn>
                <a:cxn ang="0">
                  <a:pos x="94" y="131"/>
                </a:cxn>
                <a:cxn ang="0">
                  <a:pos x="80" y="145"/>
                </a:cxn>
                <a:cxn ang="0">
                  <a:pos x="59" y="145"/>
                </a:cxn>
                <a:cxn ang="0">
                  <a:pos x="45" y="131"/>
                </a:cxn>
                <a:cxn ang="0">
                  <a:pos x="36" y="123"/>
                </a:cxn>
                <a:cxn ang="0">
                  <a:pos x="26" y="124"/>
                </a:cxn>
                <a:cxn ang="0">
                  <a:pos x="16" y="122"/>
                </a:cxn>
                <a:cxn ang="0">
                  <a:pos x="8" y="116"/>
                </a:cxn>
                <a:cxn ang="0">
                  <a:pos x="1" y="101"/>
                </a:cxn>
                <a:cxn ang="0">
                  <a:pos x="7" y="8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84" name="Freeform 668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/>
              <a:ahLst/>
              <a:cxnLst>
                <a:cxn ang="0">
                  <a:pos x="19" y="39"/>
                </a:cxn>
                <a:cxn ang="0">
                  <a:pos x="28" y="38"/>
                </a:cxn>
                <a:cxn ang="0">
                  <a:pos x="33" y="33"/>
                </a:cxn>
                <a:cxn ang="0">
                  <a:pos x="38" y="27"/>
                </a:cxn>
                <a:cxn ang="0">
                  <a:pos x="39" y="19"/>
                </a:cxn>
                <a:cxn ang="0">
                  <a:pos x="38" y="12"/>
                </a:cxn>
                <a:cxn ang="0">
                  <a:pos x="33" y="5"/>
                </a:cxn>
                <a:cxn ang="0">
                  <a:pos x="28" y="1"/>
                </a:cxn>
                <a:cxn ang="0">
                  <a:pos x="19" y="0"/>
                </a:cxn>
                <a:cxn ang="0">
                  <a:pos x="13" y="1"/>
                </a:cxn>
                <a:cxn ang="0">
                  <a:pos x="6" y="5"/>
                </a:cxn>
                <a:cxn ang="0">
                  <a:pos x="1" y="12"/>
                </a:cxn>
                <a:cxn ang="0">
                  <a:pos x="0" y="19"/>
                </a:cxn>
                <a:cxn ang="0">
                  <a:pos x="1" y="27"/>
                </a:cxn>
                <a:cxn ang="0">
                  <a:pos x="6" y="33"/>
                </a:cxn>
                <a:cxn ang="0">
                  <a:pos x="13" y="38"/>
                </a:cxn>
                <a:cxn ang="0">
                  <a:pos x="19" y="39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85" name="Freeform 669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5" y="13"/>
                </a:cxn>
                <a:cxn ang="0">
                  <a:pos x="51" y="9"/>
                </a:cxn>
                <a:cxn ang="0">
                  <a:pos x="47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9"/>
                </a:cxn>
                <a:cxn ang="0">
                  <a:pos x="3" y="18"/>
                </a:cxn>
                <a:cxn ang="0">
                  <a:pos x="0" y="29"/>
                </a:cxn>
                <a:cxn ang="0">
                  <a:pos x="2" y="35"/>
                </a:cxn>
                <a:cxn ang="0">
                  <a:pos x="3" y="41"/>
                </a:cxn>
                <a:cxn ang="0">
                  <a:pos x="6" y="46"/>
                </a:cxn>
                <a:cxn ang="0">
                  <a:pos x="10" y="50"/>
                </a:cxn>
                <a:cxn ang="0">
                  <a:pos x="14" y="54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7" y="54"/>
                </a:cxn>
                <a:cxn ang="0">
                  <a:pos x="51" y="50"/>
                </a:cxn>
                <a:cxn ang="0">
                  <a:pos x="55" y="46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86" name="Freeform 670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1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4" y="24"/>
                </a:cxn>
                <a:cxn ang="0">
                  <a:pos x="2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2" y="10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1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87" name="Freeform 671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7" y="19"/>
                </a:cxn>
                <a:cxn ang="0">
                  <a:pos x="54" y="14"/>
                </a:cxn>
                <a:cxn ang="0">
                  <a:pos x="51" y="10"/>
                </a:cxn>
                <a:cxn ang="0">
                  <a:pos x="46" y="6"/>
                </a:cxn>
                <a:cxn ang="0">
                  <a:pos x="41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8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2" y="42"/>
                </a:cxn>
                <a:cxn ang="0">
                  <a:pos x="4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7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88" name="Freeform 672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4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9" y="13"/>
                </a:cxn>
                <a:cxn ang="0">
                  <a:pos x="29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89" name="Freeform 673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5" y="46"/>
                </a:cxn>
                <a:cxn ang="0">
                  <a:pos x="9" y="51"/>
                </a:cxn>
                <a:cxn ang="0">
                  <a:pos x="13" y="54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7" y="41"/>
                </a:cxn>
                <a:cxn ang="0">
                  <a:pos x="58" y="36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90" name="Freeform 674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91" name="Freeform 675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5" y="13"/>
                </a:cxn>
                <a:cxn ang="0">
                  <a:pos x="52" y="8"/>
                </a:cxn>
                <a:cxn ang="0">
                  <a:pos x="47" y="5"/>
                </a:cxn>
                <a:cxn ang="0">
                  <a:pos x="42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7" y="54"/>
                </a:cxn>
                <a:cxn ang="0">
                  <a:pos x="52" y="51"/>
                </a:cxn>
                <a:cxn ang="0">
                  <a:pos x="55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92" name="Freeform 676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1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1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93" name="Freeform 677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2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3" y="40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9" y="56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2" y="56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8" y="40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94" name="Freeform 678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3" y="29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5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3"/>
                </a:cxn>
                <a:cxn ang="0">
                  <a:pos x="27" y="6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6" y="25"/>
                </a:cxn>
                <a:cxn ang="0">
                  <a:pos x="21" y="27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95" name="Freeform 679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8" y="25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5" y="2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9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7"/>
                </a:cxn>
                <a:cxn ang="0">
                  <a:pos x="9" y="51"/>
                </a:cxn>
                <a:cxn ang="0">
                  <a:pos x="13" y="55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5" y="59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2"/>
                </a:cxn>
                <a:cxn ang="0">
                  <a:pos x="58" y="36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96" name="Freeform 680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6" y="27"/>
                </a:cxn>
                <a:cxn ang="0">
                  <a:pos x="4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4" y="5"/>
                </a:cxn>
                <a:cxn ang="0">
                  <a:pos x="6" y="3"/>
                </a:cxn>
                <a:cxn ang="0">
                  <a:pos x="9" y="2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0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0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97" name="Freeform 681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8" y="58"/>
                </a:cxn>
                <a:cxn ang="0">
                  <a:pos x="24" y="60"/>
                </a:cxn>
                <a:cxn ang="0">
                  <a:pos x="30" y="60"/>
                </a:cxn>
                <a:cxn ang="0">
                  <a:pos x="36" y="60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1" y="52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98" name="Freeform 682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8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4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3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99" name="Freeform 683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/>
              <a:ahLst/>
              <a:cxnLst>
                <a:cxn ang="0">
                  <a:pos x="58" y="30"/>
                </a:cxn>
                <a:cxn ang="0">
                  <a:pos x="58" y="24"/>
                </a:cxn>
                <a:cxn ang="0">
                  <a:pos x="56" y="18"/>
                </a:cxn>
                <a:cxn ang="0">
                  <a:pos x="54" y="14"/>
                </a:cxn>
                <a:cxn ang="0">
                  <a:pos x="50" y="9"/>
                </a:cxn>
                <a:cxn ang="0">
                  <a:pos x="46" y="6"/>
                </a:cxn>
                <a:cxn ang="0">
                  <a:pos x="40" y="2"/>
                </a:cxn>
                <a:cxn ang="0">
                  <a:pos x="34" y="1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2" y="42"/>
                </a:cxn>
                <a:cxn ang="0">
                  <a:pos x="4" y="46"/>
                </a:cxn>
                <a:cxn ang="0">
                  <a:pos x="8" y="51"/>
                </a:cxn>
                <a:cxn ang="0">
                  <a:pos x="12" y="54"/>
                </a:cxn>
                <a:cxn ang="0">
                  <a:pos x="18" y="58"/>
                </a:cxn>
                <a:cxn ang="0">
                  <a:pos x="23" y="59"/>
                </a:cxn>
                <a:cxn ang="0">
                  <a:pos x="28" y="60"/>
                </a:cxn>
                <a:cxn ang="0">
                  <a:pos x="34" y="59"/>
                </a:cxn>
                <a:cxn ang="0">
                  <a:pos x="40" y="58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6" y="42"/>
                </a:cxn>
                <a:cxn ang="0">
                  <a:pos x="58" y="36"/>
                </a:cxn>
                <a:cxn ang="0">
                  <a:pos x="58" y="30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00" name="Freeform 684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/>
              <a:ahLst/>
              <a:cxnLst>
                <a:cxn ang="0">
                  <a:pos x="13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5" y="28"/>
                </a:cxn>
                <a:cxn ang="0">
                  <a:pos x="3" y="25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3" y="5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7" y="9"/>
                </a:cxn>
                <a:cxn ang="0">
                  <a:pos x="28" y="13"/>
                </a:cxn>
                <a:cxn ang="0">
                  <a:pos x="28" y="15"/>
                </a:cxn>
                <a:cxn ang="0">
                  <a:pos x="27" y="21"/>
                </a:cxn>
                <a:cxn ang="0">
                  <a:pos x="25" y="25"/>
                </a:cxn>
                <a:cxn ang="0">
                  <a:pos x="19" y="29"/>
                </a:cxn>
                <a:cxn ang="0">
                  <a:pos x="13" y="30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01" name="Freeform 685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2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8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02" name="Freeform 686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03" name="Freeform 687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8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5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8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04" name="Freeform 688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0"/>
                </a:cxn>
                <a:cxn ang="0">
                  <a:pos x="25" y="25"/>
                </a:cxn>
                <a:cxn ang="0">
                  <a:pos x="20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05" name="Freeform 689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/>
              <a:ahLst/>
              <a:cxnLst>
                <a:cxn ang="0">
                  <a:pos x="60" y="27"/>
                </a:cxn>
                <a:cxn ang="0">
                  <a:pos x="59" y="23"/>
                </a:cxn>
                <a:cxn ang="0">
                  <a:pos x="57" y="17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7"/>
                </a:cxn>
                <a:cxn ang="0">
                  <a:pos x="0" y="27"/>
                </a:cxn>
                <a:cxn ang="0">
                  <a:pos x="1" y="33"/>
                </a:cxn>
                <a:cxn ang="0">
                  <a:pos x="2" y="39"/>
                </a:cxn>
                <a:cxn ang="0">
                  <a:pos x="4" y="45"/>
                </a:cxn>
                <a:cxn ang="0">
                  <a:pos x="8" y="49"/>
                </a:cxn>
                <a:cxn ang="0">
                  <a:pos x="12" y="53"/>
                </a:cxn>
                <a:cxn ang="0">
                  <a:pos x="18" y="55"/>
                </a:cxn>
                <a:cxn ang="0">
                  <a:pos x="24" y="57"/>
                </a:cxn>
                <a:cxn ang="0">
                  <a:pos x="30" y="57"/>
                </a:cxn>
                <a:cxn ang="0">
                  <a:pos x="35" y="57"/>
                </a:cxn>
                <a:cxn ang="0">
                  <a:pos x="41" y="55"/>
                </a:cxn>
                <a:cxn ang="0">
                  <a:pos x="46" y="53"/>
                </a:cxn>
                <a:cxn ang="0">
                  <a:pos x="50" y="49"/>
                </a:cxn>
                <a:cxn ang="0">
                  <a:pos x="54" y="45"/>
                </a:cxn>
                <a:cxn ang="0">
                  <a:pos x="57" y="39"/>
                </a:cxn>
                <a:cxn ang="0">
                  <a:pos x="59" y="33"/>
                </a:cxn>
                <a:cxn ang="0">
                  <a:pos x="60" y="2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06" name="Freeform 690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/>
              <a:ahLst/>
              <a:cxnLst>
                <a:cxn ang="0">
                  <a:pos x="15" y="27"/>
                </a:cxn>
                <a:cxn ang="0">
                  <a:pos x="11" y="27"/>
                </a:cxn>
                <a:cxn ang="0">
                  <a:pos x="9" y="26"/>
                </a:cxn>
                <a:cxn ang="0">
                  <a:pos x="7" y="25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10"/>
                </a:cxn>
                <a:cxn ang="0">
                  <a:pos x="1" y="7"/>
                </a:cxn>
                <a:cxn ang="0">
                  <a:pos x="2" y="4"/>
                </a:cxn>
                <a:cxn ang="0">
                  <a:pos x="4" y="2"/>
                </a:cxn>
                <a:cxn ang="0">
                  <a:pos x="7" y="1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0"/>
                </a:cxn>
                <a:cxn ang="0">
                  <a:pos x="23" y="1"/>
                </a:cxn>
                <a:cxn ang="0">
                  <a:pos x="25" y="2"/>
                </a:cxn>
                <a:cxn ang="0">
                  <a:pos x="26" y="4"/>
                </a:cxn>
                <a:cxn ang="0">
                  <a:pos x="29" y="7"/>
                </a:cxn>
                <a:cxn ang="0">
                  <a:pos x="30" y="10"/>
                </a:cxn>
                <a:cxn ang="0">
                  <a:pos x="30" y="12"/>
                </a:cxn>
                <a:cxn ang="0">
                  <a:pos x="29" y="18"/>
                </a:cxn>
                <a:cxn ang="0">
                  <a:pos x="25" y="23"/>
                </a:cxn>
                <a:cxn ang="0">
                  <a:pos x="20" y="26"/>
                </a:cxn>
                <a:cxn ang="0">
                  <a:pos x="15" y="2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07" name="Freeform 691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08" name="Freeform 692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09" name="Freeform 693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8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3" y="41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10" name="Freeform 694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1" y="21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5"/>
                </a:cxn>
                <a:cxn ang="0">
                  <a:pos x="27" y="7"/>
                </a:cxn>
                <a:cxn ang="0">
                  <a:pos x="28" y="9"/>
                </a:cxn>
                <a:cxn ang="0">
                  <a:pos x="29" y="12"/>
                </a:cxn>
                <a:cxn ang="0">
                  <a:pos x="29" y="15"/>
                </a:cxn>
                <a:cxn ang="0">
                  <a:pos x="28" y="21"/>
                </a:cxn>
                <a:cxn ang="0">
                  <a:pos x="26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11" name="Freeform 695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/>
              <a:ahLst/>
              <a:cxnLst>
                <a:cxn ang="0">
                  <a:pos x="59" y="29"/>
                </a:cxn>
                <a:cxn ang="0">
                  <a:pos x="58" y="23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8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7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0"/>
                </a:cxn>
                <a:cxn ang="0">
                  <a:pos x="5" y="46"/>
                </a:cxn>
                <a:cxn ang="0">
                  <a:pos x="9" y="51"/>
                </a:cxn>
                <a:cxn ang="0">
                  <a:pos x="13" y="54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7" y="40"/>
                </a:cxn>
                <a:cxn ang="0">
                  <a:pos x="58" y="35"/>
                </a:cxn>
                <a:cxn ang="0">
                  <a:pos x="59" y="29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12" name="Freeform 696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6" y="27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8"/>
                </a:cxn>
                <a:cxn ang="0">
                  <a:pos x="29" y="12"/>
                </a:cxn>
                <a:cxn ang="0">
                  <a:pos x="29" y="14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13" name="Freeform 697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5" y="13"/>
                </a:cxn>
                <a:cxn ang="0">
                  <a:pos x="51" y="8"/>
                </a:cxn>
                <a:cxn ang="0">
                  <a:pos x="47" y="5"/>
                </a:cxn>
                <a:cxn ang="0">
                  <a:pos x="42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2" y="36"/>
                </a:cxn>
                <a:cxn ang="0">
                  <a:pos x="3" y="40"/>
                </a:cxn>
                <a:cxn ang="0">
                  <a:pos x="6" y="46"/>
                </a:cxn>
                <a:cxn ang="0">
                  <a:pos x="10" y="51"/>
                </a:cxn>
                <a:cxn ang="0">
                  <a:pos x="14" y="54"/>
                </a:cxn>
                <a:cxn ang="0">
                  <a:pos x="19" y="56"/>
                </a:cxn>
                <a:cxn ang="0">
                  <a:pos x="25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2" y="56"/>
                </a:cxn>
                <a:cxn ang="0">
                  <a:pos x="47" y="54"/>
                </a:cxn>
                <a:cxn ang="0">
                  <a:pos x="51" y="51"/>
                </a:cxn>
                <a:cxn ang="0">
                  <a:pos x="55" y="46"/>
                </a:cxn>
                <a:cxn ang="0">
                  <a:pos x="58" y="40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14" name="Freeform 698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2" y="20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9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5"/>
                </a:cxn>
                <a:cxn ang="0">
                  <a:pos x="27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15" name="Freeform 699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8"/>
                </a:cxn>
                <a:cxn ang="0">
                  <a:pos x="55" y="14"/>
                </a:cxn>
                <a:cxn ang="0">
                  <a:pos x="52" y="9"/>
                </a:cxn>
                <a:cxn ang="0">
                  <a:pos x="47" y="6"/>
                </a:cxn>
                <a:cxn ang="0">
                  <a:pos x="41" y="2"/>
                </a:cxn>
                <a:cxn ang="0">
                  <a:pos x="35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5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60"/>
                </a:cxn>
                <a:cxn ang="0">
                  <a:pos x="30" y="60"/>
                </a:cxn>
                <a:cxn ang="0">
                  <a:pos x="35" y="60"/>
                </a:cxn>
                <a:cxn ang="0">
                  <a:pos x="41" y="57"/>
                </a:cxn>
                <a:cxn ang="0">
                  <a:pos x="47" y="55"/>
                </a:cxn>
                <a:cxn ang="0">
                  <a:pos x="52" y="52"/>
                </a:cxn>
                <a:cxn ang="0">
                  <a:pos x="55" y="47"/>
                </a:cxn>
                <a:cxn ang="0">
                  <a:pos x="57" y="41"/>
                </a:cxn>
                <a:cxn ang="0">
                  <a:pos x="58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16" name="Freeform 700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4" y="24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3" y="6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3"/>
                </a:cxn>
                <a:cxn ang="0">
                  <a:pos x="27" y="6"/>
                </a:cxn>
                <a:cxn ang="0">
                  <a:pos x="28" y="8"/>
                </a:cxn>
                <a:cxn ang="0">
                  <a:pos x="30" y="11"/>
                </a:cxn>
                <a:cxn ang="0">
                  <a:pos x="30" y="14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17" name="Freeform 701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18" name="Freeform 702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19" name="Freeform 703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8" y="23"/>
                </a:cxn>
                <a:cxn ang="0">
                  <a:pos x="56" y="18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0" y="2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8"/>
                </a:cxn>
                <a:cxn ang="0">
                  <a:pos x="2" y="17"/>
                </a:cxn>
                <a:cxn ang="0">
                  <a:pos x="0" y="28"/>
                </a:cxn>
                <a:cxn ang="0">
                  <a:pos x="0" y="34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8" y="50"/>
                </a:cxn>
                <a:cxn ang="0">
                  <a:pos x="12" y="54"/>
                </a:cxn>
                <a:cxn ang="0">
                  <a:pos x="18" y="56"/>
                </a:cxn>
                <a:cxn ang="0">
                  <a:pos x="23" y="58"/>
                </a:cxn>
                <a:cxn ang="0">
                  <a:pos x="28" y="58"/>
                </a:cxn>
                <a:cxn ang="0">
                  <a:pos x="34" y="58"/>
                </a:cxn>
                <a:cxn ang="0">
                  <a:pos x="40" y="56"/>
                </a:cxn>
                <a:cxn ang="0">
                  <a:pos x="46" y="54"/>
                </a:cxn>
                <a:cxn ang="0">
                  <a:pos x="50" y="50"/>
                </a:cxn>
                <a:cxn ang="0">
                  <a:pos x="54" y="46"/>
                </a:cxn>
                <a:cxn ang="0">
                  <a:pos x="56" y="40"/>
                </a:cxn>
                <a:cxn ang="0">
                  <a:pos x="58" y="34"/>
                </a:cxn>
                <a:cxn ang="0">
                  <a:pos x="58" y="28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20" name="Freeform 704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/>
              <a:ahLst/>
              <a:cxnLst>
                <a:cxn ang="0">
                  <a:pos x="14" y="28"/>
                </a:cxn>
                <a:cxn ang="0">
                  <a:pos x="12" y="28"/>
                </a:cxn>
                <a:cxn ang="0">
                  <a:pos x="10" y="27"/>
                </a:cxn>
                <a:cxn ang="0">
                  <a:pos x="6" y="26"/>
                </a:cxn>
                <a:cxn ang="0">
                  <a:pos x="4" y="24"/>
                </a:cxn>
                <a:cxn ang="0">
                  <a:pos x="3" y="21"/>
                </a:cxn>
                <a:cxn ang="0">
                  <a:pos x="2" y="19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3" y="5"/>
                </a:cxn>
                <a:cxn ang="0">
                  <a:pos x="4" y="3"/>
                </a:cxn>
                <a:cxn ang="0">
                  <a:pos x="6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0" y="1"/>
                </a:cxn>
                <a:cxn ang="0">
                  <a:pos x="24" y="2"/>
                </a:cxn>
                <a:cxn ang="0">
                  <a:pos x="26" y="3"/>
                </a:cxn>
                <a:cxn ang="0">
                  <a:pos x="27" y="5"/>
                </a:cxn>
                <a:cxn ang="0">
                  <a:pos x="28" y="8"/>
                </a:cxn>
                <a:cxn ang="0">
                  <a:pos x="29" y="11"/>
                </a:cxn>
                <a:cxn ang="0">
                  <a:pos x="29" y="13"/>
                </a:cxn>
                <a:cxn ang="0">
                  <a:pos x="28" y="19"/>
                </a:cxn>
                <a:cxn ang="0">
                  <a:pos x="26" y="24"/>
                </a:cxn>
                <a:cxn ang="0">
                  <a:pos x="20" y="27"/>
                </a:cxn>
                <a:cxn ang="0">
                  <a:pos x="14" y="28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21" name="Freeform 705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5" y="58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0"/>
                </a:cxn>
                <a:cxn ang="0">
                  <a:pos x="54" y="46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22" name="Freeform 706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1" y="28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0" y="27"/>
                </a:cxn>
                <a:cxn ang="0">
                  <a:pos x="15" y="28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23" name="Freeform 707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8" y="25"/>
                </a:cxn>
                <a:cxn ang="0">
                  <a:pos x="57" y="19"/>
                </a:cxn>
                <a:cxn ang="0">
                  <a:pos x="54" y="14"/>
                </a:cxn>
                <a:cxn ang="0">
                  <a:pos x="50" y="10"/>
                </a:cxn>
                <a:cxn ang="0">
                  <a:pos x="46" y="6"/>
                </a:cxn>
                <a:cxn ang="0">
                  <a:pos x="41" y="3"/>
                </a:cxn>
                <a:cxn ang="0">
                  <a:pos x="35" y="2"/>
                </a:cxn>
                <a:cxn ang="0">
                  <a:pos x="29" y="0"/>
                </a:cxn>
                <a:cxn ang="0">
                  <a:pos x="18" y="3"/>
                </a:cxn>
                <a:cxn ang="0">
                  <a:pos x="9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8"/>
                </a:cxn>
                <a:cxn ang="0">
                  <a:pos x="9" y="52"/>
                </a:cxn>
                <a:cxn ang="0">
                  <a:pos x="13" y="56"/>
                </a:cxn>
                <a:cxn ang="0">
                  <a:pos x="18" y="58"/>
                </a:cxn>
                <a:cxn ang="0">
                  <a:pos x="24" y="60"/>
                </a:cxn>
                <a:cxn ang="0">
                  <a:pos x="29" y="60"/>
                </a:cxn>
                <a:cxn ang="0">
                  <a:pos x="35" y="60"/>
                </a:cxn>
                <a:cxn ang="0">
                  <a:pos x="41" y="58"/>
                </a:cxn>
                <a:cxn ang="0">
                  <a:pos x="46" y="56"/>
                </a:cxn>
                <a:cxn ang="0">
                  <a:pos x="50" y="52"/>
                </a:cxn>
                <a:cxn ang="0">
                  <a:pos x="54" y="48"/>
                </a:cxn>
                <a:cxn ang="0">
                  <a:pos x="57" y="42"/>
                </a:cxn>
                <a:cxn ang="0">
                  <a:pos x="58" y="36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24" name="Freeform 708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0" y="29"/>
                </a:cxn>
                <a:cxn ang="0">
                  <a:pos x="7" y="28"/>
                </a:cxn>
                <a:cxn ang="0">
                  <a:pos x="5" y="26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0" y="19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2" y="10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4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3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25" name="Freeform 709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3" y="41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26" name="Freeform 710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9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4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27" name="Freeform 711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6" y="13"/>
                </a:cxn>
                <a:cxn ang="0">
                  <a:pos x="52" y="9"/>
                </a:cxn>
                <a:cxn ang="0">
                  <a:pos x="48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3" y="41"/>
                </a:cxn>
                <a:cxn ang="0">
                  <a:pos x="6" y="47"/>
                </a:cxn>
                <a:cxn ang="0">
                  <a:pos x="10" y="51"/>
                </a:cxn>
                <a:cxn ang="0">
                  <a:pos x="14" y="55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8" y="55"/>
                </a:cxn>
                <a:cxn ang="0">
                  <a:pos x="52" y="51"/>
                </a:cxn>
                <a:cxn ang="0">
                  <a:pos x="56" y="47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28" name="Freeform 712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3" y="29"/>
                </a:cxn>
                <a:cxn ang="0">
                  <a:pos x="11" y="28"/>
                </a:cxn>
                <a:cxn ang="0">
                  <a:pos x="7" y="27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6"/>
                </a:cxn>
                <a:cxn ang="0">
                  <a:pos x="5" y="4"/>
                </a:cxn>
                <a:cxn ang="0">
                  <a:pos x="7" y="3"/>
                </a:cxn>
                <a:cxn ang="0">
                  <a:pos x="11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6" y="4"/>
                </a:cxn>
                <a:cxn ang="0">
                  <a:pos x="28" y="6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6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29" name="Freeform 713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5" y="12"/>
                </a:cxn>
                <a:cxn ang="0">
                  <a:pos x="51" y="8"/>
                </a:cxn>
                <a:cxn ang="0">
                  <a:pos x="47" y="4"/>
                </a:cxn>
                <a:cxn ang="0">
                  <a:pos x="41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3" y="41"/>
                </a:cxn>
                <a:cxn ang="0">
                  <a:pos x="5" y="46"/>
                </a:cxn>
                <a:cxn ang="0">
                  <a:pos x="9" y="50"/>
                </a:cxn>
                <a:cxn ang="0">
                  <a:pos x="13" y="54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7" y="54"/>
                </a:cxn>
                <a:cxn ang="0">
                  <a:pos x="51" y="50"/>
                </a:cxn>
                <a:cxn ang="0">
                  <a:pos x="55" y="46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0" name="Freeform 714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2" y="28"/>
                </a:cxn>
                <a:cxn ang="0">
                  <a:pos x="10" y="27"/>
                </a:cxn>
                <a:cxn ang="0">
                  <a:pos x="6" y="26"/>
                </a:cxn>
                <a:cxn ang="0">
                  <a:pos x="4" y="25"/>
                </a:cxn>
                <a:cxn ang="0">
                  <a:pos x="3" y="23"/>
                </a:cxn>
                <a:cxn ang="0">
                  <a:pos x="2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9"/>
                </a:cxn>
                <a:cxn ang="0">
                  <a:pos x="3" y="7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27" y="7"/>
                </a:cxn>
                <a:cxn ang="0">
                  <a:pos x="28" y="9"/>
                </a:cxn>
                <a:cxn ang="0">
                  <a:pos x="29" y="11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5"/>
                </a:cxn>
                <a:cxn ang="0">
                  <a:pos x="21" y="27"/>
                </a:cxn>
                <a:cxn ang="0">
                  <a:pos x="15" y="28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1" name="Freeform 715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3"/>
                </a:cxn>
                <a:cxn ang="0">
                  <a:pos x="51" y="9"/>
                </a:cxn>
                <a:cxn ang="0">
                  <a:pos x="46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9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6" y="55"/>
                </a:cxn>
                <a:cxn ang="0">
                  <a:pos x="51" y="52"/>
                </a:cxn>
                <a:cxn ang="0">
                  <a:pos x="54" y="47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2" name="Freeform 716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3" name="Freeform 717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8" y="19"/>
                </a:cxn>
                <a:cxn ang="0">
                  <a:pos x="54" y="14"/>
                </a:cxn>
                <a:cxn ang="0">
                  <a:pos x="51" y="10"/>
                </a:cxn>
                <a:cxn ang="0">
                  <a:pos x="46" y="6"/>
                </a:cxn>
                <a:cxn ang="0">
                  <a:pos x="42" y="3"/>
                </a:cxn>
                <a:cxn ang="0">
                  <a:pos x="36" y="2"/>
                </a:cxn>
                <a:cxn ang="0">
                  <a:pos x="30" y="0"/>
                </a:cxn>
                <a:cxn ang="0">
                  <a:pos x="19" y="3"/>
                </a:cxn>
                <a:cxn ang="0">
                  <a:pos x="9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5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5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" name="Freeform 718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" name="Freeform 719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8" y="23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0" y="3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3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0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8" y="57"/>
                </a:cxn>
                <a:cxn ang="0">
                  <a:pos x="23" y="59"/>
                </a:cxn>
                <a:cxn ang="0">
                  <a:pos x="28" y="59"/>
                </a:cxn>
                <a:cxn ang="0">
                  <a:pos x="34" y="59"/>
                </a:cxn>
                <a:cxn ang="0">
                  <a:pos x="40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6" y="41"/>
                </a:cxn>
                <a:cxn ang="0">
                  <a:pos x="58" y="35"/>
                </a:cxn>
                <a:cxn ang="0">
                  <a:pos x="58" y="29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6" name="Freeform 720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/>
              <a:ahLst/>
              <a:cxnLst>
                <a:cxn ang="0">
                  <a:pos x="13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5" y="27"/>
                </a:cxn>
                <a:cxn ang="0">
                  <a:pos x="3" y="25"/>
                </a:cxn>
                <a:cxn ang="0">
                  <a:pos x="2" y="22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2" y="6"/>
                </a:cxn>
                <a:cxn ang="0">
                  <a:pos x="3" y="4"/>
                </a:cxn>
                <a:cxn ang="0">
                  <a:pos x="5" y="3"/>
                </a:cxn>
                <a:cxn ang="0">
                  <a:pos x="9" y="2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19" y="2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7" y="8"/>
                </a:cxn>
                <a:cxn ang="0">
                  <a:pos x="28" y="12"/>
                </a:cxn>
                <a:cxn ang="0">
                  <a:pos x="28" y="14"/>
                </a:cxn>
                <a:cxn ang="0">
                  <a:pos x="27" y="20"/>
                </a:cxn>
                <a:cxn ang="0">
                  <a:pos x="25" y="25"/>
                </a:cxn>
                <a:cxn ang="0">
                  <a:pos x="19" y="28"/>
                </a:cxn>
                <a:cxn ang="0">
                  <a:pos x="13" y="29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7" name="Freeform 721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8" y="8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8" y="50"/>
                </a:cxn>
                <a:cxn ang="0">
                  <a:pos x="12" y="54"/>
                </a:cxn>
                <a:cxn ang="0">
                  <a:pos x="18" y="56"/>
                </a:cxn>
                <a:cxn ang="0">
                  <a:pos x="24" y="58"/>
                </a:cxn>
                <a:cxn ang="0">
                  <a:pos x="30" y="58"/>
                </a:cxn>
                <a:cxn ang="0">
                  <a:pos x="36" y="58"/>
                </a:cxn>
                <a:cxn ang="0">
                  <a:pos x="41" y="56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7" y="40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8" name="Freeform 722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1" y="28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5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5" y="3"/>
                </a:cxn>
                <a:cxn ang="0">
                  <a:pos x="26" y="5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5" y="28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9" name="Freeform 723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40" name="Freeform 724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2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4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41" name="Freeform 725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42" name="Freeform 726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43" name="Freeform 727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8" y="24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0" y="3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3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0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7" y="57"/>
                </a:cxn>
                <a:cxn ang="0">
                  <a:pos x="23" y="59"/>
                </a:cxn>
                <a:cxn ang="0">
                  <a:pos x="28" y="59"/>
                </a:cxn>
                <a:cxn ang="0">
                  <a:pos x="34" y="59"/>
                </a:cxn>
                <a:cxn ang="0">
                  <a:pos x="40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6" y="41"/>
                </a:cxn>
                <a:cxn ang="0">
                  <a:pos x="58" y="35"/>
                </a:cxn>
                <a:cxn ang="0">
                  <a:pos x="58" y="29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44" name="Freeform 728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6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2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2" y="9"/>
                </a:cxn>
                <a:cxn ang="0">
                  <a:pos x="3" y="6"/>
                </a:cxn>
                <a:cxn ang="0">
                  <a:pos x="4" y="4"/>
                </a:cxn>
                <a:cxn ang="0">
                  <a:pos x="6" y="3"/>
                </a:cxn>
                <a:cxn ang="0">
                  <a:pos x="10" y="2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0" y="2"/>
                </a:cxn>
                <a:cxn ang="0">
                  <a:pos x="22" y="3"/>
                </a:cxn>
                <a:cxn ang="0">
                  <a:pos x="25" y="4"/>
                </a:cxn>
                <a:cxn ang="0">
                  <a:pos x="27" y="6"/>
                </a:cxn>
                <a:cxn ang="0">
                  <a:pos x="28" y="9"/>
                </a:cxn>
                <a:cxn ang="0">
                  <a:pos x="29" y="12"/>
                </a:cxn>
                <a:cxn ang="0">
                  <a:pos x="29" y="14"/>
                </a:cxn>
                <a:cxn ang="0">
                  <a:pos x="28" y="20"/>
                </a:cxn>
                <a:cxn ang="0">
                  <a:pos x="25" y="25"/>
                </a:cxn>
                <a:cxn ang="0">
                  <a:pos x="20" y="28"/>
                </a:cxn>
                <a:cxn ang="0">
                  <a:pos x="14" y="29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45" name="Freeform 729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1" y="51"/>
                </a:cxn>
                <a:cxn ang="0">
                  <a:pos x="54" y="47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46" name="Freeform 730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0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48" name="Text Box 732"/>
          <p:cNvSpPr txBox="1">
            <a:spLocks noChangeArrowheads="1"/>
          </p:cNvSpPr>
          <p:nvPr/>
        </p:nvSpPr>
        <p:spPr bwMode="auto">
          <a:xfrm>
            <a:off x="2752725" y="6427788"/>
            <a:ext cx="985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1423.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9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9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9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9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9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9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9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9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9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9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9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9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9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9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9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8" dur="500"/>
                                        <p:tgtEl>
                                          <p:spTgt spid="9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00"/>
                            </p:stCondLst>
                            <p:childTnLst>
                              <p:par>
                                <p:cTn id="1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9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9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000"/>
                            </p:stCondLst>
                            <p:childTnLst>
                              <p:par>
                                <p:cTn id="1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9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9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500"/>
                            </p:stCondLst>
                            <p:childTnLst>
                              <p:par>
                                <p:cTn id="1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9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9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9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9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9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9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9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9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9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9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9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9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9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9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9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9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9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9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9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9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9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9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utoUpdateAnimBg="0"/>
      <p:bldP spid="9277" grpId="0" autoUpdateAnimBg="0"/>
      <p:bldP spid="9278" grpId="0" autoUpdateAnimBg="0"/>
      <p:bldP spid="9279" grpId="0" autoUpdateAnimBg="0"/>
      <p:bldP spid="9280" grpId="0" autoUpdateAnimBg="0"/>
      <p:bldP spid="9281" grpId="0" autoUpdateAnimBg="0"/>
      <p:bldP spid="9288" grpId="0" animBg="1" autoUpdateAnimBg="0"/>
      <p:bldP spid="9289" grpId="0" animBg="1" autoUpdateAnimBg="0"/>
      <p:bldP spid="9290" grpId="0" animBg="1" autoUpdateAnimBg="0"/>
      <p:bldP spid="9291" grpId="0" animBg="1" autoUpdateAnimBg="0"/>
      <p:bldP spid="9292" grpId="0" animBg="1" autoUpdateAnimBg="0"/>
      <p:bldP spid="9293" grpId="0" animBg="1" autoUpdateAnimBg="0"/>
      <p:bldP spid="9294" grpId="0" animBg="1" autoUpdateAnimBg="0"/>
      <p:bldP spid="9295" grpId="0" animBg="1" autoUpdateAnimBg="0"/>
      <p:bldP spid="9297" grpId="0" animBg="1" autoUpdateAnimBg="0"/>
      <p:bldP spid="9298" grpId="0" animBg="1" autoUpdateAnimBg="0"/>
      <p:bldP spid="9299" grpId="0" autoUpdateAnimBg="0"/>
      <p:bldP spid="9300" grpId="0" autoUpdateAnimBg="0"/>
      <p:bldP spid="9301" grpId="0" autoUpdateAnimBg="0"/>
      <p:bldP spid="9302" grpId="0" autoUpdateAnimBg="0"/>
      <p:bldP spid="9303" grpId="0" autoUpdateAnimBg="0"/>
      <p:bldP spid="9304" grpId="0" autoUpdateAnimBg="0"/>
      <p:bldP spid="9333" grpId="0" autoUpdateAnimBg="0"/>
      <p:bldP spid="9348" grpId="0" animBg="1"/>
      <p:bldP spid="9349" grpId="0" autoUpdateAnimBg="0"/>
      <p:bldP spid="9350" grpId="0" autoUpdateAnimBg="0"/>
      <p:bldP spid="9351" grpId="0" autoUpdateAnimBg="0"/>
      <p:bldP spid="9352" grpId="0" autoUpdateAnimBg="0"/>
      <p:bldP spid="9373" grpId="0" animBg="1"/>
      <p:bldP spid="9379" grpId="0" animBg="1"/>
      <p:bldP spid="994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895600" y="9906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C0E1F"/>
                </a:solidFill>
              </a:rPr>
              <a:t>Các số có bốn chữ số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276600" y="3810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           </a:t>
            </a:r>
            <a:r>
              <a:rPr lang="en-US" sz="2400" b="1" u="sng">
                <a:solidFill>
                  <a:srgbClr val="0000FF"/>
                </a:solidFill>
              </a:rPr>
              <a:t>Toán: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838200" y="2209800"/>
            <a:ext cx="693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Đọc các số sau : 1246; 2374; 5314; 3765.</a:t>
            </a:r>
          </a:p>
        </p:txBody>
      </p:sp>
      <p:pic>
        <p:nvPicPr>
          <p:cNvPr id="11273" name="Picture 9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" y="133350"/>
            <a:ext cx="2241550" cy="175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3700" y="4948238"/>
            <a:ext cx="2241550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338513" y="51435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C0E1F"/>
                </a:solidFill>
              </a:rPr>
              <a:t>Các số có bốn chữ số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371600" y="5334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           </a:t>
            </a:r>
            <a:r>
              <a:rPr lang="en-US" sz="2400" b="1" u="sng">
                <a:solidFill>
                  <a:srgbClr val="0000FF"/>
                </a:solidFill>
              </a:rPr>
              <a:t>Toán: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381000" y="1295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00"/>
                </a:solidFill>
              </a:rPr>
              <a:t>* Thực hành: 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685800" y="17526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00"/>
                </a:solidFill>
              </a:rPr>
              <a:t>Bài 1 / trang 92.</a:t>
            </a:r>
            <a:r>
              <a:rPr lang="en-US" sz="2400"/>
              <a:t> </a:t>
            </a:r>
            <a:r>
              <a:rPr lang="en-US" sz="2400">
                <a:solidFill>
                  <a:srgbClr val="990000"/>
                </a:solidFill>
              </a:rPr>
              <a:t>: 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990600" y="2209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a) Mẫu:</a:t>
            </a:r>
            <a:r>
              <a:rPr lang="en-US" sz="2400"/>
              <a:t> </a:t>
            </a:r>
          </a:p>
        </p:txBody>
      </p:sp>
      <p:graphicFrame>
        <p:nvGraphicFramePr>
          <p:cNvPr id="52419" name="Group 195"/>
          <p:cNvGraphicFramePr>
            <a:graphicFrameLocks noGrp="1"/>
          </p:cNvGraphicFramePr>
          <p:nvPr/>
        </p:nvGraphicFramePr>
        <p:xfrm>
          <a:off x="1828800" y="2819400"/>
          <a:ext cx="6096000" cy="2990215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4572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58" name="Text Box 34"/>
          <p:cNvSpPr txBox="1">
            <a:spLocks noChangeArrowheads="1"/>
          </p:cNvSpPr>
          <p:nvPr/>
        </p:nvSpPr>
        <p:spPr bwMode="auto">
          <a:xfrm>
            <a:off x="4267200" y="28956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Hàng</a:t>
            </a:r>
          </a:p>
        </p:txBody>
      </p:sp>
      <p:sp>
        <p:nvSpPr>
          <p:cNvPr id="52259" name="Text Box 35"/>
          <p:cNvSpPr txBox="1">
            <a:spLocks noChangeArrowheads="1"/>
          </p:cNvSpPr>
          <p:nvPr/>
        </p:nvSpPr>
        <p:spPr bwMode="auto">
          <a:xfrm>
            <a:off x="2209800" y="3276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Nghìn</a:t>
            </a:r>
          </a:p>
        </p:txBody>
      </p:sp>
      <p:sp>
        <p:nvSpPr>
          <p:cNvPr id="52260" name="Text Box 36"/>
          <p:cNvSpPr txBox="1">
            <a:spLocks noChangeArrowheads="1"/>
          </p:cNvSpPr>
          <p:nvPr/>
        </p:nvSpPr>
        <p:spPr bwMode="auto">
          <a:xfrm>
            <a:off x="3733800" y="3276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Trăm</a:t>
            </a:r>
          </a:p>
        </p:txBody>
      </p:sp>
      <p:sp>
        <p:nvSpPr>
          <p:cNvPr id="52261" name="Text Box 37"/>
          <p:cNvSpPr txBox="1">
            <a:spLocks noChangeArrowheads="1"/>
          </p:cNvSpPr>
          <p:nvPr/>
        </p:nvSpPr>
        <p:spPr bwMode="auto">
          <a:xfrm>
            <a:off x="5257800" y="32766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Chục</a:t>
            </a:r>
          </a:p>
        </p:txBody>
      </p:sp>
      <p:sp>
        <p:nvSpPr>
          <p:cNvPr id="52262" name="Text Box 38"/>
          <p:cNvSpPr txBox="1">
            <a:spLocks noChangeArrowheads="1"/>
          </p:cNvSpPr>
          <p:nvPr/>
        </p:nvSpPr>
        <p:spPr bwMode="auto">
          <a:xfrm>
            <a:off x="6781800" y="3276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Đơn vị</a:t>
            </a:r>
          </a:p>
        </p:txBody>
      </p:sp>
      <p:sp>
        <p:nvSpPr>
          <p:cNvPr id="52263" name="Oval 39"/>
          <p:cNvSpPr>
            <a:spLocks noChangeArrowheads="1"/>
          </p:cNvSpPr>
          <p:nvPr/>
        </p:nvSpPr>
        <p:spPr bwMode="auto">
          <a:xfrm>
            <a:off x="2209800" y="3733800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2264" name="Oval 40"/>
          <p:cNvSpPr>
            <a:spLocks noChangeArrowheads="1"/>
          </p:cNvSpPr>
          <p:nvPr/>
        </p:nvSpPr>
        <p:spPr bwMode="auto">
          <a:xfrm>
            <a:off x="3733800" y="373380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2265" name="Oval 41"/>
          <p:cNvSpPr>
            <a:spLocks noChangeArrowheads="1"/>
          </p:cNvSpPr>
          <p:nvPr/>
        </p:nvSpPr>
        <p:spPr bwMode="auto">
          <a:xfrm>
            <a:off x="3733800" y="411480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2266" name="Oval 42"/>
          <p:cNvSpPr>
            <a:spLocks noChangeArrowheads="1"/>
          </p:cNvSpPr>
          <p:nvPr/>
        </p:nvSpPr>
        <p:spPr bwMode="auto">
          <a:xfrm>
            <a:off x="5257800" y="373380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2267" name="Oval 43"/>
          <p:cNvSpPr>
            <a:spLocks noChangeArrowheads="1"/>
          </p:cNvSpPr>
          <p:nvPr/>
        </p:nvSpPr>
        <p:spPr bwMode="auto">
          <a:xfrm>
            <a:off x="5257800" y="411480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2268" name="Oval 44"/>
          <p:cNvSpPr>
            <a:spLocks noChangeArrowheads="1"/>
          </p:cNvSpPr>
          <p:nvPr/>
        </p:nvSpPr>
        <p:spPr bwMode="auto">
          <a:xfrm>
            <a:off x="6781800" y="3733800"/>
            <a:ext cx="6096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2269" name="Oval 45"/>
          <p:cNvSpPr>
            <a:spLocks noChangeArrowheads="1"/>
          </p:cNvSpPr>
          <p:nvPr/>
        </p:nvSpPr>
        <p:spPr bwMode="auto">
          <a:xfrm>
            <a:off x="2209800" y="4114800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2270" name="Oval 46"/>
          <p:cNvSpPr>
            <a:spLocks noChangeArrowheads="1"/>
          </p:cNvSpPr>
          <p:nvPr/>
        </p:nvSpPr>
        <p:spPr bwMode="auto">
          <a:xfrm>
            <a:off x="2209800" y="4505325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2271" name="Oval 47"/>
          <p:cNvSpPr>
            <a:spLocks noChangeArrowheads="1"/>
          </p:cNvSpPr>
          <p:nvPr/>
        </p:nvSpPr>
        <p:spPr bwMode="auto">
          <a:xfrm>
            <a:off x="2209800" y="4919663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2272" name="Oval 48"/>
          <p:cNvSpPr>
            <a:spLocks noChangeArrowheads="1"/>
          </p:cNvSpPr>
          <p:nvPr/>
        </p:nvSpPr>
        <p:spPr bwMode="auto">
          <a:xfrm>
            <a:off x="5257800" y="449580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2273" name="Text Box 49"/>
          <p:cNvSpPr txBox="1">
            <a:spLocks noChangeArrowheads="1"/>
          </p:cNvSpPr>
          <p:nvPr/>
        </p:nvSpPr>
        <p:spPr bwMode="auto">
          <a:xfrm>
            <a:off x="2057400" y="5334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    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2274" name="Text Box 50"/>
          <p:cNvSpPr txBox="1">
            <a:spLocks noChangeArrowheads="1"/>
          </p:cNvSpPr>
          <p:nvPr/>
        </p:nvSpPr>
        <p:spPr bwMode="auto">
          <a:xfrm>
            <a:off x="3905250" y="5319713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2275" name="Text Box 51"/>
          <p:cNvSpPr txBox="1">
            <a:spLocks noChangeArrowheads="1"/>
          </p:cNvSpPr>
          <p:nvPr/>
        </p:nvSpPr>
        <p:spPr bwMode="auto">
          <a:xfrm>
            <a:off x="5391150" y="5300663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2276" name="Text Box 52"/>
          <p:cNvSpPr txBox="1">
            <a:spLocks noChangeArrowheads="1"/>
          </p:cNvSpPr>
          <p:nvPr/>
        </p:nvSpPr>
        <p:spPr bwMode="auto">
          <a:xfrm>
            <a:off x="6934200" y="5357813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2277" name="Text Box 53"/>
          <p:cNvSpPr txBox="1">
            <a:spLocks noChangeArrowheads="1"/>
          </p:cNvSpPr>
          <p:nvPr/>
        </p:nvSpPr>
        <p:spPr bwMode="auto">
          <a:xfrm>
            <a:off x="1828800" y="5867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Viết số: 4231. </a:t>
            </a:r>
          </a:p>
        </p:txBody>
      </p:sp>
      <p:grpSp>
        <p:nvGrpSpPr>
          <p:cNvPr id="52278" name="Group 54"/>
          <p:cNvGrpSpPr>
            <a:grpSpLocks/>
          </p:cNvGrpSpPr>
          <p:nvPr/>
        </p:nvGrpSpPr>
        <p:grpSpPr bwMode="auto">
          <a:xfrm rot="-5130367">
            <a:off x="8001794" y="5620544"/>
            <a:ext cx="1028700" cy="1103312"/>
            <a:chOff x="2332" y="1554"/>
            <a:chExt cx="1105" cy="1218"/>
          </a:xfrm>
        </p:grpSpPr>
        <p:sp>
          <p:nvSpPr>
            <p:cNvPr id="52279" name="Freeform 5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/>
              <a:ahLst/>
              <a:cxnLst>
                <a:cxn ang="0">
                  <a:pos x="31" y="60"/>
                </a:cxn>
                <a:cxn ang="0">
                  <a:pos x="18" y="57"/>
                </a:cxn>
                <a:cxn ang="0">
                  <a:pos x="9" y="50"/>
                </a:cxn>
                <a:cxn ang="0">
                  <a:pos x="2" y="41"/>
                </a:cxn>
                <a:cxn ang="0">
                  <a:pos x="0" y="30"/>
                </a:cxn>
                <a:cxn ang="0">
                  <a:pos x="2" y="18"/>
                </a:cxn>
                <a:cxn ang="0">
                  <a:pos x="9" y="8"/>
                </a:cxn>
                <a:cxn ang="0">
                  <a:pos x="18" y="2"/>
                </a:cxn>
                <a:cxn ang="0">
                  <a:pos x="31" y="0"/>
                </a:cxn>
                <a:cxn ang="0">
                  <a:pos x="42" y="2"/>
                </a:cxn>
                <a:cxn ang="0">
                  <a:pos x="52" y="8"/>
                </a:cxn>
                <a:cxn ang="0">
                  <a:pos x="58" y="18"/>
                </a:cxn>
                <a:cxn ang="0">
                  <a:pos x="61" y="30"/>
                </a:cxn>
                <a:cxn ang="0">
                  <a:pos x="58" y="41"/>
                </a:cxn>
                <a:cxn ang="0">
                  <a:pos x="52" y="50"/>
                </a:cxn>
                <a:cxn ang="0">
                  <a:pos x="42" y="57"/>
                </a:cxn>
                <a:cxn ang="0">
                  <a:pos x="31" y="60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0" name="Freeform 5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50" y="182"/>
                </a:cxn>
                <a:cxn ang="0">
                  <a:pos x="80" y="182"/>
                </a:cxn>
                <a:cxn ang="0">
                  <a:pos x="85" y="174"/>
                </a:cxn>
                <a:cxn ang="0">
                  <a:pos x="98" y="154"/>
                </a:cxn>
                <a:cxn ang="0">
                  <a:pos x="113" y="125"/>
                </a:cxn>
                <a:cxn ang="0">
                  <a:pos x="125" y="91"/>
                </a:cxn>
                <a:cxn ang="0">
                  <a:pos x="132" y="58"/>
                </a:cxn>
                <a:cxn ang="0">
                  <a:pos x="128" y="29"/>
                </a:cxn>
                <a:cxn ang="0">
                  <a:pos x="107" y="9"/>
                </a:cxn>
                <a:cxn ang="0">
                  <a:pos x="67" y="0"/>
                </a:cxn>
                <a:cxn ang="0">
                  <a:pos x="25" y="9"/>
                </a:cxn>
                <a:cxn ang="0">
                  <a:pos x="4" y="29"/>
                </a:cxn>
                <a:cxn ang="0">
                  <a:pos x="0" y="58"/>
                </a:cxn>
                <a:cxn ang="0">
                  <a:pos x="6" y="91"/>
                </a:cxn>
                <a:cxn ang="0">
                  <a:pos x="18" y="125"/>
                </a:cxn>
                <a:cxn ang="0">
                  <a:pos x="33" y="154"/>
                </a:cxn>
                <a:cxn ang="0">
                  <a:pos x="46" y="174"/>
                </a:cxn>
                <a:cxn ang="0">
                  <a:pos x="50" y="182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1" name="Freeform 5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50" y="182"/>
                </a:cxn>
                <a:cxn ang="0">
                  <a:pos x="80" y="182"/>
                </a:cxn>
                <a:cxn ang="0">
                  <a:pos x="85" y="174"/>
                </a:cxn>
                <a:cxn ang="0">
                  <a:pos x="98" y="154"/>
                </a:cxn>
                <a:cxn ang="0">
                  <a:pos x="113" y="125"/>
                </a:cxn>
                <a:cxn ang="0">
                  <a:pos x="125" y="91"/>
                </a:cxn>
                <a:cxn ang="0">
                  <a:pos x="132" y="58"/>
                </a:cxn>
                <a:cxn ang="0">
                  <a:pos x="128" y="29"/>
                </a:cxn>
                <a:cxn ang="0">
                  <a:pos x="107" y="9"/>
                </a:cxn>
                <a:cxn ang="0">
                  <a:pos x="67" y="0"/>
                </a:cxn>
                <a:cxn ang="0">
                  <a:pos x="25" y="9"/>
                </a:cxn>
                <a:cxn ang="0">
                  <a:pos x="4" y="29"/>
                </a:cxn>
                <a:cxn ang="0">
                  <a:pos x="0" y="58"/>
                </a:cxn>
                <a:cxn ang="0">
                  <a:pos x="6" y="91"/>
                </a:cxn>
                <a:cxn ang="0">
                  <a:pos x="18" y="125"/>
                </a:cxn>
                <a:cxn ang="0">
                  <a:pos x="33" y="154"/>
                </a:cxn>
                <a:cxn ang="0">
                  <a:pos x="46" y="174"/>
                </a:cxn>
                <a:cxn ang="0">
                  <a:pos x="50" y="182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2" name="Freeform 5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/>
              <a:ahLst/>
              <a:cxnLst>
                <a:cxn ang="0">
                  <a:pos x="163" y="144"/>
                </a:cxn>
                <a:cxn ang="0">
                  <a:pos x="177" y="118"/>
                </a:cxn>
                <a:cxn ang="0">
                  <a:pos x="172" y="110"/>
                </a:cxn>
                <a:cxn ang="0">
                  <a:pos x="161" y="89"/>
                </a:cxn>
                <a:cxn ang="0">
                  <a:pos x="144" y="62"/>
                </a:cxn>
                <a:cxn ang="0">
                  <a:pos x="122" y="33"/>
                </a:cxn>
                <a:cxn ang="0">
                  <a:pos x="95" y="11"/>
                </a:cxn>
                <a:cxn ang="0">
                  <a:pos x="69" y="0"/>
                </a:cxn>
                <a:cxn ang="0">
                  <a:pos x="40" y="7"/>
                </a:cxn>
                <a:cxn ang="0">
                  <a:pos x="14" y="38"/>
                </a:cxn>
                <a:cxn ang="0">
                  <a:pos x="3" y="60"/>
                </a:cxn>
                <a:cxn ang="0">
                  <a:pos x="0" y="78"/>
                </a:cxn>
                <a:cxn ang="0">
                  <a:pos x="1" y="94"/>
                </a:cxn>
                <a:cxn ang="0">
                  <a:pos x="8" y="106"/>
                </a:cxn>
                <a:cxn ang="0">
                  <a:pos x="17" y="117"/>
                </a:cxn>
                <a:cxn ang="0">
                  <a:pos x="30" y="126"/>
                </a:cxn>
                <a:cxn ang="0">
                  <a:pos x="46" y="132"/>
                </a:cxn>
                <a:cxn ang="0">
                  <a:pos x="62" y="138"/>
                </a:cxn>
                <a:cxn ang="0">
                  <a:pos x="79" y="141"/>
                </a:cxn>
                <a:cxn ang="0">
                  <a:pos x="98" y="143"/>
                </a:cxn>
                <a:cxn ang="0">
                  <a:pos x="115" y="144"/>
                </a:cxn>
                <a:cxn ang="0">
                  <a:pos x="130" y="146"/>
                </a:cxn>
                <a:cxn ang="0">
                  <a:pos x="144" y="146"/>
                </a:cxn>
                <a:cxn ang="0">
                  <a:pos x="154" y="144"/>
                </a:cxn>
                <a:cxn ang="0">
                  <a:pos x="161" y="144"/>
                </a:cxn>
                <a:cxn ang="0">
                  <a:pos x="163" y="144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3" name="Freeform 5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/>
              <a:ahLst/>
              <a:cxnLst>
                <a:cxn ang="0">
                  <a:pos x="178" y="27"/>
                </a:cxn>
                <a:cxn ang="0">
                  <a:pos x="164" y="1"/>
                </a:cxn>
                <a:cxn ang="0">
                  <a:pos x="162" y="1"/>
                </a:cxn>
                <a:cxn ang="0">
                  <a:pos x="155" y="1"/>
                </a:cxn>
                <a:cxn ang="0">
                  <a:pos x="145" y="0"/>
                </a:cxn>
                <a:cxn ang="0">
                  <a:pos x="131" y="0"/>
                </a:cxn>
                <a:cxn ang="0">
                  <a:pos x="116" y="1"/>
                </a:cxn>
                <a:cxn ang="0">
                  <a:pos x="99" y="2"/>
                </a:cxn>
                <a:cxn ang="0">
                  <a:pos x="80" y="5"/>
                </a:cxn>
                <a:cxn ang="0">
                  <a:pos x="63" y="7"/>
                </a:cxn>
                <a:cxn ang="0">
                  <a:pos x="46" y="13"/>
                </a:cxn>
                <a:cxn ang="0">
                  <a:pos x="31" y="18"/>
                </a:cxn>
                <a:cxn ang="0">
                  <a:pos x="18" y="27"/>
                </a:cxn>
                <a:cxn ang="0">
                  <a:pos x="8" y="37"/>
                </a:cxn>
                <a:cxn ang="0">
                  <a:pos x="2" y="50"/>
                </a:cxn>
                <a:cxn ang="0">
                  <a:pos x="0" y="65"/>
                </a:cxn>
                <a:cxn ang="0">
                  <a:pos x="4" y="83"/>
                </a:cxn>
                <a:cxn ang="0">
                  <a:pos x="14" y="104"/>
                </a:cxn>
                <a:cxn ang="0">
                  <a:pos x="41" y="135"/>
                </a:cxn>
                <a:cxn ang="0">
                  <a:pos x="69" y="143"/>
                </a:cxn>
                <a:cxn ang="0">
                  <a:pos x="96" y="132"/>
                </a:cxn>
                <a:cxn ang="0">
                  <a:pos x="122" y="111"/>
                </a:cxn>
                <a:cxn ang="0">
                  <a:pos x="145" y="83"/>
                </a:cxn>
                <a:cxn ang="0">
                  <a:pos x="162" y="55"/>
                </a:cxn>
                <a:cxn ang="0">
                  <a:pos x="174" y="35"/>
                </a:cxn>
                <a:cxn ang="0">
                  <a:pos x="178" y="27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4" name="Freeform 6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52" y="0"/>
                </a:cxn>
                <a:cxn ang="0">
                  <a:pos x="47" y="8"/>
                </a:cxn>
                <a:cxn ang="0">
                  <a:pos x="35" y="29"/>
                </a:cxn>
                <a:cxn ang="0">
                  <a:pos x="20" y="57"/>
                </a:cxn>
                <a:cxn ang="0">
                  <a:pos x="7" y="90"/>
                </a:cxn>
                <a:cxn ang="0">
                  <a:pos x="0" y="123"/>
                </a:cxn>
                <a:cxn ang="0">
                  <a:pos x="5" y="152"/>
                </a:cxn>
                <a:cxn ang="0">
                  <a:pos x="24" y="172"/>
                </a:cxn>
                <a:cxn ang="0">
                  <a:pos x="64" y="181"/>
                </a:cxn>
                <a:cxn ang="0">
                  <a:pos x="106" y="172"/>
                </a:cxn>
                <a:cxn ang="0">
                  <a:pos x="127" y="152"/>
                </a:cxn>
                <a:cxn ang="0">
                  <a:pos x="132" y="123"/>
                </a:cxn>
                <a:cxn ang="0">
                  <a:pos x="127" y="90"/>
                </a:cxn>
                <a:cxn ang="0">
                  <a:pos x="114" y="57"/>
                </a:cxn>
                <a:cxn ang="0">
                  <a:pos x="99" y="29"/>
                </a:cxn>
                <a:cxn ang="0">
                  <a:pos x="86" y="8"/>
                </a:cxn>
                <a:cxn ang="0">
                  <a:pos x="82" y="0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5" name="Freeform 6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/>
              <a:ahLst/>
              <a:cxnLst>
                <a:cxn ang="0">
                  <a:pos x="15" y="1"/>
                </a:cxn>
                <a:cxn ang="0">
                  <a:pos x="0" y="26"/>
                </a:cxn>
                <a:cxn ang="0">
                  <a:pos x="5" y="34"/>
                </a:cxn>
                <a:cxn ang="0">
                  <a:pos x="16" y="55"/>
                </a:cxn>
                <a:cxn ang="0">
                  <a:pos x="33" y="83"/>
                </a:cxn>
                <a:cxn ang="0">
                  <a:pos x="56" y="110"/>
                </a:cxn>
                <a:cxn ang="0">
                  <a:pos x="82" y="132"/>
                </a:cxn>
                <a:cxn ang="0">
                  <a:pos x="109" y="144"/>
                </a:cxn>
                <a:cxn ang="0">
                  <a:pos x="137" y="137"/>
                </a:cxn>
                <a:cxn ang="0">
                  <a:pos x="164" y="106"/>
                </a:cxn>
                <a:cxn ang="0">
                  <a:pos x="174" y="85"/>
                </a:cxn>
                <a:cxn ang="0">
                  <a:pos x="177" y="67"/>
                </a:cxn>
                <a:cxn ang="0">
                  <a:pos x="176" y="50"/>
                </a:cxn>
                <a:cxn ang="0">
                  <a:pos x="170" y="38"/>
                </a:cxn>
                <a:cxn ang="0">
                  <a:pos x="161" y="27"/>
                </a:cxn>
                <a:cxn ang="0">
                  <a:pos x="147" y="19"/>
                </a:cxn>
                <a:cxn ang="0">
                  <a:pos x="132" y="12"/>
                </a:cxn>
                <a:cxn ang="0">
                  <a:pos x="116" y="8"/>
                </a:cxn>
                <a:cxn ang="0">
                  <a:pos x="98" y="4"/>
                </a:cxn>
                <a:cxn ang="0">
                  <a:pos x="81" y="2"/>
                </a:cxn>
                <a:cxn ang="0">
                  <a:pos x="63" y="1"/>
                </a:cxn>
                <a:cxn ang="0">
                  <a:pos x="48" y="0"/>
                </a:cxn>
                <a:cxn ang="0">
                  <a:pos x="35" y="0"/>
                </a:cxn>
                <a:cxn ang="0">
                  <a:pos x="24" y="1"/>
                </a:cxn>
                <a:cxn ang="0">
                  <a:pos x="17" y="1"/>
                </a:cxn>
                <a:cxn ang="0">
                  <a:pos x="15" y="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6" name="Freeform 6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15" y="142"/>
                </a:cxn>
                <a:cxn ang="0">
                  <a:pos x="17" y="142"/>
                </a:cxn>
                <a:cxn ang="0">
                  <a:pos x="24" y="142"/>
                </a:cxn>
                <a:cxn ang="0">
                  <a:pos x="34" y="143"/>
                </a:cxn>
                <a:cxn ang="0">
                  <a:pos x="48" y="143"/>
                </a:cxn>
                <a:cxn ang="0">
                  <a:pos x="63" y="142"/>
                </a:cxn>
                <a:cxn ang="0">
                  <a:pos x="80" y="141"/>
                </a:cxn>
                <a:cxn ang="0">
                  <a:pos x="99" y="139"/>
                </a:cxn>
                <a:cxn ang="0">
                  <a:pos x="116" y="135"/>
                </a:cxn>
                <a:cxn ang="0">
                  <a:pos x="133" y="131"/>
                </a:cxn>
                <a:cxn ang="0">
                  <a:pos x="148" y="125"/>
                </a:cxn>
                <a:cxn ang="0">
                  <a:pos x="161" y="117"/>
                </a:cxn>
                <a:cxn ang="0">
                  <a:pos x="171" y="106"/>
                </a:cxn>
                <a:cxn ang="0">
                  <a:pos x="177" y="94"/>
                </a:cxn>
                <a:cxn ang="0">
                  <a:pos x="180" y="79"/>
                </a:cxn>
                <a:cxn ang="0">
                  <a:pos x="175" y="60"/>
                </a:cxn>
                <a:cxn ang="0">
                  <a:pos x="166" y="40"/>
                </a:cxn>
                <a:cxn ang="0">
                  <a:pos x="138" y="7"/>
                </a:cxn>
                <a:cxn ang="0">
                  <a:pos x="109" y="0"/>
                </a:cxn>
                <a:cxn ang="0">
                  <a:pos x="82" y="10"/>
                </a:cxn>
                <a:cxn ang="0">
                  <a:pos x="56" y="32"/>
                </a:cxn>
                <a:cxn ang="0">
                  <a:pos x="33" y="59"/>
                </a:cxn>
                <a:cxn ang="0">
                  <a:pos x="16" y="87"/>
                </a:cxn>
                <a:cxn ang="0">
                  <a:pos x="4" y="108"/>
                </a:cxn>
                <a:cxn ang="0">
                  <a:pos x="0" y="116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7" name="Freeform 6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/>
              <a:ahLst/>
              <a:cxnLst>
                <a:cxn ang="0">
                  <a:pos x="12" y="24"/>
                </a:cxn>
                <a:cxn ang="0">
                  <a:pos x="8" y="23"/>
                </a:cxn>
                <a:cxn ang="0">
                  <a:pos x="3" y="21"/>
                </a:cxn>
                <a:cxn ang="0">
                  <a:pos x="1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2" y="0"/>
                </a:cxn>
                <a:cxn ang="0">
                  <a:pos x="17" y="1"/>
                </a:cxn>
                <a:cxn ang="0">
                  <a:pos x="20" y="3"/>
                </a:cxn>
                <a:cxn ang="0">
                  <a:pos x="23" y="7"/>
                </a:cxn>
                <a:cxn ang="0">
                  <a:pos x="24" y="11"/>
                </a:cxn>
                <a:cxn ang="0">
                  <a:pos x="23" y="16"/>
                </a:cxn>
                <a:cxn ang="0">
                  <a:pos x="20" y="21"/>
                </a:cxn>
                <a:cxn ang="0">
                  <a:pos x="17" y="23"/>
                </a:cxn>
                <a:cxn ang="0">
                  <a:pos x="12" y="24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8" name="Freeform 6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1" y="73"/>
                </a:cxn>
                <a:cxn ang="0">
                  <a:pos x="33" y="70"/>
                </a:cxn>
                <a:cxn ang="0">
                  <a:pos x="38" y="62"/>
                </a:cxn>
                <a:cxn ang="0">
                  <a:pos x="43" y="50"/>
                </a:cxn>
                <a:cxn ang="0">
                  <a:pos x="49" y="36"/>
                </a:cxn>
                <a:cxn ang="0">
                  <a:pos x="52" y="24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4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2"/>
                </a:cxn>
                <a:cxn ang="0">
                  <a:pos x="17" y="70"/>
                </a:cxn>
                <a:cxn ang="0">
                  <a:pos x="19" y="73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9" name="Freeform 6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1" y="73"/>
                </a:cxn>
                <a:cxn ang="0">
                  <a:pos x="33" y="70"/>
                </a:cxn>
                <a:cxn ang="0">
                  <a:pos x="38" y="62"/>
                </a:cxn>
                <a:cxn ang="0">
                  <a:pos x="43" y="50"/>
                </a:cxn>
                <a:cxn ang="0">
                  <a:pos x="49" y="36"/>
                </a:cxn>
                <a:cxn ang="0">
                  <a:pos x="52" y="24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4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2"/>
                </a:cxn>
                <a:cxn ang="0">
                  <a:pos x="17" y="70"/>
                </a:cxn>
                <a:cxn ang="0">
                  <a:pos x="19" y="73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0" name="Freeform 6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1" y="48"/>
                </a:cxn>
                <a:cxn ang="0">
                  <a:pos x="70" y="44"/>
                </a:cxn>
                <a:cxn ang="0">
                  <a:pos x="64" y="36"/>
                </a:cxn>
                <a:cxn ang="0">
                  <a:pos x="58" y="25"/>
                </a:cxn>
                <a:cxn ang="0">
                  <a:pos x="49" y="14"/>
                </a:cxn>
                <a:cxn ang="0">
                  <a:pos x="39" y="5"/>
                </a:cxn>
                <a:cxn ang="0">
                  <a:pos x="28" y="0"/>
                </a:cxn>
                <a:cxn ang="0">
                  <a:pos x="16" y="4"/>
                </a:cxn>
                <a:cxn ang="0">
                  <a:pos x="6" y="17"/>
                </a:cxn>
                <a:cxn ang="0">
                  <a:pos x="0" y="33"/>
                </a:cxn>
                <a:cxn ang="0">
                  <a:pos x="3" y="43"/>
                </a:cxn>
                <a:cxn ang="0">
                  <a:pos x="11" y="51"/>
                </a:cxn>
                <a:cxn ang="0">
                  <a:pos x="25" y="56"/>
                </a:cxn>
                <a:cxn ang="0">
                  <a:pos x="39" y="58"/>
                </a:cxn>
                <a:cxn ang="0">
                  <a:pos x="52" y="58"/>
                </a:cxn>
                <a:cxn ang="0">
                  <a:pos x="62" y="58"/>
                </a:cxn>
                <a:cxn ang="0">
                  <a:pos x="66" y="58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1" name="Freeform 6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/>
              <a:ahLst/>
              <a:cxnLst>
                <a:cxn ang="0">
                  <a:pos x="71" y="10"/>
                </a:cxn>
                <a:cxn ang="0">
                  <a:pos x="66" y="0"/>
                </a:cxn>
                <a:cxn ang="0">
                  <a:pos x="62" y="0"/>
                </a:cxn>
                <a:cxn ang="0">
                  <a:pos x="53" y="0"/>
                </a:cxn>
                <a:cxn ang="0">
                  <a:pos x="39" y="0"/>
                </a:cxn>
                <a:cxn ang="0">
                  <a:pos x="25" y="2"/>
                </a:cxn>
                <a:cxn ang="0">
                  <a:pos x="13" y="7"/>
                </a:cxn>
                <a:cxn ang="0">
                  <a:pos x="3" y="15"/>
                </a:cxn>
                <a:cxn ang="0">
                  <a:pos x="0" y="25"/>
                </a:cxn>
                <a:cxn ang="0">
                  <a:pos x="6" y="42"/>
                </a:cxn>
                <a:cxn ang="0">
                  <a:pos x="16" y="54"/>
                </a:cxn>
                <a:cxn ang="0">
                  <a:pos x="28" y="57"/>
                </a:cxn>
                <a:cxn ang="0">
                  <a:pos x="39" y="53"/>
                </a:cxn>
                <a:cxn ang="0">
                  <a:pos x="49" y="44"/>
                </a:cxn>
                <a:cxn ang="0">
                  <a:pos x="58" y="33"/>
                </a:cxn>
                <a:cxn ang="0">
                  <a:pos x="64" y="22"/>
                </a:cxn>
                <a:cxn ang="0">
                  <a:pos x="70" y="14"/>
                </a:cxn>
                <a:cxn ang="0">
                  <a:pos x="71" y="10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2" name="Freeform 6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0" y="0"/>
                </a:cxn>
                <a:cxn ang="0">
                  <a:pos x="18" y="4"/>
                </a:cxn>
                <a:cxn ang="0">
                  <a:pos x="14" y="12"/>
                </a:cxn>
                <a:cxn ang="0">
                  <a:pos x="8" y="23"/>
                </a:cxn>
                <a:cxn ang="0">
                  <a:pos x="2" y="36"/>
                </a:cxn>
                <a:cxn ang="0">
                  <a:pos x="0" y="50"/>
                </a:cxn>
                <a:cxn ang="0">
                  <a:pos x="1" y="61"/>
                </a:cxn>
                <a:cxn ang="0">
                  <a:pos x="9" y="69"/>
                </a:cxn>
                <a:cxn ang="0">
                  <a:pos x="25" y="73"/>
                </a:cxn>
                <a:cxn ang="0">
                  <a:pos x="41" y="69"/>
                </a:cxn>
                <a:cxn ang="0">
                  <a:pos x="50" y="61"/>
                </a:cxn>
                <a:cxn ang="0">
                  <a:pos x="52" y="50"/>
                </a:cxn>
                <a:cxn ang="0">
                  <a:pos x="49" y="36"/>
                </a:cxn>
                <a:cxn ang="0">
                  <a:pos x="45" y="23"/>
                </a:cxn>
                <a:cxn ang="0">
                  <a:pos x="39" y="12"/>
                </a:cxn>
                <a:cxn ang="0">
                  <a:pos x="34" y="4"/>
                </a:cxn>
                <a:cxn ang="0">
                  <a:pos x="32" y="0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3" name="Freeform 6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4"/>
                </a:cxn>
                <a:cxn ang="0">
                  <a:pos x="32" y="53"/>
                </a:cxn>
                <a:cxn ang="0">
                  <a:pos x="44" y="57"/>
                </a:cxn>
                <a:cxn ang="0">
                  <a:pos x="55" y="54"/>
                </a:cxn>
                <a:cxn ang="0">
                  <a:pos x="66" y="42"/>
                </a:cxn>
                <a:cxn ang="0">
                  <a:pos x="71" y="25"/>
                </a:cxn>
                <a:cxn ang="0">
                  <a:pos x="68" y="15"/>
                </a:cxn>
                <a:cxn ang="0">
                  <a:pos x="60" y="7"/>
                </a:cxn>
                <a:cxn ang="0">
                  <a:pos x="46" y="2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4" name="Freeform 7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6" y="57"/>
                </a:cxn>
                <a:cxn ang="0">
                  <a:pos x="9" y="57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46" y="55"/>
                </a:cxn>
                <a:cxn ang="0">
                  <a:pos x="59" y="50"/>
                </a:cxn>
                <a:cxn ang="0">
                  <a:pos x="68" y="43"/>
                </a:cxn>
                <a:cxn ang="0">
                  <a:pos x="71" y="32"/>
                </a:cxn>
                <a:cxn ang="0">
                  <a:pos x="66" y="17"/>
                </a:cxn>
                <a:cxn ang="0">
                  <a:pos x="55" y="4"/>
                </a:cxn>
                <a:cxn ang="0">
                  <a:pos x="44" y="0"/>
                </a:cxn>
                <a:cxn ang="0">
                  <a:pos x="32" y="4"/>
                </a:cxn>
                <a:cxn ang="0">
                  <a:pos x="23" y="13"/>
                </a:cxn>
                <a:cxn ang="0">
                  <a:pos x="14" y="23"/>
                </a:cxn>
                <a:cxn ang="0">
                  <a:pos x="7" y="35"/>
                </a:cxn>
                <a:cxn ang="0">
                  <a:pos x="1" y="43"/>
                </a:cxn>
                <a:cxn ang="0">
                  <a:pos x="0" y="47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5" name="Freeform 7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/>
              <a:ahLst/>
              <a:cxnLst>
                <a:cxn ang="0">
                  <a:pos x="11" y="24"/>
                </a:cxn>
                <a:cxn ang="0">
                  <a:pos x="7" y="23"/>
                </a:cxn>
                <a:cxn ang="0">
                  <a:pos x="3" y="20"/>
                </a:cxn>
                <a:cxn ang="0">
                  <a:pos x="1" y="16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3" y="3"/>
                </a:cxn>
                <a:cxn ang="0">
                  <a:pos x="7" y="1"/>
                </a:cxn>
                <a:cxn ang="0">
                  <a:pos x="11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3" y="7"/>
                </a:cxn>
                <a:cxn ang="0">
                  <a:pos x="24" y="11"/>
                </a:cxn>
                <a:cxn ang="0">
                  <a:pos x="23" y="16"/>
                </a:cxn>
                <a:cxn ang="0">
                  <a:pos x="20" y="20"/>
                </a:cxn>
                <a:cxn ang="0">
                  <a:pos x="16" y="23"/>
                </a:cxn>
                <a:cxn ang="0">
                  <a:pos x="11" y="24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6" name="Freeform 7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2" y="73"/>
                </a:cxn>
                <a:cxn ang="0">
                  <a:pos x="34" y="69"/>
                </a:cxn>
                <a:cxn ang="0">
                  <a:pos x="39" y="61"/>
                </a:cxn>
                <a:cxn ang="0">
                  <a:pos x="45" y="50"/>
                </a:cxn>
                <a:cxn ang="0">
                  <a:pos x="50" y="36"/>
                </a:cxn>
                <a:cxn ang="0">
                  <a:pos x="53" y="23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1"/>
                </a:cxn>
                <a:cxn ang="0">
                  <a:pos x="17" y="69"/>
                </a:cxn>
                <a:cxn ang="0">
                  <a:pos x="19" y="73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7" name="Freeform 7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9" y="73"/>
                </a:cxn>
                <a:cxn ang="0">
                  <a:pos x="32" y="73"/>
                </a:cxn>
                <a:cxn ang="0">
                  <a:pos x="34" y="69"/>
                </a:cxn>
                <a:cxn ang="0">
                  <a:pos x="39" y="61"/>
                </a:cxn>
                <a:cxn ang="0">
                  <a:pos x="45" y="50"/>
                </a:cxn>
                <a:cxn ang="0">
                  <a:pos x="50" y="36"/>
                </a:cxn>
                <a:cxn ang="0">
                  <a:pos x="53" y="23"/>
                </a:cxn>
                <a:cxn ang="0">
                  <a:pos x="50" y="12"/>
                </a:cxn>
                <a:cxn ang="0">
                  <a:pos x="42" y="4"/>
                </a:cxn>
                <a:cxn ang="0">
                  <a:pos x="26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2" y="61"/>
                </a:cxn>
                <a:cxn ang="0">
                  <a:pos x="17" y="69"/>
                </a:cxn>
                <a:cxn ang="0">
                  <a:pos x="19" y="73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8" name="Freeform 7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1" y="47"/>
                </a:cxn>
                <a:cxn ang="0">
                  <a:pos x="70" y="44"/>
                </a:cxn>
                <a:cxn ang="0">
                  <a:pos x="64" y="36"/>
                </a:cxn>
                <a:cxn ang="0">
                  <a:pos x="58" y="24"/>
                </a:cxn>
                <a:cxn ang="0">
                  <a:pos x="49" y="14"/>
                </a:cxn>
                <a:cxn ang="0">
                  <a:pos x="39" y="5"/>
                </a:cxn>
                <a:cxn ang="0">
                  <a:pos x="28" y="0"/>
                </a:cxn>
                <a:cxn ang="0">
                  <a:pos x="16" y="4"/>
                </a:cxn>
                <a:cxn ang="0">
                  <a:pos x="6" y="16"/>
                </a:cxn>
                <a:cxn ang="0">
                  <a:pos x="0" y="32"/>
                </a:cxn>
                <a:cxn ang="0">
                  <a:pos x="3" y="43"/>
                </a:cxn>
                <a:cxn ang="0">
                  <a:pos x="13" y="51"/>
                </a:cxn>
                <a:cxn ang="0">
                  <a:pos x="25" y="55"/>
                </a:cxn>
                <a:cxn ang="0">
                  <a:pos x="39" y="58"/>
                </a:cxn>
                <a:cxn ang="0">
                  <a:pos x="53" y="58"/>
                </a:cxn>
                <a:cxn ang="0">
                  <a:pos x="62" y="58"/>
                </a:cxn>
                <a:cxn ang="0">
                  <a:pos x="66" y="58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9" name="Freeform 7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/>
              <a:ahLst/>
              <a:cxnLst>
                <a:cxn ang="0">
                  <a:pos x="72" y="10"/>
                </a:cxn>
                <a:cxn ang="0">
                  <a:pos x="67" y="0"/>
                </a:cxn>
                <a:cxn ang="0">
                  <a:pos x="63" y="0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26" y="2"/>
                </a:cxn>
                <a:cxn ang="0">
                  <a:pos x="13" y="7"/>
                </a:cxn>
                <a:cxn ang="0">
                  <a:pos x="3" y="15"/>
                </a:cxn>
                <a:cxn ang="0">
                  <a:pos x="0" y="25"/>
                </a:cxn>
                <a:cxn ang="0">
                  <a:pos x="6" y="41"/>
                </a:cxn>
                <a:cxn ang="0">
                  <a:pos x="17" y="54"/>
                </a:cxn>
                <a:cxn ang="0">
                  <a:pos x="29" y="56"/>
                </a:cxn>
                <a:cxn ang="0">
                  <a:pos x="39" y="53"/>
                </a:cxn>
                <a:cxn ang="0">
                  <a:pos x="49" y="44"/>
                </a:cxn>
                <a:cxn ang="0">
                  <a:pos x="59" y="33"/>
                </a:cxn>
                <a:cxn ang="0">
                  <a:pos x="66" y="22"/>
                </a:cxn>
                <a:cxn ang="0">
                  <a:pos x="71" y="14"/>
                </a:cxn>
                <a:cxn ang="0">
                  <a:pos x="72" y="10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0" name="Freeform 7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0" y="0"/>
                </a:cxn>
                <a:cxn ang="0">
                  <a:pos x="18" y="3"/>
                </a:cxn>
                <a:cxn ang="0">
                  <a:pos x="13" y="11"/>
                </a:cxn>
                <a:cxn ang="0">
                  <a:pos x="8" y="23"/>
                </a:cxn>
                <a:cxn ang="0">
                  <a:pos x="3" y="35"/>
                </a:cxn>
                <a:cxn ang="0">
                  <a:pos x="0" y="49"/>
                </a:cxn>
                <a:cxn ang="0">
                  <a:pos x="2" y="61"/>
                </a:cxn>
                <a:cxn ang="0">
                  <a:pos x="10" y="69"/>
                </a:cxn>
                <a:cxn ang="0">
                  <a:pos x="26" y="72"/>
                </a:cxn>
                <a:cxn ang="0">
                  <a:pos x="42" y="69"/>
                </a:cxn>
                <a:cxn ang="0">
                  <a:pos x="51" y="61"/>
                </a:cxn>
                <a:cxn ang="0">
                  <a:pos x="53" y="49"/>
                </a:cxn>
                <a:cxn ang="0">
                  <a:pos x="50" y="35"/>
                </a:cxn>
                <a:cxn ang="0">
                  <a:pos x="46" y="23"/>
                </a:cxn>
                <a:cxn ang="0">
                  <a:pos x="40" y="11"/>
                </a:cxn>
                <a:cxn ang="0">
                  <a:pos x="35" y="3"/>
                </a:cxn>
                <a:cxn ang="0">
                  <a:pos x="33" y="0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1" name="Freeform 7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4"/>
                </a:cxn>
                <a:cxn ang="0">
                  <a:pos x="32" y="53"/>
                </a:cxn>
                <a:cxn ang="0">
                  <a:pos x="44" y="56"/>
                </a:cxn>
                <a:cxn ang="0">
                  <a:pos x="55" y="54"/>
                </a:cxn>
                <a:cxn ang="0">
                  <a:pos x="66" y="41"/>
                </a:cxn>
                <a:cxn ang="0">
                  <a:pos x="71" y="25"/>
                </a:cxn>
                <a:cxn ang="0">
                  <a:pos x="68" y="15"/>
                </a:cxn>
                <a:cxn ang="0">
                  <a:pos x="59" y="7"/>
                </a:cxn>
                <a:cxn ang="0">
                  <a:pos x="46" y="2"/>
                </a:cxn>
                <a:cxn ang="0">
                  <a:pos x="32" y="0"/>
                </a:cxn>
                <a:cxn ang="0">
                  <a:pos x="20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2" name="Freeform 7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/>
              <a:ahLst/>
              <a:cxnLst>
                <a:cxn ang="0">
                  <a:pos x="0" y="46"/>
                </a:cxn>
                <a:cxn ang="0">
                  <a:pos x="6" y="57"/>
                </a:cxn>
                <a:cxn ang="0">
                  <a:pos x="9" y="57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47" y="54"/>
                </a:cxn>
                <a:cxn ang="0">
                  <a:pos x="60" y="50"/>
                </a:cxn>
                <a:cxn ang="0">
                  <a:pos x="69" y="43"/>
                </a:cxn>
                <a:cxn ang="0">
                  <a:pos x="72" y="31"/>
                </a:cxn>
                <a:cxn ang="0">
                  <a:pos x="67" y="16"/>
                </a:cxn>
                <a:cxn ang="0">
                  <a:pos x="55" y="4"/>
                </a:cxn>
                <a:cxn ang="0">
                  <a:pos x="44" y="0"/>
                </a:cxn>
                <a:cxn ang="0">
                  <a:pos x="33" y="4"/>
                </a:cxn>
                <a:cxn ang="0">
                  <a:pos x="23" y="13"/>
                </a:cxn>
                <a:cxn ang="0">
                  <a:pos x="14" y="23"/>
                </a:cxn>
                <a:cxn ang="0">
                  <a:pos x="7" y="35"/>
                </a:cxn>
                <a:cxn ang="0">
                  <a:pos x="1" y="43"/>
                </a:cxn>
                <a:cxn ang="0">
                  <a:pos x="0" y="46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3" name="Freeform 7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/>
              <a:ahLst/>
              <a:cxnLst>
                <a:cxn ang="0">
                  <a:pos x="12" y="24"/>
                </a:cxn>
                <a:cxn ang="0">
                  <a:pos x="7" y="23"/>
                </a:cxn>
                <a:cxn ang="0">
                  <a:pos x="4" y="20"/>
                </a:cxn>
                <a:cxn ang="0">
                  <a:pos x="1" y="17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4" y="3"/>
                </a:cxn>
                <a:cxn ang="0">
                  <a:pos x="7" y="1"/>
                </a:cxn>
                <a:cxn ang="0">
                  <a:pos x="12" y="0"/>
                </a:cxn>
                <a:cxn ang="0">
                  <a:pos x="16" y="1"/>
                </a:cxn>
                <a:cxn ang="0">
                  <a:pos x="20" y="3"/>
                </a:cxn>
                <a:cxn ang="0">
                  <a:pos x="22" y="8"/>
                </a:cxn>
                <a:cxn ang="0">
                  <a:pos x="23" y="12"/>
                </a:cxn>
                <a:cxn ang="0">
                  <a:pos x="22" y="17"/>
                </a:cxn>
                <a:cxn ang="0">
                  <a:pos x="20" y="20"/>
                </a:cxn>
                <a:cxn ang="0">
                  <a:pos x="16" y="23"/>
                </a:cxn>
                <a:cxn ang="0">
                  <a:pos x="12" y="24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4" name="Freeform 8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0" y="73"/>
                </a:cxn>
                <a:cxn ang="0">
                  <a:pos x="31" y="73"/>
                </a:cxn>
                <a:cxn ang="0">
                  <a:pos x="34" y="69"/>
                </a:cxn>
                <a:cxn ang="0">
                  <a:pos x="38" y="61"/>
                </a:cxn>
                <a:cxn ang="0">
                  <a:pos x="44" y="50"/>
                </a:cxn>
                <a:cxn ang="0">
                  <a:pos x="50" y="36"/>
                </a:cxn>
                <a:cxn ang="0">
                  <a:pos x="52" y="23"/>
                </a:cxn>
                <a:cxn ang="0">
                  <a:pos x="51" y="12"/>
                </a:cxn>
                <a:cxn ang="0">
                  <a:pos x="43" y="4"/>
                </a:cxn>
                <a:cxn ang="0">
                  <a:pos x="27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3" y="61"/>
                </a:cxn>
                <a:cxn ang="0">
                  <a:pos x="17" y="69"/>
                </a:cxn>
                <a:cxn ang="0">
                  <a:pos x="20" y="73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5" name="Freeform 8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0" y="73"/>
                </a:cxn>
                <a:cxn ang="0">
                  <a:pos x="31" y="73"/>
                </a:cxn>
                <a:cxn ang="0">
                  <a:pos x="34" y="69"/>
                </a:cxn>
                <a:cxn ang="0">
                  <a:pos x="38" y="61"/>
                </a:cxn>
                <a:cxn ang="0">
                  <a:pos x="44" y="50"/>
                </a:cxn>
                <a:cxn ang="0">
                  <a:pos x="50" y="36"/>
                </a:cxn>
                <a:cxn ang="0">
                  <a:pos x="52" y="23"/>
                </a:cxn>
                <a:cxn ang="0">
                  <a:pos x="51" y="12"/>
                </a:cxn>
                <a:cxn ang="0">
                  <a:pos x="43" y="4"/>
                </a:cxn>
                <a:cxn ang="0">
                  <a:pos x="27" y="0"/>
                </a:cxn>
                <a:cxn ang="0">
                  <a:pos x="10" y="4"/>
                </a:cxn>
                <a:cxn ang="0">
                  <a:pos x="1" y="12"/>
                </a:cxn>
                <a:cxn ang="0">
                  <a:pos x="0" y="23"/>
                </a:cxn>
                <a:cxn ang="0">
                  <a:pos x="2" y="36"/>
                </a:cxn>
                <a:cxn ang="0">
                  <a:pos x="7" y="50"/>
                </a:cxn>
                <a:cxn ang="0">
                  <a:pos x="13" y="61"/>
                </a:cxn>
                <a:cxn ang="0">
                  <a:pos x="17" y="69"/>
                </a:cxn>
                <a:cxn ang="0">
                  <a:pos x="20" y="73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6" name="Freeform 8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/>
              <a:ahLst/>
              <a:cxnLst>
                <a:cxn ang="0">
                  <a:pos x="66" y="58"/>
                </a:cxn>
                <a:cxn ang="0">
                  <a:pos x="72" y="47"/>
                </a:cxn>
                <a:cxn ang="0">
                  <a:pos x="71" y="44"/>
                </a:cxn>
                <a:cxn ang="0">
                  <a:pos x="65" y="36"/>
                </a:cxn>
                <a:cxn ang="0">
                  <a:pos x="58" y="24"/>
                </a:cxn>
                <a:cxn ang="0">
                  <a:pos x="50" y="14"/>
                </a:cxn>
                <a:cxn ang="0">
                  <a:pos x="40" y="5"/>
                </a:cxn>
                <a:cxn ang="0">
                  <a:pos x="28" y="0"/>
                </a:cxn>
                <a:cxn ang="0">
                  <a:pos x="16" y="3"/>
                </a:cxn>
                <a:cxn ang="0">
                  <a:pos x="6" y="15"/>
                </a:cxn>
                <a:cxn ang="0">
                  <a:pos x="0" y="31"/>
                </a:cxn>
                <a:cxn ang="0">
                  <a:pos x="4" y="43"/>
                </a:cxn>
                <a:cxn ang="0">
                  <a:pos x="12" y="51"/>
                </a:cxn>
                <a:cxn ang="0">
                  <a:pos x="26" y="56"/>
                </a:cxn>
                <a:cxn ang="0">
                  <a:pos x="40" y="58"/>
                </a:cxn>
                <a:cxn ang="0">
                  <a:pos x="52" y="58"/>
                </a:cxn>
                <a:cxn ang="0">
                  <a:pos x="63" y="58"/>
                </a:cxn>
                <a:cxn ang="0">
                  <a:pos x="66" y="58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7" name="Freeform 8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/>
              <a:ahLst/>
              <a:cxnLst>
                <a:cxn ang="0">
                  <a:pos x="72" y="10"/>
                </a:cxn>
                <a:cxn ang="0">
                  <a:pos x="66" y="0"/>
                </a:cxn>
                <a:cxn ang="0">
                  <a:pos x="63" y="0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26" y="2"/>
                </a:cxn>
                <a:cxn ang="0">
                  <a:pos x="13" y="7"/>
                </a:cxn>
                <a:cxn ang="0">
                  <a:pos x="4" y="14"/>
                </a:cxn>
                <a:cxn ang="0">
                  <a:pos x="0" y="25"/>
                </a:cxn>
                <a:cxn ang="0">
                  <a:pos x="6" y="40"/>
                </a:cxn>
                <a:cxn ang="0">
                  <a:pos x="16" y="53"/>
                </a:cxn>
                <a:cxn ang="0">
                  <a:pos x="28" y="56"/>
                </a:cxn>
                <a:cxn ang="0">
                  <a:pos x="40" y="53"/>
                </a:cxn>
                <a:cxn ang="0">
                  <a:pos x="50" y="44"/>
                </a:cxn>
                <a:cxn ang="0">
                  <a:pos x="58" y="33"/>
                </a:cxn>
                <a:cxn ang="0">
                  <a:pos x="65" y="22"/>
                </a:cxn>
                <a:cxn ang="0">
                  <a:pos x="71" y="14"/>
                </a:cxn>
                <a:cxn ang="0">
                  <a:pos x="72" y="10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8" name="Freeform 8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1" y="0"/>
                </a:cxn>
                <a:cxn ang="0">
                  <a:pos x="19" y="3"/>
                </a:cxn>
                <a:cxn ang="0">
                  <a:pos x="14" y="11"/>
                </a:cxn>
                <a:cxn ang="0">
                  <a:pos x="8" y="23"/>
                </a:cxn>
                <a:cxn ang="0">
                  <a:pos x="2" y="35"/>
                </a:cxn>
                <a:cxn ang="0">
                  <a:pos x="0" y="49"/>
                </a:cxn>
                <a:cxn ang="0">
                  <a:pos x="2" y="61"/>
                </a:cxn>
                <a:cxn ang="0">
                  <a:pos x="10" y="69"/>
                </a:cxn>
                <a:cxn ang="0">
                  <a:pos x="27" y="72"/>
                </a:cxn>
                <a:cxn ang="0">
                  <a:pos x="43" y="69"/>
                </a:cxn>
                <a:cxn ang="0">
                  <a:pos x="51" y="61"/>
                </a:cxn>
                <a:cxn ang="0">
                  <a:pos x="53" y="49"/>
                </a:cxn>
                <a:cxn ang="0">
                  <a:pos x="51" y="35"/>
                </a:cxn>
                <a:cxn ang="0">
                  <a:pos x="45" y="23"/>
                </a:cxn>
                <a:cxn ang="0">
                  <a:pos x="39" y="11"/>
                </a:cxn>
                <a:cxn ang="0">
                  <a:pos x="35" y="3"/>
                </a:cxn>
                <a:cxn ang="0">
                  <a:pos x="32" y="0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9" name="Freeform 8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7" y="22"/>
                </a:cxn>
                <a:cxn ang="0">
                  <a:pos x="14" y="33"/>
                </a:cxn>
                <a:cxn ang="0">
                  <a:pos x="23" y="43"/>
                </a:cxn>
                <a:cxn ang="0">
                  <a:pos x="33" y="53"/>
                </a:cxn>
                <a:cxn ang="0">
                  <a:pos x="44" y="57"/>
                </a:cxn>
                <a:cxn ang="0">
                  <a:pos x="56" y="55"/>
                </a:cxn>
                <a:cxn ang="0">
                  <a:pos x="66" y="42"/>
                </a:cxn>
                <a:cxn ang="0">
                  <a:pos x="72" y="26"/>
                </a:cxn>
                <a:cxn ang="0">
                  <a:pos x="68" y="15"/>
                </a:cxn>
                <a:cxn ang="0">
                  <a:pos x="60" y="7"/>
                </a:cxn>
                <a:cxn ang="0">
                  <a:pos x="46" y="2"/>
                </a:cxn>
                <a:cxn ang="0">
                  <a:pos x="33" y="0"/>
                </a:cxn>
                <a:cxn ang="0">
                  <a:pos x="20" y="0"/>
                </a:cxn>
                <a:cxn ang="0">
                  <a:pos x="9" y="0"/>
                </a:cxn>
                <a:cxn ang="0">
                  <a:pos x="6" y="0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10" name="Freeform 8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6" y="58"/>
                </a:cxn>
                <a:cxn ang="0">
                  <a:pos x="9" y="58"/>
                </a:cxn>
                <a:cxn ang="0">
                  <a:pos x="20" y="58"/>
                </a:cxn>
                <a:cxn ang="0">
                  <a:pos x="33" y="58"/>
                </a:cxn>
                <a:cxn ang="0">
                  <a:pos x="46" y="55"/>
                </a:cxn>
                <a:cxn ang="0">
                  <a:pos x="59" y="51"/>
                </a:cxn>
                <a:cxn ang="0">
                  <a:pos x="68" y="43"/>
                </a:cxn>
                <a:cxn ang="0">
                  <a:pos x="72" y="32"/>
                </a:cxn>
                <a:cxn ang="0">
                  <a:pos x="66" y="16"/>
                </a:cxn>
                <a:cxn ang="0">
                  <a:pos x="56" y="4"/>
                </a:cxn>
                <a:cxn ang="0">
                  <a:pos x="44" y="0"/>
                </a:cxn>
                <a:cxn ang="0">
                  <a:pos x="33" y="5"/>
                </a:cxn>
                <a:cxn ang="0">
                  <a:pos x="23" y="14"/>
                </a:cxn>
                <a:cxn ang="0">
                  <a:pos x="14" y="24"/>
                </a:cxn>
                <a:cxn ang="0">
                  <a:pos x="7" y="36"/>
                </a:cxn>
                <a:cxn ang="0">
                  <a:pos x="1" y="44"/>
                </a:cxn>
                <a:cxn ang="0">
                  <a:pos x="0" y="47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11" name="Freeform 8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43" y="28"/>
                </a:cxn>
                <a:cxn ang="0">
                  <a:pos x="138" y="57"/>
                </a:cxn>
                <a:cxn ang="0">
                  <a:pos x="129" y="84"/>
                </a:cxn>
                <a:cxn ang="0">
                  <a:pos x="116" y="111"/>
                </a:cxn>
                <a:cxn ang="0">
                  <a:pos x="100" y="135"/>
                </a:cxn>
                <a:cxn ang="0">
                  <a:pos x="82" y="152"/>
                </a:cxn>
                <a:cxn ang="0">
                  <a:pos x="60" y="164"/>
                </a:cxn>
                <a:cxn ang="0">
                  <a:pos x="36" y="167"/>
                </a:cxn>
                <a:cxn ang="0">
                  <a:pos x="16" y="163"/>
                </a:cxn>
                <a:cxn ang="0">
                  <a:pos x="5" y="152"/>
                </a:cxn>
                <a:cxn ang="0">
                  <a:pos x="0" y="140"/>
                </a:cxn>
                <a:cxn ang="0">
                  <a:pos x="2" y="123"/>
                </a:cxn>
                <a:cxn ang="0">
                  <a:pos x="12" y="109"/>
                </a:cxn>
                <a:cxn ang="0">
                  <a:pos x="24" y="96"/>
                </a:cxn>
                <a:cxn ang="0">
                  <a:pos x="42" y="85"/>
                </a:cxn>
                <a:cxn ang="0">
                  <a:pos x="62" y="82"/>
                </a:cxn>
                <a:cxn ang="0">
                  <a:pos x="80" y="79"/>
                </a:cxn>
                <a:cxn ang="0">
                  <a:pos x="95" y="69"/>
                </a:cxn>
                <a:cxn ang="0">
                  <a:pos x="108" y="57"/>
                </a:cxn>
                <a:cxn ang="0">
                  <a:pos x="121" y="41"/>
                </a:cxn>
                <a:cxn ang="0">
                  <a:pos x="130" y="26"/>
                </a:cxn>
                <a:cxn ang="0">
                  <a:pos x="138" y="13"/>
                </a:cxn>
                <a:cxn ang="0">
                  <a:pos x="143" y="4"/>
                </a:cxn>
                <a:cxn ang="0">
                  <a:pos x="144" y="0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12" name="Freeform 8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/>
              <a:ahLst/>
              <a:cxnLst>
                <a:cxn ang="0">
                  <a:pos x="204" y="0"/>
                </a:cxn>
                <a:cxn ang="0">
                  <a:pos x="196" y="10"/>
                </a:cxn>
                <a:cxn ang="0">
                  <a:pos x="187" y="21"/>
                </a:cxn>
                <a:cxn ang="0">
                  <a:pos x="175" y="31"/>
                </a:cxn>
                <a:cxn ang="0">
                  <a:pos x="165" y="40"/>
                </a:cxn>
                <a:cxn ang="0">
                  <a:pos x="152" y="50"/>
                </a:cxn>
                <a:cxn ang="0">
                  <a:pos x="139" y="58"/>
                </a:cxn>
                <a:cxn ang="0">
                  <a:pos x="127" y="65"/>
                </a:cxn>
                <a:cxn ang="0">
                  <a:pos x="114" y="70"/>
                </a:cxn>
                <a:cxn ang="0">
                  <a:pos x="100" y="76"/>
                </a:cxn>
                <a:cxn ang="0">
                  <a:pos x="88" y="80"/>
                </a:cxn>
                <a:cxn ang="0">
                  <a:pos x="74" y="81"/>
                </a:cxn>
                <a:cxn ang="0">
                  <a:pos x="61" y="82"/>
                </a:cxn>
                <a:cxn ang="0">
                  <a:pos x="48" y="81"/>
                </a:cxn>
                <a:cxn ang="0">
                  <a:pos x="37" y="77"/>
                </a:cxn>
                <a:cxn ang="0">
                  <a:pos x="25" y="71"/>
                </a:cxn>
                <a:cxn ang="0">
                  <a:pos x="15" y="65"/>
                </a:cxn>
                <a:cxn ang="0">
                  <a:pos x="2" y="48"/>
                </a:cxn>
                <a:cxn ang="0">
                  <a:pos x="0" y="33"/>
                </a:cxn>
                <a:cxn ang="0">
                  <a:pos x="6" y="21"/>
                </a:cxn>
                <a:cxn ang="0">
                  <a:pos x="17" y="10"/>
                </a:cxn>
                <a:cxn ang="0">
                  <a:pos x="33" y="3"/>
                </a:cxn>
                <a:cxn ang="0">
                  <a:pos x="52" y="1"/>
                </a:cxn>
                <a:cxn ang="0">
                  <a:pos x="71" y="5"/>
                </a:cxn>
                <a:cxn ang="0">
                  <a:pos x="90" y="15"/>
                </a:cxn>
                <a:cxn ang="0">
                  <a:pos x="105" y="22"/>
                </a:cxn>
                <a:cxn ang="0">
                  <a:pos x="123" y="24"/>
                </a:cxn>
                <a:cxn ang="0">
                  <a:pos x="142" y="22"/>
                </a:cxn>
                <a:cxn ang="0">
                  <a:pos x="160" y="17"/>
                </a:cxn>
                <a:cxn ang="0">
                  <a:pos x="177" y="12"/>
                </a:cxn>
                <a:cxn ang="0">
                  <a:pos x="191" y="6"/>
                </a:cxn>
                <a:cxn ang="0">
                  <a:pos x="200" y="2"/>
                </a:cxn>
                <a:cxn ang="0">
                  <a:pos x="204" y="0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13" name="Freeform 8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42" y="21"/>
                </a:cxn>
                <a:cxn ang="0">
                  <a:pos x="59" y="45"/>
                </a:cxn>
                <a:cxn ang="0">
                  <a:pos x="71" y="73"/>
                </a:cxn>
                <a:cxn ang="0">
                  <a:pos x="79" y="100"/>
                </a:cxn>
                <a:cxn ang="0">
                  <a:pos x="84" y="128"/>
                </a:cxn>
                <a:cxn ang="0">
                  <a:pos x="82" y="155"/>
                </a:cxn>
                <a:cxn ang="0">
                  <a:pos x="74" y="178"/>
                </a:cxn>
                <a:cxn ang="0">
                  <a:pos x="57" y="197"/>
                </a:cxn>
                <a:cxn ang="0">
                  <a:pos x="40" y="208"/>
                </a:cxn>
                <a:cxn ang="0">
                  <a:pos x="25" y="208"/>
                </a:cxn>
                <a:cxn ang="0">
                  <a:pos x="12" y="201"/>
                </a:cxn>
                <a:cxn ang="0">
                  <a:pos x="4" y="187"/>
                </a:cxn>
                <a:cxn ang="0">
                  <a:pos x="0" y="170"/>
                </a:cxn>
                <a:cxn ang="0">
                  <a:pos x="1" y="151"/>
                </a:cxn>
                <a:cxn ang="0">
                  <a:pos x="7" y="133"/>
                </a:cxn>
                <a:cxn ang="0">
                  <a:pos x="19" y="115"/>
                </a:cxn>
                <a:cxn ang="0">
                  <a:pos x="34" y="84"/>
                </a:cxn>
                <a:cxn ang="0">
                  <a:pos x="34" y="46"/>
                </a:cxn>
                <a:cxn ang="0">
                  <a:pos x="27" y="14"/>
                </a:cxn>
                <a:cxn ang="0">
                  <a:pos x="24" y="0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14" name="Freeform 9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" y="7"/>
                </a:cxn>
                <a:cxn ang="0">
                  <a:pos x="54" y="18"/>
                </a:cxn>
                <a:cxn ang="0">
                  <a:pos x="81" y="33"/>
                </a:cxn>
                <a:cxn ang="0">
                  <a:pos x="104" y="50"/>
                </a:cxn>
                <a:cxn ang="0">
                  <a:pos x="123" y="71"/>
                </a:cxn>
                <a:cxn ang="0">
                  <a:pos x="137" y="92"/>
                </a:cxn>
                <a:cxn ang="0">
                  <a:pos x="144" y="117"/>
                </a:cxn>
                <a:cxn ang="0">
                  <a:pos x="142" y="141"/>
                </a:cxn>
                <a:cxn ang="0">
                  <a:pos x="134" y="159"/>
                </a:cxn>
                <a:cxn ang="0">
                  <a:pos x="121" y="168"/>
                </a:cxn>
                <a:cxn ang="0">
                  <a:pos x="107" y="170"/>
                </a:cxn>
                <a:cxn ang="0">
                  <a:pos x="94" y="164"/>
                </a:cxn>
                <a:cxn ang="0">
                  <a:pos x="80" y="152"/>
                </a:cxn>
                <a:cxn ang="0">
                  <a:pos x="69" y="136"/>
                </a:cxn>
                <a:cxn ang="0">
                  <a:pos x="64" y="118"/>
                </a:cxn>
                <a:cxn ang="0">
                  <a:pos x="65" y="97"/>
                </a:cxn>
                <a:cxn ang="0">
                  <a:pos x="65" y="80"/>
                </a:cxn>
                <a:cxn ang="0">
                  <a:pos x="59" y="63"/>
                </a:cxn>
                <a:cxn ang="0">
                  <a:pos x="49" y="46"/>
                </a:cxn>
                <a:cxn ang="0">
                  <a:pos x="36" y="31"/>
                </a:cxn>
                <a:cxn ang="0">
                  <a:pos x="23" y="19"/>
                </a:cxn>
                <a:cxn ang="0">
                  <a:pos x="12" y="10"/>
                </a:cxn>
                <a:cxn ang="0">
                  <a:pos x="4" y="3"/>
                </a:cxn>
                <a:cxn ang="0">
                  <a:pos x="0" y="0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15" name="Freeform 9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3" y="13"/>
                </a:cxn>
                <a:cxn ang="0">
                  <a:pos x="27" y="8"/>
                </a:cxn>
                <a:cxn ang="0">
                  <a:pos x="40" y="5"/>
                </a:cxn>
                <a:cxn ang="0">
                  <a:pos x="54" y="3"/>
                </a:cxn>
                <a:cxn ang="0">
                  <a:pos x="69" y="0"/>
                </a:cxn>
                <a:cxn ang="0">
                  <a:pos x="84" y="0"/>
                </a:cxn>
                <a:cxn ang="0">
                  <a:pos x="99" y="0"/>
                </a:cxn>
                <a:cxn ang="0">
                  <a:pos x="114" y="1"/>
                </a:cxn>
                <a:cxn ang="0">
                  <a:pos x="128" y="4"/>
                </a:cxn>
                <a:cxn ang="0">
                  <a:pos x="141" y="8"/>
                </a:cxn>
                <a:cxn ang="0">
                  <a:pos x="153" y="13"/>
                </a:cxn>
                <a:cxn ang="0">
                  <a:pos x="165" y="19"/>
                </a:cxn>
                <a:cxn ang="0">
                  <a:pos x="175" y="27"/>
                </a:cxn>
                <a:cxn ang="0">
                  <a:pos x="183" y="35"/>
                </a:cxn>
                <a:cxn ang="0">
                  <a:pos x="190" y="45"/>
                </a:cxn>
                <a:cxn ang="0">
                  <a:pos x="196" y="57"/>
                </a:cxn>
                <a:cxn ang="0">
                  <a:pos x="199" y="76"/>
                </a:cxn>
                <a:cxn ang="0">
                  <a:pos x="194" y="91"/>
                </a:cxn>
                <a:cxn ang="0">
                  <a:pos x="182" y="99"/>
                </a:cxn>
                <a:cxn ang="0">
                  <a:pos x="167" y="103"/>
                </a:cxn>
                <a:cxn ang="0">
                  <a:pos x="150" y="101"/>
                </a:cxn>
                <a:cxn ang="0">
                  <a:pos x="132" y="92"/>
                </a:cxn>
                <a:cxn ang="0">
                  <a:pos x="118" y="80"/>
                </a:cxn>
                <a:cxn ang="0">
                  <a:pos x="106" y="63"/>
                </a:cxn>
                <a:cxn ang="0">
                  <a:pos x="97" y="49"/>
                </a:cxn>
                <a:cxn ang="0">
                  <a:pos x="82" y="37"/>
                </a:cxn>
                <a:cxn ang="0">
                  <a:pos x="65" y="29"/>
                </a:cxn>
                <a:cxn ang="0">
                  <a:pos x="46" y="25"/>
                </a:cxn>
                <a:cxn ang="0">
                  <a:pos x="29" y="21"/>
                </a:cxn>
                <a:cxn ang="0">
                  <a:pos x="14" y="19"/>
                </a:cxn>
                <a:cxn ang="0">
                  <a:pos x="4" y="18"/>
                </a:cxn>
                <a:cxn ang="0">
                  <a:pos x="0" y="18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16" name="Freeform 9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/>
              <a:ahLst/>
              <a:cxnLst>
                <a:cxn ang="0">
                  <a:pos x="95" y="0"/>
                </a:cxn>
                <a:cxn ang="0">
                  <a:pos x="103" y="26"/>
                </a:cxn>
                <a:cxn ang="0">
                  <a:pos x="107" y="55"/>
                </a:cxn>
                <a:cxn ang="0">
                  <a:pos x="107" y="85"/>
                </a:cxn>
                <a:cxn ang="0">
                  <a:pos x="104" y="114"/>
                </a:cxn>
                <a:cxn ang="0">
                  <a:pos x="96" y="141"/>
                </a:cxn>
                <a:cxn ang="0">
                  <a:pos x="83" y="164"/>
                </a:cxn>
                <a:cxn ang="0">
                  <a:pos x="66" y="183"/>
                </a:cxn>
                <a:cxn ang="0">
                  <a:pos x="44" y="193"/>
                </a:cxn>
                <a:cxn ang="0">
                  <a:pos x="24" y="195"/>
                </a:cxn>
                <a:cxn ang="0">
                  <a:pos x="10" y="190"/>
                </a:cxn>
                <a:cxn ang="0">
                  <a:pos x="3" y="177"/>
                </a:cxn>
                <a:cxn ang="0">
                  <a:pos x="0" y="162"/>
                </a:cxn>
                <a:cxn ang="0">
                  <a:pos x="3" y="145"/>
                </a:cxn>
                <a:cxn ang="0">
                  <a:pos x="12" y="127"/>
                </a:cxn>
                <a:cxn ang="0">
                  <a:pos x="24" y="114"/>
                </a:cxn>
                <a:cxn ang="0">
                  <a:pos x="43" y="103"/>
                </a:cxn>
                <a:cxn ang="0">
                  <a:pos x="58" y="94"/>
                </a:cxn>
                <a:cxn ang="0">
                  <a:pos x="69" y="80"/>
                </a:cxn>
                <a:cxn ang="0">
                  <a:pos x="79" y="64"/>
                </a:cxn>
                <a:cxn ang="0">
                  <a:pos x="86" y="46"/>
                </a:cxn>
                <a:cxn ang="0">
                  <a:pos x="90" y="28"/>
                </a:cxn>
                <a:cxn ang="0">
                  <a:pos x="92" y="13"/>
                </a:cxn>
                <a:cxn ang="0">
                  <a:pos x="95" y="3"/>
                </a:cxn>
                <a:cxn ang="0">
                  <a:pos x="95" y="0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17" name="Freeform 9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/>
              <a:ahLst/>
              <a:cxnLst>
                <a:cxn ang="0">
                  <a:pos x="183" y="0"/>
                </a:cxn>
                <a:cxn ang="0">
                  <a:pos x="173" y="25"/>
                </a:cxn>
                <a:cxn ang="0">
                  <a:pos x="159" y="51"/>
                </a:cxn>
                <a:cxn ang="0">
                  <a:pos x="141" y="74"/>
                </a:cxn>
                <a:cxn ang="0">
                  <a:pos x="120" y="94"/>
                </a:cxn>
                <a:cxn ang="0">
                  <a:pos x="97" y="111"/>
                </a:cxn>
                <a:cxn ang="0">
                  <a:pos x="73" y="122"/>
                </a:cxn>
                <a:cxn ang="0">
                  <a:pos x="48" y="126"/>
                </a:cxn>
                <a:cxn ang="0">
                  <a:pos x="24" y="120"/>
                </a:cxn>
                <a:cxn ang="0">
                  <a:pos x="7" y="109"/>
                </a:cxn>
                <a:cxn ang="0">
                  <a:pos x="0" y="96"/>
                </a:cxn>
                <a:cxn ang="0">
                  <a:pos x="1" y="82"/>
                </a:cxn>
                <a:cxn ang="0">
                  <a:pos x="8" y="69"/>
                </a:cxn>
                <a:cxn ang="0">
                  <a:pos x="22" y="58"/>
                </a:cxn>
                <a:cxn ang="0">
                  <a:pos x="39" y="50"/>
                </a:cxn>
                <a:cxn ang="0">
                  <a:pos x="58" y="46"/>
                </a:cxn>
                <a:cxn ang="0">
                  <a:pos x="78" y="50"/>
                </a:cxn>
                <a:cxn ang="0">
                  <a:pos x="96" y="52"/>
                </a:cxn>
                <a:cxn ang="0">
                  <a:pos x="113" y="48"/>
                </a:cxn>
                <a:cxn ang="0">
                  <a:pos x="130" y="40"/>
                </a:cxn>
                <a:cxn ang="0">
                  <a:pos x="148" y="30"/>
                </a:cxn>
                <a:cxn ang="0">
                  <a:pos x="161" y="20"/>
                </a:cxn>
                <a:cxn ang="0">
                  <a:pos x="173" y="10"/>
                </a:cxn>
                <a:cxn ang="0">
                  <a:pos x="181" y="2"/>
                </a:cxn>
                <a:cxn ang="0">
                  <a:pos x="183" y="0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18" name="Freeform 9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" y="14"/>
                </a:cxn>
                <a:cxn ang="0">
                  <a:pos x="46" y="33"/>
                </a:cxn>
                <a:cxn ang="0">
                  <a:pos x="66" y="54"/>
                </a:cxn>
                <a:cxn ang="0">
                  <a:pos x="83" y="77"/>
                </a:cxn>
                <a:cxn ang="0">
                  <a:pos x="95" y="103"/>
                </a:cxn>
                <a:cxn ang="0">
                  <a:pos x="102" y="128"/>
                </a:cxn>
                <a:cxn ang="0">
                  <a:pos x="102" y="153"/>
                </a:cxn>
                <a:cxn ang="0">
                  <a:pos x="93" y="177"/>
                </a:cxn>
                <a:cxn ang="0">
                  <a:pos x="79" y="191"/>
                </a:cxn>
                <a:cxn ang="0">
                  <a:pos x="65" y="197"/>
                </a:cxn>
                <a:cxn ang="0">
                  <a:pos x="51" y="194"/>
                </a:cxn>
                <a:cxn ang="0">
                  <a:pos x="39" y="183"/>
                </a:cxn>
                <a:cxn ang="0">
                  <a:pos x="30" y="170"/>
                </a:cxn>
                <a:cxn ang="0">
                  <a:pos x="25" y="151"/>
                </a:cxn>
                <a:cxn ang="0">
                  <a:pos x="25" y="132"/>
                </a:cxn>
                <a:cxn ang="0">
                  <a:pos x="32" y="112"/>
                </a:cxn>
                <a:cxn ang="0">
                  <a:pos x="37" y="96"/>
                </a:cxn>
                <a:cxn ang="0">
                  <a:pos x="35" y="77"/>
                </a:cxn>
                <a:cxn ang="0">
                  <a:pos x="31" y="59"/>
                </a:cxn>
                <a:cxn ang="0">
                  <a:pos x="24" y="41"/>
                </a:cxn>
                <a:cxn ang="0">
                  <a:pos x="16" y="24"/>
                </a:cxn>
                <a:cxn ang="0">
                  <a:pos x="8" y="12"/>
                </a:cxn>
                <a:cxn ang="0">
                  <a:pos x="2" y="4"/>
                </a:cxn>
                <a:cxn ang="0">
                  <a:pos x="0" y="0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19" name="Freeform 9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8" y="0"/>
                </a:cxn>
                <a:cxn ang="0">
                  <a:pos x="57" y="1"/>
                </a:cxn>
                <a:cxn ang="0">
                  <a:pos x="87" y="7"/>
                </a:cxn>
                <a:cxn ang="0">
                  <a:pos x="114" y="16"/>
                </a:cxn>
                <a:cxn ang="0">
                  <a:pos x="140" y="30"/>
                </a:cxn>
                <a:cxn ang="0">
                  <a:pos x="159" y="46"/>
                </a:cxn>
                <a:cxn ang="0">
                  <a:pos x="173" y="67"/>
                </a:cxn>
                <a:cxn ang="0">
                  <a:pos x="180" y="91"/>
                </a:cxn>
                <a:cxn ang="0">
                  <a:pos x="178" y="110"/>
                </a:cxn>
                <a:cxn ang="0">
                  <a:pos x="170" y="123"/>
                </a:cxn>
                <a:cxn ang="0">
                  <a:pos x="156" y="129"/>
                </a:cxn>
                <a:cxn ang="0">
                  <a:pos x="141" y="128"/>
                </a:cxn>
                <a:cxn ang="0">
                  <a:pos x="125" y="121"/>
                </a:cxn>
                <a:cxn ang="0">
                  <a:pos x="110" y="109"/>
                </a:cxn>
                <a:cxn ang="0">
                  <a:pos x="98" y="93"/>
                </a:cxn>
                <a:cxn ang="0">
                  <a:pos x="93" y="73"/>
                </a:cxn>
                <a:cxn ang="0">
                  <a:pos x="87" y="57"/>
                </a:cxn>
                <a:cxn ang="0">
                  <a:pos x="75" y="44"/>
                </a:cxn>
                <a:cxn ang="0">
                  <a:pos x="60" y="31"/>
                </a:cxn>
                <a:cxn ang="0">
                  <a:pos x="44" y="20"/>
                </a:cxn>
                <a:cxn ang="0">
                  <a:pos x="28" y="12"/>
                </a:cxn>
                <a:cxn ang="0">
                  <a:pos x="14" y="7"/>
                </a:cxn>
                <a:cxn ang="0">
                  <a:pos x="4" y="3"/>
                </a:cxn>
                <a:cxn ang="0">
                  <a:pos x="0" y="2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0" name="Freeform 9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1" y="45"/>
                </a:cxn>
                <a:cxn ang="0">
                  <a:pos x="22" y="37"/>
                </a:cxn>
                <a:cxn ang="0">
                  <a:pos x="34" y="30"/>
                </a:cxn>
                <a:cxn ang="0">
                  <a:pos x="46" y="23"/>
                </a:cxn>
                <a:cxn ang="0">
                  <a:pos x="60" y="16"/>
                </a:cxn>
                <a:cxn ang="0">
                  <a:pos x="74" y="11"/>
                </a:cxn>
                <a:cxn ang="0">
                  <a:pos x="88" y="7"/>
                </a:cxn>
                <a:cxn ang="0">
                  <a:pos x="103" y="3"/>
                </a:cxn>
                <a:cxn ang="0">
                  <a:pos x="117" y="1"/>
                </a:cxn>
                <a:cxn ang="0">
                  <a:pos x="130" y="0"/>
                </a:cxn>
                <a:cxn ang="0">
                  <a:pos x="143" y="1"/>
                </a:cxn>
                <a:cxn ang="0">
                  <a:pos x="156" y="3"/>
                </a:cxn>
                <a:cxn ang="0">
                  <a:pos x="168" y="7"/>
                </a:cxn>
                <a:cxn ang="0">
                  <a:pos x="179" y="12"/>
                </a:cxn>
                <a:cxn ang="0">
                  <a:pos x="189" y="19"/>
                </a:cxn>
                <a:cxn ang="0">
                  <a:pos x="197" y="29"/>
                </a:cxn>
                <a:cxn ang="0">
                  <a:pos x="206" y="47"/>
                </a:cxn>
                <a:cxn ang="0">
                  <a:pos x="206" y="62"/>
                </a:cxn>
                <a:cxn ang="0">
                  <a:pos x="198" y="73"/>
                </a:cxn>
                <a:cxn ang="0">
                  <a:pos x="185" y="82"/>
                </a:cxn>
                <a:cxn ang="0">
                  <a:pos x="167" y="85"/>
                </a:cxn>
                <a:cxn ang="0">
                  <a:pos x="149" y="84"/>
                </a:cxn>
                <a:cxn ang="0">
                  <a:pos x="132" y="76"/>
                </a:cxn>
                <a:cxn ang="0">
                  <a:pos x="116" y="63"/>
                </a:cxn>
                <a:cxn ang="0">
                  <a:pos x="102" y="53"/>
                </a:cxn>
                <a:cxn ang="0">
                  <a:pos x="84" y="47"/>
                </a:cxn>
                <a:cxn ang="0">
                  <a:pos x="66" y="45"/>
                </a:cxn>
                <a:cxn ang="0">
                  <a:pos x="46" y="46"/>
                </a:cxn>
                <a:cxn ang="0">
                  <a:pos x="29" y="48"/>
                </a:cxn>
                <a:cxn ang="0">
                  <a:pos x="14" y="50"/>
                </a:cxn>
                <a:cxn ang="0">
                  <a:pos x="4" y="53"/>
                </a:cxn>
                <a:cxn ang="0">
                  <a:pos x="0" y="54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1" name="Freeform 9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2" y="2"/>
                </a:cxn>
                <a:cxn ang="0">
                  <a:pos x="45" y="0"/>
                </a:cxn>
                <a:cxn ang="0">
                  <a:pos x="68" y="3"/>
                </a:cxn>
                <a:cxn ang="0">
                  <a:pos x="91" y="8"/>
                </a:cxn>
                <a:cxn ang="0">
                  <a:pos x="111" y="17"/>
                </a:cxn>
                <a:cxn ang="0">
                  <a:pos x="128" y="29"/>
                </a:cxn>
                <a:cxn ang="0">
                  <a:pos x="141" y="44"/>
                </a:cxn>
                <a:cxn ang="0">
                  <a:pos x="147" y="63"/>
                </a:cxn>
                <a:cxn ang="0">
                  <a:pos x="146" y="79"/>
                </a:cxn>
                <a:cxn ang="0">
                  <a:pos x="141" y="89"/>
                </a:cxn>
                <a:cxn ang="0">
                  <a:pos x="130" y="94"/>
                </a:cxn>
                <a:cxn ang="0">
                  <a:pos x="119" y="95"/>
                </a:cxn>
                <a:cxn ang="0">
                  <a:pos x="105" y="90"/>
                </a:cxn>
                <a:cxn ang="0">
                  <a:pos x="93" y="82"/>
                </a:cxn>
                <a:cxn ang="0">
                  <a:pos x="83" y="70"/>
                </a:cxn>
                <a:cxn ang="0">
                  <a:pos x="77" y="55"/>
                </a:cxn>
                <a:cxn ang="0">
                  <a:pos x="71" y="43"/>
                </a:cxn>
                <a:cxn ang="0">
                  <a:pos x="62" y="33"/>
                </a:cxn>
                <a:cxn ang="0">
                  <a:pos x="50" y="23"/>
                </a:cxn>
                <a:cxn ang="0">
                  <a:pos x="36" y="17"/>
                </a:cxn>
                <a:cxn ang="0">
                  <a:pos x="22" y="12"/>
                </a:cxn>
                <a:cxn ang="0">
                  <a:pos x="10" y="7"/>
                </a:cxn>
                <a:cxn ang="0">
                  <a:pos x="3" y="6"/>
                </a:cxn>
                <a:cxn ang="0">
                  <a:pos x="0" y="5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2" name="Freeform 9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" y="10"/>
                </a:cxn>
                <a:cxn ang="0">
                  <a:pos x="38" y="24"/>
                </a:cxn>
                <a:cxn ang="0">
                  <a:pos x="56" y="40"/>
                </a:cxn>
                <a:cxn ang="0">
                  <a:pos x="69" y="59"/>
                </a:cxn>
                <a:cxn ang="0">
                  <a:pos x="81" y="78"/>
                </a:cxn>
                <a:cxn ang="0">
                  <a:pos x="87" y="98"/>
                </a:cxn>
                <a:cxn ang="0">
                  <a:pos x="87" y="119"/>
                </a:cxn>
                <a:cxn ang="0">
                  <a:pos x="81" y="137"/>
                </a:cxn>
                <a:cxn ang="0">
                  <a:pos x="71" y="150"/>
                </a:cxn>
                <a:cxn ang="0">
                  <a:pos x="59" y="154"/>
                </a:cxn>
                <a:cxn ang="0">
                  <a:pos x="49" y="152"/>
                </a:cxn>
                <a:cxn ang="0">
                  <a:pos x="38" y="144"/>
                </a:cxn>
                <a:cxn ang="0">
                  <a:pos x="30" y="133"/>
                </a:cxn>
                <a:cxn ang="0">
                  <a:pos x="26" y="119"/>
                </a:cxn>
                <a:cxn ang="0">
                  <a:pos x="26" y="103"/>
                </a:cxn>
                <a:cxn ang="0">
                  <a:pos x="30" y="88"/>
                </a:cxn>
                <a:cxn ang="0">
                  <a:pos x="34" y="74"/>
                </a:cxn>
                <a:cxn ang="0">
                  <a:pos x="31" y="60"/>
                </a:cxn>
                <a:cxn ang="0">
                  <a:pos x="27" y="45"/>
                </a:cxn>
                <a:cxn ang="0">
                  <a:pos x="21" y="31"/>
                </a:cxn>
                <a:cxn ang="0">
                  <a:pos x="14" y="19"/>
                </a:cxn>
                <a:cxn ang="0">
                  <a:pos x="7" y="9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3" name="Freeform 9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/>
              <a:ahLst/>
              <a:cxnLst>
                <a:cxn ang="0">
                  <a:pos x="0" y="69"/>
                </a:cxn>
                <a:cxn ang="0">
                  <a:pos x="14" y="52"/>
                </a:cxn>
                <a:cxn ang="0">
                  <a:pos x="30" y="36"/>
                </a:cxn>
                <a:cxn ang="0">
                  <a:pos x="49" y="22"/>
                </a:cxn>
                <a:cxn ang="0">
                  <a:pos x="69" y="11"/>
                </a:cxn>
                <a:cxn ang="0">
                  <a:pos x="90" y="4"/>
                </a:cxn>
                <a:cxn ang="0">
                  <a:pos x="110" y="0"/>
                </a:cxn>
                <a:cxn ang="0">
                  <a:pos x="130" y="4"/>
                </a:cxn>
                <a:cxn ang="0">
                  <a:pos x="147" y="13"/>
                </a:cxn>
                <a:cxn ang="0">
                  <a:pos x="158" y="25"/>
                </a:cxn>
                <a:cxn ang="0">
                  <a:pos x="161" y="37"/>
                </a:cxn>
                <a:cxn ang="0">
                  <a:pos x="156" y="47"/>
                </a:cxn>
                <a:cxn ang="0">
                  <a:pos x="148" y="55"/>
                </a:cxn>
                <a:cxn ang="0">
                  <a:pos x="136" y="61"/>
                </a:cxn>
                <a:cxn ang="0">
                  <a:pos x="121" y="64"/>
                </a:cxn>
                <a:cxn ang="0">
                  <a:pos x="105" y="61"/>
                </a:cxn>
                <a:cxn ang="0">
                  <a:pos x="90" y="54"/>
                </a:cxn>
                <a:cxn ang="0">
                  <a:pos x="77" y="49"/>
                </a:cxn>
                <a:cxn ang="0">
                  <a:pos x="63" y="47"/>
                </a:cxn>
                <a:cxn ang="0">
                  <a:pos x="48" y="50"/>
                </a:cxn>
                <a:cxn ang="0">
                  <a:pos x="34" y="54"/>
                </a:cxn>
                <a:cxn ang="0">
                  <a:pos x="21" y="59"/>
                </a:cxn>
                <a:cxn ang="0">
                  <a:pos x="10" y="64"/>
                </a:cxn>
                <a:cxn ang="0">
                  <a:pos x="2" y="68"/>
                </a:cxn>
                <a:cxn ang="0">
                  <a:pos x="0" y="6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4" name="Freeform 10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/>
              <a:ahLst/>
              <a:cxnLst>
                <a:cxn ang="0">
                  <a:pos x="0" y="133"/>
                </a:cxn>
                <a:cxn ang="0">
                  <a:pos x="1" y="111"/>
                </a:cxn>
                <a:cxn ang="0">
                  <a:pos x="5" y="88"/>
                </a:cxn>
                <a:cxn ang="0">
                  <a:pos x="11" y="65"/>
                </a:cxn>
                <a:cxn ang="0">
                  <a:pos x="22" y="44"/>
                </a:cxn>
                <a:cxn ang="0">
                  <a:pos x="35" y="25"/>
                </a:cxn>
                <a:cxn ang="0">
                  <a:pos x="49" y="12"/>
                </a:cxn>
                <a:cxn ang="0">
                  <a:pos x="67" y="2"/>
                </a:cxn>
                <a:cxn ang="0">
                  <a:pos x="86" y="0"/>
                </a:cxn>
                <a:cxn ang="0">
                  <a:pos x="102" y="4"/>
                </a:cxn>
                <a:cxn ang="0">
                  <a:pos x="112" y="12"/>
                </a:cxn>
                <a:cxn ang="0">
                  <a:pos x="114" y="22"/>
                </a:cxn>
                <a:cxn ang="0">
                  <a:pos x="112" y="35"/>
                </a:cxn>
                <a:cxn ang="0">
                  <a:pos x="105" y="46"/>
                </a:cxn>
                <a:cxn ang="0">
                  <a:pos x="94" y="56"/>
                </a:cxn>
                <a:cxn ang="0">
                  <a:pos x="81" y="65"/>
                </a:cxn>
                <a:cxn ang="0">
                  <a:pos x="64" y="67"/>
                </a:cxn>
                <a:cxn ang="0">
                  <a:pos x="52" y="69"/>
                </a:cxn>
                <a:cxn ang="0">
                  <a:pos x="39" y="77"/>
                </a:cxn>
                <a:cxn ang="0">
                  <a:pos x="29" y="88"/>
                </a:cxn>
                <a:cxn ang="0">
                  <a:pos x="18" y="99"/>
                </a:cxn>
                <a:cxn ang="0">
                  <a:pos x="11" y="112"/>
                </a:cxn>
                <a:cxn ang="0">
                  <a:pos x="5" y="122"/>
                </a:cxn>
                <a:cxn ang="0">
                  <a:pos x="1" y="130"/>
                </a:cxn>
                <a:cxn ang="0">
                  <a:pos x="0" y="133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5" name="Freeform 10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/>
              <a:ahLst/>
              <a:cxnLst>
                <a:cxn ang="0">
                  <a:pos x="30" y="163"/>
                </a:cxn>
                <a:cxn ang="0">
                  <a:pos x="18" y="145"/>
                </a:cxn>
                <a:cxn ang="0">
                  <a:pos x="9" y="124"/>
                </a:cxn>
                <a:cxn ang="0">
                  <a:pos x="3" y="101"/>
                </a:cxn>
                <a:cxn ang="0">
                  <a:pos x="0" y="78"/>
                </a:cxn>
                <a:cxn ang="0">
                  <a:pos x="0" y="56"/>
                </a:cxn>
                <a:cxn ang="0">
                  <a:pos x="4" y="36"/>
                </a:cxn>
                <a:cxn ang="0">
                  <a:pos x="13" y="18"/>
                </a:cxn>
                <a:cxn ang="0">
                  <a:pos x="28" y="6"/>
                </a:cxn>
                <a:cxn ang="0">
                  <a:pos x="43" y="0"/>
                </a:cxn>
                <a:cxn ang="0">
                  <a:pos x="56" y="2"/>
                </a:cxn>
                <a:cxn ang="0">
                  <a:pos x="64" y="9"/>
                </a:cxn>
                <a:cxn ang="0">
                  <a:pos x="70" y="21"/>
                </a:cxn>
                <a:cxn ang="0">
                  <a:pos x="70" y="34"/>
                </a:cxn>
                <a:cxn ang="0">
                  <a:pos x="68" y="48"/>
                </a:cxn>
                <a:cxn ang="0">
                  <a:pos x="59" y="62"/>
                </a:cxn>
                <a:cxn ang="0">
                  <a:pos x="48" y="74"/>
                </a:cxn>
                <a:cxn ang="0">
                  <a:pos x="33" y="97"/>
                </a:cxn>
                <a:cxn ang="0">
                  <a:pos x="27" y="127"/>
                </a:cxn>
                <a:cxn ang="0">
                  <a:pos x="28" y="152"/>
                </a:cxn>
                <a:cxn ang="0">
                  <a:pos x="30" y="163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6" name="Freeform 10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/>
              <a:ahLst/>
              <a:cxnLst>
                <a:cxn ang="0">
                  <a:pos x="8" y="6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3" y="4"/>
                </a:cxn>
                <a:cxn ang="0">
                  <a:pos x="44" y="8"/>
                </a:cxn>
                <a:cxn ang="0">
                  <a:pos x="69" y="16"/>
                </a:cxn>
                <a:cxn ang="0">
                  <a:pos x="98" y="27"/>
                </a:cxn>
                <a:cxn ang="0">
                  <a:pos x="129" y="39"/>
                </a:cxn>
                <a:cxn ang="0">
                  <a:pos x="162" y="55"/>
                </a:cxn>
                <a:cxn ang="0">
                  <a:pos x="196" y="74"/>
                </a:cxn>
                <a:cxn ang="0">
                  <a:pos x="229" y="96"/>
                </a:cxn>
                <a:cxn ang="0">
                  <a:pos x="262" y="120"/>
                </a:cxn>
                <a:cxn ang="0">
                  <a:pos x="291" y="146"/>
                </a:cxn>
                <a:cxn ang="0">
                  <a:pos x="317" y="178"/>
                </a:cxn>
                <a:cxn ang="0">
                  <a:pos x="340" y="210"/>
                </a:cxn>
                <a:cxn ang="0">
                  <a:pos x="356" y="247"/>
                </a:cxn>
                <a:cxn ang="0">
                  <a:pos x="361" y="267"/>
                </a:cxn>
                <a:cxn ang="0">
                  <a:pos x="358" y="287"/>
                </a:cxn>
                <a:cxn ang="0">
                  <a:pos x="354" y="304"/>
                </a:cxn>
                <a:cxn ang="0">
                  <a:pos x="346" y="319"/>
                </a:cxn>
                <a:cxn ang="0">
                  <a:pos x="336" y="331"/>
                </a:cxn>
                <a:cxn ang="0">
                  <a:pos x="328" y="340"/>
                </a:cxn>
                <a:cxn ang="0">
                  <a:pos x="323" y="346"/>
                </a:cxn>
                <a:cxn ang="0">
                  <a:pos x="320" y="348"/>
                </a:cxn>
                <a:cxn ang="0">
                  <a:pos x="321" y="346"/>
                </a:cxn>
                <a:cxn ang="0">
                  <a:pos x="326" y="341"/>
                </a:cxn>
                <a:cxn ang="0">
                  <a:pos x="331" y="332"/>
                </a:cxn>
                <a:cxn ang="0">
                  <a:pos x="336" y="320"/>
                </a:cxn>
                <a:cxn ang="0">
                  <a:pos x="340" y="305"/>
                </a:cxn>
                <a:cxn ang="0">
                  <a:pos x="342" y="287"/>
                </a:cxn>
                <a:cxn ang="0">
                  <a:pos x="341" y="267"/>
                </a:cxn>
                <a:cxn ang="0">
                  <a:pos x="336" y="244"/>
                </a:cxn>
                <a:cxn ang="0">
                  <a:pos x="326" y="220"/>
                </a:cxn>
                <a:cxn ang="0">
                  <a:pos x="309" y="194"/>
                </a:cxn>
                <a:cxn ang="0">
                  <a:pos x="283" y="165"/>
                </a:cxn>
                <a:cxn ang="0">
                  <a:pos x="250" y="136"/>
                </a:cxn>
                <a:cxn ang="0">
                  <a:pos x="207" y="105"/>
                </a:cxn>
                <a:cxn ang="0">
                  <a:pos x="153" y="73"/>
                </a:cxn>
                <a:cxn ang="0">
                  <a:pos x="88" y="39"/>
                </a:cxn>
                <a:cxn ang="0">
                  <a:pos x="8" y="6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7" name="Freeform 10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10" y="30"/>
                </a:cxn>
                <a:cxn ang="0">
                  <a:pos x="2" y="71"/>
                </a:cxn>
                <a:cxn ang="0">
                  <a:pos x="0" y="121"/>
                </a:cxn>
                <a:cxn ang="0">
                  <a:pos x="5" y="175"/>
                </a:cxn>
                <a:cxn ang="0">
                  <a:pos x="19" y="228"/>
                </a:cxn>
                <a:cxn ang="0">
                  <a:pos x="43" y="276"/>
                </a:cxn>
                <a:cxn ang="0">
                  <a:pos x="79" y="316"/>
                </a:cxn>
                <a:cxn ang="0">
                  <a:pos x="126" y="343"/>
                </a:cxn>
                <a:cxn ang="0">
                  <a:pos x="123" y="341"/>
                </a:cxn>
                <a:cxn ang="0">
                  <a:pos x="115" y="332"/>
                </a:cxn>
                <a:cxn ang="0">
                  <a:pos x="102" y="321"/>
                </a:cxn>
                <a:cxn ang="0">
                  <a:pos x="87" y="306"/>
                </a:cxn>
                <a:cxn ang="0">
                  <a:pos x="71" y="288"/>
                </a:cxn>
                <a:cxn ang="0">
                  <a:pos x="55" y="267"/>
                </a:cxn>
                <a:cxn ang="0">
                  <a:pos x="41" y="245"/>
                </a:cxn>
                <a:cxn ang="0">
                  <a:pos x="30" y="221"/>
                </a:cxn>
                <a:cxn ang="0">
                  <a:pos x="19" y="183"/>
                </a:cxn>
                <a:cxn ang="0">
                  <a:pos x="13" y="145"/>
                </a:cxn>
                <a:cxn ang="0">
                  <a:pos x="12" y="108"/>
                </a:cxn>
                <a:cxn ang="0">
                  <a:pos x="13" y="73"/>
                </a:cxn>
                <a:cxn ang="0">
                  <a:pos x="17" y="43"/>
                </a:cxn>
                <a:cxn ang="0">
                  <a:pos x="20" y="20"/>
                </a:cxn>
                <a:cxn ang="0">
                  <a:pos x="24" y="5"/>
                </a:cxn>
                <a:cxn ang="0">
                  <a:pos x="25" y="0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8" name="Freeform 10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/>
              <a:ahLst/>
              <a:cxnLst>
                <a:cxn ang="0">
                  <a:pos x="332" y="160"/>
                </a:cxn>
                <a:cxn ang="0">
                  <a:pos x="326" y="146"/>
                </a:cxn>
                <a:cxn ang="0">
                  <a:pos x="318" y="130"/>
                </a:cxn>
                <a:cxn ang="0">
                  <a:pos x="305" y="114"/>
                </a:cxn>
                <a:cxn ang="0">
                  <a:pos x="290" y="96"/>
                </a:cxn>
                <a:cxn ang="0">
                  <a:pos x="273" y="79"/>
                </a:cxn>
                <a:cxn ang="0">
                  <a:pos x="254" y="63"/>
                </a:cxn>
                <a:cxn ang="0">
                  <a:pos x="232" y="48"/>
                </a:cxn>
                <a:cxn ang="0">
                  <a:pos x="208" y="34"/>
                </a:cxn>
                <a:cxn ang="0">
                  <a:pos x="183" y="21"/>
                </a:cxn>
                <a:cxn ang="0">
                  <a:pos x="158" y="11"/>
                </a:cxn>
                <a:cxn ang="0">
                  <a:pos x="132" y="4"/>
                </a:cxn>
                <a:cxn ang="0">
                  <a:pos x="104" y="0"/>
                </a:cxn>
                <a:cxn ang="0">
                  <a:pos x="77" y="0"/>
                </a:cxn>
                <a:cxn ang="0">
                  <a:pos x="51" y="2"/>
                </a:cxn>
                <a:cxn ang="0">
                  <a:pos x="26" y="10"/>
                </a:cxn>
                <a:cxn ang="0">
                  <a:pos x="0" y="23"/>
                </a:cxn>
                <a:cxn ang="0">
                  <a:pos x="5" y="21"/>
                </a:cxn>
                <a:cxn ang="0">
                  <a:pos x="15" y="19"/>
                </a:cxn>
                <a:cxn ang="0">
                  <a:pos x="33" y="17"/>
                </a:cxn>
                <a:cxn ang="0">
                  <a:pos x="54" y="15"/>
                </a:cxn>
                <a:cxn ang="0">
                  <a:pos x="79" y="13"/>
                </a:cxn>
                <a:cxn ang="0">
                  <a:pos x="105" y="15"/>
                </a:cxn>
                <a:cxn ang="0">
                  <a:pos x="132" y="18"/>
                </a:cxn>
                <a:cxn ang="0">
                  <a:pos x="157" y="24"/>
                </a:cxn>
                <a:cxn ang="0">
                  <a:pos x="194" y="39"/>
                </a:cxn>
                <a:cxn ang="0">
                  <a:pos x="226" y="59"/>
                </a:cxn>
                <a:cxn ang="0">
                  <a:pos x="256" y="81"/>
                </a:cxn>
                <a:cxn ang="0">
                  <a:pos x="282" y="104"/>
                </a:cxn>
                <a:cxn ang="0">
                  <a:pos x="303" y="125"/>
                </a:cxn>
                <a:cxn ang="0">
                  <a:pos x="318" y="144"/>
                </a:cxn>
                <a:cxn ang="0">
                  <a:pos x="329" y="155"/>
                </a:cxn>
                <a:cxn ang="0">
                  <a:pos x="332" y="160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29" name="Freeform 10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/>
              <a:ahLst/>
              <a:cxnLst>
                <a:cxn ang="0">
                  <a:pos x="330" y="1333"/>
                </a:cxn>
                <a:cxn ang="0">
                  <a:pos x="242" y="1323"/>
                </a:cxn>
                <a:cxn ang="0">
                  <a:pos x="162" y="1304"/>
                </a:cxn>
                <a:cxn ang="0">
                  <a:pos x="96" y="1268"/>
                </a:cxn>
                <a:cxn ang="0">
                  <a:pos x="53" y="1211"/>
                </a:cxn>
                <a:cxn ang="0">
                  <a:pos x="42" y="1130"/>
                </a:cxn>
                <a:cxn ang="0">
                  <a:pos x="68" y="1017"/>
                </a:cxn>
                <a:cxn ang="0">
                  <a:pos x="142" y="867"/>
                </a:cxn>
                <a:cxn ang="0">
                  <a:pos x="248" y="700"/>
                </a:cxn>
                <a:cxn ang="0">
                  <a:pos x="318" y="556"/>
                </a:cxn>
                <a:cxn ang="0">
                  <a:pos x="357" y="426"/>
                </a:cxn>
                <a:cxn ang="0">
                  <a:pos x="368" y="310"/>
                </a:cxn>
                <a:cxn ang="0">
                  <a:pos x="355" y="210"/>
                </a:cxn>
                <a:cxn ang="0">
                  <a:pos x="323" y="129"/>
                </a:cxn>
                <a:cxn ang="0">
                  <a:pos x="276" y="65"/>
                </a:cxn>
                <a:cxn ang="0">
                  <a:pos x="218" y="22"/>
                </a:cxn>
                <a:cxn ang="0">
                  <a:pos x="162" y="2"/>
                </a:cxn>
                <a:cxn ang="0">
                  <a:pos x="119" y="2"/>
                </a:cxn>
                <a:cxn ang="0">
                  <a:pos x="84" y="15"/>
                </a:cxn>
                <a:cxn ang="0">
                  <a:pos x="56" y="35"/>
                </a:cxn>
                <a:cxn ang="0">
                  <a:pos x="33" y="62"/>
                </a:cxn>
                <a:cxn ang="0">
                  <a:pos x="16" y="87"/>
                </a:cxn>
                <a:cxn ang="0">
                  <a:pos x="6" y="108"/>
                </a:cxn>
                <a:cxn ang="0">
                  <a:pos x="1" y="121"/>
                </a:cxn>
                <a:cxn ang="0">
                  <a:pos x="1" y="122"/>
                </a:cxn>
                <a:cxn ang="0">
                  <a:pos x="8" y="111"/>
                </a:cxn>
                <a:cxn ang="0">
                  <a:pos x="23" y="94"/>
                </a:cxn>
                <a:cxn ang="0">
                  <a:pos x="44" y="75"/>
                </a:cxn>
                <a:cxn ang="0">
                  <a:pos x="69" y="54"/>
                </a:cxn>
                <a:cxn ang="0">
                  <a:pos x="99" y="37"/>
                </a:cxn>
                <a:cxn ang="0">
                  <a:pos x="133" y="27"/>
                </a:cxn>
                <a:cxn ang="0">
                  <a:pos x="170" y="27"/>
                </a:cxn>
                <a:cxn ang="0">
                  <a:pos x="210" y="42"/>
                </a:cxn>
                <a:cxn ang="0">
                  <a:pos x="253" y="72"/>
                </a:cxn>
                <a:cxn ang="0">
                  <a:pos x="293" y="114"/>
                </a:cxn>
                <a:cxn ang="0">
                  <a:pos x="327" y="169"/>
                </a:cxn>
                <a:cxn ang="0">
                  <a:pos x="350" y="236"/>
                </a:cxn>
                <a:cxn ang="0">
                  <a:pos x="361" y="313"/>
                </a:cxn>
                <a:cxn ang="0">
                  <a:pos x="353" y="402"/>
                </a:cxn>
                <a:cxn ang="0">
                  <a:pos x="322" y="501"/>
                </a:cxn>
                <a:cxn ang="0">
                  <a:pos x="268" y="610"/>
                </a:cxn>
                <a:cxn ang="0">
                  <a:pos x="205" y="715"/>
                </a:cxn>
                <a:cxn ang="0">
                  <a:pos x="145" y="813"/>
                </a:cxn>
                <a:cxn ang="0">
                  <a:pos x="92" y="902"/>
                </a:cxn>
                <a:cxn ang="0">
                  <a:pos x="49" y="984"/>
                </a:cxn>
                <a:cxn ang="0">
                  <a:pos x="19" y="1060"/>
                </a:cxn>
                <a:cxn ang="0">
                  <a:pos x="7" y="1130"/>
                </a:cxn>
                <a:cxn ang="0">
                  <a:pos x="19" y="1193"/>
                </a:cxn>
                <a:cxn ang="0">
                  <a:pos x="56" y="1249"/>
                </a:cxn>
                <a:cxn ang="0">
                  <a:pos x="104" y="1290"/>
                </a:cxn>
                <a:cxn ang="0">
                  <a:pos x="158" y="1317"/>
                </a:cxn>
                <a:cxn ang="0">
                  <a:pos x="215" y="1332"/>
                </a:cxn>
                <a:cxn ang="0">
                  <a:pos x="269" y="1339"/>
                </a:cxn>
                <a:cxn ang="0">
                  <a:pos x="316" y="1340"/>
                </a:cxn>
                <a:cxn ang="0">
                  <a:pos x="350" y="1338"/>
                </a:cxn>
                <a:cxn ang="0">
                  <a:pos x="371" y="1336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0" name="Freeform 10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/>
              <a:ahLst/>
              <a:cxnLst>
                <a:cxn ang="0">
                  <a:pos x="99" y="62"/>
                </a:cxn>
                <a:cxn ang="0">
                  <a:pos x="105" y="56"/>
                </a:cxn>
                <a:cxn ang="0">
                  <a:pos x="110" y="48"/>
                </a:cxn>
                <a:cxn ang="0">
                  <a:pos x="110" y="39"/>
                </a:cxn>
                <a:cxn ang="0">
                  <a:pos x="108" y="31"/>
                </a:cxn>
                <a:cxn ang="0">
                  <a:pos x="102" y="25"/>
                </a:cxn>
                <a:cxn ang="0">
                  <a:pos x="94" y="21"/>
                </a:cxn>
                <a:cxn ang="0">
                  <a:pos x="86" y="20"/>
                </a:cxn>
                <a:cxn ang="0">
                  <a:pos x="77" y="23"/>
                </a:cxn>
                <a:cxn ang="0">
                  <a:pos x="74" y="13"/>
                </a:cxn>
                <a:cxn ang="0">
                  <a:pos x="70" y="6"/>
                </a:cxn>
                <a:cxn ang="0">
                  <a:pos x="63" y="2"/>
                </a:cxn>
                <a:cxn ang="0">
                  <a:pos x="55" y="0"/>
                </a:cxn>
                <a:cxn ang="0">
                  <a:pos x="48" y="2"/>
                </a:cxn>
                <a:cxn ang="0">
                  <a:pos x="41" y="6"/>
                </a:cxn>
                <a:cxn ang="0">
                  <a:pos x="36" y="13"/>
                </a:cxn>
                <a:cxn ang="0">
                  <a:pos x="34" y="23"/>
                </a:cxn>
                <a:cxn ang="0">
                  <a:pos x="25" y="20"/>
                </a:cxn>
                <a:cxn ang="0">
                  <a:pos x="17" y="20"/>
                </a:cxn>
                <a:cxn ang="0">
                  <a:pos x="9" y="24"/>
                </a:cxn>
                <a:cxn ang="0">
                  <a:pos x="3" y="31"/>
                </a:cxn>
                <a:cxn ang="0">
                  <a:pos x="1" y="39"/>
                </a:cxn>
                <a:cxn ang="0">
                  <a:pos x="1" y="47"/>
                </a:cxn>
                <a:cxn ang="0">
                  <a:pos x="4" y="55"/>
                </a:cxn>
                <a:cxn ang="0">
                  <a:pos x="11" y="61"/>
                </a:cxn>
                <a:cxn ang="0">
                  <a:pos x="4" y="66"/>
                </a:cxn>
                <a:cxn ang="0">
                  <a:pos x="0" y="74"/>
                </a:cxn>
                <a:cxn ang="0">
                  <a:pos x="0" y="84"/>
                </a:cxn>
                <a:cxn ang="0">
                  <a:pos x="2" y="92"/>
                </a:cxn>
                <a:cxn ang="0">
                  <a:pos x="8" y="97"/>
                </a:cxn>
                <a:cxn ang="0">
                  <a:pos x="16" y="101"/>
                </a:cxn>
                <a:cxn ang="0">
                  <a:pos x="24" y="102"/>
                </a:cxn>
                <a:cxn ang="0">
                  <a:pos x="33" y="100"/>
                </a:cxn>
                <a:cxn ang="0">
                  <a:pos x="35" y="109"/>
                </a:cxn>
                <a:cxn ang="0">
                  <a:pos x="40" y="116"/>
                </a:cxn>
                <a:cxn ang="0">
                  <a:pos x="46" y="121"/>
                </a:cxn>
                <a:cxn ang="0">
                  <a:pos x="54" y="123"/>
                </a:cxn>
                <a:cxn ang="0">
                  <a:pos x="62" y="121"/>
                </a:cxn>
                <a:cxn ang="0">
                  <a:pos x="69" y="116"/>
                </a:cxn>
                <a:cxn ang="0">
                  <a:pos x="73" y="109"/>
                </a:cxn>
                <a:cxn ang="0">
                  <a:pos x="76" y="101"/>
                </a:cxn>
                <a:cxn ang="0">
                  <a:pos x="85" y="103"/>
                </a:cxn>
                <a:cxn ang="0">
                  <a:pos x="93" y="102"/>
                </a:cxn>
                <a:cxn ang="0">
                  <a:pos x="101" y="99"/>
                </a:cxn>
                <a:cxn ang="0">
                  <a:pos x="107" y="93"/>
                </a:cxn>
                <a:cxn ang="0">
                  <a:pos x="109" y="85"/>
                </a:cxn>
                <a:cxn ang="0">
                  <a:pos x="109" y="77"/>
                </a:cxn>
                <a:cxn ang="0">
                  <a:pos x="105" y="69"/>
                </a:cxn>
                <a:cxn ang="0">
                  <a:pos x="99" y="62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1" name="Freeform 10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/>
              <a:ahLst/>
              <a:cxnLst>
                <a:cxn ang="0">
                  <a:pos x="15" y="33"/>
                </a:cxn>
                <a:cxn ang="0">
                  <a:pos x="9" y="32"/>
                </a:cxn>
                <a:cxn ang="0">
                  <a:pos x="4" y="28"/>
                </a:cxn>
                <a:cxn ang="0">
                  <a:pos x="1" y="24"/>
                </a:cxn>
                <a:cxn ang="0">
                  <a:pos x="0" y="17"/>
                </a:cxn>
                <a:cxn ang="0">
                  <a:pos x="1" y="10"/>
                </a:cxn>
                <a:cxn ang="0">
                  <a:pos x="4" y="5"/>
                </a:cxn>
                <a:cxn ang="0">
                  <a:pos x="9" y="2"/>
                </a:cxn>
                <a:cxn ang="0">
                  <a:pos x="15" y="0"/>
                </a:cxn>
                <a:cxn ang="0">
                  <a:pos x="22" y="2"/>
                </a:cxn>
                <a:cxn ang="0">
                  <a:pos x="26" y="5"/>
                </a:cxn>
                <a:cxn ang="0">
                  <a:pos x="30" y="10"/>
                </a:cxn>
                <a:cxn ang="0">
                  <a:pos x="31" y="17"/>
                </a:cxn>
                <a:cxn ang="0">
                  <a:pos x="30" y="24"/>
                </a:cxn>
                <a:cxn ang="0">
                  <a:pos x="26" y="28"/>
                </a:cxn>
                <a:cxn ang="0">
                  <a:pos x="22" y="32"/>
                </a:cxn>
                <a:cxn ang="0">
                  <a:pos x="15" y="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2" name="Freeform 10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/>
              <a:ahLst/>
              <a:cxnLst>
                <a:cxn ang="0">
                  <a:pos x="101" y="61"/>
                </a:cxn>
                <a:cxn ang="0">
                  <a:pos x="108" y="55"/>
                </a:cxn>
                <a:cxn ang="0">
                  <a:pos x="111" y="47"/>
                </a:cxn>
                <a:cxn ang="0">
                  <a:pos x="111" y="39"/>
                </a:cxn>
                <a:cxn ang="0">
                  <a:pos x="109" y="31"/>
                </a:cxn>
                <a:cxn ang="0">
                  <a:pos x="103" y="24"/>
                </a:cxn>
                <a:cxn ang="0">
                  <a:pos x="96" y="21"/>
                </a:cxn>
                <a:cxn ang="0">
                  <a:pos x="88" y="20"/>
                </a:cxn>
                <a:cxn ang="0">
                  <a:pos x="79" y="22"/>
                </a:cxn>
                <a:cxn ang="0">
                  <a:pos x="77" y="13"/>
                </a:cxn>
                <a:cxn ang="0">
                  <a:pos x="71" y="6"/>
                </a:cxn>
                <a:cxn ang="0">
                  <a:pos x="64" y="1"/>
                </a:cxn>
                <a:cxn ang="0">
                  <a:pos x="56" y="0"/>
                </a:cxn>
                <a:cxn ang="0">
                  <a:pos x="48" y="1"/>
                </a:cxn>
                <a:cxn ang="0">
                  <a:pos x="41" y="6"/>
                </a:cxn>
                <a:cxn ang="0">
                  <a:pos x="36" y="13"/>
                </a:cxn>
                <a:cxn ang="0">
                  <a:pos x="34" y="22"/>
                </a:cxn>
                <a:cxn ang="0">
                  <a:pos x="25" y="20"/>
                </a:cxn>
                <a:cxn ang="0">
                  <a:pos x="17" y="20"/>
                </a:cxn>
                <a:cxn ang="0">
                  <a:pos x="9" y="23"/>
                </a:cxn>
                <a:cxn ang="0">
                  <a:pos x="3" y="30"/>
                </a:cxn>
                <a:cxn ang="0">
                  <a:pos x="1" y="38"/>
                </a:cxn>
                <a:cxn ang="0">
                  <a:pos x="1" y="46"/>
                </a:cxn>
                <a:cxn ang="0">
                  <a:pos x="4" y="54"/>
                </a:cxn>
                <a:cxn ang="0">
                  <a:pos x="11" y="60"/>
                </a:cxn>
                <a:cxn ang="0">
                  <a:pos x="4" y="66"/>
                </a:cxn>
                <a:cxn ang="0">
                  <a:pos x="1" y="74"/>
                </a:cxn>
                <a:cxn ang="0">
                  <a:pos x="0" y="83"/>
                </a:cxn>
                <a:cxn ang="0">
                  <a:pos x="2" y="91"/>
                </a:cxn>
                <a:cxn ang="0">
                  <a:pos x="8" y="98"/>
                </a:cxn>
                <a:cxn ang="0">
                  <a:pos x="16" y="102"/>
                </a:cxn>
                <a:cxn ang="0">
                  <a:pos x="24" y="102"/>
                </a:cxn>
                <a:cxn ang="0">
                  <a:pos x="33" y="99"/>
                </a:cxn>
                <a:cxn ang="0">
                  <a:pos x="35" y="108"/>
                </a:cxn>
                <a:cxn ang="0">
                  <a:pos x="40" y="115"/>
                </a:cxn>
                <a:cxn ang="0">
                  <a:pos x="47" y="120"/>
                </a:cxn>
                <a:cxn ang="0">
                  <a:pos x="55" y="122"/>
                </a:cxn>
                <a:cxn ang="0">
                  <a:pos x="63" y="120"/>
                </a:cxn>
                <a:cxn ang="0">
                  <a:pos x="70" y="115"/>
                </a:cxn>
                <a:cxn ang="0">
                  <a:pos x="76" y="108"/>
                </a:cxn>
                <a:cxn ang="0">
                  <a:pos x="78" y="100"/>
                </a:cxn>
                <a:cxn ang="0">
                  <a:pos x="87" y="103"/>
                </a:cxn>
                <a:cxn ang="0">
                  <a:pos x="95" y="102"/>
                </a:cxn>
                <a:cxn ang="0">
                  <a:pos x="103" y="98"/>
                </a:cxn>
                <a:cxn ang="0">
                  <a:pos x="109" y="92"/>
                </a:cxn>
                <a:cxn ang="0">
                  <a:pos x="111" y="84"/>
                </a:cxn>
                <a:cxn ang="0">
                  <a:pos x="110" y="76"/>
                </a:cxn>
                <a:cxn ang="0">
                  <a:pos x="107" y="68"/>
                </a:cxn>
                <a:cxn ang="0">
                  <a:pos x="101" y="61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3" name="Freeform 10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/>
              <a:ahLst/>
              <a:cxnLst>
                <a:cxn ang="0">
                  <a:pos x="16" y="32"/>
                </a:cxn>
                <a:cxn ang="0">
                  <a:pos x="9" y="31"/>
                </a:cxn>
                <a:cxn ang="0">
                  <a:pos x="4" y="28"/>
                </a:cxn>
                <a:cxn ang="0">
                  <a:pos x="1" y="23"/>
                </a:cxn>
                <a:cxn ang="0">
                  <a:pos x="0" y="16"/>
                </a:cxn>
                <a:cxn ang="0">
                  <a:pos x="1" y="9"/>
                </a:cxn>
                <a:cxn ang="0">
                  <a:pos x="4" y="5"/>
                </a:cxn>
                <a:cxn ang="0">
                  <a:pos x="9" y="1"/>
                </a:cxn>
                <a:cxn ang="0">
                  <a:pos x="16" y="0"/>
                </a:cxn>
                <a:cxn ang="0">
                  <a:pos x="23" y="1"/>
                </a:cxn>
                <a:cxn ang="0">
                  <a:pos x="27" y="5"/>
                </a:cxn>
                <a:cxn ang="0">
                  <a:pos x="31" y="9"/>
                </a:cxn>
                <a:cxn ang="0">
                  <a:pos x="32" y="16"/>
                </a:cxn>
                <a:cxn ang="0">
                  <a:pos x="31" y="23"/>
                </a:cxn>
                <a:cxn ang="0">
                  <a:pos x="27" y="28"/>
                </a:cxn>
                <a:cxn ang="0">
                  <a:pos x="23" y="31"/>
                </a:cxn>
                <a:cxn ang="0">
                  <a:pos x="16" y="32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4" name="Freeform 11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/>
              <a:ahLst/>
              <a:cxnLst>
                <a:cxn ang="0">
                  <a:pos x="131" y="67"/>
                </a:cxn>
                <a:cxn ang="0">
                  <a:pos x="136" y="47"/>
                </a:cxn>
                <a:cxn ang="0">
                  <a:pos x="129" y="34"/>
                </a:cxn>
                <a:cxn ang="0">
                  <a:pos x="121" y="28"/>
                </a:cxn>
                <a:cxn ang="0">
                  <a:pos x="112" y="26"/>
                </a:cxn>
                <a:cxn ang="0">
                  <a:pos x="102" y="26"/>
                </a:cxn>
                <a:cxn ang="0">
                  <a:pos x="94" y="18"/>
                </a:cxn>
                <a:cxn ang="0">
                  <a:pos x="79" y="3"/>
                </a:cxn>
                <a:cxn ang="0">
                  <a:pos x="58" y="3"/>
                </a:cxn>
                <a:cxn ang="0">
                  <a:pos x="44" y="16"/>
                </a:cxn>
                <a:cxn ang="0">
                  <a:pos x="36" y="24"/>
                </a:cxn>
                <a:cxn ang="0">
                  <a:pos x="25" y="24"/>
                </a:cxn>
                <a:cxn ang="0">
                  <a:pos x="15" y="27"/>
                </a:cxn>
                <a:cxn ang="0">
                  <a:pos x="7" y="32"/>
                </a:cxn>
                <a:cxn ang="0">
                  <a:pos x="0" y="46"/>
                </a:cxn>
                <a:cxn ang="0">
                  <a:pos x="6" y="66"/>
                </a:cxn>
                <a:cxn ang="0">
                  <a:pos x="5" y="81"/>
                </a:cxn>
                <a:cxn ang="0">
                  <a:pos x="0" y="100"/>
                </a:cxn>
                <a:cxn ang="0">
                  <a:pos x="7" y="115"/>
                </a:cxn>
                <a:cxn ang="0">
                  <a:pos x="14" y="121"/>
                </a:cxn>
                <a:cxn ang="0">
                  <a:pos x="25" y="123"/>
                </a:cxn>
                <a:cxn ang="0">
                  <a:pos x="34" y="122"/>
                </a:cxn>
                <a:cxn ang="0">
                  <a:pos x="42" y="132"/>
                </a:cxn>
                <a:cxn ang="0">
                  <a:pos x="57" y="147"/>
                </a:cxn>
                <a:cxn ang="0">
                  <a:pos x="78" y="147"/>
                </a:cxn>
                <a:cxn ang="0">
                  <a:pos x="91" y="133"/>
                </a:cxn>
                <a:cxn ang="0">
                  <a:pos x="100" y="123"/>
                </a:cxn>
                <a:cxn ang="0">
                  <a:pos x="111" y="125"/>
                </a:cxn>
                <a:cxn ang="0">
                  <a:pos x="120" y="122"/>
                </a:cxn>
                <a:cxn ang="0">
                  <a:pos x="128" y="117"/>
                </a:cxn>
                <a:cxn ang="0">
                  <a:pos x="135" y="103"/>
                </a:cxn>
                <a:cxn ang="0">
                  <a:pos x="129" y="8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5" name="Freeform 11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11" y="38"/>
                </a:cxn>
                <a:cxn ang="0">
                  <a:pos x="5" y="34"/>
                </a:cxn>
                <a:cxn ang="0">
                  <a:pos x="1" y="27"/>
                </a:cxn>
                <a:cxn ang="0">
                  <a:pos x="0" y="20"/>
                </a:cxn>
                <a:cxn ang="0">
                  <a:pos x="1" y="12"/>
                </a:cxn>
                <a:cxn ang="0">
                  <a:pos x="5" y="6"/>
                </a:cxn>
                <a:cxn ang="0">
                  <a:pos x="11" y="2"/>
                </a:cxn>
                <a:cxn ang="0">
                  <a:pos x="19" y="0"/>
                </a:cxn>
                <a:cxn ang="0">
                  <a:pos x="26" y="2"/>
                </a:cxn>
                <a:cxn ang="0">
                  <a:pos x="33" y="6"/>
                </a:cxn>
                <a:cxn ang="0">
                  <a:pos x="38" y="12"/>
                </a:cxn>
                <a:cxn ang="0">
                  <a:pos x="39" y="20"/>
                </a:cxn>
                <a:cxn ang="0">
                  <a:pos x="38" y="27"/>
                </a:cxn>
                <a:cxn ang="0">
                  <a:pos x="33" y="34"/>
                </a:cxn>
                <a:cxn ang="0">
                  <a:pos x="26" y="38"/>
                </a:cxn>
                <a:cxn ang="0">
                  <a:pos x="19" y="40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6" name="Freeform 11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25" y="172"/>
                </a:cxn>
                <a:cxn ang="0">
                  <a:pos x="52" y="158"/>
                </a:cxn>
                <a:cxn ang="0">
                  <a:pos x="76" y="141"/>
                </a:cxn>
                <a:cxn ang="0">
                  <a:pos x="97" y="120"/>
                </a:cxn>
                <a:cxn ang="0">
                  <a:pos x="114" y="98"/>
                </a:cxn>
                <a:cxn ang="0">
                  <a:pos x="124" y="74"/>
                </a:cxn>
                <a:cxn ang="0">
                  <a:pos x="129" y="50"/>
                </a:cxn>
                <a:cxn ang="0">
                  <a:pos x="124" y="26"/>
                </a:cxn>
                <a:cxn ang="0">
                  <a:pos x="114" y="8"/>
                </a:cxn>
                <a:cxn ang="0">
                  <a:pos x="100" y="0"/>
                </a:cxn>
                <a:cxn ang="0">
                  <a:pos x="86" y="1"/>
                </a:cxn>
                <a:cxn ang="0">
                  <a:pos x="72" y="8"/>
                </a:cxn>
                <a:cxn ang="0">
                  <a:pos x="61" y="21"/>
                </a:cxn>
                <a:cxn ang="0">
                  <a:pos x="53" y="38"/>
                </a:cxn>
                <a:cxn ang="0">
                  <a:pos x="49" y="58"/>
                </a:cxn>
                <a:cxn ang="0">
                  <a:pos x="52" y="79"/>
                </a:cxn>
                <a:cxn ang="0">
                  <a:pos x="54" y="95"/>
                </a:cxn>
                <a:cxn ang="0">
                  <a:pos x="49" y="113"/>
                </a:cxn>
                <a:cxn ang="0">
                  <a:pos x="41" y="129"/>
                </a:cxn>
                <a:cxn ang="0">
                  <a:pos x="31" y="145"/>
                </a:cxn>
                <a:cxn ang="0">
                  <a:pos x="19" y="160"/>
                </a:cxn>
                <a:cxn ang="0">
                  <a:pos x="10" y="171"/>
                </a:cxn>
                <a:cxn ang="0">
                  <a:pos x="2" y="179"/>
                </a:cxn>
                <a:cxn ang="0">
                  <a:pos x="0" y="181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7" name="Freeform 11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/>
              <a:ahLst/>
              <a:cxnLst>
                <a:cxn ang="0">
                  <a:pos x="50" y="206"/>
                </a:cxn>
                <a:cxn ang="0">
                  <a:pos x="65" y="183"/>
                </a:cxn>
                <a:cxn ang="0">
                  <a:pos x="77" y="157"/>
                </a:cxn>
                <a:cxn ang="0">
                  <a:pos x="85" y="128"/>
                </a:cxn>
                <a:cxn ang="0">
                  <a:pos x="90" y="99"/>
                </a:cxn>
                <a:cxn ang="0">
                  <a:pos x="88" y="70"/>
                </a:cxn>
                <a:cxn ang="0">
                  <a:pos x="83" y="45"/>
                </a:cxn>
                <a:cxn ang="0">
                  <a:pos x="70" y="23"/>
                </a:cxn>
                <a:cxn ang="0">
                  <a:pos x="52" y="7"/>
                </a:cxn>
                <a:cxn ang="0">
                  <a:pos x="33" y="0"/>
                </a:cxn>
                <a:cxn ang="0">
                  <a:pos x="18" y="2"/>
                </a:cxn>
                <a:cxn ang="0">
                  <a:pos x="7" y="12"/>
                </a:cxn>
                <a:cxn ang="0">
                  <a:pos x="1" y="26"/>
                </a:cxn>
                <a:cxn ang="0">
                  <a:pos x="0" y="43"/>
                </a:cxn>
                <a:cxn ang="0">
                  <a:pos x="3" y="61"/>
                </a:cxn>
                <a:cxn ang="0">
                  <a:pos x="12" y="80"/>
                </a:cxn>
                <a:cxn ang="0">
                  <a:pos x="27" y="93"/>
                </a:cxn>
                <a:cxn ang="0">
                  <a:pos x="39" y="106"/>
                </a:cxn>
                <a:cxn ang="0">
                  <a:pos x="47" y="122"/>
                </a:cxn>
                <a:cxn ang="0">
                  <a:pos x="52" y="141"/>
                </a:cxn>
                <a:cxn ang="0">
                  <a:pos x="53" y="159"/>
                </a:cxn>
                <a:cxn ang="0">
                  <a:pos x="53" y="178"/>
                </a:cxn>
                <a:cxn ang="0">
                  <a:pos x="53" y="193"/>
                </a:cxn>
                <a:cxn ang="0">
                  <a:pos x="50" y="203"/>
                </a:cxn>
                <a:cxn ang="0">
                  <a:pos x="50" y="206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8" name="Freeform 11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/>
              <a:ahLst/>
              <a:cxnLst>
                <a:cxn ang="0">
                  <a:pos x="0" y="78"/>
                </a:cxn>
                <a:cxn ang="0">
                  <a:pos x="13" y="84"/>
                </a:cxn>
                <a:cxn ang="0">
                  <a:pos x="26" y="88"/>
                </a:cxn>
                <a:cxn ang="0">
                  <a:pos x="39" y="92"/>
                </a:cxn>
                <a:cxn ang="0">
                  <a:pos x="53" y="95"/>
                </a:cxn>
                <a:cxn ang="0">
                  <a:pos x="68" y="98"/>
                </a:cxn>
                <a:cxn ang="0">
                  <a:pos x="83" y="99"/>
                </a:cxn>
                <a:cxn ang="0">
                  <a:pos x="98" y="99"/>
                </a:cxn>
                <a:cxn ang="0">
                  <a:pos x="113" y="99"/>
                </a:cxn>
                <a:cxn ang="0">
                  <a:pos x="127" y="96"/>
                </a:cxn>
                <a:cxn ang="0">
                  <a:pos x="140" y="93"/>
                </a:cxn>
                <a:cxn ang="0">
                  <a:pos x="152" y="90"/>
                </a:cxn>
                <a:cxn ang="0">
                  <a:pos x="165" y="84"/>
                </a:cxn>
                <a:cxn ang="0">
                  <a:pos x="175" y="77"/>
                </a:cxn>
                <a:cxn ang="0">
                  <a:pos x="184" y="68"/>
                </a:cxn>
                <a:cxn ang="0">
                  <a:pos x="191" y="58"/>
                </a:cxn>
                <a:cxn ang="0">
                  <a:pos x="197" y="47"/>
                </a:cxn>
                <a:cxn ang="0">
                  <a:pos x="201" y="27"/>
                </a:cxn>
                <a:cxn ang="0">
                  <a:pos x="196" y="12"/>
                </a:cxn>
                <a:cxn ang="0">
                  <a:pos x="186" y="3"/>
                </a:cxn>
                <a:cxn ang="0">
                  <a:pos x="171" y="0"/>
                </a:cxn>
                <a:cxn ang="0">
                  <a:pos x="153" y="2"/>
                </a:cxn>
                <a:cxn ang="0">
                  <a:pos x="136" y="9"/>
                </a:cxn>
                <a:cxn ang="0">
                  <a:pos x="120" y="20"/>
                </a:cxn>
                <a:cxn ang="0">
                  <a:pos x="108" y="38"/>
                </a:cxn>
                <a:cxn ang="0">
                  <a:pos x="98" y="52"/>
                </a:cxn>
                <a:cxn ang="0">
                  <a:pos x="83" y="62"/>
                </a:cxn>
                <a:cxn ang="0">
                  <a:pos x="66" y="69"/>
                </a:cxn>
                <a:cxn ang="0">
                  <a:pos x="47" y="73"/>
                </a:cxn>
                <a:cxn ang="0">
                  <a:pos x="29" y="76"/>
                </a:cxn>
                <a:cxn ang="0">
                  <a:pos x="14" y="78"/>
                </a:cxn>
                <a:cxn ang="0">
                  <a:pos x="4" y="78"/>
                </a:cxn>
                <a:cxn ang="0">
                  <a:pos x="0" y="78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39" name="Freeform 11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23"/>
                </a:cxn>
                <a:cxn ang="0">
                  <a:pos x="33" y="44"/>
                </a:cxn>
                <a:cxn ang="0">
                  <a:pos x="55" y="65"/>
                </a:cxn>
                <a:cxn ang="0">
                  <a:pos x="79" y="81"/>
                </a:cxn>
                <a:cxn ang="0">
                  <a:pos x="105" y="94"/>
                </a:cxn>
                <a:cxn ang="0">
                  <a:pos x="130" y="100"/>
                </a:cxn>
                <a:cxn ang="0">
                  <a:pos x="154" y="99"/>
                </a:cxn>
                <a:cxn ang="0">
                  <a:pos x="177" y="89"/>
                </a:cxn>
                <a:cxn ang="0">
                  <a:pos x="192" y="76"/>
                </a:cxn>
                <a:cxn ang="0">
                  <a:pos x="198" y="61"/>
                </a:cxn>
                <a:cxn ang="0">
                  <a:pos x="194" y="47"/>
                </a:cxn>
                <a:cxn ang="0">
                  <a:pos x="184" y="35"/>
                </a:cxn>
                <a:cxn ang="0">
                  <a:pos x="169" y="26"/>
                </a:cxn>
                <a:cxn ang="0">
                  <a:pos x="151" y="21"/>
                </a:cxn>
                <a:cxn ang="0">
                  <a:pos x="131" y="23"/>
                </a:cxn>
                <a:cxn ang="0">
                  <a:pos x="111" y="29"/>
                </a:cxn>
                <a:cxn ang="0">
                  <a:pos x="95" y="34"/>
                </a:cxn>
                <a:cxn ang="0">
                  <a:pos x="78" y="34"/>
                </a:cxn>
                <a:cxn ang="0">
                  <a:pos x="58" y="29"/>
                </a:cxn>
                <a:cxn ang="0">
                  <a:pos x="41" y="23"/>
                </a:cxn>
                <a:cxn ang="0">
                  <a:pos x="25" y="15"/>
                </a:cxn>
                <a:cxn ang="0">
                  <a:pos x="11" y="8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0" name="Freeform 11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8"/>
                </a:cxn>
                <a:cxn ang="0">
                  <a:pos x="2" y="56"/>
                </a:cxn>
                <a:cxn ang="0">
                  <a:pos x="10" y="85"/>
                </a:cxn>
                <a:cxn ang="0">
                  <a:pos x="20" y="113"/>
                </a:cxn>
                <a:cxn ang="0">
                  <a:pos x="35" y="137"/>
                </a:cxn>
                <a:cxn ang="0">
                  <a:pos x="53" y="157"/>
                </a:cxn>
                <a:cxn ang="0">
                  <a:pos x="74" y="169"/>
                </a:cxn>
                <a:cxn ang="0">
                  <a:pos x="99" y="174"/>
                </a:cxn>
                <a:cxn ang="0">
                  <a:pos x="118" y="170"/>
                </a:cxn>
                <a:cxn ang="0">
                  <a:pos x="131" y="161"/>
                </a:cxn>
                <a:cxn ang="0">
                  <a:pos x="136" y="147"/>
                </a:cxn>
                <a:cxn ang="0">
                  <a:pos x="133" y="132"/>
                </a:cxn>
                <a:cxn ang="0">
                  <a:pos x="126" y="116"/>
                </a:cxn>
                <a:cxn ang="0">
                  <a:pos x="114" y="102"/>
                </a:cxn>
                <a:cxn ang="0">
                  <a:pos x="96" y="92"/>
                </a:cxn>
                <a:cxn ang="0">
                  <a:pos x="77" y="88"/>
                </a:cxn>
                <a:cxn ang="0">
                  <a:pos x="61" y="83"/>
                </a:cxn>
                <a:cxn ang="0">
                  <a:pos x="46" y="73"/>
                </a:cxn>
                <a:cxn ang="0">
                  <a:pos x="32" y="59"/>
                </a:cxn>
                <a:cxn ang="0">
                  <a:pos x="21" y="43"/>
                </a:cxn>
                <a:cxn ang="0">
                  <a:pos x="12" y="26"/>
                </a:cxn>
                <a:cxn ang="0">
                  <a:pos x="5" y="13"/>
                </a:cxn>
                <a:cxn ang="0">
                  <a:pos x="1" y="3"/>
                </a:cxn>
                <a:cxn ang="0">
                  <a:pos x="0" y="0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1" name="Freeform 11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6" y="8"/>
                </a:cxn>
                <a:cxn ang="0">
                  <a:pos x="16" y="19"/>
                </a:cxn>
                <a:cxn ang="0">
                  <a:pos x="32" y="34"/>
                </a:cxn>
                <a:cxn ang="0">
                  <a:pos x="53" y="50"/>
                </a:cxn>
                <a:cxn ang="0">
                  <a:pos x="78" y="67"/>
                </a:cxn>
                <a:cxn ang="0">
                  <a:pos x="107" y="85"/>
                </a:cxn>
                <a:cxn ang="0">
                  <a:pos x="138" y="104"/>
                </a:cxn>
                <a:cxn ang="0">
                  <a:pos x="173" y="121"/>
                </a:cxn>
                <a:cxn ang="0">
                  <a:pos x="210" y="137"/>
                </a:cxn>
                <a:cxn ang="0">
                  <a:pos x="248" y="149"/>
                </a:cxn>
                <a:cxn ang="0">
                  <a:pos x="287" y="158"/>
                </a:cxn>
                <a:cxn ang="0">
                  <a:pos x="326" y="163"/>
                </a:cxn>
                <a:cxn ang="0">
                  <a:pos x="366" y="161"/>
                </a:cxn>
                <a:cxn ang="0">
                  <a:pos x="405" y="154"/>
                </a:cxn>
                <a:cxn ang="0">
                  <a:pos x="425" y="146"/>
                </a:cxn>
                <a:cxn ang="0">
                  <a:pos x="440" y="135"/>
                </a:cxn>
                <a:cxn ang="0">
                  <a:pos x="451" y="121"/>
                </a:cxn>
                <a:cxn ang="0">
                  <a:pos x="460" y="106"/>
                </a:cxn>
                <a:cxn ang="0">
                  <a:pos x="464" y="91"/>
                </a:cxn>
                <a:cxn ang="0">
                  <a:pos x="468" y="80"/>
                </a:cxn>
                <a:cxn ang="0">
                  <a:pos x="469" y="72"/>
                </a:cxn>
                <a:cxn ang="0">
                  <a:pos x="469" y="68"/>
                </a:cxn>
                <a:cxn ang="0">
                  <a:pos x="468" y="70"/>
                </a:cxn>
                <a:cxn ang="0">
                  <a:pos x="465" y="76"/>
                </a:cxn>
                <a:cxn ang="0">
                  <a:pos x="462" y="85"/>
                </a:cxn>
                <a:cxn ang="0">
                  <a:pos x="455" y="97"/>
                </a:cxn>
                <a:cxn ang="0">
                  <a:pos x="445" y="108"/>
                </a:cxn>
                <a:cxn ang="0">
                  <a:pos x="432" y="121"/>
                </a:cxn>
                <a:cxn ang="0">
                  <a:pos x="415" y="131"/>
                </a:cxn>
                <a:cxn ang="0">
                  <a:pos x="393" y="139"/>
                </a:cxn>
                <a:cxn ang="0">
                  <a:pos x="366" y="145"/>
                </a:cxn>
                <a:cxn ang="0">
                  <a:pos x="335" y="145"/>
                </a:cxn>
                <a:cxn ang="0">
                  <a:pos x="297" y="142"/>
                </a:cxn>
                <a:cxn ang="0">
                  <a:pos x="255" y="130"/>
                </a:cxn>
                <a:cxn ang="0">
                  <a:pos x="204" y="113"/>
                </a:cxn>
                <a:cxn ang="0">
                  <a:pos x="146" y="87"/>
                </a:cxn>
                <a:cxn ang="0">
                  <a:pos x="82" y="51"/>
                </a:cxn>
                <a:cxn ang="0">
                  <a:pos x="9" y="5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2" name="Freeform 11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/>
              <a:ahLst/>
              <a:cxnLst>
                <a:cxn ang="0">
                  <a:pos x="85" y="134"/>
                </a:cxn>
                <a:cxn ang="0">
                  <a:pos x="67" y="145"/>
                </a:cxn>
                <a:cxn ang="0">
                  <a:pos x="48" y="140"/>
                </a:cxn>
                <a:cxn ang="0">
                  <a:pos x="37" y="124"/>
                </a:cxn>
                <a:cxn ang="0">
                  <a:pos x="30" y="114"/>
                </a:cxn>
                <a:cxn ang="0">
                  <a:pos x="20" y="113"/>
                </a:cxn>
                <a:cxn ang="0">
                  <a:pos x="11" y="108"/>
                </a:cxn>
                <a:cxn ang="0">
                  <a:pos x="4" y="101"/>
                </a:cxn>
                <a:cxn ang="0">
                  <a:pos x="0" y="86"/>
                </a:cxn>
                <a:cxn ang="0">
                  <a:pos x="9" y="68"/>
                </a:cxn>
                <a:cxn ang="0">
                  <a:pos x="12" y="53"/>
                </a:cxn>
                <a:cxn ang="0">
                  <a:pos x="11" y="32"/>
                </a:cxn>
                <a:cxn ang="0">
                  <a:pos x="19" y="20"/>
                </a:cxn>
                <a:cxn ang="0">
                  <a:pos x="28" y="16"/>
                </a:cxn>
                <a:cxn ang="0">
                  <a:pos x="38" y="15"/>
                </a:cxn>
                <a:cxn ang="0">
                  <a:pos x="49" y="18"/>
                </a:cxn>
                <a:cxn ang="0">
                  <a:pos x="58" y="10"/>
                </a:cxn>
                <a:cxn ang="0">
                  <a:pos x="75" y="0"/>
                </a:cxn>
                <a:cxn ang="0">
                  <a:pos x="95" y="3"/>
                </a:cxn>
                <a:cxn ang="0">
                  <a:pos x="106" y="21"/>
                </a:cxn>
                <a:cxn ang="0">
                  <a:pos x="112" y="30"/>
                </a:cxn>
                <a:cxn ang="0">
                  <a:pos x="123" y="31"/>
                </a:cxn>
                <a:cxn ang="0">
                  <a:pos x="133" y="36"/>
                </a:cxn>
                <a:cxn ang="0">
                  <a:pos x="139" y="44"/>
                </a:cxn>
                <a:cxn ang="0">
                  <a:pos x="142" y="58"/>
                </a:cxn>
                <a:cxn ang="0">
                  <a:pos x="134" y="76"/>
                </a:cxn>
                <a:cxn ang="0">
                  <a:pos x="131" y="92"/>
                </a:cxn>
                <a:cxn ang="0">
                  <a:pos x="132" y="112"/>
                </a:cxn>
                <a:cxn ang="0">
                  <a:pos x="124" y="124"/>
                </a:cxn>
                <a:cxn ang="0">
                  <a:pos x="114" y="129"/>
                </a:cxn>
                <a:cxn ang="0">
                  <a:pos x="104" y="129"/>
                </a:cxn>
                <a:cxn ang="0">
                  <a:pos x="94" y="127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3" name="Freeform 11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/>
              <a:ahLst/>
              <a:cxnLst>
                <a:cxn ang="0">
                  <a:pos x="39" y="14"/>
                </a:cxn>
                <a:cxn ang="0">
                  <a:pos x="36" y="7"/>
                </a:cxn>
                <a:cxn ang="0">
                  <a:pos x="29" y="2"/>
                </a:cxn>
                <a:cxn ang="0">
                  <a:pos x="22" y="0"/>
                </a:cxn>
                <a:cxn ang="0">
                  <a:pos x="14" y="1"/>
                </a:cxn>
                <a:cxn ang="0">
                  <a:pos x="7" y="4"/>
                </a:cxn>
                <a:cxn ang="0">
                  <a:pos x="2" y="11"/>
                </a:cxn>
                <a:cxn ang="0">
                  <a:pos x="0" y="18"/>
                </a:cxn>
                <a:cxn ang="0">
                  <a:pos x="1" y="26"/>
                </a:cxn>
                <a:cxn ang="0">
                  <a:pos x="5" y="32"/>
                </a:cxn>
                <a:cxn ang="0">
                  <a:pos x="12" y="37"/>
                </a:cxn>
                <a:cxn ang="0">
                  <a:pos x="18" y="39"/>
                </a:cxn>
                <a:cxn ang="0">
                  <a:pos x="26" y="38"/>
                </a:cxn>
                <a:cxn ang="0">
                  <a:pos x="33" y="34"/>
                </a:cxn>
                <a:cxn ang="0">
                  <a:pos x="38" y="29"/>
                </a:cxn>
                <a:cxn ang="0">
                  <a:pos x="40" y="22"/>
                </a:cxn>
                <a:cxn ang="0">
                  <a:pos x="39" y="14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4" name="Freeform 12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/>
              <a:ahLst/>
              <a:cxnLst>
                <a:cxn ang="0">
                  <a:pos x="26" y="50"/>
                </a:cxn>
                <a:cxn ang="0">
                  <a:pos x="37" y="48"/>
                </a:cxn>
                <a:cxn ang="0">
                  <a:pos x="45" y="42"/>
                </a:cxn>
                <a:cxn ang="0">
                  <a:pos x="49" y="34"/>
                </a:cxn>
                <a:cxn ang="0">
                  <a:pos x="52" y="25"/>
                </a:cxn>
                <a:cxn ang="0">
                  <a:pos x="49" y="15"/>
                </a:cxn>
                <a:cxn ang="0">
                  <a:pos x="45" y="6"/>
                </a:cxn>
                <a:cxn ang="0">
                  <a:pos x="37" y="2"/>
                </a:cxn>
                <a:cxn ang="0">
                  <a:pos x="26" y="0"/>
                </a:cxn>
                <a:cxn ang="0">
                  <a:pos x="16" y="2"/>
                </a:cxn>
                <a:cxn ang="0">
                  <a:pos x="8" y="6"/>
                </a:cxn>
                <a:cxn ang="0">
                  <a:pos x="2" y="15"/>
                </a:cxn>
                <a:cxn ang="0">
                  <a:pos x="0" y="25"/>
                </a:cxn>
                <a:cxn ang="0">
                  <a:pos x="2" y="34"/>
                </a:cxn>
                <a:cxn ang="0">
                  <a:pos x="8" y="42"/>
                </a:cxn>
                <a:cxn ang="0">
                  <a:pos x="16" y="48"/>
                </a:cxn>
                <a:cxn ang="0">
                  <a:pos x="26" y="50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5" name="Freeform 12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69" y="156"/>
                </a:cxn>
                <a:cxn ang="0">
                  <a:pos x="44" y="156"/>
                </a:cxn>
                <a:cxn ang="0">
                  <a:pos x="39" y="149"/>
                </a:cxn>
                <a:cxn ang="0">
                  <a:pos x="29" y="131"/>
                </a:cxn>
                <a:cxn ang="0">
                  <a:pos x="17" y="106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5" y="24"/>
                </a:cxn>
                <a:cxn ang="0">
                  <a:pos x="22" y="7"/>
                </a:cxn>
                <a:cxn ang="0">
                  <a:pos x="55" y="0"/>
                </a:cxn>
                <a:cxn ang="0">
                  <a:pos x="91" y="7"/>
                </a:cxn>
                <a:cxn ang="0">
                  <a:pos x="108" y="24"/>
                </a:cxn>
                <a:cxn ang="0">
                  <a:pos x="113" y="50"/>
                </a:cxn>
                <a:cxn ang="0">
                  <a:pos x="107" y="77"/>
                </a:cxn>
                <a:cxn ang="0">
                  <a:pos x="97" y="106"/>
                </a:cxn>
                <a:cxn ang="0">
                  <a:pos x="84" y="131"/>
                </a:cxn>
                <a:cxn ang="0">
                  <a:pos x="74" y="149"/>
                </a:cxn>
                <a:cxn ang="0">
                  <a:pos x="69" y="156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6" name="Freeform 12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69" y="156"/>
                </a:cxn>
                <a:cxn ang="0">
                  <a:pos x="44" y="156"/>
                </a:cxn>
                <a:cxn ang="0">
                  <a:pos x="39" y="149"/>
                </a:cxn>
                <a:cxn ang="0">
                  <a:pos x="29" y="131"/>
                </a:cxn>
                <a:cxn ang="0">
                  <a:pos x="17" y="106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5" y="24"/>
                </a:cxn>
                <a:cxn ang="0">
                  <a:pos x="22" y="7"/>
                </a:cxn>
                <a:cxn ang="0">
                  <a:pos x="55" y="0"/>
                </a:cxn>
                <a:cxn ang="0">
                  <a:pos x="91" y="7"/>
                </a:cxn>
                <a:cxn ang="0">
                  <a:pos x="108" y="24"/>
                </a:cxn>
                <a:cxn ang="0">
                  <a:pos x="113" y="50"/>
                </a:cxn>
                <a:cxn ang="0">
                  <a:pos x="107" y="77"/>
                </a:cxn>
                <a:cxn ang="0">
                  <a:pos x="97" y="106"/>
                </a:cxn>
                <a:cxn ang="0">
                  <a:pos x="84" y="131"/>
                </a:cxn>
                <a:cxn ang="0">
                  <a:pos x="74" y="149"/>
                </a:cxn>
                <a:cxn ang="0">
                  <a:pos x="69" y="156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7" name="Freeform 12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/>
              <a:ahLst/>
              <a:cxnLst>
                <a:cxn ang="0">
                  <a:pos x="13" y="122"/>
                </a:cxn>
                <a:cxn ang="0">
                  <a:pos x="0" y="100"/>
                </a:cxn>
                <a:cxn ang="0">
                  <a:pos x="4" y="93"/>
                </a:cxn>
                <a:cxn ang="0">
                  <a:pos x="14" y="75"/>
                </a:cxn>
                <a:cxn ang="0">
                  <a:pos x="29" y="52"/>
                </a:cxn>
                <a:cxn ang="0">
                  <a:pos x="48" y="27"/>
                </a:cxn>
                <a:cxn ang="0">
                  <a:pos x="70" y="9"/>
                </a:cxn>
                <a:cxn ang="0">
                  <a:pos x="93" y="0"/>
                </a:cxn>
                <a:cxn ang="0">
                  <a:pos x="118" y="5"/>
                </a:cxn>
                <a:cxn ang="0">
                  <a:pos x="141" y="32"/>
                </a:cxn>
                <a:cxn ang="0">
                  <a:pos x="149" y="50"/>
                </a:cxn>
                <a:cxn ang="0">
                  <a:pos x="152" y="65"/>
                </a:cxn>
                <a:cxn ang="0">
                  <a:pos x="151" y="79"/>
                </a:cxn>
                <a:cxn ang="0">
                  <a:pos x="146" y="91"/>
                </a:cxn>
                <a:cxn ang="0">
                  <a:pos x="138" y="99"/>
                </a:cxn>
                <a:cxn ang="0">
                  <a:pos x="127" y="107"/>
                </a:cxn>
                <a:cxn ang="0">
                  <a:pos x="114" y="113"/>
                </a:cxn>
                <a:cxn ang="0">
                  <a:pos x="99" y="116"/>
                </a:cxn>
                <a:cxn ang="0">
                  <a:pos x="84" y="120"/>
                </a:cxn>
                <a:cxn ang="0">
                  <a:pos x="69" y="121"/>
                </a:cxn>
                <a:cxn ang="0">
                  <a:pos x="54" y="122"/>
                </a:cxn>
                <a:cxn ang="0">
                  <a:pos x="42" y="123"/>
                </a:cxn>
                <a:cxn ang="0">
                  <a:pos x="30" y="123"/>
                </a:cxn>
                <a:cxn ang="0">
                  <a:pos x="21" y="122"/>
                </a:cxn>
                <a:cxn ang="0">
                  <a:pos x="15" y="122"/>
                </a:cxn>
                <a:cxn ang="0">
                  <a:pos x="13" y="122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8" name="Freeform 12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13" y="1"/>
                </a:cxn>
                <a:cxn ang="0">
                  <a:pos x="15" y="1"/>
                </a:cxn>
                <a:cxn ang="0">
                  <a:pos x="21" y="1"/>
                </a:cxn>
                <a:cxn ang="0">
                  <a:pos x="30" y="0"/>
                </a:cxn>
                <a:cxn ang="0">
                  <a:pos x="42" y="0"/>
                </a:cxn>
                <a:cxn ang="0">
                  <a:pos x="54" y="1"/>
                </a:cxn>
                <a:cxn ang="0">
                  <a:pos x="69" y="2"/>
                </a:cxn>
                <a:cxn ang="0">
                  <a:pos x="84" y="4"/>
                </a:cxn>
                <a:cxn ang="0">
                  <a:pos x="99" y="7"/>
                </a:cxn>
                <a:cxn ang="0">
                  <a:pos x="114" y="10"/>
                </a:cxn>
                <a:cxn ang="0">
                  <a:pos x="127" y="16"/>
                </a:cxn>
                <a:cxn ang="0">
                  <a:pos x="138" y="23"/>
                </a:cxn>
                <a:cxn ang="0">
                  <a:pos x="146" y="32"/>
                </a:cxn>
                <a:cxn ang="0">
                  <a:pos x="152" y="43"/>
                </a:cxn>
                <a:cxn ang="0">
                  <a:pos x="153" y="55"/>
                </a:cxn>
                <a:cxn ang="0">
                  <a:pos x="150" y="70"/>
                </a:cxn>
                <a:cxn ang="0">
                  <a:pos x="142" y="89"/>
                </a:cxn>
                <a:cxn ang="0">
                  <a:pos x="118" y="115"/>
                </a:cxn>
                <a:cxn ang="0">
                  <a:pos x="93" y="122"/>
                </a:cxn>
                <a:cxn ang="0">
                  <a:pos x="70" y="114"/>
                </a:cxn>
                <a:cxn ang="0">
                  <a:pos x="48" y="95"/>
                </a:cxn>
                <a:cxn ang="0">
                  <a:pos x="29" y="72"/>
                </a:cxn>
                <a:cxn ang="0">
                  <a:pos x="14" y="48"/>
                </a:cxn>
                <a:cxn ang="0">
                  <a:pos x="4" y="30"/>
                </a:cxn>
                <a:cxn ang="0">
                  <a:pos x="0" y="23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49" name="Freeform 12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68" y="0"/>
                </a:cxn>
                <a:cxn ang="0">
                  <a:pos x="73" y="7"/>
                </a:cxn>
                <a:cxn ang="0">
                  <a:pos x="83" y="24"/>
                </a:cxn>
                <a:cxn ang="0">
                  <a:pos x="96" y="50"/>
                </a:cxn>
                <a:cxn ang="0">
                  <a:pos x="106" y="77"/>
                </a:cxn>
                <a:cxn ang="0">
                  <a:pos x="112" y="106"/>
                </a:cxn>
                <a:cxn ang="0">
                  <a:pos x="108" y="131"/>
                </a:cxn>
                <a:cxn ang="0">
                  <a:pos x="91" y="149"/>
                </a:cxn>
                <a:cxn ang="0">
                  <a:pos x="56" y="156"/>
                </a:cxn>
                <a:cxn ang="0">
                  <a:pos x="22" y="149"/>
                </a:cxn>
                <a:cxn ang="0">
                  <a:pos x="4" y="131"/>
                </a:cxn>
                <a:cxn ang="0">
                  <a:pos x="0" y="106"/>
                </a:cxn>
                <a:cxn ang="0">
                  <a:pos x="5" y="77"/>
                </a:cxn>
                <a:cxn ang="0">
                  <a:pos x="15" y="50"/>
                </a:cxn>
                <a:cxn ang="0">
                  <a:pos x="28" y="24"/>
                </a:cxn>
                <a:cxn ang="0">
                  <a:pos x="38" y="7"/>
                </a:cxn>
                <a:cxn ang="0">
                  <a:pos x="43" y="0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50" name="Freeform 12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/>
              <a:ahLst/>
              <a:cxnLst>
                <a:cxn ang="0">
                  <a:pos x="138" y="1"/>
                </a:cxn>
                <a:cxn ang="0">
                  <a:pos x="151" y="23"/>
                </a:cxn>
                <a:cxn ang="0">
                  <a:pos x="147" y="30"/>
                </a:cxn>
                <a:cxn ang="0">
                  <a:pos x="137" y="48"/>
                </a:cxn>
                <a:cxn ang="0">
                  <a:pos x="122" y="71"/>
                </a:cxn>
                <a:cxn ang="0">
                  <a:pos x="103" y="95"/>
                </a:cxn>
                <a:cxn ang="0">
                  <a:pos x="82" y="114"/>
                </a:cxn>
                <a:cxn ang="0">
                  <a:pos x="57" y="123"/>
                </a:cxn>
                <a:cxn ang="0">
                  <a:pos x="34" y="117"/>
                </a:cxn>
                <a:cxn ang="0">
                  <a:pos x="11" y="91"/>
                </a:cxn>
                <a:cxn ang="0">
                  <a:pos x="3" y="72"/>
                </a:cxn>
                <a:cxn ang="0">
                  <a:pos x="0" y="57"/>
                </a:cxn>
                <a:cxn ang="0">
                  <a:pos x="0" y="44"/>
                </a:cxn>
                <a:cxn ang="0">
                  <a:pos x="6" y="32"/>
                </a:cxn>
                <a:cxn ang="0">
                  <a:pos x="14" y="24"/>
                </a:cxn>
                <a:cxn ang="0">
                  <a:pos x="25" y="16"/>
                </a:cxn>
                <a:cxn ang="0">
                  <a:pos x="38" y="10"/>
                </a:cxn>
                <a:cxn ang="0">
                  <a:pos x="52" y="7"/>
                </a:cxn>
                <a:cxn ang="0">
                  <a:pos x="67" y="3"/>
                </a:cxn>
                <a:cxn ang="0">
                  <a:pos x="82" y="2"/>
                </a:cxn>
                <a:cxn ang="0">
                  <a:pos x="97" y="1"/>
                </a:cxn>
                <a:cxn ang="0">
                  <a:pos x="109" y="0"/>
                </a:cxn>
                <a:cxn ang="0">
                  <a:pos x="121" y="0"/>
                </a:cxn>
                <a:cxn ang="0">
                  <a:pos x="130" y="1"/>
                </a:cxn>
                <a:cxn ang="0">
                  <a:pos x="136" y="1"/>
                </a:cxn>
                <a:cxn ang="0">
                  <a:pos x="138" y="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51" name="Freeform 12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/>
              <a:ahLst/>
              <a:cxnLst>
                <a:cxn ang="0">
                  <a:pos x="152" y="99"/>
                </a:cxn>
                <a:cxn ang="0">
                  <a:pos x="139" y="122"/>
                </a:cxn>
                <a:cxn ang="0">
                  <a:pos x="137" y="122"/>
                </a:cxn>
                <a:cxn ang="0">
                  <a:pos x="131" y="122"/>
                </a:cxn>
                <a:cxn ang="0">
                  <a:pos x="122" y="123"/>
                </a:cxn>
                <a:cxn ang="0">
                  <a:pos x="110" y="122"/>
                </a:cxn>
                <a:cxn ang="0">
                  <a:pos x="98" y="122"/>
                </a:cxn>
                <a:cxn ang="0">
                  <a:pos x="83" y="121"/>
                </a:cxn>
                <a:cxn ang="0">
                  <a:pos x="68" y="118"/>
                </a:cxn>
                <a:cxn ang="0">
                  <a:pos x="53" y="116"/>
                </a:cxn>
                <a:cxn ang="0">
                  <a:pos x="39" y="111"/>
                </a:cxn>
                <a:cxn ang="0">
                  <a:pos x="26" y="106"/>
                </a:cxn>
                <a:cxn ang="0">
                  <a:pos x="15" y="99"/>
                </a:cxn>
                <a:cxn ang="0">
                  <a:pos x="7" y="91"/>
                </a:cxn>
                <a:cxn ang="0">
                  <a:pos x="1" y="79"/>
                </a:cxn>
                <a:cxn ang="0">
                  <a:pos x="0" y="66"/>
                </a:cxn>
                <a:cxn ang="0">
                  <a:pos x="3" y="51"/>
                </a:cxn>
                <a:cxn ang="0">
                  <a:pos x="11" y="33"/>
                </a:cxn>
                <a:cxn ang="0">
                  <a:pos x="34" y="6"/>
                </a:cxn>
                <a:cxn ang="0">
                  <a:pos x="58" y="0"/>
                </a:cxn>
                <a:cxn ang="0">
                  <a:pos x="83" y="8"/>
                </a:cxn>
                <a:cxn ang="0">
                  <a:pos x="104" y="27"/>
                </a:cxn>
                <a:cxn ang="0">
                  <a:pos x="123" y="50"/>
                </a:cxn>
                <a:cxn ang="0">
                  <a:pos x="138" y="73"/>
                </a:cxn>
                <a:cxn ang="0">
                  <a:pos x="148" y="92"/>
                </a:cxn>
                <a:cxn ang="0">
                  <a:pos x="152" y="99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52" name="Freeform 12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/>
              <a:ahLst/>
              <a:cxnLst>
                <a:cxn ang="0">
                  <a:pos x="6" y="67"/>
                </a:cxn>
                <a:cxn ang="0">
                  <a:pos x="0" y="47"/>
                </a:cxn>
                <a:cxn ang="0">
                  <a:pos x="7" y="33"/>
                </a:cxn>
                <a:cxn ang="0">
                  <a:pos x="15" y="27"/>
                </a:cxn>
                <a:cxn ang="0">
                  <a:pos x="24" y="25"/>
                </a:cxn>
                <a:cxn ang="0">
                  <a:pos x="35" y="25"/>
                </a:cxn>
                <a:cxn ang="0">
                  <a:pos x="43" y="16"/>
                </a:cxn>
                <a:cxn ang="0">
                  <a:pos x="58" y="2"/>
                </a:cxn>
                <a:cxn ang="0">
                  <a:pos x="79" y="2"/>
                </a:cxn>
                <a:cxn ang="0">
                  <a:pos x="92" y="16"/>
                </a:cxn>
                <a:cxn ang="0">
                  <a:pos x="100" y="24"/>
                </a:cxn>
                <a:cxn ang="0">
                  <a:pos x="111" y="23"/>
                </a:cxn>
                <a:cxn ang="0">
                  <a:pos x="121" y="26"/>
                </a:cxn>
                <a:cxn ang="0">
                  <a:pos x="129" y="32"/>
                </a:cxn>
                <a:cxn ang="0">
                  <a:pos x="136" y="46"/>
                </a:cxn>
                <a:cxn ang="0">
                  <a:pos x="130" y="65"/>
                </a:cxn>
                <a:cxn ang="0">
                  <a:pos x="130" y="80"/>
                </a:cxn>
                <a:cxn ang="0">
                  <a:pos x="136" y="100"/>
                </a:cxn>
                <a:cxn ang="0">
                  <a:pos x="129" y="115"/>
                </a:cxn>
                <a:cxn ang="0">
                  <a:pos x="121" y="121"/>
                </a:cxn>
                <a:cxn ang="0">
                  <a:pos x="112" y="123"/>
                </a:cxn>
                <a:cxn ang="0">
                  <a:pos x="102" y="122"/>
                </a:cxn>
                <a:cxn ang="0">
                  <a:pos x="94" y="131"/>
                </a:cxn>
                <a:cxn ang="0">
                  <a:pos x="80" y="146"/>
                </a:cxn>
                <a:cxn ang="0">
                  <a:pos x="59" y="146"/>
                </a:cxn>
                <a:cxn ang="0">
                  <a:pos x="45" y="131"/>
                </a:cxn>
                <a:cxn ang="0">
                  <a:pos x="36" y="123"/>
                </a:cxn>
                <a:cxn ang="0">
                  <a:pos x="26" y="124"/>
                </a:cxn>
                <a:cxn ang="0">
                  <a:pos x="16" y="122"/>
                </a:cxn>
                <a:cxn ang="0">
                  <a:pos x="8" y="116"/>
                </a:cxn>
                <a:cxn ang="0">
                  <a:pos x="1" y="101"/>
                </a:cxn>
                <a:cxn ang="0">
                  <a:pos x="7" y="8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53" name="Freeform 12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27" y="39"/>
                </a:cxn>
                <a:cxn ang="0">
                  <a:pos x="33" y="34"/>
                </a:cxn>
                <a:cxn ang="0">
                  <a:pos x="38" y="27"/>
                </a:cxn>
                <a:cxn ang="0">
                  <a:pos x="39" y="20"/>
                </a:cxn>
                <a:cxn ang="0">
                  <a:pos x="38" y="12"/>
                </a:cxn>
                <a:cxn ang="0">
                  <a:pos x="33" y="5"/>
                </a:cxn>
                <a:cxn ang="0">
                  <a:pos x="27" y="1"/>
                </a:cxn>
                <a:cxn ang="0">
                  <a:pos x="19" y="0"/>
                </a:cxn>
                <a:cxn ang="0">
                  <a:pos x="12" y="1"/>
                </a:cxn>
                <a:cxn ang="0">
                  <a:pos x="6" y="5"/>
                </a:cxn>
                <a:cxn ang="0">
                  <a:pos x="1" y="12"/>
                </a:cxn>
                <a:cxn ang="0">
                  <a:pos x="0" y="20"/>
                </a:cxn>
                <a:cxn ang="0">
                  <a:pos x="1" y="27"/>
                </a:cxn>
                <a:cxn ang="0">
                  <a:pos x="6" y="34"/>
                </a:cxn>
                <a:cxn ang="0">
                  <a:pos x="12" y="39"/>
                </a:cxn>
                <a:cxn ang="0">
                  <a:pos x="19" y="40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54" name="Freeform 13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/>
              <a:ahLst/>
              <a:cxnLst>
                <a:cxn ang="0">
                  <a:pos x="6" y="66"/>
                </a:cxn>
                <a:cxn ang="0">
                  <a:pos x="0" y="47"/>
                </a:cxn>
                <a:cxn ang="0">
                  <a:pos x="7" y="33"/>
                </a:cxn>
                <a:cxn ang="0">
                  <a:pos x="15" y="26"/>
                </a:cxn>
                <a:cxn ang="0">
                  <a:pos x="25" y="24"/>
                </a:cxn>
                <a:cxn ang="0">
                  <a:pos x="35" y="25"/>
                </a:cxn>
                <a:cxn ang="0">
                  <a:pos x="43" y="16"/>
                </a:cxn>
                <a:cxn ang="0">
                  <a:pos x="58" y="2"/>
                </a:cxn>
                <a:cxn ang="0">
                  <a:pos x="79" y="2"/>
                </a:cxn>
                <a:cxn ang="0">
                  <a:pos x="92" y="16"/>
                </a:cxn>
                <a:cxn ang="0">
                  <a:pos x="101" y="24"/>
                </a:cxn>
                <a:cxn ang="0">
                  <a:pos x="111" y="23"/>
                </a:cxn>
                <a:cxn ang="0">
                  <a:pos x="121" y="25"/>
                </a:cxn>
                <a:cxn ang="0">
                  <a:pos x="129" y="32"/>
                </a:cxn>
                <a:cxn ang="0">
                  <a:pos x="136" y="46"/>
                </a:cxn>
                <a:cxn ang="0">
                  <a:pos x="130" y="65"/>
                </a:cxn>
                <a:cxn ang="0">
                  <a:pos x="130" y="80"/>
                </a:cxn>
                <a:cxn ang="0">
                  <a:pos x="136" y="100"/>
                </a:cxn>
                <a:cxn ang="0">
                  <a:pos x="129" y="114"/>
                </a:cxn>
                <a:cxn ang="0">
                  <a:pos x="121" y="121"/>
                </a:cxn>
                <a:cxn ang="0">
                  <a:pos x="112" y="123"/>
                </a:cxn>
                <a:cxn ang="0">
                  <a:pos x="102" y="122"/>
                </a:cxn>
                <a:cxn ang="0">
                  <a:pos x="94" y="131"/>
                </a:cxn>
                <a:cxn ang="0">
                  <a:pos x="80" y="145"/>
                </a:cxn>
                <a:cxn ang="0">
                  <a:pos x="59" y="145"/>
                </a:cxn>
                <a:cxn ang="0">
                  <a:pos x="45" y="131"/>
                </a:cxn>
                <a:cxn ang="0">
                  <a:pos x="36" y="123"/>
                </a:cxn>
                <a:cxn ang="0">
                  <a:pos x="26" y="124"/>
                </a:cxn>
                <a:cxn ang="0">
                  <a:pos x="16" y="122"/>
                </a:cxn>
                <a:cxn ang="0">
                  <a:pos x="8" y="116"/>
                </a:cxn>
                <a:cxn ang="0">
                  <a:pos x="1" y="101"/>
                </a:cxn>
                <a:cxn ang="0">
                  <a:pos x="7" y="8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55" name="Freeform 13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/>
              <a:ahLst/>
              <a:cxnLst>
                <a:cxn ang="0">
                  <a:pos x="19" y="39"/>
                </a:cxn>
                <a:cxn ang="0">
                  <a:pos x="28" y="38"/>
                </a:cxn>
                <a:cxn ang="0">
                  <a:pos x="33" y="33"/>
                </a:cxn>
                <a:cxn ang="0">
                  <a:pos x="38" y="27"/>
                </a:cxn>
                <a:cxn ang="0">
                  <a:pos x="39" y="19"/>
                </a:cxn>
                <a:cxn ang="0">
                  <a:pos x="38" y="12"/>
                </a:cxn>
                <a:cxn ang="0">
                  <a:pos x="33" y="5"/>
                </a:cxn>
                <a:cxn ang="0">
                  <a:pos x="28" y="1"/>
                </a:cxn>
                <a:cxn ang="0">
                  <a:pos x="19" y="0"/>
                </a:cxn>
                <a:cxn ang="0">
                  <a:pos x="13" y="1"/>
                </a:cxn>
                <a:cxn ang="0">
                  <a:pos x="6" y="5"/>
                </a:cxn>
                <a:cxn ang="0">
                  <a:pos x="1" y="12"/>
                </a:cxn>
                <a:cxn ang="0">
                  <a:pos x="0" y="19"/>
                </a:cxn>
                <a:cxn ang="0">
                  <a:pos x="1" y="27"/>
                </a:cxn>
                <a:cxn ang="0">
                  <a:pos x="6" y="33"/>
                </a:cxn>
                <a:cxn ang="0">
                  <a:pos x="13" y="38"/>
                </a:cxn>
                <a:cxn ang="0">
                  <a:pos x="19" y="39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56" name="Freeform 13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5" y="13"/>
                </a:cxn>
                <a:cxn ang="0">
                  <a:pos x="51" y="9"/>
                </a:cxn>
                <a:cxn ang="0">
                  <a:pos x="47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9"/>
                </a:cxn>
                <a:cxn ang="0">
                  <a:pos x="3" y="18"/>
                </a:cxn>
                <a:cxn ang="0">
                  <a:pos x="0" y="29"/>
                </a:cxn>
                <a:cxn ang="0">
                  <a:pos x="2" y="35"/>
                </a:cxn>
                <a:cxn ang="0">
                  <a:pos x="3" y="41"/>
                </a:cxn>
                <a:cxn ang="0">
                  <a:pos x="6" y="46"/>
                </a:cxn>
                <a:cxn ang="0">
                  <a:pos x="10" y="50"/>
                </a:cxn>
                <a:cxn ang="0">
                  <a:pos x="14" y="54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7" y="54"/>
                </a:cxn>
                <a:cxn ang="0">
                  <a:pos x="51" y="50"/>
                </a:cxn>
                <a:cxn ang="0">
                  <a:pos x="55" y="46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57" name="Freeform 13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1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4" y="24"/>
                </a:cxn>
                <a:cxn ang="0">
                  <a:pos x="2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2" y="10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1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58" name="Freeform 13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7" y="19"/>
                </a:cxn>
                <a:cxn ang="0">
                  <a:pos x="54" y="14"/>
                </a:cxn>
                <a:cxn ang="0">
                  <a:pos x="51" y="10"/>
                </a:cxn>
                <a:cxn ang="0">
                  <a:pos x="46" y="6"/>
                </a:cxn>
                <a:cxn ang="0">
                  <a:pos x="41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8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2" y="42"/>
                </a:cxn>
                <a:cxn ang="0">
                  <a:pos x="4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7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59" name="Freeform 13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4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8" y="10"/>
                </a:cxn>
                <a:cxn ang="0">
                  <a:pos x="29" y="13"/>
                </a:cxn>
                <a:cxn ang="0">
                  <a:pos x="29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60" name="Freeform 13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5" y="46"/>
                </a:cxn>
                <a:cxn ang="0">
                  <a:pos x="9" y="51"/>
                </a:cxn>
                <a:cxn ang="0">
                  <a:pos x="13" y="54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7" y="41"/>
                </a:cxn>
                <a:cxn ang="0">
                  <a:pos x="58" y="36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61" name="Freeform 13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62" name="Freeform 13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5" y="13"/>
                </a:cxn>
                <a:cxn ang="0">
                  <a:pos x="52" y="8"/>
                </a:cxn>
                <a:cxn ang="0">
                  <a:pos x="47" y="5"/>
                </a:cxn>
                <a:cxn ang="0">
                  <a:pos x="42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7" y="54"/>
                </a:cxn>
                <a:cxn ang="0">
                  <a:pos x="52" y="51"/>
                </a:cxn>
                <a:cxn ang="0">
                  <a:pos x="55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63" name="Freeform 13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1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1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64" name="Freeform 14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2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3" y="40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9" y="56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2" y="56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8" y="40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65" name="Freeform 14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3" y="29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5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3"/>
                </a:cxn>
                <a:cxn ang="0">
                  <a:pos x="27" y="6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6" y="25"/>
                </a:cxn>
                <a:cxn ang="0">
                  <a:pos x="21" y="27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66" name="Freeform 14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8" y="25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5" y="2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9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7"/>
                </a:cxn>
                <a:cxn ang="0">
                  <a:pos x="9" y="51"/>
                </a:cxn>
                <a:cxn ang="0">
                  <a:pos x="13" y="55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5" y="59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2"/>
                </a:cxn>
                <a:cxn ang="0">
                  <a:pos x="58" y="36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67" name="Freeform 14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6" y="27"/>
                </a:cxn>
                <a:cxn ang="0">
                  <a:pos x="4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4" y="5"/>
                </a:cxn>
                <a:cxn ang="0">
                  <a:pos x="6" y="3"/>
                </a:cxn>
                <a:cxn ang="0">
                  <a:pos x="9" y="2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0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8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1"/>
                </a:cxn>
                <a:cxn ang="0">
                  <a:pos x="25" y="26"/>
                </a:cxn>
                <a:cxn ang="0">
                  <a:pos x="20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68" name="Freeform 14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8" y="58"/>
                </a:cxn>
                <a:cxn ang="0">
                  <a:pos x="24" y="60"/>
                </a:cxn>
                <a:cxn ang="0">
                  <a:pos x="30" y="60"/>
                </a:cxn>
                <a:cxn ang="0">
                  <a:pos x="36" y="60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1" y="52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69" name="Freeform 14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8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4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3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70" name="Freeform 14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/>
              <a:ahLst/>
              <a:cxnLst>
                <a:cxn ang="0">
                  <a:pos x="58" y="30"/>
                </a:cxn>
                <a:cxn ang="0">
                  <a:pos x="58" y="24"/>
                </a:cxn>
                <a:cxn ang="0">
                  <a:pos x="56" y="18"/>
                </a:cxn>
                <a:cxn ang="0">
                  <a:pos x="54" y="14"/>
                </a:cxn>
                <a:cxn ang="0">
                  <a:pos x="50" y="9"/>
                </a:cxn>
                <a:cxn ang="0">
                  <a:pos x="46" y="6"/>
                </a:cxn>
                <a:cxn ang="0">
                  <a:pos x="40" y="2"/>
                </a:cxn>
                <a:cxn ang="0">
                  <a:pos x="34" y="1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2" y="42"/>
                </a:cxn>
                <a:cxn ang="0">
                  <a:pos x="4" y="46"/>
                </a:cxn>
                <a:cxn ang="0">
                  <a:pos x="8" y="51"/>
                </a:cxn>
                <a:cxn ang="0">
                  <a:pos x="12" y="54"/>
                </a:cxn>
                <a:cxn ang="0">
                  <a:pos x="18" y="58"/>
                </a:cxn>
                <a:cxn ang="0">
                  <a:pos x="23" y="59"/>
                </a:cxn>
                <a:cxn ang="0">
                  <a:pos x="28" y="60"/>
                </a:cxn>
                <a:cxn ang="0">
                  <a:pos x="34" y="59"/>
                </a:cxn>
                <a:cxn ang="0">
                  <a:pos x="40" y="58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6" y="42"/>
                </a:cxn>
                <a:cxn ang="0">
                  <a:pos x="58" y="36"/>
                </a:cxn>
                <a:cxn ang="0">
                  <a:pos x="58" y="30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71" name="Freeform 14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/>
              <a:ahLst/>
              <a:cxnLst>
                <a:cxn ang="0">
                  <a:pos x="13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5" y="28"/>
                </a:cxn>
                <a:cxn ang="0">
                  <a:pos x="3" y="25"/>
                </a:cxn>
                <a:cxn ang="0">
                  <a:pos x="2" y="23"/>
                </a:cxn>
                <a:cxn ang="0">
                  <a:pos x="1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3" y="5"/>
                </a:cxn>
                <a:cxn ang="0">
                  <a:pos x="5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19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7" y="9"/>
                </a:cxn>
                <a:cxn ang="0">
                  <a:pos x="28" y="13"/>
                </a:cxn>
                <a:cxn ang="0">
                  <a:pos x="28" y="15"/>
                </a:cxn>
                <a:cxn ang="0">
                  <a:pos x="27" y="21"/>
                </a:cxn>
                <a:cxn ang="0">
                  <a:pos x="25" y="25"/>
                </a:cxn>
                <a:cxn ang="0">
                  <a:pos x="19" y="29"/>
                </a:cxn>
                <a:cxn ang="0">
                  <a:pos x="13" y="30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72" name="Freeform 14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2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8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73" name="Freeform 14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74" name="Freeform 15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8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5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8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75" name="Freeform 15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8" y="20"/>
                </a:cxn>
                <a:cxn ang="0">
                  <a:pos x="25" y="25"/>
                </a:cxn>
                <a:cxn ang="0">
                  <a:pos x="20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76" name="Freeform 15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/>
              <a:ahLst/>
              <a:cxnLst>
                <a:cxn ang="0">
                  <a:pos x="60" y="27"/>
                </a:cxn>
                <a:cxn ang="0">
                  <a:pos x="59" y="23"/>
                </a:cxn>
                <a:cxn ang="0">
                  <a:pos x="57" y="17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7"/>
                </a:cxn>
                <a:cxn ang="0">
                  <a:pos x="0" y="27"/>
                </a:cxn>
                <a:cxn ang="0">
                  <a:pos x="1" y="33"/>
                </a:cxn>
                <a:cxn ang="0">
                  <a:pos x="2" y="39"/>
                </a:cxn>
                <a:cxn ang="0">
                  <a:pos x="4" y="45"/>
                </a:cxn>
                <a:cxn ang="0">
                  <a:pos x="8" y="49"/>
                </a:cxn>
                <a:cxn ang="0">
                  <a:pos x="12" y="53"/>
                </a:cxn>
                <a:cxn ang="0">
                  <a:pos x="18" y="55"/>
                </a:cxn>
                <a:cxn ang="0">
                  <a:pos x="24" y="57"/>
                </a:cxn>
                <a:cxn ang="0">
                  <a:pos x="30" y="57"/>
                </a:cxn>
                <a:cxn ang="0">
                  <a:pos x="35" y="57"/>
                </a:cxn>
                <a:cxn ang="0">
                  <a:pos x="41" y="55"/>
                </a:cxn>
                <a:cxn ang="0">
                  <a:pos x="46" y="53"/>
                </a:cxn>
                <a:cxn ang="0">
                  <a:pos x="50" y="49"/>
                </a:cxn>
                <a:cxn ang="0">
                  <a:pos x="54" y="45"/>
                </a:cxn>
                <a:cxn ang="0">
                  <a:pos x="57" y="39"/>
                </a:cxn>
                <a:cxn ang="0">
                  <a:pos x="59" y="33"/>
                </a:cxn>
                <a:cxn ang="0">
                  <a:pos x="60" y="2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77" name="Freeform 15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/>
              <a:ahLst/>
              <a:cxnLst>
                <a:cxn ang="0">
                  <a:pos x="15" y="27"/>
                </a:cxn>
                <a:cxn ang="0">
                  <a:pos x="11" y="27"/>
                </a:cxn>
                <a:cxn ang="0">
                  <a:pos x="9" y="26"/>
                </a:cxn>
                <a:cxn ang="0">
                  <a:pos x="7" y="25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1" y="18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10"/>
                </a:cxn>
                <a:cxn ang="0">
                  <a:pos x="1" y="7"/>
                </a:cxn>
                <a:cxn ang="0">
                  <a:pos x="2" y="4"/>
                </a:cxn>
                <a:cxn ang="0">
                  <a:pos x="4" y="2"/>
                </a:cxn>
                <a:cxn ang="0">
                  <a:pos x="7" y="1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0"/>
                </a:cxn>
                <a:cxn ang="0">
                  <a:pos x="23" y="1"/>
                </a:cxn>
                <a:cxn ang="0">
                  <a:pos x="25" y="2"/>
                </a:cxn>
                <a:cxn ang="0">
                  <a:pos x="26" y="4"/>
                </a:cxn>
                <a:cxn ang="0">
                  <a:pos x="29" y="7"/>
                </a:cxn>
                <a:cxn ang="0">
                  <a:pos x="30" y="10"/>
                </a:cxn>
                <a:cxn ang="0">
                  <a:pos x="30" y="12"/>
                </a:cxn>
                <a:cxn ang="0">
                  <a:pos x="29" y="18"/>
                </a:cxn>
                <a:cxn ang="0">
                  <a:pos x="25" y="23"/>
                </a:cxn>
                <a:cxn ang="0">
                  <a:pos x="20" y="26"/>
                </a:cxn>
                <a:cxn ang="0">
                  <a:pos x="15" y="2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78" name="Freeform 15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79" name="Freeform 15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1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80" name="Freeform 15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8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3" y="41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81" name="Freeform 15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1" y="21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5"/>
                </a:cxn>
                <a:cxn ang="0">
                  <a:pos x="27" y="7"/>
                </a:cxn>
                <a:cxn ang="0">
                  <a:pos x="28" y="9"/>
                </a:cxn>
                <a:cxn ang="0">
                  <a:pos x="29" y="12"/>
                </a:cxn>
                <a:cxn ang="0">
                  <a:pos x="29" y="15"/>
                </a:cxn>
                <a:cxn ang="0">
                  <a:pos x="28" y="21"/>
                </a:cxn>
                <a:cxn ang="0">
                  <a:pos x="26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82" name="Freeform 15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/>
              <a:ahLst/>
              <a:cxnLst>
                <a:cxn ang="0">
                  <a:pos x="59" y="29"/>
                </a:cxn>
                <a:cxn ang="0">
                  <a:pos x="58" y="23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8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7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0"/>
                </a:cxn>
                <a:cxn ang="0">
                  <a:pos x="5" y="46"/>
                </a:cxn>
                <a:cxn ang="0">
                  <a:pos x="9" y="51"/>
                </a:cxn>
                <a:cxn ang="0">
                  <a:pos x="13" y="54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5" y="59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1"/>
                </a:cxn>
                <a:cxn ang="0">
                  <a:pos x="54" y="46"/>
                </a:cxn>
                <a:cxn ang="0">
                  <a:pos x="57" y="40"/>
                </a:cxn>
                <a:cxn ang="0">
                  <a:pos x="58" y="35"/>
                </a:cxn>
                <a:cxn ang="0">
                  <a:pos x="59" y="29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83" name="Freeform 15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6" y="27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2" y="6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8" y="8"/>
                </a:cxn>
                <a:cxn ang="0">
                  <a:pos x="29" y="12"/>
                </a:cxn>
                <a:cxn ang="0">
                  <a:pos x="29" y="14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84" name="Freeform 16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5" y="13"/>
                </a:cxn>
                <a:cxn ang="0">
                  <a:pos x="51" y="8"/>
                </a:cxn>
                <a:cxn ang="0">
                  <a:pos x="47" y="5"/>
                </a:cxn>
                <a:cxn ang="0">
                  <a:pos x="42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2" y="36"/>
                </a:cxn>
                <a:cxn ang="0">
                  <a:pos x="3" y="40"/>
                </a:cxn>
                <a:cxn ang="0">
                  <a:pos x="6" y="46"/>
                </a:cxn>
                <a:cxn ang="0">
                  <a:pos x="10" y="51"/>
                </a:cxn>
                <a:cxn ang="0">
                  <a:pos x="14" y="54"/>
                </a:cxn>
                <a:cxn ang="0">
                  <a:pos x="19" y="56"/>
                </a:cxn>
                <a:cxn ang="0">
                  <a:pos x="25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2" y="56"/>
                </a:cxn>
                <a:cxn ang="0">
                  <a:pos x="47" y="54"/>
                </a:cxn>
                <a:cxn ang="0">
                  <a:pos x="51" y="51"/>
                </a:cxn>
                <a:cxn ang="0">
                  <a:pos x="55" y="46"/>
                </a:cxn>
                <a:cxn ang="0">
                  <a:pos x="58" y="40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85" name="Freeform 16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3" y="23"/>
                </a:cxn>
                <a:cxn ang="0">
                  <a:pos x="2" y="20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9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5"/>
                </a:cxn>
                <a:cxn ang="0">
                  <a:pos x="27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86" name="Freeform 16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8" y="24"/>
                </a:cxn>
                <a:cxn ang="0">
                  <a:pos x="57" y="18"/>
                </a:cxn>
                <a:cxn ang="0">
                  <a:pos x="55" y="14"/>
                </a:cxn>
                <a:cxn ang="0">
                  <a:pos x="52" y="9"/>
                </a:cxn>
                <a:cxn ang="0">
                  <a:pos x="47" y="6"/>
                </a:cxn>
                <a:cxn ang="0">
                  <a:pos x="41" y="2"/>
                </a:cxn>
                <a:cxn ang="0">
                  <a:pos x="35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1"/>
                </a:cxn>
                <a:cxn ang="0">
                  <a:pos x="5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60"/>
                </a:cxn>
                <a:cxn ang="0">
                  <a:pos x="30" y="60"/>
                </a:cxn>
                <a:cxn ang="0">
                  <a:pos x="35" y="60"/>
                </a:cxn>
                <a:cxn ang="0">
                  <a:pos x="41" y="57"/>
                </a:cxn>
                <a:cxn ang="0">
                  <a:pos x="47" y="55"/>
                </a:cxn>
                <a:cxn ang="0">
                  <a:pos x="52" y="52"/>
                </a:cxn>
                <a:cxn ang="0">
                  <a:pos x="55" y="47"/>
                </a:cxn>
                <a:cxn ang="0">
                  <a:pos x="57" y="41"/>
                </a:cxn>
                <a:cxn ang="0">
                  <a:pos x="58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87" name="Freeform 16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7" y="26"/>
                </a:cxn>
                <a:cxn ang="0">
                  <a:pos x="4" y="24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3" y="6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3"/>
                </a:cxn>
                <a:cxn ang="0">
                  <a:pos x="27" y="6"/>
                </a:cxn>
                <a:cxn ang="0">
                  <a:pos x="28" y="8"/>
                </a:cxn>
                <a:cxn ang="0">
                  <a:pos x="30" y="11"/>
                </a:cxn>
                <a:cxn ang="0">
                  <a:pos x="30" y="14"/>
                </a:cxn>
                <a:cxn ang="0">
                  <a:pos x="28" y="20"/>
                </a:cxn>
                <a:cxn ang="0">
                  <a:pos x="25" y="24"/>
                </a:cxn>
                <a:cxn ang="0">
                  <a:pos x="20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88" name="Freeform 16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89" name="Freeform 16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3" y="24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90" name="Freeform 16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/>
              <a:ahLst/>
              <a:cxnLst>
                <a:cxn ang="0">
                  <a:pos x="58" y="28"/>
                </a:cxn>
                <a:cxn ang="0">
                  <a:pos x="58" y="23"/>
                </a:cxn>
                <a:cxn ang="0">
                  <a:pos x="56" y="18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0" y="2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8"/>
                </a:cxn>
                <a:cxn ang="0">
                  <a:pos x="2" y="17"/>
                </a:cxn>
                <a:cxn ang="0">
                  <a:pos x="0" y="28"/>
                </a:cxn>
                <a:cxn ang="0">
                  <a:pos x="0" y="34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8" y="50"/>
                </a:cxn>
                <a:cxn ang="0">
                  <a:pos x="12" y="54"/>
                </a:cxn>
                <a:cxn ang="0">
                  <a:pos x="18" y="56"/>
                </a:cxn>
                <a:cxn ang="0">
                  <a:pos x="23" y="58"/>
                </a:cxn>
                <a:cxn ang="0">
                  <a:pos x="28" y="58"/>
                </a:cxn>
                <a:cxn ang="0">
                  <a:pos x="34" y="58"/>
                </a:cxn>
                <a:cxn ang="0">
                  <a:pos x="40" y="56"/>
                </a:cxn>
                <a:cxn ang="0">
                  <a:pos x="46" y="54"/>
                </a:cxn>
                <a:cxn ang="0">
                  <a:pos x="50" y="50"/>
                </a:cxn>
                <a:cxn ang="0">
                  <a:pos x="54" y="46"/>
                </a:cxn>
                <a:cxn ang="0">
                  <a:pos x="56" y="40"/>
                </a:cxn>
                <a:cxn ang="0">
                  <a:pos x="58" y="34"/>
                </a:cxn>
                <a:cxn ang="0">
                  <a:pos x="58" y="28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91" name="Freeform 16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/>
              <a:ahLst/>
              <a:cxnLst>
                <a:cxn ang="0">
                  <a:pos x="14" y="28"/>
                </a:cxn>
                <a:cxn ang="0">
                  <a:pos x="12" y="28"/>
                </a:cxn>
                <a:cxn ang="0">
                  <a:pos x="10" y="27"/>
                </a:cxn>
                <a:cxn ang="0">
                  <a:pos x="6" y="26"/>
                </a:cxn>
                <a:cxn ang="0">
                  <a:pos x="4" y="24"/>
                </a:cxn>
                <a:cxn ang="0">
                  <a:pos x="3" y="21"/>
                </a:cxn>
                <a:cxn ang="0">
                  <a:pos x="2" y="19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0" y="11"/>
                </a:cxn>
                <a:cxn ang="0">
                  <a:pos x="2" y="8"/>
                </a:cxn>
                <a:cxn ang="0">
                  <a:pos x="3" y="5"/>
                </a:cxn>
                <a:cxn ang="0">
                  <a:pos x="4" y="3"/>
                </a:cxn>
                <a:cxn ang="0">
                  <a:pos x="6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0" y="1"/>
                </a:cxn>
                <a:cxn ang="0">
                  <a:pos x="24" y="2"/>
                </a:cxn>
                <a:cxn ang="0">
                  <a:pos x="26" y="3"/>
                </a:cxn>
                <a:cxn ang="0">
                  <a:pos x="27" y="5"/>
                </a:cxn>
                <a:cxn ang="0">
                  <a:pos x="28" y="8"/>
                </a:cxn>
                <a:cxn ang="0">
                  <a:pos x="29" y="11"/>
                </a:cxn>
                <a:cxn ang="0">
                  <a:pos x="29" y="13"/>
                </a:cxn>
                <a:cxn ang="0">
                  <a:pos x="28" y="19"/>
                </a:cxn>
                <a:cxn ang="0">
                  <a:pos x="26" y="24"/>
                </a:cxn>
                <a:cxn ang="0">
                  <a:pos x="20" y="27"/>
                </a:cxn>
                <a:cxn ang="0">
                  <a:pos x="14" y="28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92" name="Freeform 16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2"/>
                </a:cxn>
                <a:cxn ang="0">
                  <a:pos x="50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8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6"/>
                </a:cxn>
                <a:cxn ang="0">
                  <a:pos x="9" y="50"/>
                </a:cxn>
                <a:cxn ang="0">
                  <a:pos x="14" y="54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5" y="58"/>
                </a:cxn>
                <a:cxn ang="0">
                  <a:pos x="41" y="57"/>
                </a:cxn>
                <a:cxn ang="0">
                  <a:pos x="46" y="54"/>
                </a:cxn>
                <a:cxn ang="0">
                  <a:pos x="50" y="50"/>
                </a:cxn>
                <a:cxn ang="0">
                  <a:pos x="54" y="46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93" name="Freeform 16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1" y="28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7"/>
                </a:cxn>
                <a:cxn ang="0">
                  <a:pos x="4" y="4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0" y="27"/>
                </a:cxn>
                <a:cxn ang="0">
                  <a:pos x="15" y="28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94" name="Freeform 17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8" y="25"/>
                </a:cxn>
                <a:cxn ang="0">
                  <a:pos x="57" y="19"/>
                </a:cxn>
                <a:cxn ang="0">
                  <a:pos x="54" y="14"/>
                </a:cxn>
                <a:cxn ang="0">
                  <a:pos x="50" y="10"/>
                </a:cxn>
                <a:cxn ang="0">
                  <a:pos x="46" y="6"/>
                </a:cxn>
                <a:cxn ang="0">
                  <a:pos x="41" y="3"/>
                </a:cxn>
                <a:cxn ang="0">
                  <a:pos x="35" y="2"/>
                </a:cxn>
                <a:cxn ang="0">
                  <a:pos x="29" y="0"/>
                </a:cxn>
                <a:cxn ang="0">
                  <a:pos x="18" y="3"/>
                </a:cxn>
                <a:cxn ang="0">
                  <a:pos x="9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8"/>
                </a:cxn>
                <a:cxn ang="0">
                  <a:pos x="9" y="52"/>
                </a:cxn>
                <a:cxn ang="0">
                  <a:pos x="13" y="56"/>
                </a:cxn>
                <a:cxn ang="0">
                  <a:pos x="18" y="58"/>
                </a:cxn>
                <a:cxn ang="0">
                  <a:pos x="24" y="60"/>
                </a:cxn>
                <a:cxn ang="0">
                  <a:pos x="29" y="60"/>
                </a:cxn>
                <a:cxn ang="0">
                  <a:pos x="35" y="60"/>
                </a:cxn>
                <a:cxn ang="0">
                  <a:pos x="41" y="58"/>
                </a:cxn>
                <a:cxn ang="0">
                  <a:pos x="46" y="56"/>
                </a:cxn>
                <a:cxn ang="0">
                  <a:pos x="50" y="52"/>
                </a:cxn>
                <a:cxn ang="0">
                  <a:pos x="54" y="48"/>
                </a:cxn>
                <a:cxn ang="0">
                  <a:pos x="57" y="42"/>
                </a:cxn>
                <a:cxn ang="0">
                  <a:pos x="58" y="36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95" name="Freeform 17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0" y="29"/>
                </a:cxn>
                <a:cxn ang="0">
                  <a:pos x="7" y="28"/>
                </a:cxn>
                <a:cxn ang="0">
                  <a:pos x="5" y="26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0" y="19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2" y="10"/>
                </a:cxn>
                <a:cxn ang="0">
                  <a:pos x="4" y="7"/>
                </a:cxn>
                <a:cxn ang="0">
                  <a:pos x="5" y="5"/>
                </a:cxn>
                <a:cxn ang="0">
                  <a:pos x="7" y="4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2"/>
                </a:cxn>
                <a:cxn ang="0">
                  <a:pos x="24" y="4"/>
                </a:cxn>
                <a:cxn ang="0">
                  <a:pos x="26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3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96" name="Freeform 17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4"/>
                </a:cxn>
                <a:cxn ang="0">
                  <a:pos x="51" y="9"/>
                </a:cxn>
                <a:cxn ang="0">
                  <a:pos x="46" y="6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3" y="41"/>
                </a:cxn>
                <a:cxn ang="0">
                  <a:pos x="6" y="46"/>
                </a:cxn>
                <a:cxn ang="0">
                  <a:pos x="9" y="51"/>
                </a:cxn>
                <a:cxn ang="0">
                  <a:pos x="14" y="54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4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1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97" name="Freeform 17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9"/>
                </a:cxn>
                <a:cxn ang="0">
                  <a:pos x="7" y="26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4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6" y="25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98" name="Freeform 17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6" y="13"/>
                </a:cxn>
                <a:cxn ang="0">
                  <a:pos x="52" y="9"/>
                </a:cxn>
                <a:cxn ang="0">
                  <a:pos x="48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10" y="9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3" y="41"/>
                </a:cxn>
                <a:cxn ang="0">
                  <a:pos x="6" y="47"/>
                </a:cxn>
                <a:cxn ang="0">
                  <a:pos x="10" y="51"/>
                </a:cxn>
                <a:cxn ang="0">
                  <a:pos x="14" y="55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59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8" y="55"/>
                </a:cxn>
                <a:cxn ang="0">
                  <a:pos x="52" y="51"/>
                </a:cxn>
                <a:cxn ang="0">
                  <a:pos x="56" y="47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99" name="Freeform 17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3" y="29"/>
                </a:cxn>
                <a:cxn ang="0">
                  <a:pos x="11" y="28"/>
                </a:cxn>
                <a:cxn ang="0">
                  <a:pos x="7" y="27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6"/>
                </a:cxn>
                <a:cxn ang="0">
                  <a:pos x="5" y="4"/>
                </a:cxn>
                <a:cxn ang="0">
                  <a:pos x="7" y="3"/>
                </a:cxn>
                <a:cxn ang="0">
                  <a:pos x="11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6" y="4"/>
                </a:cxn>
                <a:cxn ang="0">
                  <a:pos x="28" y="6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6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00" name="Freeform 17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/>
              <a:ahLst/>
              <a:cxnLst>
                <a:cxn ang="0">
                  <a:pos x="59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5" y="12"/>
                </a:cxn>
                <a:cxn ang="0">
                  <a:pos x="51" y="8"/>
                </a:cxn>
                <a:cxn ang="0">
                  <a:pos x="47" y="4"/>
                </a:cxn>
                <a:cxn ang="0">
                  <a:pos x="41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8"/>
                </a:cxn>
                <a:cxn ang="0">
                  <a:pos x="3" y="18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3" y="41"/>
                </a:cxn>
                <a:cxn ang="0">
                  <a:pos x="5" y="46"/>
                </a:cxn>
                <a:cxn ang="0">
                  <a:pos x="9" y="50"/>
                </a:cxn>
                <a:cxn ang="0">
                  <a:pos x="13" y="54"/>
                </a:cxn>
                <a:cxn ang="0">
                  <a:pos x="19" y="57"/>
                </a:cxn>
                <a:cxn ang="0">
                  <a:pos x="25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7" y="54"/>
                </a:cxn>
                <a:cxn ang="0">
                  <a:pos x="51" y="50"/>
                </a:cxn>
                <a:cxn ang="0">
                  <a:pos x="55" y="46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59" y="30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01" name="Freeform 17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2" y="28"/>
                </a:cxn>
                <a:cxn ang="0">
                  <a:pos x="10" y="27"/>
                </a:cxn>
                <a:cxn ang="0">
                  <a:pos x="6" y="26"/>
                </a:cxn>
                <a:cxn ang="0">
                  <a:pos x="4" y="25"/>
                </a:cxn>
                <a:cxn ang="0">
                  <a:pos x="3" y="23"/>
                </a:cxn>
                <a:cxn ang="0">
                  <a:pos x="2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2" y="9"/>
                </a:cxn>
                <a:cxn ang="0">
                  <a:pos x="3" y="7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27" y="7"/>
                </a:cxn>
                <a:cxn ang="0">
                  <a:pos x="28" y="9"/>
                </a:cxn>
                <a:cxn ang="0">
                  <a:pos x="29" y="11"/>
                </a:cxn>
                <a:cxn ang="0">
                  <a:pos x="29" y="15"/>
                </a:cxn>
                <a:cxn ang="0">
                  <a:pos x="28" y="20"/>
                </a:cxn>
                <a:cxn ang="0">
                  <a:pos x="26" y="25"/>
                </a:cxn>
                <a:cxn ang="0">
                  <a:pos x="21" y="27"/>
                </a:cxn>
                <a:cxn ang="0">
                  <a:pos x="15" y="28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02" name="Freeform 17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8" y="18"/>
                </a:cxn>
                <a:cxn ang="0">
                  <a:pos x="54" y="13"/>
                </a:cxn>
                <a:cxn ang="0">
                  <a:pos x="51" y="9"/>
                </a:cxn>
                <a:cxn ang="0">
                  <a:pos x="46" y="5"/>
                </a:cxn>
                <a:cxn ang="0">
                  <a:pos x="42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9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2"/>
                </a:cxn>
                <a:cxn ang="0">
                  <a:pos x="14" y="55"/>
                </a:cxn>
                <a:cxn ang="0">
                  <a:pos x="19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2" y="57"/>
                </a:cxn>
                <a:cxn ang="0">
                  <a:pos x="46" y="55"/>
                </a:cxn>
                <a:cxn ang="0">
                  <a:pos x="51" y="52"/>
                </a:cxn>
                <a:cxn ang="0">
                  <a:pos x="54" y="47"/>
                </a:cxn>
                <a:cxn ang="0">
                  <a:pos x="58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03" name="Freeform 17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5" y="25"/>
                </a:cxn>
                <a:cxn ang="0">
                  <a:pos x="4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4" y="7"/>
                </a:cxn>
                <a:cxn ang="0">
                  <a:pos x="5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9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8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04" name="Freeform 18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8" y="19"/>
                </a:cxn>
                <a:cxn ang="0">
                  <a:pos x="54" y="14"/>
                </a:cxn>
                <a:cxn ang="0">
                  <a:pos x="51" y="10"/>
                </a:cxn>
                <a:cxn ang="0">
                  <a:pos x="46" y="6"/>
                </a:cxn>
                <a:cxn ang="0">
                  <a:pos x="42" y="3"/>
                </a:cxn>
                <a:cxn ang="0">
                  <a:pos x="36" y="2"/>
                </a:cxn>
                <a:cxn ang="0">
                  <a:pos x="30" y="0"/>
                </a:cxn>
                <a:cxn ang="0">
                  <a:pos x="19" y="3"/>
                </a:cxn>
                <a:cxn ang="0">
                  <a:pos x="9" y="10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5" y="46"/>
                </a:cxn>
                <a:cxn ang="0">
                  <a:pos x="8" y="51"/>
                </a:cxn>
                <a:cxn ang="0">
                  <a:pos x="13" y="55"/>
                </a:cxn>
                <a:cxn ang="0">
                  <a:pos x="19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2" y="58"/>
                </a:cxn>
                <a:cxn ang="0">
                  <a:pos x="46" y="55"/>
                </a:cxn>
                <a:cxn ang="0">
                  <a:pos x="51" y="51"/>
                </a:cxn>
                <a:cxn ang="0">
                  <a:pos x="54" y="46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05" name="Freeform 18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2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7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06" name="Freeform 18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8" y="23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0" y="3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3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0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8" y="57"/>
                </a:cxn>
                <a:cxn ang="0">
                  <a:pos x="23" y="59"/>
                </a:cxn>
                <a:cxn ang="0">
                  <a:pos x="28" y="59"/>
                </a:cxn>
                <a:cxn ang="0">
                  <a:pos x="34" y="59"/>
                </a:cxn>
                <a:cxn ang="0">
                  <a:pos x="40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6" y="41"/>
                </a:cxn>
                <a:cxn ang="0">
                  <a:pos x="58" y="35"/>
                </a:cxn>
                <a:cxn ang="0">
                  <a:pos x="58" y="29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07" name="Freeform 18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/>
              <a:ahLst/>
              <a:cxnLst>
                <a:cxn ang="0">
                  <a:pos x="13" y="29"/>
                </a:cxn>
                <a:cxn ang="0">
                  <a:pos x="11" y="29"/>
                </a:cxn>
                <a:cxn ang="0">
                  <a:pos x="9" y="28"/>
                </a:cxn>
                <a:cxn ang="0">
                  <a:pos x="5" y="27"/>
                </a:cxn>
                <a:cxn ang="0">
                  <a:pos x="3" y="25"/>
                </a:cxn>
                <a:cxn ang="0">
                  <a:pos x="2" y="22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8"/>
                </a:cxn>
                <a:cxn ang="0">
                  <a:pos x="2" y="6"/>
                </a:cxn>
                <a:cxn ang="0">
                  <a:pos x="3" y="4"/>
                </a:cxn>
                <a:cxn ang="0">
                  <a:pos x="5" y="3"/>
                </a:cxn>
                <a:cxn ang="0">
                  <a:pos x="9" y="2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19" y="2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7" y="8"/>
                </a:cxn>
                <a:cxn ang="0">
                  <a:pos x="28" y="12"/>
                </a:cxn>
                <a:cxn ang="0">
                  <a:pos x="28" y="14"/>
                </a:cxn>
                <a:cxn ang="0">
                  <a:pos x="27" y="20"/>
                </a:cxn>
                <a:cxn ang="0">
                  <a:pos x="25" y="25"/>
                </a:cxn>
                <a:cxn ang="0">
                  <a:pos x="19" y="28"/>
                </a:cxn>
                <a:cxn ang="0">
                  <a:pos x="13" y="29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08" name="Freeform 18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2"/>
                </a:cxn>
                <a:cxn ang="0">
                  <a:pos x="51" y="8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8" y="8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8" y="50"/>
                </a:cxn>
                <a:cxn ang="0">
                  <a:pos x="12" y="54"/>
                </a:cxn>
                <a:cxn ang="0">
                  <a:pos x="18" y="56"/>
                </a:cxn>
                <a:cxn ang="0">
                  <a:pos x="24" y="58"/>
                </a:cxn>
                <a:cxn ang="0">
                  <a:pos x="30" y="58"/>
                </a:cxn>
                <a:cxn ang="0">
                  <a:pos x="36" y="58"/>
                </a:cxn>
                <a:cxn ang="0">
                  <a:pos x="41" y="56"/>
                </a:cxn>
                <a:cxn ang="0">
                  <a:pos x="46" y="54"/>
                </a:cxn>
                <a:cxn ang="0">
                  <a:pos x="51" y="50"/>
                </a:cxn>
                <a:cxn ang="0">
                  <a:pos x="54" y="46"/>
                </a:cxn>
                <a:cxn ang="0">
                  <a:pos x="57" y="40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09" name="Freeform 18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1" y="28"/>
                </a:cxn>
                <a:cxn ang="0">
                  <a:pos x="9" y="27"/>
                </a:cxn>
                <a:cxn ang="0">
                  <a:pos x="7" y="26"/>
                </a:cxn>
                <a:cxn ang="0">
                  <a:pos x="4" y="25"/>
                </a:cxn>
                <a:cxn ang="0">
                  <a:pos x="2" y="23"/>
                </a:cxn>
                <a:cxn ang="0">
                  <a:pos x="1" y="19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5"/>
                </a:cxn>
                <a:cxn ang="0">
                  <a:pos x="4" y="3"/>
                </a:cxn>
                <a:cxn ang="0">
                  <a:pos x="7" y="2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5" y="3"/>
                </a:cxn>
                <a:cxn ang="0">
                  <a:pos x="26" y="5"/>
                </a:cxn>
                <a:cxn ang="0">
                  <a:pos x="29" y="9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7"/>
                </a:cxn>
                <a:cxn ang="0">
                  <a:pos x="15" y="28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10" name="Freeform 18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/>
              <a:ahLst/>
              <a:cxnLst>
                <a:cxn ang="0">
                  <a:pos x="60" y="29"/>
                </a:cxn>
                <a:cxn ang="0">
                  <a:pos x="59" y="24"/>
                </a:cxn>
                <a:cxn ang="0">
                  <a:pos x="57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59"/>
                </a:cxn>
                <a:cxn ang="0">
                  <a:pos x="30" y="59"/>
                </a:cxn>
                <a:cxn ang="0">
                  <a:pos x="36" y="59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29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11" name="Freeform 18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/>
              <a:ahLst/>
              <a:cxnLst>
                <a:cxn ang="0">
                  <a:pos x="15" y="29"/>
                </a:cxn>
                <a:cxn ang="0">
                  <a:pos x="12" y="29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2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6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4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2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12" name="Freeform 18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4"/>
                </a:cxn>
                <a:cxn ang="0">
                  <a:pos x="57" y="18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1" y="2"/>
                </a:cxn>
                <a:cxn ang="0">
                  <a:pos x="36" y="1"/>
                </a:cxn>
                <a:cxn ang="0">
                  <a:pos x="30" y="0"/>
                </a:cxn>
                <a:cxn ang="0">
                  <a:pos x="18" y="2"/>
                </a:cxn>
                <a:cxn ang="0">
                  <a:pos x="9" y="9"/>
                </a:cxn>
                <a:cxn ang="0">
                  <a:pos x="2" y="18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7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6" y="58"/>
                </a:cxn>
                <a:cxn ang="0">
                  <a:pos x="41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7" y="41"/>
                </a:cxn>
                <a:cxn ang="0">
                  <a:pos x="59" y="35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13" name="Freeform 18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2" y="30"/>
                </a:cxn>
                <a:cxn ang="0">
                  <a:pos x="9" y="28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21" y="1"/>
                </a:cxn>
                <a:cxn ang="0">
                  <a:pos x="23" y="3"/>
                </a:cxn>
                <a:cxn ang="0">
                  <a:pos x="25" y="4"/>
                </a:cxn>
                <a:cxn ang="0">
                  <a:pos x="26" y="7"/>
                </a:cxn>
                <a:cxn ang="0">
                  <a:pos x="29" y="9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0"/>
                </a:cxn>
                <a:cxn ang="0">
                  <a:pos x="25" y="25"/>
                </a:cxn>
                <a:cxn ang="0">
                  <a:pos x="21" y="28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14" name="Freeform 19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/>
              <a:ahLst/>
              <a:cxnLst>
                <a:cxn ang="0">
                  <a:pos x="58" y="29"/>
                </a:cxn>
                <a:cxn ang="0">
                  <a:pos x="58" y="24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9"/>
                </a:cxn>
                <a:cxn ang="0">
                  <a:pos x="46" y="5"/>
                </a:cxn>
                <a:cxn ang="0">
                  <a:pos x="40" y="3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7" y="3"/>
                </a:cxn>
                <a:cxn ang="0">
                  <a:pos x="8" y="9"/>
                </a:cxn>
                <a:cxn ang="0">
                  <a:pos x="2" y="18"/>
                </a:cxn>
                <a:cxn ang="0">
                  <a:pos x="0" y="29"/>
                </a:cxn>
                <a:cxn ang="0">
                  <a:pos x="0" y="35"/>
                </a:cxn>
                <a:cxn ang="0">
                  <a:pos x="2" y="41"/>
                </a:cxn>
                <a:cxn ang="0">
                  <a:pos x="4" y="47"/>
                </a:cxn>
                <a:cxn ang="0">
                  <a:pos x="8" y="51"/>
                </a:cxn>
                <a:cxn ang="0">
                  <a:pos x="12" y="55"/>
                </a:cxn>
                <a:cxn ang="0">
                  <a:pos x="17" y="57"/>
                </a:cxn>
                <a:cxn ang="0">
                  <a:pos x="23" y="59"/>
                </a:cxn>
                <a:cxn ang="0">
                  <a:pos x="28" y="59"/>
                </a:cxn>
                <a:cxn ang="0">
                  <a:pos x="34" y="59"/>
                </a:cxn>
                <a:cxn ang="0">
                  <a:pos x="40" y="57"/>
                </a:cxn>
                <a:cxn ang="0">
                  <a:pos x="46" y="55"/>
                </a:cxn>
                <a:cxn ang="0">
                  <a:pos x="50" y="51"/>
                </a:cxn>
                <a:cxn ang="0">
                  <a:pos x="54" y="47"/>
                </a:cxn>
                <a:cxn ang="0">
                  <a:pos x="56" y="41"/>
                </a:cxn>
                <a:cxn ang="0">
                  <a:pos x="58" y="35"/>
                </a:cxn>
                <a:cxn ang="0">
                  <a:pos x="58" y="29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15" name="Freeform 19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12" y="29"/>
                </a:cxn>
                <a:cxn ang="0">
                  <a:pos x="10" y="28"/>
                </a:cxn>
                <a:cxn ang="0">
                  <a:pos x="6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2" y="20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0" y="12"/>
                </a:cxn>
                <a:cxn ang="0">
                  <a:pos x="2" y="9"/>
                </a:cxn>
                <a:cxn ang="0">
                  <a:pos x="3" y="6"/>
                </a:cxn>
                <a:cxn ang="0">
                  <a:pos x="4" y="4"/>
                </a:cxn>
                <a:cxn ang="0">
                  <a:pos x="6" y="3"/>
                </a:cxn>
                <a:cxn ang="0">
                  <a:pos x="10" y="2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0" y="2"/>
                </a:cxn>
                <a:cxn ang="0">
                  <a:pos x="22" y="3"/>
                </a:cxn>
                <a:cxn ang="0">
                  <a:pos x="25" y="4"/>
                </a:cxn>
                <a:cxn ang="0">
                  <a:pos x="27" y="6"/>
                </a:cxn>
                <a:cxn ang="0">
                  <a:pos x="28" y="9"/>
                </a:cxn>
                <a:cxn ang="0">
                  <a:pos x="29" y="12"/>
                </a:cxn>
                <a:cxn ang="0">
                  <a:pos x="29" y="14"/>
                </a:cxn>
                <a:cxn ang="0">
                  <a:pos x="28" y="20"/>
                </a:cxn>
                <a:cxn ang="0">
                  <a:pos x="25" y="25"/>
                </a:cxn>
                <a:cxn ang="0">
                  <a:pos x="20" y="28"/>
                </a:cxn>
                <a:cxn ang="0">
                  <a:pos x="14" y="29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16" name="Freeform 19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/>
              <a:ahLst/>
              <a:cxnLst>
                <a:cxn ang="0">
                  <a:pos x="60" y="30"/>
                </a:cxn>
                <a:cxn ang="0">
                  <a:pos x="59" y="25"/>
                </a:cxn>
                <a:cxn ang="0">
                  <a:pos x="58" y="19"/>
                </a:cxn>
                <a:cxn ang="0">
                  <a:pos x="54" y="13"/>
                </a:cxn>
                <a:cxn ang="0">
                  <a:pos x="51" y="8"/>
                </a:cxn>
                <a:cxn ang="0">
                  <a:pos x="46" y="5"/>
                </a:cxn>
                <a:cxn ang="0">
                  <a:pos x="41" y="3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18" y="3"/>
                </a:cxn>
                <a:cxn ang="0">
                  <a:pos x="9" y="8"/>
                </a:cxn>
                <a:cxn ang="0">
                  <a:pos x="2" y="19"/>
                </a:cxn>
                <a:cxn ang="0">
                  <a:pos x="0" y="30"/>
                </a:cxn>
                <a:cxn ang="0">
                  <a:pos x="1" y="36"/>
                </a:cxn>
                <a:cxn ang="0">
                  <a:pos x="2" y="42"/>
                </a:cxn>
                <a:cxn ang="0">
                  <a:pos x="6" y="47"/>
                </a:cxn>
                <a:cxn ang="0">
                  <a:pos x="9" y="51"/>
                </a:cxn>
                <a:cxn ang="0">
                  <a:pos x="14" y="55"/>
                </a:cxn>
                <a:cxn ang="0">
                  <a:pos x="18" y="58"/>
                </a:cxn>
                <a:cxn ang="0">
                  <a:pos x="24" y="59"/>
                </a:cxn>
                <a:cxn ang="0">
                  <a:pos x="30" y="60"/>
                </a:cxn>
                <a:cxn ang="0">
                  <a:pos x="36" y="59"/>
                </a:cxn>
                <a:cxn ang="0">
                  <a:pos x="41" y="58"/>
                </a:cxn>
                <a:cxn ang="0">
                  <a:pos x="46" y="55"/>
                </a:cxn>
                <a:cxn ang="0">
                  <a:pos x="51" y="51"/>
                </a:cxn>
                <a:cxn ang="0">
                  <a:pos x="54" y="47"/>
                </a:cxn>
                <a:cxn ang="0">
                  <a:pos x="58" y="42"/>
                </a:cxn>
                <a:cxn ang="0">
                  <a:pos x="59" y="36"/>
                </a:cxn>
                <a:cxn ang="0">
                  <a:pos x="60" y="30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417" name="Freeform 19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/>
              <a:ahLst/>
              <a:cxnLst>
                <a:cxn ang="0">
                  <a:pos x="15" y="30"/>
                </a:cxn>
                <a:cxn ang="0">
                  <a:pos x="13" y="30"/>
                </a:cxn>
                <a:cxn ang="0">
                  <a:pos x="10" y="29"/>
                </a:cxn>
                <a:cxn ang="0">
                  <a:pos x="7" y="27"/>
                </a:cxn>
                <a:cxn ang="0">
                  <a:pos x="5" y="26"/>
                </a:cxn>
                <a:cxn ang="0">
                  <a:pos x="3" y="23"/>
                </a:cxn>
                <a:cxn ang="0">
                  <a:pos x="1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3" y="7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1" y="2"/>
                </a:cxn>
                <a:cxn ang="0">
                  <a:pos x="23" y="3"/>
                </a:cxn>
                <a:cxn ang="0">
                  <a:pos x="25" y="5"/>
                </a:cxn>
                <a:cxn ang="0">
                  <a:pos x="28" y="7"/>
                </a:cxn>
                <a:cxn ang="0">
                  <a:pos x="29" y="10"/>
                </a:cxn>
                <a:cxn ang="0">
                  <a:pos x="30" y="12"/>
                </a:cxn>
                <a:cxn ang="0">
                  <a:pos x="30" y="15"/>
                </a:cxn>
                <a:cxn ang="0">
                  <a:pos x="29" y="21"/>
                </a:cxn>
                <a:cxn ang="0">
                  <a:pos x="25" y="26"/>
                </a:cxn>
                <a:cxn ang="0">
                  <a:pos x="21" y="29"/>
                </a:cxn>
                <a:cxn ang="0">
                  <a:pos x="15" y="30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418" name="Text Box 194"/>
          <p:cNvSpPr txBox="1">
            <a:spLocks noChangeArrowheads="1"/>
          </p:cNvSpPr>
          <p:nvPr/>
        </p:nvSpPr>
        <p:spPr bwMode="auto">
          <a:xfrm>
            <a:off x="3200400" y="1752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Viết ( theo mẫu)</a:t>
            </a:r>
            <a:endParaRPr lang="en-US" sz="2400" b="1"/>
          </a:p>
        </p:txBody>
      </p:sp>
      <p:sp>
        <p:nvSpPr>
          <p:cNvPr id="52420" name="Rectangle 196"/>
          <p:cNvSpPr>
            <a:spLocks noChangeArrowheads="1"/>
          </p:cNvSpPr>
          <p:nvPr/>
        </p:nvSpPr>
        <p:spPr bwMode="auto">
          <a:xfrm>
            <a:off x="1862138" y="6272213"/>
            <a:ext cx="5834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Đọc số: Bốn nghìn hai trăm ba mươi mốt.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2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2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2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2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2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2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2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2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2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2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2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2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2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2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2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2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2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2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2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2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2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2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2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2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2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2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2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2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2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2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5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1" grpId="0"/>
      <p:bldP spid="52232" grpId="0"/>
      <p:bldP spid="52233" grpId="0"/>
      <p:bldP spid="52258" grpId="0"/>
      <p:bldP spid="52259" grpId="0"/>
      <p:bldP spid="52260" grpId="0"/>
      <p:bldP spid="52261" grpId="0"/>
      <p:bldP spid="52262" grpId="0"/>
      <p:bldP spid="52263" grpId="0" animBg="1"/>
      <p:bldP spid="52264" grpId="0" animBg="1"/>
      <p:bldP spid="52265" grpId="0" animBg="1"/>
      <p:bldP spid="52266" grpId="0" animBg="1"/>
      <p:bldP spid="52267" grpId="0" animBg="1"/>
      <p:bldP spid="52268" grpId="0" animBg="1"/>
      <p:bldP spid="52269" grpId="0" animBg="1"/>
      <p:bldP spid="52270" grpId="0" animBg="1"/>
      <p:bldP spid="52271" grpId="0" animBg="1"/>
      <p:bldP spid="52272" grpId="0" animBg="1"/>
      <p:bldP spid="52273" grpId="0"/>
      <p:bldP spid="52274" grpId="0"/>
      <p:bldP spid="52275" grpId="0"/>
      <p:bldP spid="52276" grpId="0"/>
      <p:bldP spid="52277" grpId="0"/>
      <p:bldP spid="52418" grpId="0"/>
      <p:bldP spid="524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048000" y="8382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C0E1F"/>
                </a:solidFill>
                <a:latin typeface="Arial" charset="0"/>
              </a:rPr>
              <a:t>Các số có bốn chữ số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276600" y="3810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           </a:t>
            </a:r>
            <a:r>
              <a:rPr lang="en-US" sz="2400" b="1" u="sng">
                <a:solidFill>
                  <a:srgbClr val="0000FF"/>
                </a:solidFill>
              </a:rPr>
              <a:t>Toán: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685800" y="17526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00"/>
                </a:solidFill>
              </a:rPr>
              <a:t>Bài 1 / trang 92.</a:t>
            </a:r>
            <a:r>
              <a:rPr lang="en-US" sz="2400"/>
              <a:t> </a:t>
            </a:r>
            <a:r>
              <a:rPr lang="en-US" sz="2400">
                <a:solidFill>
                  <a:srgbClr val="990000"/>
                </a:solidFill>
              </a:rPr>
              <a:t>: 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2895600" y="1752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Viết ( theo mẫu)</a:t>
            </a:r>
            <a:endParaRPr lang="en-US" sz="2400" b="1"/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381000" y="12954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0000"/>
                </a:solidFill>
              </a:rPr>
              <a:t>* Thực hành: </a:t>
            </a:r>
          </a:p>
        </p:txBody>
      </p:sp>
      <p:graphicFrame>
        <p:nvGraphicFramePr>
          <p:cNvPr id="53258" name="Group 10"/>
          <p:cNvGraphicFramePr>
            <a:graphicFrameLocks noGrp="1"/>
          </p:cNvGraphicFramePr>
          <p:nvPr/>
        </p:nvGraphicFramePr>
        <p:xfrm>
          <a:off x="1600200" y="2400300"/>
          <a:ext cx="6096000" cy="2990215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4572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99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82" name="Text Box 34"/>
          <p:cNvSpPr txBox="1">
            <a:spLocks noChangeArrowheads="1"/>
          </p:cNvSpPr>
          <p:nvPr/>
        </p:nvSpPr>
        <p:spPr bwMode="auto">
          <a:xfrm>
            <a:off x="4038600" y="245745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Hàng</a:t>
            </a:r>
          </a:p>
        </p:txBody>
      </p:sp>
      <p:sp>
        <p:nvSpPr>
          <p:cNvPr id="53283" name="Text Box 35"/>
          <p:cNvSpPr txBox="1">
            <a:spLocks noChangeArrowheads="1"/>
          </p:cNvSpPr>
          <p:nvPr/>
        </p:nvSpPr>
        <p:spPr bwMode="auto">
          <a:xfrm>
            <a:off x="1981200" y="283845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Nghìn</a:t>
            </a:r>
          </a:p>
        </p:txBody>
      </p:sp>
      <p:sp>
        <p:nvSpPr>
          <p:cNvPr id="53284" name="Text Box 36"/>
          <p:cNvSpPr txBox="1">
            <a:spLocks noChangeArrowheads="1"/>
          </p:cNvSpPr>
          <p:nvPr/>
        </p:nvSpPr>
        <p:spPr bwMode="auto">
          <a:xfrm>
            <a:off x="3505200" y="283845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Trăm</a:t>
            </a:r>
          </a:p>
        </p:txBody>
      </p:sp>
      <p:sp>
        <p:nvSpPr>
          <p:cNvPr id="53285" name="Text Box 37"/>
          <p:cNvSpPr txBox="1">
            <a:spLocks noChangeArrowheads="1"/>
          </p:cNvSpPr>
          <p:nvPr/>
        </p:nvSpPr>
        <p:spPr bwMode="auto">
          <a:xfrm>
            <a:off x="5029200" y="283845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Chục</a:t>
            </a:r>
          </a:p>
        </p:txBody>
      </p:sp>
      <p:sp>
        <p:nvSpPr>
          <p:cNvPr id="53286" name="Text Box 38"/>
          <p:cNvSpPr txBox="1">
            <a:spLocks noChangeArrowheads="1"/>
          </p:cNvSpPr>
          <p:nvPr/>
        </p:nvSpPr>
        <p:spPr bwMode="auto">
          <a:xfrm>
            <a:off x="6553200" y="283845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Đơn vị</a:t>
            </a:r>
          </a:p>
        </p:txBody>
      </p:sp>
      <p:sp>
        <p:nvSpPr>
          <p:cNvPr id="53287" name="Oval 39"/>
          <p:cNvSpPr>
            <a:spLocks noChangeArrowheads="1"/>
          </p:cNvSpPr>
          <p:nvPr/>
        </p:nvSpPr>
        <p:spPr bwMode="auto">
          <a:xfrm>
            <a:off x="1981200" y="3295650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3288" name="Oval 40"/>
          <p:cNvSpPr>
            <a:spLocks noChangeArrowheads="1"/>
          </p:cNvSpPr>
          <p:nvPr/>
        </p:nvSpPr>
        <p:spPr bwMode="auto">
          <a:xfrm>
            <a:off x="3505200" y="32956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3289" name="Oval 41"/>
          <p:cNvSpPr>
            <a:spLocks noChangeArrowheads="1"/>
          </p:cNvSpPr>
          <p:nvPr/>
        </p:nvSpPr>
        <p:spPr bwMode="auto">
          <a:xfrm>
            <a:off x="3505200" y="36766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3290" name="Oval 42"/>
          <p:cNvSpPr>
            <a:spLocks noChangeArrowheads="1"/>
          </p:cNvSpPr>
          <p:nvPr/>
        </p:nvSpPr>
        <p:spPr bwMode="auto">
          <a:xfrm>
            <a:off x="5029200" y="32956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3291" name="Oval 43"/>
          <p:cNvSpPr>
            <a:spLocks noChangeArrowheads="1"/>
          </p:cNvSpPr>
          <p:nvPr/>
        </p:nvSpPr>
        <p:spPr bwMode="auto">
          <a:xfrm>
            <a:off x="5029200" y="36766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3292" name="Oval 44"/>
          <p:cNvSpPr>
            <a:spLocks noChangeArrowheads="1"/>
          </p:cNvSpPr>
          <p:nvPr/>
        </p:nvSpPr>
        <p:spPr bwMode="auto">
          <a:xfrm>
            <a:off x="6553200" y="3295650"/>
            <a:ext cx="6096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3293" name="Oval 45"/>
          <p:cNvSpPr>
            <a:spLocks noChangeArrowheads="1"/>
          </p:cNvSpPr>
          <p:nvPr/>
        </p:nvSpPr>
        <p:spPr bwMode="auto">
          <a:xfrm>
            <a:off x="1981200" y="3676650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3294" name="Oval 46"/>
          <p:cNvSpPr>
            <a:spLocks noChangeArrowheads="1"/>
          </p:cNvSpPr>
          <p:nvPr/>
        </p:nvSpPr>
        <p:spPr bwMode="auto">
          <a:xfrm>
            <a:off x="1981200" y="4067175"/>
            <a:ext cx="7620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1000</a:t>
            </a:r>
          </a:p>
        </p:txBody>
      </p:sp>
      <p:sp>
        <p:nvSpPr>
          <p:cNvPr id="53295" name="Oval 47"/>
          <p:cNvSpPr>
            <a:spLocks noChangeArrowheads="1"/>
          </p:cNvSpPr>
          <p:nvPr/>
        </p:nvSpPr>
        <p:spPr bwMode="auto">
          <a:xfrm>
            <a:off x="3529013" y="40576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3296" name="Oval 48"/>
          <p:cNvSpPr>
            <a:spLocks noChangeArrowheads="1"/>
          </p:cNvSpPr>
          <p:nvPr/>
        </p:nvSpPr>
        <p:spPr bwMode="auto">
          <a:xfrm>
            <a:off x="5029200" y="40576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3297" name="Text Box 49"/>
          <p:cNvSpPr txBox="1">
            <a:spLocks noChangeArrowheads="1"/>
          </p:cNvSpPr>
          <p:nvPr/>
        </p:nvSpPr>
        <p:spPr bwMode="auto">
          <a:xfrm>
            <a:off x="1828800" y="4867275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     </a:t>
            </a:r>
            <a:r>
              <a:rPr lang="en-US" sz="2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3298" name="Text Box 50"/>
          <p:cNvSpPr txBox="1">
            <a:spLocks noChangeArrowheads="1"/>
          </p:cNvSpPr>
          <p:nvPr/>
        </p:nvSpPr>
        <p:spPr bwMode="auto">
          <a:xfrm>
            <a:off x="3676650" y="4881563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3299" name="Text Box 51"/>
          <p:cNvSpPr txBox="1">
            <a:spLocks noChangeArrowheads="1"/>
          </p:cNvSpPr>
          <p:nvPr/>
        </p:nvSpPr>
        <p:spPr bwMode="auto">
          <a:xfrm>
            <a:off x="5143500" y="4881563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3300" name="Text Box 52"/>
          <p:cNvSpPr txBox="1">
            <a:spLocks noChangeArrowheads="1"/>
          </p:cNvSpPr>
          <p:nvPr/>
        </p:nvSpPr>
        <p:spPr bwMode="auto">
          <a:xfrm>
            <a:off x="6705600" y="4919663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53301" name="Text Box 53"/>
          <p:cNvSpPr txBox="1">
            <a:spLocks noChangeArrowheads="1"/>
          </p:cNvSpPr>
          <p:nvPr/>
        </p:nvSpPr>
        <p:spPr bwMode="auto">
          <a:xfrm>
            <a:off x="1143000" y="2209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b)</a:t>
            </a:r>
          </a:p>
        </p:txBody>
      </p:sp>
      <p:sp>
        <p:nvSpPr>
          <p:cNvPr id="53302" name="Oval 54"/>
          <p:cNvSpPr>
            <a:spLocks noChangeArrowheads="1"/>
          </p:cNvSpPr>
          <p:nvPr/>
        </p:nvSpPr>
        <p:spPr bwMode="auto">
          <a:xfrm>
            <a:off x="3505200" y="44386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53303" name="Oval 55"/>
          <p:cNvSpPr>
            <a:spLocks noChangeArrowheads="1"/>
          </p:cNvSpPr>
          <p:nvPr/>
        </p:nvSpPr>
        <p:spPr bwMode="auto">
          <a:xfrm>
            <a:off x="5043488" y="4438650"/>
            <a:ext cx="6858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53304" name="Oval 56"/>
          <p:cNvSpPr>
            <a:spLocks noChangeArrowheads="1"/>
          </p:cNvSpPr>
          <p:nvPr/>
        </p:nvSpPr>
        <p:spPr bwMode="auto">
          <a:xfrm>
            <a:off x="6581775" y="3676650"/>
            <a:ext cx="609600" cy="304800"/>
          </a:xfrm>
          <a:prstGeom prst="ellipse">
            <a:avLst/>
          </a:prstGeom>
          <a:solidFill>
            <a:srgbClr val="F3ABE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0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3305" name="Text Box 57"/>
          <p:cNvSpPr txBox="1">
            <a:spLocks noChangeArrowheads="1"/>
          </p:cNvSpPr>
          <p:nvPr/>
        </p:nvSpPr>
        <p:spPr bwMode="auto">
          <a:xfrm>
            <a:off x="1624013" y="565785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Viết số: 3442</a:t>
            </a:r>
          </a:p>
        </p:txBody>
      </p:sp>
      <p:sp>
        <p:nvSpPr>
          <p:cNvPr id="53306" name="Text Box 58"/>
          <p:cNvSpPr txBox="1">
            <a:spLocks noChangeArrowheads="1"/>
          </p:cNvSpPr>
          <p:nvPr/>
        </p:nvSpPr>
        <p:spPr bwMode="auto">
          <a:xfrm>
            <a:off x="1638300" y="611505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Đọc số: Ba nghìn bốn trăm bốn mươi hai.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3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3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3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3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3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3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3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3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3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3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3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3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3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3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3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3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3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3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3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3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3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3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3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3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3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3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3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3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3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3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3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3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5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53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82" grpId="0"/>
      <p:bldP spid="53283" grpId="0"/>
      <p:bldP spid="53287" grpId="0" animBg="1"/>
      <p:bldP spid="53293" grpId="0" animBg="1"/>
      <p:bldP spid="53294" grpId="0" animBg="1"/>
      <p:bldP spid="53295" grpId="0" animBg="1"/>
      <p:bldP spid="53301" grpId="0"/>
      <p:bldP spid="53305" grpId="0"/>
      <p:bldP spid="533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304800" y="5562600"/>
            <a:ext cx="6096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itchFamily="34" charset="0"/>
              </a:rPr>
              <a:t>2</a:t>
            </a:r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auto">
          <a:xfrm>
            <a:off x="4267200" y="5621338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91" name="Rectangle 19"/>
          <p:cNvSpPr>
            <a:spLocks noChangeArrowheads="1"/>
          </p:cNvSpPr>
          <p:nvPr/>
        </p:nvSpPr>
        <p:spPr bwMode="auto">
          <a:xfrm>
            <a:off x="4267200" y="5011738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1257300" y="5100638"/>
            <a:ext cx="6096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itchFamily="34" charset="0"/>
              </a:rPr>
              <a:t>7</a:t>
            </a:r>
          </a:p>
        </p:txBody>
      </p:sp>
      <p:sp>
        <p:nvSpPr>
          <p:cNvPr id="54303" name="Rectangle 31"/>
          <p:cNvSpPr>
            <a:spLocks noChangeArrowheads="1"/>
          </p:cNvSpPr>
          <p:nvPr/>
        </p:nvSpPr>
        <p:spPr bwMode="auto">
          <a:xfrm>
            <a:off x="190500" y="5562600"/>
            <a:ext cx="685800" cy="5334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10" name="Rectangle 38"/>
          <p:cNvSpPr>
            <a:spLocks noChangeArrowheads="1"/>
          </p:cNvSpPr>
          <p:nvPr/>
        </p:nvSpPr>
        <p:spPr bwMode="auto">
          <a:xfrm>
            <a:off x="1181100" y="5100638"/>
            <a:ext cx="685800" cy="5334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12" name="Rectangle 40"/>
          <p:cNvSpPr>
            <a:spLocks noChangeArrowheads="1"/>
          </p:cNvSpPr>
          <p:nvPr/>
        </p:nvSpPr>
        <p:spPr bwMode="auto">
          <a:xfrm>
            <a:off x="4267200" y="4402138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21" name="Rectangle 49"/>
          <p:cNvSpPr>
            <a:spLocks noChangeArrowheads="1"/>
          </p:cNvSpPr>
          <p:nvPr/>
        </p:nvSpPr>
        <p:spPr bwMode="auto">
          <a:xfrm>
            <a:off x="4267200" y="3792538"/>
            <a:ext cx="1447800" cy="6096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22" name="Text Box 50"/>
          <p:cNvSpPr txBox="1">
            <a:spLocks noChangeArrowheads="1"/>
          </p:cNvSpPr>
          <p:nvPr/>
        </p:nvSpPr>
        <p:spPr bwMode="auto">
          <a:xfrm>
            <a:off x="3438525" y="3848100"/>
            <a:ext cx="6096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itchFamily="34" charset="0"/>
              </a:rPr>
              <a:t>0</a:t>
            </a:r>
          </a:p>
        </p:txBody>
      </p:sp>
      <p:sp>
        <p:nvSpPr>
          <p:cNvPr id="54323" name="Text Box 51"/>
          <p:cNvSpPr txBox="1">
            <a:spLocks noChangeArrowheads="1"/>
          </p:cNvSpPr>
          <p:nvPr/>
        </p:nvSpPr>
        <p:spPr bwMode="auto">
          <a:xfrm>
            <a:off x="2400300" y="3881438"/>
            <a:ext cx="6096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itchFamily="34" charset="0"/>
              </a:rPr>
              <a:t>0</a:t>
            </a:r>
          </a:p>
        </p:txBody>
      </p:sp>
      <p:sp>
        <p:nvSpPr>
          <p:cNvPr id="54324" name="Text Box 52"/>
          <p:cNvSpPr txBox="1">
            <a:spLocks noChangeArrowheads="1"/>
          </p:cNvSpPr>
          <p:nvPr/>
        </p:nvSpPr>
        <p:spPr bwMode="auto">
          <a:xfrm>
            <a:off x="1290638" y="3881438"/>
            <a:ext cx="6096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.VnTime" pitchFamily="34" charset="0"/>
              </a:rPr>
              <a:t>0</a:t>
            </a:r>
          </a:p>
        </p:txBody>
      </p:sp>
      <p:sp>
        <p:nvSpPr>
          <p:cNvPr id="54326" name="Rectangle 54"/>
          <p:cNvSpPr>
            <a:spLocks noChangeArrowheads="1"/>
          </p:cNvSpPr>
          <p:nvPr/>
        </p:nvSpPr>
        <p:spPr bwMode="auto">
          <a:xfrm>
            <a:off x="3238500" y="3881438"/>
            <a:ext cx="914400" cy="5334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27" name="Rectangle 55"/>
          <p:cNvSpPr>
            <a:spLocks noChangeArrowheads="1"/>
          </p:cNvSpPr>
          <p:nvPr/>
        </p:nvSpPr>
        <p:spPr bwMode="auto">
          <a:xfrm>
            <a:off x="2171700" y="3881438"/>
            <a:ext cx="914400" cy="5334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28" name="Rectangle 56"/>
          <p:cNvSpPr>
            <a:spLocks noChangeArrowheads="1"/>
          </p:cNvSpPr>
          <p:nvPr/>
        </p:nvSpPr>
        <p:spPr bwMode="auto">
          <a:xfrm>
            <a:off x="1104900" y="3881438"/>
            <a:ext cx="914400" cy="5334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1" name="Rectangle 59"/>
          <p:cNvSpPr>
            <a:spLocks noChangeArrowheads="1"/>
          </p:cNvSpPr>
          <p:nvPr/>
        </p:nvSpPr>
        <p:spPr bwMode="auto">
          <a:xfrm>
            <a:off x="0" y="3182938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99CC">
                  <a:gamma/>
                  <a:shade val="34902"/>
                  <a:invGamma/>
                  <a:alpha val="6300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2" name="Rectangle 60"/>
          <p:cNvSpPr>
            <a:spLocks noChangeArrowheads="1"/>
          </p:cNvSpPr>
          <p:nvPr/>
        </p:nvSpPr>
        <p:spPr bwMode="auto">
          <a:xfrm>
            <a:off x="0" y="2573338"/>
            <a:ext cx="4267200" cy="609600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.VnTime" pitchFamily="34" charset="0"/>
            </a:endParaRPr>
          </a:p>
        </p:txBody>
      </p:sp>
      <p:sp>
        <p:nvSpPr>
          <p:cNvPr id="54333" name="Rectangle 61"/>
          <p:cNvSpPr>
            <a:spLocks noChangeArrowheads="1"/>
          </p:cNvSpPr>
          <p:nvPr/>
        </p:nvSpPr>
        <p:spPr bwMode="auto">
          <a:xfrm>
            <a:off x="4267200" y="2586038"/>
            <a:ext cx="1447800" cy="1219200"/>
          </a:xfrm>
          <a:prstGeom prst="rect">
            <a:avLst/>
          </a:prstGeom>
          <a:gradFill rotWithShape="1">
            <a:gsLst>
              <a:gs pos="0">
                <a:srgbClr val="FFFF00">
                  <a:alpha val="48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4" name="Rectangle 62"/>
          <p:cNvSpPr>
            <a:spLocks noChangeArrowheads="1"/>
          </p:cNvSpPr>
          <p:nvPr/>
        </p:nvSpPr>
        <p:spPr bwMode="auto">
          <a:xfrm>
            <a:off x="5715000" y="2590800"/>
            <a:ext cx="3429000" cy="12192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5" name="Rectangle 63"/>
          <p:cNvSpPr>
            <a:spLocks noChangeArrowheads="1"/>
          </p:cNvSpPr>
          <p:nvPr/>
        </p:nvSpPr>
        <p:spPr bwMode="auto">
          <a:xfrm>
            <a:off x="1066800" y="3182938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99CC">
                  <a:gamma/>
                  <a:shade val="34902"/>
                  <a:invGamma/>
                  <a:alpha val="6300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6" name="Rectangle 64"/>
          <p:cNvSpPr>
            <a:spLocks noChangeArrowheads="1"/>
          </p:cNvSpPr>
          <p:nvPr/>
        </p:nvSpPr>
        <p:spPr bwMode="auto">
          <a:xfrm>
            <a:off x="2133600" y="3182938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99CC">
                  <a:gamma/>
                  <a:shade val="34902"/>
                  <a:invGamma/>
                  <a:alpha val="6300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7" name="Rectangle 65"/>
          <p:cNvSpPr>
            <a:spLocks noChangeArrowheads="1"/>
          </p:cNvSpPr>
          <p:nvPr/>
        </p:nvSpPr>
        <p:spPr bwMode="auto">
          <a:xfrm>
            <a:off x="3200400" y="3182938"/>
            <a:ext cx="1054100" cy="609600"/>
          </a:xfrm>
          <a:prstGeom prst="rect">
            <a:avLst/>
          </a:prstGeom>
          <a:gradFill rotWithShape="1">
            <a:gsLst>
              <a:gs pos="0">
                <a:srgbClr val="0099CC">
                  <a:alpha val="48000"/>
                </a:srgbClr>
              </a:gs>
              <a:gs pos="100000">
                <a:srgbClr val="0099CC">
                  <a:gamma/>
                  <a:shade val="34902"/>
                  <a:invGamma/>
                  <a:alpha val="6300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8" name="Rectangle 66"/>
          <p:cNvSpPr>
            <a:spLocks noChangeArrowheads="1"/>
          </p:cNvSpPr>
          <p:nvPr/>
        </p:nvSpPr>
        <p:spPr bwMode="auto">
          <a:xfrm>
            <a:off x="5715000" y="3792538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9" name="Rectangle 67"/>
          <p:cNvSpPr>
            <a:spLocks noChangeArrowheads="1"/>
          </p:cNvSpPr>
          <p:nvPr/>
        </p:nvSpPr>
        <p:spPr bwMode="auto">
          <a:xfrm>
            <a:off x="5715000" y="4402138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40" name="Rectangle 68"/>
          <p:cNvSpPr>
            <a:spLocks noChangeArrowheads="1"/>
          </p:cNvSpPr>
          <p:nvPr/>
        </p:nvSpPr>
        <p:spPr bwMode="auto">
          <a:xfrm>
            <a:off x="5715000" y="5011738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41" name="Rectangle 69"/>
          <p:cNvSpPr>
            <a:spLocks noChangeArrowheads="1"/>
          </p:cNvSpPr>
          <p:nvPr/>
        </p:nvSpPr>
        <p:spPr bwMode="auto">
          <a:xfrm>
            <a:off x="5715000" y="5621338"/>
            <a:ext cx="3429000" cy="609600"/>
          </a:xfrm>
          <a:prstGeom prst="rect">
            <a:avLst/>
          </a:prstGeom>
          <a:gradFill rotWithShape="1">
            <a:gsLst>
              <a:gs pos="0">
                <a:srgbClr val="00FF00">
                  <a:alpha val="48000"/>
                </a:srgbClr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44" name="Text Box 72"/>
          <p:cNvSpPr txBox="1">
            <a:spLocks noChangeArrowheads="1"/>
          </p:cNvSpPr>
          <p:nvPr/>
        </p:nvSpPr>
        <p:spPr bwMode="auto">
          <a:xfrm>
            <a:off x="1371600" y="2649538"/>
            <a:ext cx="1447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.VnTimeH" pitchFamily="34" charset="0"/>
              </a:rPr>
              <a:t>Hµng</a:t>
            </a:r>
          </a:p>
        </p:txBody>
      </p:sp>
      <p:sp>
        <p:nvSpPr>
          <p:cNvPr id="54345" name="Text Box 73"/>
          <p:cNvSpPr txBox="1">
            <a:spLocks noChangeArrowheads="1"/>
          </p:cNvSpPr>
          <p:nvPr/>
        </p:nvSpPr>
        <p:spPr bwMode="auto">
          <a:xfrm>
            <a:off x="-76200" y="3259138"/>
            <a:ext cx="1143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Ngh×n</a:t>
            </a:r>
          </a:p>
        </p:txBody>
      </p:sp>
      <p:sp>
        <p:nvSpPr>
          <p:cNvPr id="54346" name="Text Box 74"/>
          <p:cNvSpPr txBox="1">
            <a:spLocks noChangeArrowheads="1"/>
          </p:cNvSpPr>
          <p:nvPr/>
        </p:nvSpPr>
        <p:spPr bwMode="auto">
          <a:xfrm>
            <a:off x="990600" y="3259138"/>
            <a:ext cx="1143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Tr¨m</a:t>
            </a:r>
          </a:p>
        </p:txBody>
      </p:sp>
      <p:sp>
        <p:nvSpPr>
          <p:cNvPr id="54347" name="Text Box 75"/>
          <p:cNvSpPr txBox="1">
            <a:spLocks noChangeArrowheads="1"/>
          </p:cNvSpPr>
          <p:nvPr/>
        </p:nvSpPr>
        <p:spPr bwMode="auto">
          <a:xfrm>
            <a:off x="2133600" y="3259138"/>
            <a:ext cx="1143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Chôc</a:t>
            </a:r>
          </a:p>
        </p:txBody>
      </p:sp>
      <p:sp>
        <p:nvSpPr>
          <p:cNvPr id="54348" name="Text Box 76"/>
          <p:cNvSpPr txBox="1">
            <a:spLocks noChangeArrowheads="1"/>
          </p:cNvSpPr>
          <p:nvPr/>
        </p:nvSpPr>
        <p:spPr bwMode="auto">
          <a:xfrm>
            <a:off x="3200400" y="3259138"/>
            <a:ext cx="1143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§¬n vÞ</a:t>
            </a:r>
          </a:p>
        </p:txBody>
      </p:sp>
      <p:grpSp>
        <p:nvGrpSpPr>
          <p:cNvPr id="54349" name="Group 77"/>
          <p:cNvGrpSpPr>
            <a:grpSpLocks/>
          </p:cNvGrpSpPr>
          <p:nvPr/>
        </p:nvGrpSpPr>
        <p:grpSpPr bwMode="auto">
          <a:xfrm>
            <a:off x="4572000" y="2789238"/>
            <a:ext cx="838200" cy="800100"/>
            <a:chOff x="2952" y="1280"/>
            <a:chExt cx="528" cy="504"/>
          </a:xfrm>
        </p:grpSpPr>
        <p:sp>
          <p:nvSpPr>
            <p:cNvPr id="54350" name="Text Box 78"/>
            <p:cNvSpPr txBox="1">
              <a:spLocks noChangeArrowheads="1"/>
            </p:cNvSpPr>
            <p:nvPr/>
          </p:nvSpPr>
          <p:spPr bwMode="auto">
            <a:xfrm>
              <a:off x="2952" y="1280"/>
              <a:ext cx="52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  <a:flatTx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.VnTime" pitchFamily="34" charset="0"/>
                </a:rPr>
                <a:t>ViÕt</a:t>
              </a:r>
            </a:p>
          </p:txBody>
        </p:sp>
        <p:sp>
          <p:nvSpPr>
            <p:cNvPr id="54351" name="Text Box 79"/>
            <p:cNvSpPr txBox="1">
              <a:spLocks noChangeArrowheads="1"/>
            </p:cNvSpPr>
            <p:nvPr/>
          </p:nvSpPr>
          <p:spPr bwMode="auto">
            <a:xfrm>
              <a:off x="2952" y="1496"/>
              <a:ext cx="52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  <a:flatTx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.VnTime" pitchFamily="34" charset="0"/>
                </a:rPr>
                <a:t>Sè</a:t>
              </a:r>
            </a:p>
          </p:txBody>
        </p:sp>
      </p:grpSp>
      <p:sp>
        <p:nvSpPr>
          <p:cNvPr id="54352" name="Text Box 80"/>
          <p:cNvSpPr txBox="1">
            <a:spLocks noChangeArrowheads="1"/>
          </p:cNvSpPr>
          <p:nvPr/>
        </p:nvSpPr>
        <p:spPr bwMode="auto">
          <a:xfrm>
            <a:off x="6629400" y="2954338"/>
            <a:ext cx="1447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.VnTime" pitchFamily="34" charset="0"/>
              </a:rPr>
              <a:t>§äc sè</a:t>
            </a:r>
          </a:p>
        </p:txBody>
      </p:sp>
      <p:sp>
        <p:nvSpPr>
          <p:cNvPr id="54354" name="Rectangle 82"/>
          <p:cNvSpPr>
            <a:spLocks noChangeArrowheads="1"/>
          </p:cNvSpPr>
          <p:nvPr/>
        </p:nvSpPr>
        <p:spPr bwMode="auto">
          <a:xfrm>
            <a:off x="0" y="3805238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5" name="Rectangle 83"/>
          <p:cNvSpPr>
            <a:spLocks noChangeArrowheads="1"/>
          </p:cNvSpPr>
          <p:nvPr/>
        </p:nvSpPr>
        <p:spPr bwMode="auto">
          <a:xfrm>
            <a:off x="1057275" y="38052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6" name="Rectangle 84"/>
          <p:cNvSpPr>
            <a:spLocks noChangeArrowheads="1"/>
          </p:cNvSpPr>
          <p:nvPr/>
        </p:nvSpPr>
        <p:spPr bwMode="auto">
          <a:xfrm>
            <a:off x="2124075" y="38052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7" name="Rectangle 85"/>
          <p:cNvSpPr>
            <a:spLocks noChangeArrowheads="1"/>
          </p:cNvSpPr>
          <p:nvPr/>
        </p:nvSpPr>
        <p:spPr bwMode="auto">
          <a:xfrm>
            <a:off x="3190875" y="38052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8" name="Rectangle 86"/>
          <p:cNvSpPr>
            <a:spLocks noChangeArrowheads="1"/>
          </p:cNvSpPr>
          <p:nvPr/>
        </p:nvSpPr>
        <p:spPr bwMode="auto">
          <a:xfrm>
            <a:off x="0" y="4414838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9" name="Rectangle 87"/>
          <p:cNvSpPr>
            <a:spLocks noChangeArrowheads="1"/>
          </p:cNvSpPr>
          <p:nvPr/>
        </p:nvSpPr>
        <p:spPr bwMode="auto">
          <a:xfrm>
            <a:off x="1057275" y="44148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0" name="Rectangle 88"/>
          <p:cNvSpPr>
            <a:spLocks noChangeArrowheads="1"/>
          </p:cNvSpPr>
          <p:nvPr/>
        </p:nvSpPr>
        <p:spPr bwMode="auto">
          <a:xfrm>
            <a:off x="2124075" y="44148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1" name="Rectangle 89"/>
          <p:cNvSpPr>
            <a:spLocks noChangeArrowheads="1"/>
          </p:cNvSpPr>
          <p:nvPr/>
        </p:nvSpPr>
        <p:spPr bwMode="auto">
          <a:xfrm>
            <a:off x="3190875" y="44148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2" name="Rectangle 90"/>
          <p:cNvSpPr>
            <a:spLocks noChangeArrowheads="1"/>
          </p:cNvSpPr>
          <p:nvPr/>
        </p:nvSpPr>
        <p:spPr bwMode="auto">
          <a:xfrm>
            <a:off x="0" y="5024438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3" name="Rectangle 91"/>
          <p:cNvSpPr>
            <a:spLocks noChangeArrowheads="1"/>
          </p:cNvSpPr>
          <p:nvPr/>
        </p:nvSpPr>
        <p:spPr bwMode="auto">
          <a:xfrm>
            <a:off x="2124075" y="50244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4" name="Rectangle 92"/>
          <p:cNvSpPr>
            <a:spLocks noChangeArrowheads="1"/>
          </p:cNvSpPr>
          <p:nvPr/>
        </p:nvSpPr>
        <p:spPr bwMode="auto">
          <a:xfrm>
            <a:off x="3190875" y="50244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5" name="Rectangle 93"/>
          <p:cNvSpPr>
            <a:spLocks noChangeArrowheads="1"/>
          </p:cNvSpPr>
          <p:nvPr/>
        </p:nvSpPr>
        <p:spPr bwMode="auto">
          <a:xfrm>
            <a:off x="0" y="5634038"/>
            <a:ext cx="10541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6" name="Rectangle 94"/>
          <p:cNvSpPr>
            <a:spLocks noChangeArrowheads="1"/>
          </p:cNvSpPr>
          <p:nvPr/>
        </p:nvSpPr>
        <p:spPr bwMode="auto">
          <a:xfrm>
            <a:off x="1057275" y="56340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7" name="Rectangle 95"/>
          <p:cNvSpPr>
            <a:spLocks noChangeArrowheads="1"/>
          </p:cNvSpPr>
          <p:nvPr/>
        </p:nvSpPr>
        <p:spPr bwMode="auto">
          <a:xfrm>
            <a:off x="2124075" y="5634038"/>
            <a:ext cx="1066800" cy="6096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414" name="Text Box 142"/>
          <p:cNvSpPr txBox="1">
            <a:spLocks noChangeArrowheads="1"/>
          </p:cNvSpPr>
          <p:nvPr/>
        </p:nvSpPr>
        <p:spPr bwMode="auto">
          <a:xfrm>
            <a:off x="3276600" y="4572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C0E1F"/>
                </a:solidFill>
              </a:rPr>
              <a:t>Các số có bốn chữ số</a:t>
            </a:r>
          </a:p>
        </p:txBody>
      </p:sp>
      <p:sp>
        <p:nvSpPr>
          <p:cNvPr id="54415" name="Text Box 143"/>
          <p:cNvSpPr txBox="1">
            <a:spLocks noChangeArrowheads="1"/>
          </p:cNvSpPr>
          <p:nvPr/>
        </p:nvSpPr>
        <p:spPr bwMode="auto">
          <a:xfrm>
            <a:off x="1295400" y="4572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           </a:t>
            </a:r>
            <a:r>
              <a:rPr lang="en-US" sz="2400" b="1" u="sng">
                <a:solidFill>
                  <a:srgbClr val="0000FF"/>
                </a:solidFill>
              </a:rPr>
              <a:t>Toán:</a:t>
            </a:r>
          </a:p>
        </p:txBody>
      </p:sp>
      <p:sp>
        <p:nvSpPr>
          <p:cNvPr id="54417" name="Text Box 145"/>
          <p:cNvSpPr txBox="1">
            <a:spLocks noChangeArrowheads="1"/>
          </p:cNvSpPr>
          <p:nvPr/>
        </p:nvSpPr>
        <p:spPr bwMode="auto">
          <a:xfrm>
            <a:off x="228600" y="12192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0000"/>
                </a:solidFill>
              </a:rPr>
              <a:t>* Thực hành: </a:t>
            </a:r>
          </a:p>
        </p:txBody>
      </p:sp>
      <p:sp>
        <p:nvSpPr>
          <p:cNvPr id="54418" name="Text Box 146"/>
          <p:cNvSpPr txBox="1">
            <a:spLocks noChangeArrowheads="1"/>
          </p:cNvSpPr>
          <p:nvPr/>
        </p:nvSpPr>
        <p:spPr bwMode="auto">
          <a:xfrm>
            <a:off x="609600" y="17526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0000"/>
                </a:solidFill>
              </a:rPr>
              <a:t>Bài 2.</a:t>
            </a:r>
            <a:r>
              <a:rPr lang="en-US" sz="2800"/>
              <a:t> </a:t>
            </a:r>
            <a:r>
              <a:rPr lang="en-US" sz="2800" b="1">
                <a:solidFill>
                  <a:srgbClr val="990000"/>
                </a:solidFill>
              </a:rPr>
              <a:t>Viết ( theo mẫu):</a:t>
            </a:r>
            <a:endParaRPr lang="en-US" sz="2800">
              <a:solidFill>
                <a:srgbClr val="990000"/>
              </a:solidFill>
            </a:endParaRPr>
          </a:p>
        </p:txBody>
      </p:sp>
      <p:sp>
        <p:nvSpPr>
          <p:cNvPr id="54420" name="Text Box 148"/>
          <p:cNvSpPr txBox="1">
            <a:spLocks noChangeArrowheads="1"/>
          </p:cNvSpPr>
          <p:nvPr/>
        </p:nvSpPr>
        <p:spPr bwMode="auto">
          <a:xfrm>
            <a:off x="304800" y="38814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54421" name="Text Box 149"/>
          <p:cNvSpPr txBox="1">
            <a:spLocks noChangeArrowheads="1"/>
          </p:cNvSpPr>
          <p:nvPr/>
        </p:nvSpPr>
        <p:spPr bwMode="auto">
          <a:xfrm>
            <a:off x="1371600" y="38814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4422" name="Text Box 150"/>
          <p:cNvSpPr txBox="1">
            <a:spLocks noChangeArrowheads="1"/>
          </p:cNvSpPr>
          <p:nvPr/>
        </p:nvSpPr>
        <p:spPr bwMode="auto">
          <a:xfrm>
            <a:off x="2438400" y="38814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54423" name="Text Box 151"/>
          <p:cNvSpPr txBox="1">
            <a:spLocks noChangeArrowheads="1"/>
          </p:cNvSpPr>
          <p:nvPr/>
        </p:nvSpPr>
        <p:spPr bwMode="auto">
          <a:xfrm>
            <a:off x="3505200" y="3886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4424" name="Text Box 152"/>
          <p:cNvSpPr txBox="1">
            <a:spLocks noChangeArrowheads="1"/>
          </p:cNvSpPr>
          <p:nvPr/>
        </p:nvSpPr>
        <p:spPr bwMode="auto">
          <a:xfrm>
            <a:off x="304800" y="44910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54425" name="Text Box 153"/>
          <p:cNvSpPr txBox="1">
            <a:spLocks noChangeArrowheads="1"/>
          </p:cNvSpPr>
          <p:nvPr/>
        </p:nvSpPr>
        <p:spPr bwMode="auto">
          <a:xfrm>
            <a:off x="1371600" y="44910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9</a:t>
            </a:r>
          </a:p>
        </p:txBody>
      </p:sp>
      <p:sp>
        <p:nvSpPr>
          <p:cNvPr id="54426" name="Text Box 154"/>
          <p:cNvSpPr txBox="1">
            <a:spLocks noChangeArrowheads="1"/>
          </p:cNvSpPr>
          <p:nvPr/>
        </p:nvSpPr>
        <p:spPr bwMode="auto">
          <a:xfrm>
            <a:off x="2438400" y="44910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54427" name="Text Box 155"/>
          <p:cNvSpPr txBox="1">
            <a:spLocks noChangeArrowheads="1"/>
          </p:cNvSpPr>
          <p:nvPr/>
        </p:nvSpPr>
        <p:spPr bwMode="auto">
          <a:xfrm>
            <a:off x="3505200" y="44910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7</a:t>
            </a:r>
          </a:p>
        </p:txBody>
      </p:sp>
      <p:sp>
        <p:nvSpPr>
          <p:cNvPr id="54428" name="Text Box 156"/>
          <p:cNvSpPr txBox="1">
            <a:spLocks noChangeArrowheads="1"/>
          </p:cNvSpPr>
          <p:nvPr/>
        </p:nvSpPr>
        <p:spPr bwMode="auto">
          <a:xfrm>
            <a:off x="1371600" y="5072063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</a:t>
            </a:r>
          </a:p>
        </p:txBody>
      </p:sp>
      <p:sp>
        <p:nvSpPr>
          <p:cNvPr id="54429" name="Text Box 157"/>
          <p:cNvSpPr txBox="1">
            <a:spLocks noChangeArrowheads="1"/>
          </p:cNvSpPr>
          <p:nvPr/>
        </p:nvSpPr>
        <p:spPr bwMode="auto">
          <a:xfrm>
            <a:off x="2438400" y="51006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7</a:t>
            </a:r>
          </a:p>
        </p:txBody>
      </p:sp>
      <p:sp>
        <p:nvSpPr>
          <p:cNvPr id="54430" name="Text Box 158"/>
          <p:cNvSpPr txBox="1">
            <a:spLocks noChangeArrowheads="1"/>
          </p:cNvSpPr>
          <p:nvPr/>
        </p:nvSpPr>
        <p:spPr bwMode="auto">
          <a:xfrm>
            <a:off x="3505200" y="51006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54431" name="Text Box 159"/>
          <p:cNvSpPr txBox="1">
            <a:spLocks noChangeArrowheads="1"/>
          </p:cNvSpPr>
          <p:nvPr/>
        </p:nvSpPr>
        <p:spPr bwMode="auto">
          <a:xfrm>
            <a:off x="304800" y="5105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9</a:t>
            </a:r>
          </a:p>
        </p:txBody>
      </p:sp>
      <p:sp>
        <p:nvSpPr>
          <p:cNvPr id="54432" name="Text Box 160"/>
          <p:cNvSpPr txBox="1">
            <a:spLocks noChangeArrowheads="1"/>
          </p:cNvSpPr>
          <p:nvPr/>
        </p:nvSpPr>
        <p:spPr bwMode="auto">
          <a:xfrm>
            <a:off x="3486150" y="57102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54433" name="Text Box 161"/>
          <p:cNvSpPr txBox="1">
            <a:spLocks noChangeArrowheads="1"/>
          </p:cNvSpPr>
          <p:nvPr/>
        </p:nvSpPr>
        <p:spPr bwMode="auto">
          <a:xfrm>
            <a:off x="2438400" y="57102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54434" name="Text Box 162"/>
          <p:cNvSpPr txBox="1">
            <a:spLocks noChangeArrowheads="1"/>
          </p:cNvSpPr>
          <p:nvPr/>
        </p:nvSpPr>
        <p:spPr bwMode="auto">
          <a:xfrm>
            <a:off x="1352550" y="57102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8</a:t>
            </a:r>
          </a:p>
        </p:txBody>
      </p:sp>
      <p:sp>
        <p:nvSpPr>
          <p:cNvPr id="54435" name="Text Box 163"/>
          <p:cNvSpPr txBox="1">
            <a:spLocks noChangeArrowheads="1"/>
          </p:cNvSpPr>
          <p:nvPr/>
        </p:nvSpPr>
        <p:spPr bwMode="auto">
          <a:xfrm>
            <a:off x="304800" y="57102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</a:t>
            </a:r>
          </a:p>
        </p:txBody>
      </p:sp>
      <p:sp>
        <p:nvSpPr>
          <p:cNvPr id="54440" name="Text Box 168"/>
          <p:cNvSpPr txBox="1">
            <a:spLocks noChangeArrowheads="1"/>
          </p:cNvSpPr>
          <p:nvPr/>
        </p:nvSpPr>
        <p:spPr bwMode="auto">
          <a:xfrm>
            <a:off x="4495800" y="3881438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8563</a:t>
            </a:r>
          </a:p>
        </p:txBody>
      </p:sp>
      <p:sp>
        <p:nvSpPr>
          <p:cNvPr id="54441" name="Text Box 169"/>
          <p:cNvSpPr txBox="1">
            <a:spLocks noChangeArrowheads="1"/>
          </p:cNvSpPr>
          <p:nvPr/>
        </p:nvSpPr>
        <p:spPr bwMode="auto">
          <a:xfrm>
            <a:off x="4495800" y="4491038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5947</a:t>
            </a:r>
          </a:p>
        </p:txBody>
      </p:sp>
      <p:sp>
        <p:nvSpPr>
          <p:cNvPr id="54442" name="Text Box 170"/>
          <p:cNvSpPr txBox="1">
            <a:spLocks noChangeArrowheads="1"/>
          </p:cNvSpPr>
          <p:nvPr/>
        </p:nvSpPr>
        <p:spPr bwMode="auto">
          <a:xfrm>
            <a:off x="4495800" y="5710238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2835</a:t>
            </a:r>
          </a:p>
        </p:txBody>
      </p:sp>
      <p:sp>
        <p:nvSpPr>
          <p:cNvPr id="54443" name="Text Box 171"/>
          <p:cNvSpPr txBox="1">
            <a:spLocks noChangeArrowheads="1"/>
          </p:cNvSpPr>
          <p:nvPr/>
        </p:nvSpPr>
        <p:spPr bwMode="auto">
          <a:xfrm>
            <a:off x="4495800" y="5100638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9174</a:t>
            </a:r>
          </a:p>
        </p:txBody>
      </p:sp>
      <p:sp>
        <p:nvSpPr>
          <p:cNvPr id="54444" name="Line 172"/>
          <p:cNvSpPr>
            <a:spLocks noChangeShapeType="1"/>
          </p:cNvSpPr>
          <p:nvPr/>
        </p:nvSpPr>
        <p:spPr bwMode="auto">
          <a:xfrm>
            <a:off x="3200400" y="6243638"/>
            <a:ext cx="1066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4449" name="Group 177"/>
          <p:cNvGrpSpPr>
            <a:grpSpLocks/>
          </p:cNvGrpSpPr>
          <p:nvPr/>
        </p:nvGrpSpPr>
        <p:grpSpPr bwMode="auto">
          <a:xfrm>
            <a:off x="5686425" y="3709988"/>
            <a:ext cx="3568700" cy="738187"/>
            <a:chOff x="3582" y="2352"/>
            <a:chExt cx="2248" cy="465"/>
          </a:xfrm>
        </p:grpSpPr>
        <p:sp>
          <p:nvSpPr>
            <p:cNvPr id="54447" name="Text Box 175"/>
            <p:cNvSpPr txBox="1">
              <a:spLocks noChangeArrowheads="1"/>
            </p:cNvSpPr>
            <p:nvPr/>
          </p:nvSpPr>
          <p:spPr bwMode="auto">
            <a:xfrm>
              <a:off x="3582" y="2352"/>
              <a:ext cx="193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chemeClr val="bg1"/>
                  </a:solidFill>
                </a:rPr>
                <a:t>Tám nghìn năm trăm</a:t>
              </a:r>
            </a:p>
          </p:txBody>
        </p:sp>
        <p:sp>
          <p:nvSpPr>
            <p:cNvPr id="54448" name="Rectangle 176"/>
            <p:cNvSpPr>
              <a:spLocks noChangeArrowheads="1"/>
            </p:cNvSpPr>
            <p:nvPr/>
          </p:nvSpPr>
          <p:spPr bwMode="auto">
            <a:xfrm>
              <a:off x="4703" y="2529"/>
              <a:ext cx="11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chemeClr val="bg1"/>
                  </a:solidFill>
                </a:rPr>
                <a:t>sáu mươi ba</a:t>
              </a:r>
            </a:p>
          </p:txBody>
        </p:sp>
      </p:grpSp>
      <p:sp>
        <p:nvSpPr>
          <p:cNvPr id="54451" name="Text Box 179"/>
          <p:cNvSpPr txBox="1">
            <a:spLocks noChangeArrowheads="1"/>
          </p:cNvSpPr>
          <p:nvPr/>
        </p:nvSpPr>
        <p:spPr bwMode="auto">
          <a:xfrm>
            <a:off x="5715000" y="4267200"/>
            <a:ext cx="3076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Năm nghìn chín trăm</a:t>
            </a:r>
          </a:p>
        </p:txBody>
      </p:sp>
      <p:grpSp>
        <p:nvGrpSpPr>
          <p:cNvPr id="54456" name="Group 184"/>
          <p:cNvGrpSpPr>
            <a:grpSpLocks/>
          </p:cNvGrpSpPr>
          <p:nvPr/>
        </p:nvGrpSpPr>
        <p:grpSpPr bwMode="auto">
          <a:xfrm>
            <a:off x="5626100" y="5534025"/>
            <a:ext cx="3617913" cy="738188"/>
            <a:chOff x="3582" y="2352"/>
            <a:chExt cx="2279" cy="465"/>
          </a:xfrm>
        </p:grpSpPr>
        <p:sp>
          <p:nvSpPr>
            <p:cNvPr id="54457" name="Text Box 185"/>
            <p:cNvSpPr txBox="1">
              <a:spLocks noChangeArrowheads="1"/>
            </p:cNvSpPr>
            <p:nvPr/>
          </p:nvSpPr>
          <p:spPr bwMode="auto">
            <a:xfrm>
              <a:off x="3582" y="2352"/>
              <a:ext cx="193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chemeClr val="bg1"/>
                  </a:solidFill>
                </a:rPr>
                <a:t>Hai nghìn tám trăm</a:t>
              </a:r>
            </a:p>
          </p:txBody>
        </p:sp>
        <p:sp>
          <p:nvSpPr>
            <p:cNvPr id="54458" name="Rectangle 186"/>
            <p:cNvSpPr>
              <a:spLocks noChangeArrowheads="1"/>
            </p:cNvSpPr>
            <p:nvPr/>
          </p:nvSpPr>
          <p:spPr bwMode="auto">
            <a:xfrm>
              <a:off x="4703" y="2529"/>
              <a:ext cx="11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chemeClr val="bg1"/>
                  </a:solidFill>
                </a:rPr>
                <a:t>ba mươi lăm</a:t>
              </a:r>
            </a:p>
          </p:txBody>
        </p:sp>
      </p:grpSp>
      <p:sp>
        <p:nvSpPr>
          <p:cNvPr id="54473" name="Rectangle 201"/>
          <p:cNvSpPr>
            <a:spLocks noChangeArrowheads="1"/>
          </p:cNvSpPr>
          <p:nvPr/>
        </p:nvSpPr>
        <p:spPr bwMode="auto">
          <a:xfrm>
            <a:off x="7151688" y="4572000"/>
            <a:ext cx="1992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bốn mươi bảy</a:t>
            </a:r>
          </a:p>
        </p:txBody>
      </p:sp>
      <p:sp>
        <p:nvSpPr>
          <p:cNvPr id="54474" name="Text Box 202"/>
          <p:cNvSpPr txBox="1">
            <a:spLocks noChangeArrowheads="1"/>
          </p:cNvSpPr>
          <p:nvPr/>
        </p:nvSpPr>
        <p:spPr bwMode="auto">
          <a:xfrm>
            <a:off x="5700713" y="4929188"/>
            <a:ext cx="3076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Chín nghìn một trăm</a:t>
            </a:r>
          </a:p>
        </p:txBody>
      </p:sp>
      <p:sp>
        <p:nvSpPr>
          <p:cNvPr id="54475" name="Rectangle 203"/>
          <p:cNvSpPr>
            <a:spLocks noChangeArrowheads="1"/>
          </p:cNvSpPr>
          <p:nvPr/>
        </p:nvSpPr>
        <p:spPr bwMode="auto">
          <a:xfrm>
            <a:off x="7151688" y="5238750"/>
            <a:ext cx="1992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bảy mươi bốn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4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4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4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4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4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4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4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4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4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4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54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4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54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54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4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54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54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5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54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5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24" grpId="0"/>
      <p:bldP spid="54425" grpId="0"/>
      <p:bldP spid="54426" grpId="0"/>
      <p:bldP spid="54427" grpId="0"/>
      <p:bldP spid="54428" grpId="0"/>
      <p:bldP spid="54429" grpId="0"/>
      <p:bldP spid="54430" grpId="0"/>
      <p:bldP spid="54431" grpId="0"/>
      <p:bldP spid="54432" grpId="0"/>
      <p:bldP spid="54433" grpId="0"/>
      <p:bldP spid="54434" grpId="0"/>
      <p:bldP spid="54435" grpId="0"/>
      <p:bldP spid="54440" grpId="0"/>
      <p:bldP spid="54441" grpId="0"/>
      <p:bldP spid="54442" grpId="0"/>
      <p:bldP spid="54443" grpId="0"/>
      <p:bldP spid="54451" grpId="0"/>
      <p:bldP spid="54473" grpId="0"/>
      <p:bldP spid="54474" grpId="0"/>
      <p:bldP spid="544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276600" y="4572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C0E1F"/>
                </a:solidFill>
              </a:rPr>
              <a:t>Các số có bốn chữ số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1295400" y="4572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           </a:t>
            </a:r>
            <a:r>
              <a:rPr lang="en-US" sz="2400" b="1" u="sng">
                <a:solidFill>
                  <a:srgbClr val="0000FF"/>
                </a:solidFill>
              </a:rPr>
              <a:t>Toán: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533400" y="2319338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0000"/>
                </a:solidFill>
              </a:rPr>
              <a:t>Bài 3.</a:t>
            </a:r>
            <a:r>
              <a:rPr lang="en-US" sz="2800"/>
              <a:t> </a:t>
            </a:r>
            <a:r>
              <a:rPr lang="en-US" sz="2800" b="1">
                <a:solidFill>
                  <a:srgbClr val="990000"/>
                </a:solidFill>
              </a:rPr>
              <a:t>Số ?</a:t>
            </a:r>
            <a:endParaRPr lang="en-US" sz="2800">
              <a:solidFill>
                <a:srgbClr val="990000"/>
              </a:solidFill>
            </a:endParaRP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228600" y="16764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0000"/>
                </a:solidFill>
              </a:rPr>
              <a:t>* Thực hành: </a:t>
            </a:r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66675" y="3081338"/>
            <a:ext cx="914400" cy="5334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609600" y="3200400"/>
            <a:ext cx="533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a, </a:t>
            </a:r>
          </a:p>
        </p:txBody>
      </p:sp>
      <p:sp>
        <p:nvSpPr>
          <p:cNvPr id="55307" name="Rectangle 11"/>
          <p:cNvSpPr>
            <a:spLocks noChangeArrowheads="1"/>
          </p:cNvSpPr>
          <p:nvPr/>
        </p:nvSpPr>
        <p:spPr bwMode="auto">
          <a:xfrm>
            <a:off x="1219200" y="32004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1981200" y="34290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2514600" y="32004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10" name="Rectangle 14"/>
          <p:cNvSpPr>
            <a:spLocks noChangeArrowheads="1"/>
          </p:cNvSpPr>
          <p:nvPr/>
        </p:nvSpPr>
        <p:spPr bwMode="auto">
          <a:xfrm>
            <a:off x="3810000" y="32004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11" name="Rectangle 15"/>
          <p:cNvSpPr>
            <a:spLocks noChangeArrowheads="1"/>
          </p:cNvSpPr>
          <p:nvPr/>
        </p:nvSpPr>
        <p:spPr bwMode="auto">
          <a:xfrm>
            <a:off x="5181600" y="32004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12" name="Rectangle 16"/>
          <p:cNvSpPr>
            <a:spLocks noChangeArrowheads="1"/>
          </p:cNvSpPr>
          <p:nvPr/>
        </p:nvSpPr>
        <p:spPr bwMode="auto">
          <a:xfrm>
            <a:off x="6524625" y="32004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13" name="Rectangle 17"/>
          <p:cNvSpPr>
            <a:spLocks noChangeArrowheads="1"/>
          </p:cNvSpPr>
          <p:nvPr/>
        </p:nvSpPr>
        <p:spPr bwMode="auto">
          <a:xfrm>
            <a:off x="7829550" y="32004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14" name="Line 18"/>
          <p:cNvSpPr>
            <a:spLocks noChangeShapeType="1"/>
          </p:cNvSpPr>
          <p:nvPr/>
        </p:nvSpPr>
        <p:spPr bwMode="auto">
          <a:xfrm>
            <a:off x="3276600" y="34290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15" name="Line 19"/>
          <p:cNvSpPr>
            <a:spLocks noChangeShapeType="1"/>
          </p:cNvSpPr>
          <p:nvPr/>
        </p:nvSpPr>
        <p:spPr bwMode="auto">
          <a:xfrm>
            <a:off x="4619625" y="34290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16" name="Line 20"/>
          <p:cNvSpPr>
            <a:spLocks noChangeShapeType="1"/>
          </p:cNvSpPr>
          <p:nvPr/>
        </p:nvSpPr>
        <p:spPr bwMode="auto">
          <a:xfrm>
            <a:off x="5976938" y="34290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17" name="Line 21"/>
          <p:cNvSpPr>
            <a:spLocks noChangeShapeType="1"/>
          </p:cNvSpPr>
          <p:nvPr/>
        </p:nvSpPr>
        <p:spPr bwMode="auto">
          <a:xfrm>
            <a:off x="7315200" y="34290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1143000" y="32004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1984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3733800" y="41148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2683</a:t>
            </a:r>
          </a:p>
        </p:txBody>
      </p:sp>
      <p:sp>
        <p:nvSpPr>
          <p:cNvPr id="55328" name="Text Box 32"/>
          <p:cNvSpPr txBox="1">
            <a:spLocks noChangeArrowheads="1"/>
          </p:cNvSpPr>
          <p:nvPr/>
        </p:nvSpPr>
        <p:spPr bwMode="auto">
          <a:xfrm>
            <a:off x="590550" y="4114800"/>
            <a:ext cx="533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b, </a:t>
            </a:r>
          </a:p>
        </p:txBody>
      </p:sp>
      <p:sp>
        <p:nvSpPr>
          <p:cNvPr id="55329" name="Rectangle 33"/>
          <p:cNvSpPr>
            <a:spLocks noChangeArrowheads="1"/>
          </p:cNvSpPr>
          <p:nvPr/>
        </p:nvSpPr>
        <p:spPr bwMode="auto">
          <a:xfrm>
            <a:off x="1219200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30" name="Line 34"/>
          <p:cNvSpPr>
            <a:spLocks noChangeShapeType="1"/>
          </p:cNvSpPr>
          <p:nvPr/>
        </p:nvSpPr>
        <p:spPr bwMode="auto">
          <a:xfrm>
            <a:off x="1981200" y="43434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31" name="Rectangle 35"/>
          <p:cNvSpPr>
            <a:spLocks noChangeArrowheads="1"/>
          </p:cNvSpPr>
          <p:nvPr/>
        </p:nvSpPr>
        <p:spPr bwMode="auto">
          <a:xfrm>
            <a:off x="2514600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32" name="Rectangle 36"/>
          <p:cNvSpPr>
            <a:spLocks noChangeArrowheads="1"/>
          </p:cNvSpPr>
          <p:nvPr/>
        </p:nvSpPr>
        <p:spPr bwMode="auto">
          <a:xfrm>
            <a:off x="3810000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33" name="Rectangle 37"/>
          <p:cNvSpPr>
            <a:spLocks noChangeArrowheads="1"/>
          </p:cNvSpPr>
          <p:nvPr/>
        </p:nvSpPr>
        <p:spPr bwMode="auto">
          <a:xfrm>
            <a:off x="5181600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34" name="Rectangle 38"/>
          <p:cNvSpPr>
            <a:spLocks noChangeArrowheads="1"/>
          </p:cNvSpPr>
          <p:nvPr/>
        </p:nvSpPr>
        <p:spPr bwMode="auto">
          <a:xfrm>
            <a:off x="6524625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35" name="Rectangle 39"/>
          <p:cNvSpPr>
            <a:spLocks noChangeArrowheads="1"/>
          </p:cNvSpPr>
          <p:nvPr/>
        </p:nvSpPr>
        <p:spPr bwMode="auto">
          <a:xfrm>
            <a:off x="7829550" y="4114800"/>
            <a:ext cx="762000" cy="4572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36" name="Line 40"/>
          <p:cNvSpPr>
            <a:spLocks noChangeShapeType="1"/>
          </p:cNvSpPr>
          <p:nvPr/>
        </p:nvSpPr>
        <p:spPr bwMode="auto">
          <a:xfrm>
            <a:off x="3276600" y="43434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37" name="Line 41"/>
          <p:cNvSpPr>
            <a:spLocks noChangeShapeType="1"/>
          </p:cNvSpPr>
          <p:nvPr/>
        </p:nvSpPr>
        <p:spPr bwMode="auto">
          <a:xfrm>
            <a:off x="4619625" y="43434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38" name="Line 42"/>
          <p:cNvSpPr>
            <a:spLocks noChangeShapeType="1"/>
          </p:cNvSpPr>
          <p:nvPr/>
        </p:nvSpPr>
        <p:spPr bwMode="auto">
          <a:xfrm>
            <a:off x="5976938" y="43434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39" name="Line 43"/>
          <p:cNvSpPr>
            <a:spLocks noChangeShapeType="1"/>
          </p:cNvSpPr>
          <p:nvPr/>
        </p:nvSpPr>
        <p:spPr bwMode="auto">
          <a:xfrm>
            <a:off x="7315200" y="43434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40" name="Text Box 44"/>
          <p:cNvSpPr txBox="1">
            <a:spLocks noChangeArrowheads="1"/>
          </p:cNvSpPr>
          <p:nvPr/>
        </p:nvSpPr>
        <p:spPr bwMode="auto">
          <a:xfrm>
            <a:off x="1143000" y="41148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2681</a:t>
            </a:r>
          </a:p>
        </p:txBody>
      </p:sp>
      <p:sp>
        <p:nvSpPr>
          <p:cNvPr id="55341" name="Text Box 45"/>
          <p:cNvSpPr txBox="1">
            <a:spLocks noChangeArrowheads="1"/>
          </p:cNvSpPr>
          <p:nvPr/>
        </p:nvSpPr>
        <p:spPr bwMode="auto">
          <a:xfrm>
            <a:off x="2438400" y="41148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2682</a:t>
            </a:r>
          </a:p>
        </p:txBody>
      </p:sp>
      <p:sp>
        <p:nvSpPr>
          <p:cNvPr id="55361" name="Text Box 65"/>
          <p:cNvSpPr txBox="1">
            <a:spLocks noChangeArrowheads="1"/>
          </p:cNvSpPr>
          <p:nvPr/>
        </p:nvSpPr>
        <p:spPr bwMode="auto">
          <a:xfrm>
            <a:off x="7753350" y="41148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2686</a:t>
            </a:r>
          </a:p>
        </p:txBody>
      </p:sp>
      <p:sp>
        <p:nvSpPr>
          <p:cNvPr id="55368" name="Text Box 72"/>
          <p:cNvSpPr txBox="1">
            <a:spLocks noChangeArrowheads="1"/>
          </p:cNvSpPr>
          <p:nvPr/>
        </p:nvSpPr>
        <p:spPr bwMode="auto">
          <a:xfrm>
            <a:off x="6448425" y="32004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1988</a:t>
            </a:r>
          </a:p>
        </p:txBody>
      </p:sp>
      <p:sp>
        <p:nvSpPr>
          <p:cNvPr id="55371" name="Text Box 75"/>
          <p:cNvSpPr txBox="1">
            <a:spLocks noChangeArrowheads="1"/>
          </p:cNvSpPr>
          <p:nvPr/>
        </p:nvSpPr>
        <p:spPr bwMode="auto">
          <a:xfrm>
            <a:off x="3724275" y="32004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1986</a:t>
            </a:r>
          </a:p>
        </p:txBody>
      </p:sp>
      <p:sp>
        <p:nvSpPr>
          <p:cNvPr id="55372" name="Text Box 76"/>
          <p:cNvSpPr txBox="1">
            <a:spLocks noChangeArrowheads="1"/>
          </p:cNvSpPr>
          <p:nvPr/>
        </p:nvSpPr>
        <p:spPr bwMode="auto">
          <a:xfrm>
            <a:off x="5119688" y="32004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1987</a:t>
            </a:r>
          </a:p>
        </p:txBody>
      </p:sp>
      <p:sp>
        <p:nvSpPr>
          <p:cNvPr id="55373" name="Text Box 77"/>
          <p:cNvSpPr txBox="1">
            <a:spLocks noChangeArrowheads="1"/>
          </p:cNvSpPr>
          <p:nvPr/>
        </p:nvSpPr>
        <p:spPr bwMode="auto">
          <a:xfrm>
            <a:off x="7758113" y="32004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1989</a:t>
            </a:r>
          </a:p>
        </p:txBody>
      </p:sp>
      <p:sp>
        <p:nvSpPr>
          <p:cNvPr id="55374" name="Text Box 78"/>
          <p:cNvSpPr txBox="1">
            <a:spLocks noChangeArrowheads="1"/>
          </p:cNvSpPr>
          <p:nvPr/>
        </p:nvSpPr>
        <p:spPr bwMode="auto">
          <a:xfrm>
            <a:off x="2438400" y="32004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1985</a:t>
            </a:r>
          </a:p>
        </p:txBody>
      </p:sp>
      <p:sp>
        <p:nvSpPr>
          <p:cNvPr id="55375" name="Text Box 79"/>
          <p:cNvSpPr txBox="1">
            <a:spLocks noChangeArrowheads="1"/>
          </p:cNvSpPr>
          <p:nvPr/>
        </p:nvSpPr>
        <p:spPr bwMode="auto">
          <a:xfrm>
            <a:off x="5105400" y="41148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2684</a:t>
            </a:r>
          </a:p>
        </p:txBody>
      </p:sp>
      <p:sp>
        <p:nvSpPr>
          <p:cNvPr id="55376" name="Text Box 80"/>
          <p:cNvSpPr txBox="1">
            <a:spLocks noChangeArrowheads="1"/>
          </p:cNvSpPr>
          <p:nvPr/>
        </p:nvSpPr>
        <p:spPr bwMode="auto">
          <a:xfrm>
            <a:off x="6448425" y="4114800"/>
            <a:ext cx="914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2685</a:t>
            </a:r>
          </a:p>
        </p:txBody>
      </p:sp>
      <p:sp>
        <p:nvSpPr>
          <p:cNvPr id="55380" name="Text Box 84"/>
          <p:cNvSpPr txBox="1">
            <a:spLocks noChangeArrowheads="1"/>
          </p:cNvSpPr>
          <p:nvPr/>
        </p:nvSpPr>
        <p:spPr bwMode="auto">
          <a:xfrm>
            <a:off x="1371600" y="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/>
              <a:t>Thứ hai, ngày 05 tháng 1 năm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5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9" grpId="0"/>
      <p:bldP spid="55371" grpId="0"/>
      <p:bldP spid="55372" grpId="0"/>
      <p:bldP spid="55373" grpId="0"/>
      <p:bldP spid="55375" grpId="0"/>
      <p:bldP spid="5537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5867_CL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96400" cy="7010400"/>
          </a:xfrm>
          <a:prstGeom prst="rect">
            <a:avLst/>
          </a:prstGeom>
          <a:noFill/>
        </p:spPr>
      </p:pic>
      <p:pic>
        <p:nvPicPr>
          <p:cNvPr id="43011" name="Picture 3" descr="tieu de 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061075"/>
          </a:xfrm>
          <a:prstGeom prst="rect">
            <a:avLst/>
          </a:prstGeom>
          <a:noFill/>
        </p:spPr>
      </p:pic>
      <p:pic>
        <p:nvPicPr>
          <p:cNvPr id="43026" name="Picture 18" descr="natures1%20(8)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5848350"/>
            <a:ext cx="857250" cy="1009650"/>
          </a:xfrm>
          <a:prstGeom prst="rect">
            <a:avLst/>
          </a:prstGeom>
          <a:noFill/>
        </p:spPr>
      </p:pic>
      <p:pic>
        <p:nvPicPr>
          <p:cNvPr id="43027" name="Picture 19" descr="natures1%20(8)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5562600"/>
            <a:ext cx="857250" cy="1009650"/>
          </a:xfrm>
          <a:prstGeom prst="rect">
            <a:avLst/>
          </a:prstGeom>
          <a:noFill/>
        </p:spPr>
      </p:pic>
      <p:pic>
        <p:nvPicPr>
          <p:cNvPr id="43028" name="Picture 20" descr="natures1%20(8)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5848350"/>
            <a:ext cx="857250" cy="1009650"/>
          </a:xfrm>
          <a:prstGeom prst="rect">
            <a:avLst/>
          </a:prstGeom>
          <a:noFill/>
        </p:spPr>
      </p:pic>
      <p:sp>
        <p:nvSpPr>
          <p:cNvPr id="43031" name="WordArt 23"/>
          <p:cNvSpPr>
            <a:spLocks noChangeArrowheads="1" noChangeShapeType="1" noTextEdit="1"/>
          </p:cNvSpPr>
          <p:nvPr/>
        </p:nvSpPr>
        <p:spPr bwMode="auto">
          <a:xfrm>
            <a:off x="1219200" y="3505200"/>
            <a:ext cx="66294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Chào tạm biệt!</a:t>
            </a:r>
          </a:p>
        </p:txBody>
      </p:sp>
      <p:pic>
        <p:nvPicPr>
          <p:cNvPr id="43032" name="Picture 24" descr="comicbird-animated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66800" y="0"/>
            <a:ext cx="1524000" cy="809625"/>
          </a:xfrm>
          <a:prstGeom prst="rect">
            <a:avLst/>
          </a:prstGeom>
          <a:noFill/>
        </p:spPr>
      </p:pic>
      <p:pic>
        <p:nvPicPr>
          <p:cNvPr id="43033" name="Picture 25" descr="comicbird-animated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77000" y="914400"/>
            <a:ext cx="1524000" cy="809625"/>
          </a:xfrm>
          <a:prstGeom prst="rect">
            <a:avLst/>
          </a:prstGeom>
          <a:noFill/>
        </p:spPr>
      </p:pic>
      <p:pic>
        <p:nvPicPr>
          <p:cNvPr id="43034" name="Picture 26" descr="comicbird-animated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0"/>
            <a:ext cx="1524000" cy="809625"/>
          </a:xfrm>
          <a:prstGeom prst="rect">
            <a:avLst/>
          </a:prstGeom>
          <a:noFill/>
        </p:spPr>
      </p:pic>
      <p:pic>
        <p:nvPicPr>
          <p:cNvPr id="43035" name="Picture 27" descr="comicbird-animated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0" y="0"/>
            <a:ext cx="1524000" cy="809625"/>
          </a:xfrm>
          <a:prstGeom prst="rect">
            <a:avLst/>
          </a:prstGeom>
          <a:noFill/>
        </p:spPr>
      </p:pic>
      <p:pic>
        <p:nvPicPr>
          <p:cNvPr id="43037" name="Picture 29" descr="Ảnh1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2400" y="152400"/>
            <a:ext cx="685800" cy="704850"/>
          </a:xfrm>
          <a:prstGeom prst="rect">
            <a:avLst/>
          </a:prstGeom>
          <a:noFill/>
        </p:spPr>
      </p:pic>
      <p:pic>
        <p:nvPicPr>
          <p:cNvPr id="43038" name="Picture 30" descr="Ảnh1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229600" y="228600"/>
            <a:ext cx="685800" cy="704850"/>
          </a:xfrm>
          <a:prstGeom prst="rect">
            <a:avLst/>
          </a:prstGeom>
          <a:noFill/>
        </p:spPr>
      </p:pic>
      <p:pic>
        <p:nvPicPr>
          <p:cNvPr id="43039" name="Picture 31" descr="Ảnh1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123829">
            <a:off x="152400" y="6019800"/>
            <a:ext cx="685800" cy="704850"/>
          </a:xfrm>
          <a:prstGeom prst="rect">
            <a:avLst/>
          </a:prstGeom>
          <a:noFill/>
        </p:spPr>
      </p:pic>
      <p:pic>
        <p:nvPicPr>
          <p:cNvPr id="43040" name="Picture 32" descr="Ảnh1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05800" y="6019800"/>
            <a:ext cx="685800" cy="704850"/>
          </a:xfrm>
          <a:prstGeom prst="rect">
            <a:avLst/>
          </a:prstGeom>
          <a:noFill/>
        </p:spPr>
      </p:pic>
      <p:pic>
        <p:nvPicPr>
          <p:cNvPr id="70660" name="Picture 4" descr="Animat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5400000">
            <a:off x="-3356769" y="3345656"/>
            <a:ext cx="6816725" cy="11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1" name="Picture 5" descr="Animat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5400000">
            <a:off x="5688806" y="3383757"/>
            <a:ext cx="6791325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2" name="Picture 6" descr="Animat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069388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3" name="Picture 7" descr="Animat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748463"/>
            <a:ext cx="914400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4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0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43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42053"/>
  <p:tag name="VIOLETTITLE" val="Các số có bốn chữ số"/>
  <p:tag name="VIOLETLESSON" val="53"/>
  <p:tag name="VIOLETCATID" val="8049774"/>
  <p:tag name="VIOLETSUBJECT" val="Toán học 3"/>
  <p:tag name="VIOLETAUTHORID" val="2029950"/>
  <p:tag name="VIOLETAUTHORNAME" val="Nguyễn Thị Lệ Thủy"/>
  <p:tag name="VIOLETAUTHORAVATAR" val="2/29/950/avatar.jpg"/>
  <p:tag name="VIOLETAUTHORADDRESS" val="TH Truong Hoanh - Quang Nam"/>
  <p:tag name="VIOLETAUTHORHOMEPAGE" val="http://violet.vn/thuyle64"/>
  <p:tag name="VIOLETDATE" val="2015-04-25 14:08:04"/>
  <p:tag name="VIOLETHIT" val="258"/>
  <p:tag name="VIOLETLIKE" val="0"/>
  <p:tag name="MMPROD_NEXTUNIQUEID" val="10011"/>
  <p:tag name="MMPROD_UIDATA" val="&lt;database version=&quot;7.0&quot;&gt;&lt;object type=&quot;1&quot; unique_id=&quot;10001&quot;&gt;&lt;object type=&quot;2&quot; unique_id=&quot;10656&quot;&gt;&lt;object type=&quot;3&quot; unique_id=&quot;10657&quot;&gt;&lt;property id=&quot;20148&quot; value=&quot;5&quot;/&gt;&lt;property id=&quot;20300&quot; value=&quot;Slide 1&quot;/&gt;&lt;property id=&quot;20307&quot; value=&quot;273&quot;/&gt;&lt;/object&gt;&lt;object type=&quot;3&quot; unique_id=&quot;10658&quot;&gt;&lt;property id=&quot;20148&quot; value=&quot;5&quot;/&gt;&lt;property id=&quot;20300&quot; value=&quot;Slide 2&quot;/&gt;&lt;property id=&quot;20307&quot; value=&quot;257&quot;/&gt;&lt;/object&gt;&lt;object type=&quot;3&quot; unique_id=&quot;10659&quot;&gt;&lt;property id=&quot;20148&quot; value=&quot;5&quot;/&gt;&lt;property id=&quot;20300&quot; value=&quot;Slide 3&quot;/&gt;&lt;property id=&quot;20307&quot; value=&quot;258&quot;/&gt;&lt;/object&gt;&lt;object type=&quot;3&quot; unique_id=&quot;10660&quot;&gt;&lt;property id=&quot;20148&quot; value=&quot;5&quot;/&gt;&lt;property id=&quot;20300&quot; value=&quot;Slide 4&quot;/&gt;&lt;property id=&quot;20307&quot; value=&quot;269&quot;/&gt;&lt;/object&gt;&lt;object type=&quot;3&quot; unique_id=&quot;10661&quot;&gt;&lt;property id=&quot;20148&quot; value=&quot;5&quot;/&gt;&lt;property id=&quot;20300&quot; value=&quot;Slide 5&quot;/&gt;&lt;property id=&quot;20307&quot; value=&quot;270&quot;/&gt;&lt;/object&gt;&lt;object type=&quot;3&quot; unique_id=&quot;10662&quot;&gt;&lt;property id=&quot;20148&quot; value=&quot;5&quot;/&gt;&lt;property id=&quot;20300&quot; value=&quot;Slide 6&quot;/&gt;&lt;property id=&quot;20307&quot; value=&quot;271&quot;/&gt;&lt;/object&gt;&lt;object type=&quot;3&quot; unique_id=&quot;10663&quot;&gt;&lt;property id=&quot;20148&quot; value=&quot;5&quot;/&gt;&lt;property id=&quot;20300&quot; value=&quot;Slide 7&quot;/&gt;&lt;property id=&quot;20307&quot; value=&quot;272&quot;/&gt;&lt;/object&gt;&lt;object type=&quot;3&quot; unique_id=&quot;10664&quot;&gt;&lt;property id=&quot;20148&quot; value=&quot;5&quot;/&gt;&lt;property id=&quot;20300&quot; value=&quot;Slide 8&quot;/&gt;&lt;property id=&quot;20307&quot; value=&quot;268&quot;/&gt;&lt;/object&gt;&lt;/object&gt;&lt;object type=&quot;8&quot; unique_id=&quot;1067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937</TotalTime>
  <Words>376</Words>
  <Application>Microsoft Office PowerPoint</Application>
  <PresentationFormat>On-screen Show (4:3)</PresentationFormat>
  <Paragraphs>161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Times New Roman</vt:lpstr>
      <vt:lpstr>Wingdings</vt:lpstr>
      <vt:lpstr>VNI-Thufap2</vt:lpstr>
      <vt:lpstr>.VnTime</vt:lpstr>
      <vt:lpstr>.VnTimeH</vt:lpstr>
      <vt:lpstr>Watermark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Thủy TH</dc:creator>
  <cp:lastModifiedBy>AutoBVT</cp:lastModifiedBy>
  <cp:revision>62</cp:revision>
  <dcterms:created xsi:type="dcterms:W3CDTF">2008-01-19T05:56:28Z</dcterms:created>
  <dcterms:modified xsi:type="dcterms:W3CDTF">2019-01-08T02:50:44Z</dcterms:modified>
</cp:coreProperties>
</file>