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49" r:id="rId2"/>
  </p:sldMasterIdLst>
  <p:notesMasterIdLst>
    <p:notesMasterId r:id="rId27"/>
  </p:notesMasterIdLst>
  <p:handoutMasterIdLst>
    <p:handoutMasterId r:id="rId28"/>
  </p:handoutMasterIdLst>
  <p:sldIdLst>
    <p:sldId id="476" r:id="rId3"/>
    <p:sldId id="431" r:id="rId4"/>
    <p:sldId id="449" r:id="rId5"/>
    <p:sldId id="450" r:id="rId6"/>
    <p:sldId id="447" r:id="rId7"/>
    <p:sldId id="451" r:id="rId8"/>
    <p:sldId id="441" r:id="rId9"/>
    <p:sldId id="452" r:id="rId10"/>
    <p:sldId id="433" r:id="rId11"/>
    <p:sldId id="453" r:id="rId12"/>
    <p:sldId id="434" r:id="rId13"/>
    <p:sldId id="471" r:id="rId14"/>
    <p:sldId id="472" r:id="rId15"/>
    <p:sldId id="473" r:id="rId16"/>
    <p:sldId id="474" r:id="rId17"/>
    <p:sldId id="435" r:id="rId18"/>
    <p:sldId id="456" r:id="rId19"/>
    <p:sldId id="475" r:id="rId20"/>
    <p:sldId id="437" r:id="rId21"/>
    <p:sldId id="438" r:id="rId22"/>
    <p:sldId id="458" r:id="rId23"/>
    <p:sldId id="439" r:id="rId24"/>
    <p:sldId id="444" r:id="rId25"/>
    <p:sldId id="362" r:id="rId26"/>
  </p:sldIdLst>
  <p:sldSz cx="9144000" cy="6858000" type="screen4x3"/>
  <p:notesSz cx="6858000" cy="9144000"/>
  <p:embeddedFontLst>
    <p:embeddedFont>
      <p:font typeface="宋体" pitchFamily="2" charset="-122"/>
      <p:regular r:id="rId29"/>
    </p:embeddedFont>
    <p:embeddedFont>
      <p:font typeface=".VnAristote" pitchFamily="34" charset="0"/>
      <p:regular r:id="rId30"/>
    </p:embeddedFont>
  </p:embeddedFontLst>
  <p:custDataLst>
    <p:tags r:id="rId31"/>
  </p:custDataLst>
  <p:defaultTextStyle>
    <a:defPPr>
      <a:defRPr lang="en-US"/>
    </a:defPPr>
    <a:lvl1pPr algn="l" rtl="0" fontAlgn="base">
      <a:spcBef>
        <a:spcPct val="0"/>
      </a:spcBef>
      <a:spcAft>
        <a:spcPct val="0"/>
      </a:spcAft>
      <a:defRPr sz="2000" b="1" kern="1200">
        <a:solidFill>
          <a:srgbClr val="CC0099"/>
        </a:solidFill>
        <a:latin typeface="宋体" pitchFamily="2" charset="-122"/>
        <a:ea typeface="+mn-ea"/>
        <a:cs typeface="+mn-cs"/>
      </a:defRPr>
    </a:lvl1pPr>
    <a:lvl2pPr marL="457200" algn="l" rtl="0" fontAlgn="base">
      <a:spcBef>
        <a:spcPct val="0"/>
      </a:spcBef>
      <a:spcAft>
        <a:spcPct val="0"/>
      </a:spcAft>
      <a:defRPr sz="2000" b="1" kern="1200">
        <a:solidFill>
          <a:srgbClr val="CC0099"/>
        </a:solidFill>
        <a:latin typeface="宋体" pitchFamily="2" charset="-122"/>
        <a:ea typeface="+mn-ea"/>
        <a:cs typeface="+mn-cs"/>
      </a:defRPr>
    </a:lvl2pPr>
    <a:lvl3pPr marL="914400" algn="l" rtl="0" fontAlgn="base">
      <a:spcBef>
        <a:spcPct val="0"/>
      </a:spcBef>
      <a:spcAft>
        <a:spcPct val="0"/>
      </a:spcAft>
      <a:defRPr sz="2000" b="1" kern="1200">
        <a:solidFill>
          <a:srgbClr val="CC0099"/>
        </a:solidFill>
        <a:latin typeface="宋体" pitchFamily="2" charset="-122"/>
        <a:ea typeface="+mn-ea"/>
        <a:cs typeface="+mn-cs"/>
      </a:defRPr>
    </a:lvl3pPr>
    <a:lvl4pPr marL="1371600" algn="l" rtl="0" fontAlgn="base">
      <a:spcBef>
        <a:spcPct val="0"/>
      </a:spcBef>
      <a:spcAft>
        <a:spcPct val="0"/>
      </a:spcAft>
      <a:defRPr sz="2000" b="1" kern="1200">
        <a:solidFill>
          <a:srgbClr val="CC0099"/>
        </a:solidFill>
        <a:latin typeface="宋体" pitchFamily="2" charset="-122"/>
        <a:ea typeface="+mn-ea"/>
        <a:cs typeface="+mn-cs"/>
      </a:defRPr>
    </a:lvl4pPr>
    <a:lvl5pPr marL="1828800" algn="l" rtl="0" fontAlgn="base">
      <a:spcBef>
        <a:spcPct val="0"/>
      </a:spcBef>
      <a:spcAft>
        <a:spcPct val="0"/>
      </a:spcAft>
      <a:defRPr sz="2000" b="1" kern="1200">
        <a:solidFill>
          <a:srgbClr val="CC0099"/>
        </a:solidFill>
        <a:latin typeface="宋体" pitchFamily="2" charset="-122"/>
        <a:ea typeface="+mn-ea"/>
        <a:cs typeface="+mn-cs"/>
      </a:defRPr>
    </a:lvl5pPr>
    <a:lvl6pPr marL="2286000" algn="l" defTabSz="914400" rtl="0" eaLnBrk="1" latinLnBrk="0" hangingPunct="1">
      <a:defRPr sz="2000" b="1" kern="1200">
        <a:solidFill>
          <a:srgbClr val="CC0099"/>
        </a:solidFill>
        <a:latin typeface="宋体" pitchFamily="2" charset="-122"/>
        <a:ea typeface="+mn-ea"/>
        <a:cs typeface="+mn-cs"/>
      </a:defRPr>
    </a:lvl6pPr>
    <a:lvl7pPr marL="2743200" algn="l" defTabSz="914400" rtl="0" eaLnBrk="1" latinLnBrk="0" hangingPunct="1">
      <a:defRPr sz="2000" b="1" kern="1200">
        <a:solidFill>
          <a:srgbClr val="CC0099"/>
        </a:solidFill>
        <a:latin typeface="宋体" pitchFamily="2" charset="-122"/>
        <a:ea typeface="+mn-ea"/>
        <a:cs typeface="+mn-cs"/>
      </a:defRPr>
    </a:lvl7pPr>
    <a:lvl8pPr marL="3200400" algn="l" defTabSz="914400" rtl="0" eaLnBrk="1" latinLnBrk="0" hangingPunct="1">
      <a:defRPr sz="2000" b="1" kern="1200">
        <a:solidFill>
          <a:srgbClr val="CC0099"/>
        </a:solidFill>
        <a:latin typeface="宋体" pitchFamily="2" charset="-122"/>
        <a:ea typeface="+mn-ea"/>
        <a:cs typeface="+mn-cs"/>
      </a:defRPr>
    </a:lvl8pPr>
    <a:lvl9pPr marL="3657600" algn="l" defTabSz="914400" rtl="0" eaLnBrk="1" latinLnBrk="0" hangingPunct="1">
      <a:defRPr sz="2000" b="1" kern="1200">
        <a:solidFill>
          <a:srgbClr val="CC0099"/>
        </a:solidFill>
        <a:latin typeface="宋体" pitchFamily="2" charset="-12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00FF00"/>
    <a:srgbClr val="FF0000"/>
    <a:srgbClr val="FFFFCC"/>
    <a:srgbClr val="000066"/>
    <a:srgbClr val="FF00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98" autoAdjust="0"/>
    <p:restoredTop sz="94664" autoAdjust="0"/>
  </p:normalViewPr>
  <p:slideViewPr>
    <p:cSldViewPr>
      <p:cViewPr>
        <p:scale>
          <a:sx n="66" d="100"/>
          <a:sy n="66" d="100"/>
        </p:scale>
        <p:origin x="-966"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endParaRPr lang="vi-VN"/>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fld id="{C0F9BA3C-AF3A-4C1C-883B-4F8C509870B0}" type="datetime1">
              <a:rPr lang="en-US"/>
              <a:pPr/>
              <a:t>1/4/2019</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endParaRPr lang="vi-VN"/>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77D53F60-9421-4000-84E4-A67F1E5C474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endParaRPr lang="vi-VN"/>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fld id="{B7B30E7B-A948-47E6-927F-F162491814CD}" type="datetime1">
              <a:rPr lang="en-US"/>
              <a:pPr/>
              <a:t>1/4/2019</a:t>
            </a:fld>
            <a:endParaRPr lang="en-US"/>
          </a:p>
        </p:txBody>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endParaRPr lang="vi-VN"/>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B47891DD-A661-4EAC-B9D2-4FF329E8EB90}" type="slidenum">
              <a:rPr lang="en-US"/>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7651"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a:noFill/>
          <a:ln/>
        </p:spPr>
        <p:txBody>
          <a:bodyPr/>
          <a:lstStyle/>
          <a:p>
            <a:r>
              <a:rPr lang="en-US" smtClean="0"/>
              <a:t>Lười lao động là đáng khen hay đáng chê trách.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9699"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eaLnBrk="0" fontAlgn="base" hangingPunct="0">
        <a:spcBef>
          <a:spcPct val="0"/>
        </a:spcBef>
        <a:spcAft>
          <a:spcPct val="0"/>
        </a:spcAft>
        <a:defRPr sz="2400">
          <a:solidFill>
            <a:schemeClr val="tx2"/>
          </a:solidFill>
          <a:latin typeface="Times New Roman" pitchFamily="18" charset="0"/>
        </a:defRPr>
      </a:lvl6pPr>
      <a:lvl7pPr marL="914400" algn="ctr" rtl="0" eaLnBrk="0" fontAlgn="base" hangingPunct="0">
        <a:spcBef>
          <a:spcPct val="0"/>
        </a:spcBef>
        <a:spcAft>
          <a:spcPct val="0"/>
        </a:spcAft>
        <a:defRPr sz="2400">
          <a:solidFill>
            <a:schemeClr val="tx2"/>
          </a:solidFill>
          <a:latin typeface="Times New Roman" pitchFamily="18" charset="0"/>
        </a:defRPr>
      </a:lvl7pPr>
      <a:lvl8pPr marL="1371600" algn="ctr" rtl="0" eaLnBrk="0" fontAlgn="base" hangingPunct="0">
        <a:spcBef>
          <a:spcPct val="0"/>
        </a:spcBef>
        <a:spcAft>
          <a:spcPct val="0"/>
        </a:spcAft>
        <a:defRPr sz="2400">
          <a:solidFill>
            <a:schemeClr val="tx2"/>
          </a:solidFill>
          <a:latin typeface="Times New Roman" pitchFamily="18" charset="0"/>
        </a:defRPr>
      </a:lvl8pPr>
      <a:lvl9pPr marL="1828800" algn="ctr" rtl="0" eaLnBrk="0" fontAlgn="base" hangingPunct="0">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gif"/><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2.xml"/><Relationship Id="rId1" Type="http://schemas.openxmlformats.org/officeDocument/2006/relationships/video" Target="file:///C:\Users\WinVista\Desktop\dao%20duc%20-%20chi%20nga\ok3.mpg" TargetMode="Externa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file:///C:\Users\WinVista\Desktop\dao%20duc%20-%20chi%20nga\ok1.mpg" TargetMode="Externa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wm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Đạo</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đức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19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19</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Kính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trọng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biết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ơn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người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lao</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động</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1981200" y="6324600"/>
            <a:ext cx="0" cy="0"/>
          </a:xfrm>
          <a:prstGeom prst="line">
            <a:avLst/>
          </a:prstGeom>
          <a:noFill/>
          <a:ln w="9525">
            <a:solidFill>
              <a:schemeClr val="tx1"/>
            </a:solidFill>
            <a:round/>
            <a:headEnd/>
            <a:tailEnd/>
          </a:ln>
        </p:spPr>
        <p:txBody>
          <a:bodyPr/>
          <a:lstStyle/>
          <a:p>
            <a:endParaRPr lang="vi-VN"/>
          </a:p>
        </p:txBody>
      </p:sp>
      <p:sp>
        <p:nvSpPr>
          <p:cNvPr id="11267" name="Rectangle 3"/>
          <p:cNvSpPr>
            <a:spLocks noChangeArrowheads="1"/>
          </p:cNvSpPr>
          <p:nvPr/>
        </p:nvSpPr>
        <p:spPr bwMode="auto">
          <a:xfrm>
            <a:off x="0" y="0"/>
            <a:ext cx="9144000" cy="6858000"/>
          </a:xfrm>
          <a:prstGeom prst="rect">
            <a:avLst/>
          </a:prstGeom>
          <a:noFill/>
          <a:ln w="76200">
            <a:pattFill prst="pct80">
              <a:fgClr>
                <a:srgbClr val="0000CC"/>
              </a:fgClr>
              <a:bgClr>
                <a:srgbClr val="FFFFFF"/>
              </a:bgClr>
            </a:pattFill>
            <a:miter lim="800000"/>
            <a:headEnd/>
            <a:tailEnd/>
          </a:ln>
        </p:spPr>
        <p:txBody>
          <a:bodyPr wrap="none" anchor="ctr"/>
          <a:lstStyle/>
          <a:p>
            <a:endParaRPr lang="vi-VN"/>
          </a:p>
        </p:txBody>
      </p:sp>
      <p:pic>
        <p:nvPicPr>
          <p:cNvPr id="11268" name="Picture 14" descr="J0124039"/>
          <p:cNvPicPr>
            <a:picLocks noChangeAspect="1" noChangeArrowheads="1"/>
          </p:cNvPicPr>
          <p:nvPr/>
        </p:nvPicPr>
        <p:blipFill>
          <a:blip r:embed="rId2"/>
          <a:srcRect/>
          <a:stretch>
            <a:fillRect/>
          </a:stretch>
        </p:blipFill>
        <p:spPr bwMode="auto">
          <a:xfrm rot="-5400000">
            <a:off x="7866063" y="398462"/>
            <a:ext cx="1676400" cy="879475"/>
          </a:xfrm>
          <a:prstGeom prst="rect">
            <a:avLst/>
          </a:prstGeom>
          <a:noFill/>
          <a:ln w="9525">
            <a:noFill/>
            <a:miter lim="800000"/>
            <a:headEnd/>
            <a:tailEnd/>
          </a:ln>
        </p:spPr>
      </p:pic>
      <p:sp>
        <p:nvSpPr>
          <p:cNvPr id="82962" name="Rectangle 18"/>
          <p:cNvSpPr>
            <a:spLocks noChangeArrowheads="1"/>
          </p:cNvSpPr>
          <p:nvPr/>
        </p:nvSpPr>
        <p:spPr bwMode="auto">
          <a:xfrm>
            <a:off x="4606925" y="3117850"/>
            <a:ext cx="3165475" cy="609600"/>
          </a:xfrm>
          <a:prstGeom prst="rect">
            <a:avLst/>
          </a:prstGeom>
          <a:solidFill>
            <a:srgbClr val="FF00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00FF"/>
            </a:extrusionClr>
          </a:sp3d>
        </p:spPr>
        <p:txBody>
          <a:bodyPr wrap="none" anchor="ctr">
            <a:flatTx/>
          </a:bodyPr>
          <a:lstStyle/>
          <a:p>
            <a:pPr algn="ctr"/>
            <a:r>
              <a:rPr lang="en-US" sz="3200">
                <a:solidFill>
                  <a:srgbClr val="FFFF00"/>
                </a:solidFill>
                <a:latin typeface="Times New Roman" pitchFamily="18" charset="0"/>
              </a:rPr>
              <a:t>Hối hận</a:t>
            </a:r>
            <a:endParaRPr lang="en-US" sz="3200">
              <a:solidFill>
                <a:srgbClr val="FFFFCC"/>
              </a:solidFill>
              <a:latin typeface="Times New Roman" pitchFamily="18" charset="0"/>
            </a:endParaRPr>
          </a:p>
        </p:txBody>
      </p:sp>
      <p:sp>
        <p:nvSpPr>
          <p:cNvPr id="82963" name="Rectangle 19"/>
          <p:cNvSpPr>
            <a:spLocks noChangeArrowheads="1"/>
          </p:cNvSpPr>
          <p:nvPr/>
        </p:nvSpPr>
        <p:spPr bwMode="auto">
          <a:xfrm>
            <a:off x="4564063" y="4127500"/>
            <a:ext cx="3268662" cy="596900"/>
          </a:xfrm>
          <a:prstGeom prst="rect">
            <a:avLst/>
          </a:prstGeom>
          <a:solidFill>
            <a:srgbClr val="FF00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00FF"/>
            </a:extrusionClr>
          </a:sp3d>
        </p:spPr>
        <p:txBody>
          <a:bodyPr wrap="none" anchor="ctr">
            <a:flatTx/>
          </a:bodyPr>
          <a:lstStyle/>
          <a:p>
            <a:pPr algn="ctr"/>
            <a:r>
              <a:rPr lang="en-US" sz="3200">
                <a:solidFill>
                  <a:srgbClr val="FFFF00"/>
                </a:solidFill>
                <a:latin typeface="Times New Roman" pitchFamily="18" charset="0"/>
              </a:rPr>
              <a:t> Nuối tiếc</a:t>
            </a:r>
            <a:endParaRPr lang="en-US" sz="3200">
              <a:solidFill>
                <a:srgbClr val="FFFFCC"/>
              </a:solidFill>
              <a:latin typeface="Times New Roman" pitchFamily="18" charset="0"/>
            </a:endParaRPr>
          </a:p>
        </p:txBody>
      </p:sp>
      <p:sp>
        <p:nvSpPr>
          <p:cNvPr id="82964" name="Line 20"/>
          <p:cNvSpPr>
            <a:spLocks noChangeShapeType="1"/>
          </p:cNvSpPr>
          <p:nvPr/>
        </p:nvSpPr>
        <p:spPr bwMode="auto">
          <a:xfrm flipV="1">
            <a:off x="3352800" y="3581400"/>
            <a:ext cx="914400" cy="533400"/>
          </a:xfrm>
          <a:prstGeom prst="line">
            <a:avLst/>
          </a:prstGeom>
          <a:noFill/>
          <a:ln w="76200">
            <a:solidFill>
              <a:srgbClr val="003300"/>
            </a:solidFill>
            <a:round/>
            <a:headEnd/>
            <a:tailEnd type="triangle" w="med" len="med"/>
          </a:ln>
        </p:spPr>
        <p:txBody>
          <a:bodyPr/>
          <a:lstStyle/>
          <a:p>
            <a:endParaRPr lang="vi-VN"/>
          </a:p>
        </p:txBody>
      </p:sp>
      <p:sp>
        <p:nvSpPr>
          <p:cNvPr id="2" name="Line 20"/>
          <p:cNvSpPr>
            <a:spLocks noChangeShapeType="1"/>
          </p:cNvSpPr>
          <p:nvPr/>
        </p:nvSpPr>
        <p:spPr bwMode="auto">
          <a:xfrm flipV="1">
            <a:off x="3352800" y="4343400"/>
            <a:ext cx="990600" cy="0"/>
          </a:xfrm>
          <a:prstGeom prst="line">
            <a:avLst/>
          </a:prstGeom>
          <a:noFill/>
          <a:ln w="76200">
            <a:solidFill>
              <a:srgbClr val="003300"/>
            </a:solidFill>
            <a:round/>
            <a:headEnd/>
            <a:tailEnd type="triangle" w="med" len="med"/>
          </a:ln>
        </p:spPr>
        <p:txBody>
          <a:bodyPr/>
          <a:lstStyle/>
          <a:p>
            <a:endParaRPr lang="vi-VN"/>
          </a:p>
        </p:txBody>
      </p:sp>
      <p:sp>
        <p:nvSpPr>
          <p:cNvPr id="3" name="Line 20"/>
          <p:cNvSpPr>
            <a:spLocks noChangeShapeType="1"/>
          </p:cNvSpPr>
          <p:nvPr/>
        </p:nvSpPr>
        <p:spPr bwMode="auto">
          <a:xfrm>
            <a:off x="3352800" y="4648200"/>
            <a:ext cx="838200" cy="685800"/>
          </a:xfrm>
          <a:prstGeom prst="line">
            <a:avLst/>
          </a:prstGeom>
          <a:noFill/>
          <a:ln w="76200">
            <a:solidFill>
              <a:srgbClr val="003300"/>
            </a:solidFill>
            <a:round/>
            <a:headEnd/>
            <a:tailEnd type="triangle" w="med" len="med"/>
          </a:ln>
        </p:spPr>
        <p:txBody>
          <a:bodyPr/>
          <a:lstStyle/>
          <a:p>
            <a:endParaRPr lang="vi-VN"/>
          </a:p>
        </p:txBody>
      </p:sp>
      <p:sp>
        <p:nvSpPr>
          <p:cNvPr id="4" name="Rectangle 19"/>
          <p:cNvSpPr>
            <a:spLocks noChangeArrowheads="1"/>
          </p:cNvSpPr>
          <p:nvPr/>
        </p:nvSpPr>
        <p:spPr bwMode="auto">
          <a:xfrm>
            <a:off x="4576763" y="5105400"/>
            <a:ext cx="3271837" cy="533400"/>
          </a:xfrm>
          <a:prstGeom prst="rect">
            <a:avLst/>
          </a:prstGeom>
          <a:solidFill>
            <a:srgbClr val="FF00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00FF"/>
            </a:extrusionClr>
          </a:sp3d>
        </p:spPr>
        <p:txBody>
          <a:bodyPr wrap="none" anchor="ctr">
            <a:flatTx/>
          </a:bodyPr>
          <a:lstStyle/>
          <a:p>
            <a:pPr algn="ctr"/>
            <a:r>
              <a:rPr lang="en-US" sz="3200">
                <a:solidFill>
                  <a:srgbClr val="FFFF00"/>
                </a:solidFill>
                <a:latin typeface="Times New Roman" pitchFamily="18" charset="0"/>
              </a:rPr>
              <a:t>Làm việc chăm chỉ</a:t>
            </a:r>
            <a:endParaRPr lang="en-US" sz="3200">
              <a:solidFill>
                <a:srgbClr val="FFFFCC"/>
              </a:solidFill>
              <a:latin typeface="Times New Roman" pitchFamily="18" charset="0"/>
            </a:endParaRPr>
          </a:p>
        </p:txBody>
      </p:sp>
      <p:sp>
        <p:nvSpPr>
          <p:cNvPr id="82960" name="Rectangle 16"/>
          <p:cNvSpPr>
            <a:spLocks noChangeArrowheads="1"/>
          </p:cNvSpPr>
          <p:nvPr/>
        </p:nvSpPr>
        <p:spPr bwMode="auto">
          <a:xfrm>
            <a:off x="1066800" y="3886200"/>
            <a:ext cx="2120900" cy="977900"/>
          </a:xfrm>
          <a:prstGeom prst="rect">
            <a:avLst/>
          </a:prstGeom>
          <a:solidFill>
            <a:srgbClr val="0000CC"/>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00FF"/>
            </a:extrusionClr>
          </a:sp3d>
        </p:spPr>
        <p:txBody>
          <a:bodyPr wrap="none" anchor="ctr">
            <a:flatTx/>
          </a:bodyPr>
          <a:lstStyle/>
          <a:p>
            <a:pPr algn="ctr"/>
            <a:r>
              <a:rPr lang="en-US" sz="3600">
                <a:solidFill>
                  <a:srgbClr val="FFFF00"/>
                </a:solidFill>
                <a:latin typeface="Times New Roman" pitchFamily="18" charset="0"/>
              </a:rPr>
              <a:t>Pê-chi-a</a:t>
            </a:r>
            <a:endParaRPr lang="en-US" sz="3600">
              <a:solidFill>
                <a:srgbClr val="FFFFCC"/>
              </a:solidFill>
              <a:latin typeface="Times New Roman" pitchFamily="18" charset="0"/>
            </a:endParaRPr>
          </a:p>
        </p:txBody>
      </p:sp>
      <p:pic>
        <p:nvPicPr>
          <p:cNvPr id="11276" name="Picture 12" descr="KITTY"/>
          <p:cNvPicPr>
            <a:picLocks noChangeAspect="1" noChangeArrowheads="1" noCrop="1"/>
          </p:cNvPicPr>
          <p:nvPr/>
        </p:nvPicPr>
        <p:blipFill>
          <a:blip r:embed="rId3"/>
          <a:srcRect/>
          <a:stretch>
            <a:fillRect/>
          </a:stretch>
        </p:blipFill>
        <p:spPr bwMode="auto">
          <a:xfrm>
            <a:off x="-457200" y="5229225"/>
            <a:ext cx="1585913" cy="1628775"/>
          </a:xfrm>
          <a:prstGeom prst="rect">
            <a:avLst/>
          </a:prstGeom>
          <a:noFill/>
          <a:ln w="9525">
            <a:noFill/>
            <a:miter lim="800000"/>
            <a:headEnd/>
            <a:tailEnd/>
          </a:ln>
        </p:spPr>
      </p:pic>
      <p:pic>
        <p:nvPicPr>
          <p:cNvPr id="11277" name="Picture 13" descr="KITTY"/>
          <p:cNvPicPr>
            <a:picLocks noChangeAspect="1" noChangeArrowheads="1" noCrop="1"/>
          </p:cNvPicPr>
          <p:nvPr/>
        </p:nvPicPr>
        <p:blipFill>
          <a:blip r:embed="rId3"/>
          <a:srcRect/>
          <a:stretch>
            <a:fillRect/>
          </a:stretch>
        </p:blipFill>
        <p:spPr bwMode="auto">
          <a:xfrm flipH="1">
            <a:off x="7620000" y="4848225"/>
            <a:ext cx="1984375" cy="2009775"/>
          </a:xfrm>
          <a:prstGeom prst="rect">
            <a:avLst/>
          </a:prstGeom>
          <a:noFill/>
          <a:ln w="9525">
            <a:noFill/>
            <a:miter lim="800000"/>
            <a:headEnd/>
            <a:tailEnd/>
          </a:ln>
        </p:spPr>
      </p:pic>
      <p:grpSp>
        <p:nvGrpSpPr>
          <p:cNvPr id="11278" name="Group 14"/>
          <p:cNvGrpSpPr>
            <a:grpSpLocks/>
          </p:cNvGrpSpPr>
          <p:nvPr/>
        </p:nvGrpSpPr>
        <p:grpSpPr bwMode="auto">
          <a:xfrm>
            <a:off x="1535113" y="5465763"/>
            <a:ext cx="5703887" cy="1239837"/>
            <a:chOff x="1061" y="3059"/>
            <a:chExt cx="3593" cy="781"/>
          </a:xfrm>
        </p:grpSpPr>
        <p:pic>
          <p:nvPicPr>
            <p:cNvPr id="11282" name="Picture 15" descr="blumen-pflanzen051"/>
            <p:cNvPicPr>
              <a:picLocks noChangeAspect="1" noChangeArrowheads="1" noCrop="1"/>
            </p:cNvPicPr>
            <p:nvPr/>
          </p:nvPicPr>
          <p:blipFill>
            <a:blip r:embed="rId4"/>
            <a:srcRect/>
            <a:stretch>
              <a:fillRect/>
            </a:stretch>
          </p:blipFill>
          <p:spPr bwMode="auto">
            <a:xfrm>
              <a:off x="1061" y="3216"/>
              <a:ext cx="478" cy="624"/>
            </a:xfrm>
            <a:prstGeom prst="rect">
              <a:avLst/>
            </a:prstGeom>
            <a:noFill/>
            <a:ln w="9525">
              <a:noFill/>
              <a:miter lim="800000"/>
              <a:headEnd/>
              <a:tailEnd/>
            </a:ln>
          </p:spPr>
        </p:pic>
        <p:pic>
          <p:nvPicPr>
            <p:cNvPr id="11283" name="Picture 16" descr="blumen-pflanzen051"/>
            <p:cNvPicPr>
              <a:picLocks noChangeAspect="1" noChangeArrowheads="1" noCrop="1"/>
            </p:cNvPicPr>
            <p:nvPr/>
          </p:nvPicPr>
          <p:blipFill>
            <a:blip r:embed="rId4"/>
            <a:srcRect/>
            <a:stretch>
              <a:fillRect/>
            </a:stretch>
          </p:blipFill>
          <p:spPr bwMode="auto">
            <a:xfrm flipH="1">
              <a:off x="1577" y="3216"/>
              <a:ext cx="478" cy="624"/>
            </a:xfrm>
            <a:prstGeom prst="rect">
              <a:avLst/>
            </a:prstGeom>
            <a:noFill/>
            <a:ln w="9525">
              <a:noFill/>
              <a:miter lim="800000"/>
              <a:headEnd/>
              <a:tailEnd/>
            </a:ln>
          </p:spPr>
        </p:pic>
        <p:pic>
          <p:nvPicPr>
            <p:cNvPr id="11284" name="Picture 17" descr="blumen-pflanzen051"/>
            <p:cNvPicPr>
              <a:picLocks noChangeAspect="1" noChangeArrowheads="1" noCrop="1"/>
            </p:cNvPicPr>
            <p:nvPr/>
          </p:nvPicPr>
          <p:blipFill>
            <a:blip r:embed="rId4"/>
            <a:srcRect/>
            <a:stretch>
              <a:fillRect/>
            </a:stretch>
          </p:blipFill>
          <p:spPr bwMode="auto">
            <a:xfrm>
              <a:off x="2061" y="3059"/>
              <a:ext cx="598" cy="781"/>
            </a:xfrm>
            <a:prstGeom prst="rect">
              <a:avLst/>
            </a:prstGeom>
            <a:noFill/>
            <a:ln w="9525">
              <a:noFill/>
              <a:miter lim="800000"/>
              <a:headEnd/>
              <a:tailEnd/>
            </a:ln>
          </p:spPr>
        </p:pic>
        <p:pic>
          <p:nvPicPr>
            <p:cNvPr id="11285" name="Picture 18" descr="blumen-pflanzen051"/>
            <p:cNvPicPr>
              <a:picLocks noChangeAspect="1" noChangeArrowheads="1" noCrop="1"/>
            </p:cNvPicPr>
            <p:nvPr/>
          </p:nvPicPr>
          <p:blipFill>
            <a:blip r:embed="rId4"/>
            <a:srcRect/>
            <a:stretch>
              <a:fillRect/>
            </a:stretch>
          </p:blipFill>
          <p:spPr bwMode="auto">
            <a:xfrm flipH="1">
              <a:off x="2609" y="3216"/>
              <a:ext cx="478" cy="624"/>
            </a:xfrm>
            <a:prstGeom prst="rect">
              <a:avLst/>
            </a:prstGeom>
            <a:noFill/>
            <a:ln w="9525">
              <a:noFill/>
              <a:miter lim="800000"/>
              <a:headEnd/>
              <a:tailEnd/>
            </a:ln>
          </p:spPr>
        </p:pic>
        <p:pic>
          <p:nvPicPr>
            <p:cNvPr id="11286" name="Picture 19" descr="blumen-pflanzen051"/>
            <p:cNvPicPr>
              <a:picLocks noChangeAspect="1" noChangeArrowheads="1" noCrop="1"/>
            </p:cNvPicPr>
            <p:nvPr/>
          </p:nvPicPr>
          <p:blipFill>
            <a:blip r:embed="rId4"/>
            <a:srcRect/>
            <a:stretch>
              <a:fillRect/>
            </a:stretch>
          </p:blipFill>
          <p:spPr bwMode="auto">
            <a:xfrm>
              <a:off x="3144" y="3216"/>
              <a:ext cx="478" cy="624"/>
            </a:xfrm>
            <a:prstGeom prst="rect">
              <a:avLst/>
            </a:prstGeom>
            <a:noFill/>
            <a:ln w="9525">
              <a:noFill/>
              <a:miter lim="800000"/>
              <a:headEnd/>
              <a:tailEnd/>
            </a:ln>
          </p:spPr>
        </p:pic>
        <p:pic>
          <p:nvPicPr>
            <p:cNvPr id="11287" name="Picture 20" descr="blumen-pflanzen051"/>
            <p:cNvPicPr>
              <a:picLocks noChangeAspect="1" noChangeArrowheads="1" noCrop="1"/>
            </p:cNvPicPr>
            <p:nvPr/>
          </p:nvPicPr>
          <p:blipFill>
            <a:blip r:embed="rId4"/>
            <a:srcRect/>
            <a:stretch>
              <a:fillRect/>
            </a:stretch>
          </p:blipFill>
          <p:spPr bwMode="auto">
            <a:xfrm flipH="1">
              <a:off x="3605" y="3111"/>
              <a:ext cx="558" cy="729"/>
            </a:xfrm>
            <a:prstGeom prst="rect">
              <a:avLst/>
            </a:prstGeom>
            <a:noFill/>
            <a:ln w="9525">
              <a:noFill/>
              <a:miter lim="800000"/>
              <a:headEnd/>
              <a:tailEnd/>
            </a:ln>
          </p:spPr>
        </p:pic>
        <p:pic>
          <p:nvPicPr>
            <p:cNvPr id="11288" name="Picture 21" descr="blumen-pflanzen051"/>
            <p:cNvPicPr>
              <a:picLocks noChangeAspect="1" noChangeArrowheads="1" noCrop="1"/>
            </p:cNvPicPr>
            <p:nvPr/>
          </p:nvPicPr>
          <p:blipFill>
            <a:blip r:embed="rId4"/>
            <a:srcRect/>
            <a:stretch>
              <a:fillRect/>
            </a:stretch>
          </p:blipFill>
          <p:spPr bwMode="auto">
            <a:xfrm>
              <a:off x="4176" y="3216"/>
              <a:ext cx="478" cy="624"/>
            </a:xfrm>
            <a:prstGeom prst="rect">
              <a:avLst/>
            </a:prstGeom>
            <a:noFill/>
            <a:ln w="9525">
              <a:noFill/>
              <a:miter lim="800000"/>
              <a:headEnd/>
              <a:tailEnd/>
            </a:ln>
          </p:spPr>
        </p:pic>
      </p:grpSp>
      <p:sp>
        <p:nvSpPr>
          <p:cNvPr id="11279" name="Text Box 22"/>
          <p:cNvSpPr txBox="1">
            <a:spLocks noChangeArrowheads="1"/>
          </p:cNvSpPr>
          <p:nvPr/>
        </p:nvSpPr>
        <p:spPr bwMode="auto">
          <a:xfrm>
            <a:off x="246063" y="685800"/>
            <a:ext cx="8440737" cy="1176338"/>
          </a:xfrm>
          <a:prstGeom prst="rect">
            <a:avLst/>
          </a:prstGeom>
          <a:noFill/>
          <a:ln w="9525">
            <a:noFill/>
            <a:miter lim="800000"/>
            <a:headEnd/>
            <a:tailEnd/>
          </a:ln>
        </p:spPr>
        <p:txBody>
          <a:bodyPr>
            <a:spAutoFit/>
          </a:bodyPr>
          <a:lstStyle/>
          <a:p>
            <a:pPr algn="ctr" eaLnBrk="0" hangingPunct="0">
              <a:lnSpc>
                <a:spcPct val="110000"/>
              </a:lnSpc>
              <a:spcBef>
                <a:spcPct val="50000"/>
              </a:spcBef>
            </a:pPr>
            <a:r>
              <a:rPr lang="en-US" sz="3200">
                <a:solidFill>
                  <a:srgbClr val="FF0000"/>
                </a:solidFill>
                <a:latin typeface="Times New Roman" pitchFamily="18" charset="0"/>
              </a:rPr>
              <a:t>  2. Theo em, Pê-chi-a sẽ thay đổi như thế nào sau chuyện xảy ra?</a:t>
            </a:r>
          </a:p>
        </p:txBody>
      </p:sp>
      <p:sp>
        <p:nvSpPr>
          <p:cNvPr id="11280" name="Rectangle 25"/>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
        <p:nvSpPr>
          <p:cNvPr id="11281" name="Rectangle 28"/>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2960"/>
                                        </p:tgtEl>
                                        <p:attrNameLst>
                                          <p:attrName>style.visibility</p:attrName>
                                        </p:attrNameLst>
                                      </p:cBhvr>
                                      <p:to>
                                        <p:strVal val="visible"/>
                                      </p:to>
                                    </p:set>
                                    <p:animEffect transition="in" filter="checkerboard(across)">
                                      <p:cBhvr>
                                        <p:cTn id="7" dur="1000"/>
                                        <p:tgtEl>
                                          <p:spTgt spid="829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64"/>
                                        </p:tgtEl>
                                        <p:attrNameLst>
                                          <p:attrName>style.visibility</p:attrName>
                                        </p:attrNameLst>
                                      </p:cBhvr>
                                      <p:to>
                                        <p:strVal val="visible"/>
                                      </p:to>
                                    </p:set>
                                    <p:animEffect transition="in" filter="wipe(left)">
                                      <p:cBhvr>
                                        <p:cTn id="12" dur="1000"/>
                                        <p:tgtEl>
                                          <p:spTgt spid="8296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2962"/>
                                        </p:tgtEl>
                                        <p:attrNameLst>
                                          <p:attrName>style.visibility</p:attrName>
                                        </p:attrNameLst>
                                      </p:cBhvr>
                                      <p:to>
                                        <p:strVal val="visible"/>
                                      </p:to>
                                    </p:set>
                                    <p:animEffect transition="in" filter="wipe(left)">
                                      <p:cBhvr>
                                        <p:cTn id="16" dur="1000"/>
                                        <p:tgtEl>
                                          <p:spTgt spid="8296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2963"/>
                                        </p:tgtEl>
                                        <p:attrNameLst>
                                          <p:attrName>style.visibility</p:attrName>
                                        </p:attrNameLst>
                                      </p:cBhvr>
                                      <p:to>
                                        <p:strVal val="visible"/>
                                      </p:to>
                                    </p:set>
                                    <p:animEffect transition="in" filter="wipe(left)">
                                      <p:cBhvr>
                                        <p:cTn id="20" dur="1000"/>
                                        <p:tgtEl>
                                          <p:spTgt spid="8296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2" grpId="0" animBg="1"/>
      <p:bldP spid="82963" grpId="0" animBg="1"/>
      <p:bldP spid="82964" grpId="0" animBg="1"/>
      <p:bldP spid="2" grpId="0" animBg="1"/>
      <p:bldP spid="3" grpId="0" animBg="1"/>
      <p:bldP spid="4" grpId="0" animBg="1"/>
      <p:bldP spid="829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1981200" y="6324600"/>
            <a:ext cx="0" cy="0"/>
          </a:xfrm>
          <a:prstGeom prst="line">
            <a:avLst/>
          </a:prstGeom>
          <a:noFill/>
          <a:ln w="9525">
            <a:solidFill>
              <a:schemeClr val="tx1"/>
            </a:solidFill>
            <a:round/>
            <a:headEnd/>
            <a:tailEnd/>
          </a:ln>
        </p:spPr>
        <p:txBody>
          <a:bodyPr/>
          <a:lstStyle/>
          <a:p>
            <a:endParaRPr lang="vi-VN"/>
          </a:p>
        </p:txBody>
      </p:sp>
      <p:sp>
        <p:nvSpPr>
          <p:cNvPr id="12291" name="Rectangle 3"/>
          <p:cNvSpPr>
            <a:spLocks noChangeArrowheads="1"/>
          </p:cNvSpPr>
          <p:nvPr/>
        </p:nvSpPr>
        <p:spPr bwMode="auto">
          <a:xfrm>
            <a:off x="0" y="0"/>
            <a:ext cx="9144000" cy="6858000"/>
          </a:xfrm>
          <a:prstGeom prst="rect">
            <a:avLst/>
          </a:prstGeom>
          <a:noFill/>
          <a:ln w="76200">
            <a:pattFill prst="pct80">
              <a:fgClr>
                <a:srgbClr val="0000CC"/>
              </a:fgClr>
              <a:bgClr>
                <a:srgbClr val="FFFFFF"/>
              </a:bgClr>
            </a:pattFill>
            <a:miter lim="800000"/>
            <a:headEnd/>
            <a:tailEnd/>
          </a:ln>
        </p:spPr>
        <p:txBody>
          <a:bodyPr wrap="none" anchor="ctr"/>
          <a:lstStyle/>
          <a:p>
            <a:endParaRPr lang="vi-VN"/>
          </a:p>
        </p:txBody>
      </p:sp>
      <p:pic>
        <p:nvPicPr>
          <p:cNvPr id="12292" name="Picture 14" descr="J0124039"/>
          <p:cNvPicPr>
            <a:picLocks noChangeAspect="1" noChangeArrowheads="1"/>
          </p:cNvPicPr>
          <p:nvPr/>
        </p:nvPicPr>
        <p:blipFill>
          <a:blip r:embed="rId2"/>
          <a:srcRect/>
          <a:stretch>
            <a:fillRect/>
          </a:stretch>
        </p:blipFill>
        <p:spPr bwMode="auto">
          <a:xfrm rot="-5400000">
            <a:off x="7866063" y="398462"/>
            <a:ext cx="1676400" cy="879475"/>
          </a:xfrm>
          <a:prstGeom prst="rect">
            <a:avLst/>
          </a:prstGeom>
          <a:noFill/>
          <a:ln w="9525">
            <a:noFill/>
            <a:miter lim="800000"/>
            <a:headEnd/>
            <a:tailEnd/>
          </a:ln>
        </p:spPr>
      </p:pic>
      <p:pic>
        <p:nvPicPr>
          <p:cNvPr id="12293" name="Picture 15" descr="UYG"/>
          <p:cNvPicPr>
            <a:picLocks noChangeAspect="1" noChangeArrowheads="1"/>
          </p:cNvPicPr>
          <p:nvPr/>
        </p:nvPicPr>
        <p:blipFill>
          <a:blip r:embed="rId3"/>
          <a:srcRect/>
          <a:stretch>
            <a:fillRect/>
          </a:stretch>
        </p:blipFill>
        <p:spPr bwMode="auto">
          <a:xfrm rot="10800000">
            <a:off x="0" y="0"/>
            <a:ext cx="820738" cy="1371600"/>
          </a:xfrm>
          <a:prstGeom prst="rect">
            <a:avLst/>
          </a:prstGeom>
          <a:noFill/>
          <a:ln w="9525">
            <a:noFill/>
            <a:miter lim="800000"/>
            <a:headEnd/>
            <a:tailEnd/>
          </a:ln>
        </p:spPr>
      </p:pic>
      <p:pic>
        <p:nvPicPr>
          <p:cNvPr id="12294" name="Picture 16" descr="KITTY"/>
          <p:cNvPicPr>
            <a:picLocks noChangeAspect="1" noChangeArrowheads="1" noCrop="1"/>
          </p:cNvPicPr>
          <p:nvPr/>
        </p:nvPicPr>
        <p:blipFill>
          <a:blip r:embed="rId4"/>
          <a:srcRect/>
          <a:stretch>
            <a:fillRect/>
          </a:stretch>
        </p:blipFill>
        <p:spPr bwMode="auto">
          <a:xfrm>
            <a:off x="-457200" y="5229225"/>
            <a:ext cx="1585913" cy="1628775"/>
          </a:xfrm>
          <a:prstGeom prst="rect">
            <a:avLst/>
          </a:prstGeom>
          <a:noFill/>
          <a:ln w="9525">
            <a:noFill/>
            <a:miter lim="800000"/>
            <a:headEnd/>
            <a:tailEnd/>
          </a:ln>
        </p:spPr>
      </p:pic>
      <p:pic>
        <p:nvPicPr>
          <p:cNvPr id="12295" name="Picture 17" descr="KITTY"/>
          <p:cNvPicPr>
            <a:picLocks noChangeAspect="1" noChangeArrowheads="1" noCrop="1"/>
          </p:cNvPicPr>
          <p:nvPr/>
        </p:nvPicPr>
        <p:blipFill>
          <a:blip r:embed="rId4"/>
          <a:srcRect/>
          <a:stretch>
            <a:fillRect/>
          </a:stretch>
        </p:blipFill>
        <p:spPr bwMode="auto">
          <a:xfrm flipH="1">
            <a:off x="7620000" y="4848225"/>
            <a:ext cx="1984375" cy="2009775"/>
          </a:xfrm>
          <a:prstGeom prst="rect">
            <a:avLst/>
          </a:prstGeom>
          <a:noFill/>
          <a:ln w="9525">
            <a:noFill/>
            <a:miter lim="800000"/>
            <a:headEnd/>
            <a:tailEnd/>
          </a:ln>
        </p:spPr>
      </p:pic>
      <p:grpSp>
        <p:nvGrpSpPr>
          <p:cNvPr id="12296" name="Group 18"/>
          <p:cNvGrpSpPr>
            <a:grpSpLocks/>
          </p:cNvGrpSpPr>
          <p:nvPr/>
        </p:nvGrpSpPr>
        <p:grpSpPr bwMode="auto">
          <a:xfrm>
            <a:off x="1535113" y="5465763"/>
            <a:ext cx="5703887" cy="1239837"/>
            <a:chOff x="1061" y="3059"/>
            <a:chExt cx="3593" cy="781"/>
          </a:xfrm>
        </p:grpSpPr>
        <p:pic>
          <p:nvPicPr>
            <p:cNvPr id="12299" name="Picture 19" descr="blumen-pflanzen051"/>
            <p:cNvPicPr>
              <a:picLocks noChangeAspect="1" noChangeArrowheads="1" noCrop="1"/>
            </p:cNvPicPr>
            <p:nvPr/>
          </p:nvPicPr>
          <p:blipFill>
            <a:blip r:embed="rId5"/>
            <a:srcRect/>
            <a:stretch>
              <a:fillRect/>
            </a:stretch>
          </p:blipFill>
          <p:spPr bwMode="auto">
            <a:xfrm>
              <a:off x="1061" y="3216"/>
              <a:ext cx="478" cy="624"/>
            </a:xfrm>
            <a:prstGeom prst="rect">
              <a:avLst/>
            </a:prstGeom>
            <a:noFill/>
            <a:ln w="9525">
              <a:noFill/>
              <a:miter lim="800000"/>
              <a:headEnd/>
              <a:tailEnd/>
            </a:ln>
          </p:spPr>
        </p:pic>
        <p:pic>
          <p:nvPicPr>
            <p:cNvPr id="12300" name="Picture 20" descr="blumen-pflanzen051"/>
            <p:cNvPicPr>
              <a:picLocks noChangeAspect="1" noChangeArrowheads="1" noCrop="1"/>
            </p:cNvPicPr>
            <p:nvPr/>
          </p:nvPicPr>
          <p:blipFill>
            <a:blip r:embed="rId5"/>
            <a:srcRect/>
            <a:stretch>
              <a:fillRect/>
            </a:stretch>
          </p:blipFill>
          <p:spPr bwMode="auto">
            <a:xfrm flipH="1">
              <a:off x="1577" y="3216"/>
              <a:ext cx="478" cy="624"/>
            </a:xfrm>
            <a:prstGeom prst="rect">
              <a:avLst/>
            </a:prstGeom>
            <a:noFill/>
            <a:ln w="9525">
              <a:noFill/>
              <a:miter lim="800000"/>
              <a:headEnd/>
              <a:tailEnd/>
            </a:ln>
          </p:spPr>
        </p:pic>
        <p:pic>
          <p:nvPicPr>
            <p:cNvPr id="12301" name="Picture 21" descr="blumen-pflanzen051"/>
            <p:cNvPicPr>
              <a:picLocks noChangeAspect="1" noChangeArrowheads="1" noCrop="1"/>
            </p:cNvPicPr>
            <p:nvPr/>
          </p:nvPicPr>
          <p:blipFill>
            <a:blip r:embed="rId5"/>
            <a:srcRect/>
            <a:stretch>
              <a:fillRect/>
            </a:stretch>
          </p:blipFill>
          <p:spPr bwMode="auto">
            <a:xfrm>
              <a:off x="2061" y="3059"/>
              <a:ext cx="598" cy="781"/>
            </a:xfrm>
            <a:prstGeom prst="rect">
              <a:avLst/>
            </a:prstGeom>
            <a:noFill/>
            <a:ln w="9525">
              <a:noFill/>
              <a:miter lim="800000"/>
              <a:headEnd/>
              <a:tailEnd/>
            </a:ln>
          </p:spPr>
        </p:pic>
        <p:pic>
          <p:nvPicPr>
            <p:cNvPr id="12302" name="Picture 22" descr="blumen-pflanzen051"/>
            <p:cNvPicPr>
              <a:picLocks noChangeAspect="1" noChangeArrowheads="1" noCrop="1"/>
            </p:cNvPicPr>
            <p:nvPr/>
          </p:nvPicPr>
          <p:blipFill>
            <a:blip r:embed="rId5"/>
            <a:srcRect/>
            <a:stretch>
              <a:fillRect/>
            </a:stretch>
          </p:blipFill>
          <p:spPr bwMode="auto">
            <a:xfrm flipH="1">
              <a:off x="2609" y="3216"/>
              <a:ext cx="478" cy="624"/>
            </a:xfrm>
            <a:prstGeom prst="rect">
              <a:avLst/>
            </a:prstGeom>
            <a:noFill/>
            <a:ln w="9525">
              <a:noFill/>
              <a:miter lim="800000"/>
              <a:headEnd/>
              <a:tailEnd/>
            </a:ln>
          </p:spPr>
        </p:pic>
        <p:pic>
          <p:nvPicPr>
            <p:cNvPr id="12303" name="Picture 23" descr="blumen-pflanzen051"/>
            <p:cNvPicPr>
              <a:picLocks noChangeAspect="1" noChangeArrowheads="1" noCrop="1"/>
            </p:cNvPicPr>
            <p:nvPr/>
          </p:nvPicPr>
          <p:blipFill>
            <a:blip r:embed="rId5"/>
            <a:srcRect/>
            <a:stretch>
              <a:fillRect/>
            </a:stretch>
          </p:blipFill>
          <p:spPr bwMode="auto">
            <a:xfrm>
              <a:off x="3144" y="3216"/>
              <a:ext cx="478" cy="624"/>
            </a:xfrm>
            <a:prstGeom prst="rect">
              <a:avLst/>
            </a:prstGeom>
            <a:noFill/>
            <a:ln w="9525">
              <a:noFill/>
              <a:miter lim="800000"/>
              <a:headEnd/>
              <a:tailEnd/>
            </a:ln>
          </p:spPr>
        </p:pic>
        <p:pic>
          <p:nvPicPr>
            <p:cNvPr id="12304" name="Picture 24" descr="blumen-pflanzen051"/>
            <p:cNvPicPr>
              <a:picLocks noChangeAspect="1" noChangeArrowheads="1" noCrop="1"/>
            </p:cNvPicPr>
            <p:nvPr/>
          </p:nvPicPr>
          <p:blipFill>
            <a:blip r:embed="rId5"/>
            <a:srcRect/>
            <a:stretch>
              <a:fillRect/>
            </a:stretch>
          </p:blipFill>
          <p:spPr bwMode="auto">
            <a:xfrm flipH="1">
              <a:off x="3605" y="3111"/>
              <a:ext cx="558" cy="729"/>
            </a:xfrm>
            <a:prstGeom prst="rect">
              <a:avLst/>
            </a:prstGeom>
            <a:noFill/>
            <a:ln w="9525">
              <a:noFill/>
              <a:miter lim="800000"/>
              <a:headEnd/>
              <a:tailEnd/>
            </a:ln>
          </p:spPr>
        </p:pic>
        <p:pic>
          <p:nvPicPr>
            <p:cNvPr id="12305" name="Picture 25" descr="blumen-pflanzen051"/>
            <p:cNvPicPr>
              <a:picLocks noChangeAspect="1" noChangeArrowheads="1" noCrop="1"/>
            </p:cNvPicPr>
            <p:nvPr/>
          </p:nvPicPr>
          <p:blipFill>
            <a:blip r:embed="rId5"/>
            <a:srcRect/>
            <a:stretch>
              <a:fillRect/>
            </a:stretch>
          </p:blipFill>
          <p:spPr bwMode="auto">
            <a:xfrm>
              <a:off x="4176" y="3216"/>
              <a:ext cx="478" cy="624"/>
            </a:xfrm>
            <a:prstGeom prst="rect">
              <a:avLst/>
            </a:prstGeom>
            <a:noFill/>
            <a:ln w="9525">
              <a:noFill/>
              <a:miter lim="800000"/>
              <a:headEnd/>
              <a:tailEnd/>
            </a:ln>
          </p:spPr>
        </p:pic>
      </p:grpSp>
      <p:sp>
        <p:nvSpPr>
          <p:cNvPr id="12297" name="Text Box 27"/>
          <p:cNvSpPr txBox="1">
            <a:spLocks noChangeArrowheads="1"/>
          </p:cNvSpPr>
          <p:nvPr/>
        </p:nvSpPr>
        <p:spPr bwMode="auto">
          <a:xfrm>
            <a:off x="246063" y="1219200"/>
            <a:ext cx="8897937" cy="701675"/>
          </a:xfrm>
          <a:prstGeom prst="rect">
            <a:avLst/>
          </a:prstGeom>
          <a:noFill/>
          <a:ln w="9525">
            <a:noFill/>
            <a:miter lim="800000"/>
            <a:headEnd/>
            <a:tailEnd/>
          </a:ln>
        </p:spPr>
        <p:txBody>
          <a:bodyPr>
            <a:spAutoFit/>
          </a:bodyPr>
          <a:lstStyle/>
          <a:p>
            <a:pPr eaLnBrk="0" hangingPunct="0">
              <a:lnSpc>
                <a:spcPct val="110000"/>
              </a:lnSpc>
              <a:spcBef>
                <a:spcPct val="50000"/>
              </a:spcBef>
            </a:pPr>
            <a:r>
              <a:rPr lang="en-US" sz="3600">
                <a:solidFill>
                  <a:srgbClr val="FF0000"/>
                </a:solidFill>
                <a:latin typeface="Times New Roman" pitchFamily="18" charset="0"/>
              </a:rPr>
              <a:t>  3. Nếu </a:t>
            </a:r>
            <a:r>
              <a:rPr lang="en-US" sz="3200">
                <a:solidFill>
                  <a:srgbClr val="FF0000"/>
                </a:solidFill>
                <a:latin typeface="Times New Roman" pitchFamily="18" charset="0"/>
              </a:rPr>
              <a:t>là</a:t>
            </a:r>
            <a:r>
              <a:rPr lang="en-US" sz="3600">
                <a:solidFill>
                  <a:srgbClr val="FF0000"/>
                </a:solidFill>
                <a:latin typeface="Times New Roman" pitchFamily="18" charset="0"/>
              </a:rPr>
              <a:t> Pê-chi-a, em sẽ làm gì? Vì sao?</a:t>
            </a:r>
          </a:p>
        </p:txBody>
      </p:sp>
      <p:sp>
        <p:nvSpPr>
          <p:cNvPr id="12298" name="Rectangle 30"/>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
        <p:nvSpPr>
          <p:cNvPr id="13315" name="Rectangle 8"/>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pic>
        <p:nvPicPr>
          <p:cNvPr id="13316" name="Picture 11" descr="tuoicay2xg7"/>
          <p:cNvPicPr>
            <a:picLocks noChangeAspect="1" noChangeArrowheads="1"/>
          </p:cNvPicPr>
          <p:nvPr/>
        </p:nvPicPr>
        <p:blipFill>
          <a:blip r:embed="rId2"/>
          <a:srcRect/>
          <a:stretch>
            <a:fillRect/>
          </a:stretch>
        </p:blipFill>
        <p:spPr bwMode="auto">
          <a:xfrm>
            <a:off x="533400" y="762000"/>
            <a:ext cx="8229600" cy="601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
        <p:nvSpPr>
          <p:cNvPr id="14339" name="Rectangle 6"/>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pic>
        <p:nvPicPr>
          <p:cNvPr id="14340" name="Picture 12" descr="a9"/>
          <p:cNvPicPr>
            <a:picLocks noChangeAspect="1" noChangeArrowheads="1"/>
          </p:cNvPicPr>
          <p:nvPr/>
        </p:nvPicPr>
        <p:blipFill>
          <a:blip r:embed="rId2"/>
          <a:srcRect/>
          <a:stretch>
            <a:fillRect/>
          </a:stretch>
        </p:blipFill>
        <p:spPr bwMode="auto">
          <a:xfrm>
            <a:off x="762000" y="609600"/>
            <a:ext cx="7772400" cy="617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
        <p:nvSpPr>
          <p:cNvPr id="15363" name="Rectangle 6"/>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pic>
        <p:nvPicPr>
          <p:cNvPr id="15364" name="Picture 9" descr="hc_sinh_qut_dn_trc_nh_v_ca_500"/>
          <p:cNvPicPr>
            <a:picLocks noChangeAspect="1" noChangeArrowheads="1"/>
          </p:cNvPicPr>
          <p:nvPr/>
        </p:nvPicPr>
        <p:blipFill>
          <a:blip r:embed="rId2"/>
          <a:srcRect/>
          <a:stretch>
            <a:fillRect/>
          </a:stretch>
        </p:blipFill>
        <p:spPr bwMode="auto">
          <a:xfrm>
            <a:off x="457200" y="838200"/>
            <a:ext cx="8686800" cy="5033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
        <p:nvSpPr>
          <p:cNvPr id="16387" name="Text Box 5"/>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spcBef>
                <a:spcPct val="50000"/>
              </a:spcBef>
            </a:pPr>
            <a:r>
              <a:rPr lang="en-US" sz="2800">
                <a:solidFill>
                  <a:srgbClr val="0000CC"/>
                </a:solidFill>
                <a:latin typeface="Times New Roman" pitchFamily="18" charset="0"/>
                <a:cs typeface="Times New Roman" pitchFamily="18" charset="0"/>
              </a:rPr>
              <a:t>. </a:t>
            </a:r>
          </a:p>
        </p:txBody>
      </p:sp>
      <p:sp>
        <p:nvSpPr>
          <p:cNvPr id="16388" name="Rectangle 6"/>
          <p:cNvSpPr>
            <a:spLocks noChangeArrowheads="1"/>
          </p:cNvSpPr>
          <p:nvPr/>
        </p:nvSpPr>
        <p:spPr bwMode="auto">
          <a:xfrm>
            <a:off x="2819400" y="3810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pic>
        <p:nvPicPr>
          <p:cNvPr id="16389" name="Picture 10" descr="dan-ong2"/>
          <p:cNvPicPr>
            <a:picLocks noChangeAspect="1" noChangeArrowheads="1"/>
          </p:cNvPicPr>
          <p:nvPr/>
        </p:nvPicPr>
        <p:blipFill>
          <a:blip r:embed="rId2"/>
          <a:srcRect/>
          <a:stretch>
            <a:fillRect/>
          </a:stretch>
        </p:blipFill>
        <p:spPr bwMode="auto">
          <a:xfrm>
            <a:off x="533400" y="381000"/>
            <a:ext cx="8229600" cy="594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1981200" y="6324600"/>
            <a:ext cx="0" cy="0"/>
          </a:xfrm>
          <a:prstGeom prst="line">
            <a:avLst/>
          </a:prstGeom>
          <a:noFill/>
          <a:ln w="9525">
            <a:solidFill>
              <a:schemeClr val="tx1"/>
            </a:solidFill>
            <a:round/>
            <a:headEnd/>
            <a:tailEnd/>
          </a:ln>
        </p:spPr>
        <p:txBody>
          <a:bodyPr/>
          <a:lstStyle/>
          <a:p>
            <a:endParaRPr lang="vi-VN"/>
          </a:p>
        </p:txBody>
      </p:sp>
      <p:sp>
        <p:nvSpPr>
          <p:cNvPr id="17411" name="Rectangle 3"/>
          <p:cNvSpPr>
            <a:spLocks noChangeArrowheads="1"/>
          </p:cNvSpPr>
          <p:nvPr/>
        </p:nvSpPr>
        <p:spPr bwMode="auto">
          <a:xfrm>
            <a:off x="0" y="0"/>
            <a:ext cx="9144000" cy="6858000"/>
          </a:xfrm>
          <a:prstGeom prst="rect">
            <a:avLst/>
          </a:prstGeom>
          <a:noFill/>
          <a:ln w="76200">
            <a:pattFill prst="pct80">
              <a:fgClr>
                <a:srgbClr val="0000CC"/>
              </a:fgClr>
              <a:bgClr>
                <a:srgbClr val="FFFFFF"/>
              </a:bgClr>
            </a:pattFill>
            <a:miter lim="800000"/>
            <a:headEnd/>
            <a:tailEnd/>
          </a:ln>
        </p:spPr>
        <p:txBody>
          <a:bodyPr wrap="none" anchor="ctr"/>
          <a:lstStyle/>
          <a:p>
            <a:endParaRPr lang="vi-VN"/>
          </a:p>
        </p:txBody>
      </p:sp>
      <p:pic>
        <p:nvPicPr>
          <p:cNvPr id="17412" name="Picture 14" descr="J0124039"/>
          <p:cNvPicPr>
            <a:picLocks noChangeAspect="1" noChangeArrowheads="1"/>
          </p:cNvPicPr>
          <p:nvPr/>
        </p:nvPicPr>
        <p:blipFill>
          <a:blip r:embed="rId2"/>
          <a:srcRect/>
          <a:stretch>
            <a:fillRect/>
          </a:stretch>
        </p:blipFill>
        <p:spPr bwMode="auto">
          <a:xfrm rot="-5400000">
            <a:off x="7866063" y="398462"/>
            <a:ext cx="1676400" cy="879475"/>
          </a:xfrm>
          <a:prstGeom prst="rect">
            <a:avLst/>
          </a:prstGeom>
          <a:noFill/>
          <a:ln w="9525">
            <a:noFill/>
            <a:miter lim="800000"/>
            <a:headEnd/>
            <a:tailEnd/>
          </a:ln>
        </p:spPr>
      </p:pic>
      <p:pic>
        <p:nvPicPr>
          <p:cNvPr id="17413" name="Picture 15" descr="UYG"/>
          <p:cNvPicPr>
            <a:picLocks noChangeAspect="1" noChangeArrowheads="1"/>
          </p:cNvPicPr>
          <p:nvPr/>
        </p:nvPicPr>
        <p:blipFill>
          <a:blip r:embed="rId3"/>
          <a:srcRect/>
          <a:stretch>
            <a:fillRect/>
          </a:stretch>
        </p:blipFill>
        <p:spPr bwMode="auto">
          <a:xfrm rot="10800000">
            <a:off x="0" y="0"/>
            <a:ext cx="820738" cy="1371600"/>
          </a:xfrm>
          <a:prstGeom prst="rect">
            <a:avLst/>
          </a:prstGeom>
          <a:noFill/>
          <a:ln w="9525">
            <a:noFill/>
            <a:miter lim="800000"/>
            <a:headEnd/>
            <a:tailEnd/>
          </a:ln>
        </p:spPr>
      </p:pic>
      <p:pic>
        <p:nvPicPr>
          <p:cNvPr id="17414" name="Picture 9" descr="KITTY"/>
          <p:cNvPicPr>
            <a:picLocks noChangeAspect="1" noChangeArrowheads="1" noCrop="1"/>
          </p:cNvPicPr>
          <p:nvPr/>
        </p:nvPicPr>
        <p:blipFill>
          <a:blip r:embed="rId4"/>
          <a:srcRect/>
          <a:stretch>
            <a:fillRect/>
          </a:stretch>
        </p:blipFill>
        <p:spPr bwMode="auto">
          <a:xfrm>
            <a:off x="-457200" y="5229225"/>
            <a:ext cx="1585913" cy="1628775"/>
          </a:xfrm>
          <a:prstGeom prst="rect">
            <a:avLst/>
          </a:prstGeom>
          <a:noFill/>
          <a:ln w="9525">
            <a:noFill/>
            <a:miter lim="800000"/>
            <a:headEnd/>
            <a:tailEnd/>
          </a:ln>
        </p:spPr>
      </p:pic>
      <p:pic>
        <p:nvPicPr>
          <p:cNvPr id="17415" name="Picture 10" descr="KITTY"/>
          <p:cNvPicPr>
            <a:picLocks noChangeAspect="1" noChangeArrowheads="1" noCrop="1"/>
          </p:cNvPicPr>
          <p:nvPr/>
        </p:nvPicPr>
        <p:blipFill>
          <a:blip r:embed="rId4"/>
          <a:srcRect/>
          <a:stretch>
            <a:fillRect/>
          </a:stretch>
        </p:blipFill>
        <p:spPr bwMode="auto">
          <a:xfrm flipH="1">
            <a:off x="7620000" y="4848225"/>
            <a:ext cx="1984375" cy="2009775"/>
          </a:xfrm>
          <a:prstGeom prst="rect">
            <a:avLst/>
          </a:prstGeom>
          <a:noFill/>
          <a:ln w="9525">
            <a:noFill/>
            <a:miter lim="800000"/>
            <a:headEnd/>
            <a:tailEnd/>
          </a:ln>
        </p:spPr>
      </p:pic>
      <p:grpSp>
        <p:nvGrpSpPr>
          <p:cNvPr id="17416" name="Group 11"/>
          <p:cNvGrpSpPr>
            <a:grpSpLocks/>
          </p:cNvGrpSpPr>
          <p:nvPr/>
        </p:nvGrpSpPr>
        <p:grpSpPr bwMode="auto">
          <a:xfrm>
            <a:off x="1535113" y="5465763"/>
            <a:ext cx="5703887" cy="1239837"/>
            <a:chOff x="1061" y="3059"/>
            <a:chExt cx="3593" cy="781"/>
          </a:xfrm>
        </p:grpSpPr>
        <p:pic>
          <p:nvPicPr>
            <p:cNvPr id="17458" name="Picture 12" descr="blumen-pflanzen051"/>
            <p:cNvPicPr>
              <a:picLocks noChangeAspect="1" noChangeArrowheads="1" noCrop="1"/>
            </p:cNvPicPr>
            <p:nvPr/>
          </p:nvPicPr>
          <p:blipFill>
            <a:blip r:embed="rId5"/>
            <a:srcRect/>
            <a:stretch>
              <a:fillRect/>
            </a:stretch>
          </p:blipFill>
          <p:spPr bwMode="auto">
            <a:xfrm>
              <a:off x="1061" y="3216"/>
              <a:ext cx="478" cy="624"/>
            </a:xfrm>
            <a:prstGeom prst="rect">
              <a:avLst/>
            </a:prstGeom>
            <a:noFill/>
            <a:ln w="9525">
              <a:noFill/>
              <a:miter lim="800000"/>
              <a:headEnd/>
              <a:tailEnd/>
            </a:ln>
          </p:spPr>
        </p:pic>
        <p:pic>
          <p:nvPicPr>
            <p:cNvPr id="17459" name="Picture 13" descr="blumen-pflanzen051"/>
            <p:cNvPicPr>
              <a:picLocks noChangeAspect="1" noChangeArrowheads="1" noCrop="1"/>
            </p:cNvPicPr>
            <p:nvPr/>
          </p:nvPicPr>
          <p:blipFill>
            <a:blip r:embed="rId5"/>
            <a:srcRect/>
            <a:stretch>
              <a:fillRect/>
            </a:stretch>
          </p:blipFill>
          <p:spPr bwMode="auto">
            <a:xfrm flipH="1">
              <a:off x="1577" y="3216"/>
              <a:ext cx="478" cy="624"/>
            </a:xfrm>
            <a:prstGeom prst="rect">
              <a:avLst/>
            </a:prstGeom>
            <a:noFill/>
            <a:ln w="9525">
              <a:noFill/>
              <a:miter lim="800000"/>
              <a:headEnd/>
              <a:tailEnd/>
            </a:ln>
          </p:spPr>
        </p:pic>
        <p:pic>
          <p:nvPicPr>
            <p:cNvPr id="17460" name="Picture 14" descr="blumen-pflanzen051"/>
            <p:cNvPicPr>
              <a:picLocks noChangeAspect="1" noChangeArrowheads="1" noCrop="1"/>
            </p:cNvPicPr>
            <p:nvPr/>
          </p:nvPicPr>
          <p:blipFill>
            <a:blip r:embed="rId5"/>
            <a:srcRect/>
            <a:stretch>
              <a:fillRect/>
            </a:stretch>
          </p:blipFill>
          <p:spPr bwMode="auto">
            <a:xfrm>
              <a:off x="2061" y="3059"/>
              <a:ext cx="598" cy="781"/>
            </a:xfrm>
            <a:prstGeom prst="rect">
              <a:avLst/>
            </a:prstGeom>
            <a:noFill/>
            <a:ln w="9525">
              <a:noFill/>
              <a:miter lim="800000"/>
              <a:headEnd/>
              <a:tailEnd/>
            </a:ln>
          </p:spPr>
        </p:pic>
        <p:pic>
          <p:nvPicPr>
            <p:cNvPr id="17461" name="Picture 15" descr="blumen-pflanzen051"/>
            <p:cNvPicPr>
              <a:picLocks noChangeAspect="1" noChangeArrowheads="1" noCrop="1"/>
            </p:cNvPicPr>
            <p:nvPr/>
          </p:nvPicPr>
          <p:blipFill>
            <a:blip r:embed="rId5"/>
            <a:srcRect/>
            <a:stretch>
              <a:fillRect/>
            </a:stretch>
          </p:blipFill>
          <p:spPr bwMode="auto">
            <a:xfrm flipH="1">
              <a:off x="2609" y="3216"/>
              <a:ext cx="478" cy="624"/>
            </a:xfrm>
            <a:prstGeom prst="rect">
              <a:avLst/>
            </a:prstGeom>
            <a:noFill/>
            <a:ln w="9525">
              <a:noFill/>
              <a:miter lim="800000"/>
              <a:headEnd/>
              <a:tailEnd/>
            </a:ln>
          </p:spPr>
        </p:pic>
        <p:pic>
          <p:nvPicPr>
            <p:cNvPr id="17462" name="Picture 16" descr="blumen-pflanzen051"/>
            <p:cNvPicPr>
              <a:picLocks noChangeAspect="1" noChangeArrowheads="1" noCrop="1"/>
            </p:cNvPicPr>
            <p:nvPr/>
          </p:nvPicPr>
          <p:blipFill>
            <a:blip r:embed="rId5"/>
            <a:srcRect/>
            <a:stretch>
              <a:fillRect/>
            </a:stretch>
          </p:blipFill>
          <p:spPr bwMode="auto">
            <a:xfrm>
              <a:off x="3144" y="3216"/>
              <a:ext cx="478" cy="624"/>
            </a:xfrm>
            <a:prstGeom prst="rect">
              <a:avLst/>
            </a:prstGeom>
            <a:noFill/>
            <a:ln w="9525">
              <a:noFill/>
              <a:miter lim="800000"/>
              <a:headEnd/>
              <a:tailEnd/>
            </a:ln>
          </p:spPr>
        </p:pic>
        <p:pic>
          <p:nvPicPr>
            <p:cNvPr id="17463" name="Picture 17" descr="blumen-pflanzen051"/>
            <p:cNvPicPr>
              <a:picLocks noChangeAspect="1" noChangeArrowheads="1" noCrop="1"/>
            </p:cNvPicPr>
            <p:nvPr/>
          </p:nvPicPr>
          <p:blipFill>
            <a:blip r:embed="rId5"/>
            <a:srcRect/>
            <a:stretch>
              <a:fillRect/>
            </a:stretch>
          </p:blipFill>
          <p:spPr bwMode="auto">
            <a:xfrm flipH="1">
              <a:off x="3605" y="3111"/>
              <a:ext cx="558" cy="729"/>
            </a:xfrm>
            <a:prstGeom prst="rect">
              <a:avLst/>
            </a:prstGeom>
            <a:noFill/>
            <a:ln w="9525">
              <a:noFill/>
              <a:miter lim="800000"/>
              <a:headEnd/>
              <a:tailEnd/>
            </a:ln>
          </p:spPr>
        </p:pic>
        <p:pic>
          <p:nvPicPr>
            <p:cNvPr id="17464" name="Picture 18" descr="blumen-pflanzen051"/>
            <p:cNvPicPr>
              <a:picLocks noChangeAspect="1" noChangeArrowheads="1" noCrop="1"/>
            </p:cNvPicPr>
            <p:nvPr/>
          </p:nvPicPr>
          <p:blipFill>
            <a:blip r:embed="rId5"/>
            <a:srcRect/>
            <a:stretch>
              <a:fillRect/>
            </a:stretch>
          </p:blipFill>
          <p:spPr bwMode="auto">
            <a:xfrm>
              <a:off x="4176" y="3216"/>
              <a:ext cx="478" cy="624"/>
            </a:xfrm>
            <a:prstGeom prst="rect">
              <a:avLst/>
            </a:prstGeom>
            <a:noFill/>
            <a:ln w="9525">
              <a:noFill/>
              <a:miter lim="800000"/>
              <a:headEnd/>
              <a:tailEnd/>
            </a:ln>
          </p:spPr>
        </p:pic>
      </p:grpSp>
      <p:grpSp>
        <p:nvGrpSpPr>
          <p:cNvPr id="3" name="Group 78"/>
          <p:cNvGrpSpPr>
            <a:grpSpLocks/>
          </p:cNvGrpSpPr>
          <p:nvPr/>
        </p:nvGrpSpPr>
        <p:grpSpPr bwMode="auto">
          <a:xfrm>
            <a:off x="3400425" y="2852738"/>
            <a:ext cx="2305050" cy="2033587"/>
            <a:chOff x="2142" y="1653"/>
            <a:chExt cx="1452" cy="1281"/>
          </a:xfrm>
        </p:grpSpPr>
        <p:grpSp>
          <p:nvGrpSpPr>
            <p:cNvPr id="17449" name="Group 20"/>
            <p:cNvGrpSpPr>
              <a:grpSpLocks/>
            </p:cNvGrpSpPr>
            <p:nvPr/>
          </p:nvGrpSpPr>
          <p:grpSpPr bwMode="auto">
            <a:xfrm rot="405163">
              <a:off x="2142" y="1653"/>
              <a:ext cx="1452" cy="1281"/>
              <a:chOff x="4159" y="94"/>
              <a:chExt cx="509" cy="491"/>
            </a:xfrm>
          </p:grpSpPr>
          <p:grpSp>
            <p:nvGrpSpPr>
              <p:cNvPr id="17451" name="Group 21"/>
              <p:cNvGrpSpPr>
                <a:grpSpLocks/>
              </p:cNvGrpSpPr>
              <p:nvPr/>
            </p:nvGrpSpPr>
            <p:grpSpPr bwMode="auto">
              <a:xfrm>
                <a:off x="4159" y="94"/>
                <a:ext cx="509" cy="491"/>
                <a:chOff x="4159" y="94"/>
                <a:chExt cx="509" cy="491"/>
              </a:xfrm>
            </p:grpSpPr>
            <p:sp>
              <p:nvSpPr>
                <p:cNvPr id="17453" name="Oval 22"/>
                <p:cNvSpPr>
                  <a:spLocks noChangeArrowheads="1"/>
                </p:cNvSpPr>
                <p:nvPr/>
              </p:nvSpPr>
              <p:spPr bwMode="auto">
                <a:xfrm rot="671181">
                  <a:off x="4476" y="201"/>
                  <a:ext cx="192" cy="192"/>
                </a:xfrm>
                <a:prstGeom prst="ellipse">
                  <a:avLst/>
                </a:prstGeom>
                <a:solidFill>
                  <a:srgbClr val="FF0000"/>
                </a:solidFill>
                <a:ln w="9525">
                  <a:solidFill>
                    <a:srgbClr val="990099"/>
                  </a:solidFill>
                  <a:round/>
                  <a:headEnd/>
                  <a:tailEnd/>
                </a:ln>
              </p:spPr>
              <p:txBody>
                <a:bodyPr wrap="none" anchor="ctr"/>
                <a:lstStyle/>
                <a:p>
                  <a:endParaRPr lang="vi-VN"/>
                </a:p>
              </p:txBody>
            </p:sp>
            <p:sp>
              <p:nvSpPr>
                <p:cNvPr id="17454" name="Oval 23"/>
                <p:cNvSpPr>
                  <a:spLocks noChangeArrowheads="1"/>
                </p:cNvSpPr>
                <p:nvPr/>
              </p:nvSpPr>
              <p:spPr bwMode="auto">
                <a:xfrm rot="671181">
                  <a:off x="4426" y="387"/>
                  <a:ext cx="192" cy="192"/>
                </a:xfrm>
                <a:prstGeom prst="ellipse">
                  <a:avLst/>
                </a:prstGeom>
                <a:solidFill>
                  <a:srgbClr val="FF0000"/>
                </a:solidFill>
                <a:ln w="9525">
                  <a:solidFill>
                    <a:srgbClr val="990099"/>
                  </a:solidFill>
                  <a:round/>
                  <a:headEnd/>
                  <a:tailEnd/>
                </a:ln>
              </p:spPr>
              <p:txBody>
                <a:bodyPr wrap="none" anchor="ctr"/>
                <a:lstStyle/>
                <a:p>
                  <a:endParaRPr lang="vi-VN"/>
                </a:p>
              </p:txBody>
            </p:sp>
            <p:sp>
              <p:nvSpPr>
                <p:cNvPr id="17455" name="Oval 24"/>
                <p:cNvSpPr>
                  <a:spLocks noChangeArrowheads="1"/>
                </p:cNvSpPr>
                <p:nvPr/>
              </p:nvSpPr>
              <p:spPr bwMode="auto">
                <a:xfrm rot="671181">
                  <a:off x="4229" y="393"/>
                  <a:ext cx="192" cy="192"/>
                </a:xfrm>
                <a:prstGeom prst="ellipse">
                  <a:avLst/>
                </a:prstGeom>
                <a:solidFill>
                  <a:srgbClr val="FF0000"/>
                </a:solidFill>
                <a:ln w="9525">
                  <a:solidFill>
                    <a:srgbClr val="990099"/>
                  </a:solidFill>
                  <a:round/>
                  <a:headEnd/>
                  <a:tailEnd/>
                </a:ln>
              </p:spPr>
              <p:txBody>
                <a:bodyPr wrap="none" anchor="ctr"/>
                <a:lstStyle/>
                <a:p>
                  <a:endParaRPr lang="vi-VN"/>
                </a:p>
              </p:txBody>
            </p:sp>
            <p:sp>
              <p:nvSpPr>
                <p:cNvPr id="17456" name="Oval 25"/>
                <p:cNvSpPr>
                  <a:spLocks noChangeArrowheads="1"/>
                </p:cNvSpPr>
                <p:nvPr/>
              </p:nvSpPr>
              <p:spPr bwMode="auto">
                <a:xfrm rot="671181">
                  <a:off x="4159" y="210"/>
                  <a:ext cx="192" cy="192"/>
                </a:xfrm>
                <a:prstGeom prst="ellipse">
                  <a:avLst/>
                </a:prstGeom>
                <a:solidFill>
                  <a:srgbClr val="FF0000"/>
                </a:solidFill>
                <a:ln w="9525">
                  <a:solidFill>
                    <a:srgbClr val="990099"/>
                  </a:solidFill>
                  <a:round/>
                  <a:headEnd/>
                  <a:tailEnd/>
                </a:ln>
              </p:spPr>
              <p:txBody>
                <a:bodyPr wrap="none" anchor="ctr"/>
                <a:lstStyle/>
                <a:p>
                  <a:endParaRPr lang="vi-VN"/>
                </a:p>
              </p:txBody>
            </p:sp>
            <p:sp>
              <p:nvSpPr>
                <p:cNvPr id="17457" name="Oval 26"/>
                <p:cNvSpPr>
                  <a:spLocks noChangeArrowheads="1"/>
                </p:cNvSpPr>
                <p:nvPr/>
              </p:nvSpPr>
              <p:spPr bwMode="auto">
                <a:xfrm rot="671181">
                  <a:off x="4315" y="94"/>
                  <a:ext cx="192" cy="192"/>
                </a:xfrm>
                <a:prstGeom prst="ellipse">
                  <a:avLst/>
                </a:prstGeom>
                <a:solidFill>
                  <a:srgbClr val="FF0000"/>
                </a:solidFill>
                <a:ln w="9525">
                  <a:solidFill>
                    <a:srgbClr val="990099"/>
                  </a:solidFill>
                  <a:round/>
                  <a:headEnd/>
                  <a:tailEnd/>
                </a:ln>
              </p:spPr>
              <p:txBody>
                <a:bodyPr wrap="none" anchor="ctr"/>
                <a:lstStyle/>
                <a:p>
                  <a:endParaRPr lang="vi-VN"/>
                </a:p>
              </p:txBody>
            </p:sp>
          </p:grpSp>
          <p:sp>
            <p:nvSpPr>
              <p:cNvPr id="17452" name="Oval 27"/>
              <p:cNvSpPr>
                <a:spLocks noChangeArrowheads="1"/>
              </p:cNvSpPr>
              <p:nvPr/>
            </p:nvSpPr>
            <p:spPr bwMode="auto">
              <a:xfrm rot="671181">
                <a:off x="4261" y="181"/>
                <a:ext cx="336" cy="336"/>
              </a:xfrm>
              <a:prstGeom prst="ellipse">
                <a:avLst/>
              </a:prstGeom>
              <a:solidFill>
                <a:srgbClr val="F7F725"/>
              </a:solidFill>
              <a:ln w="9525">
                <a:solidFill>
                  <a:srgbClr val="990099"/>
                </a:solidFill>
                <a:round/>
                <a:headEnd/>
                <a:tailEnd/>
              </a:ln>
            </p:spPr>
            <p:txBody>
              <a:bodyPr wrap="none" anchor="ctr"/>
              <a:lstStyle/>
              <a:p>
                <a:endParaRPr lang="vi-VN"/>
              </a:p>
            </p:txBody>
          </p:sp>
        </p:grpSp>
        <p:sp>
          <p:nvSpPr>
            <p:cNvPr id="17450" name="Text Box 28"/>
            <p:cNvSpPr txBox="1">
              <a:spLocks noChangeArrowheads="1"/>
            </p:cNvSpPr>
            <p:nvPr/>
          </p:nvSpPr>
          <p:spPr bwMode="auto">
            <a:xfrm>
              <a:off x="2400" y="2016"/>
              <a:ext cx="912" cy="596"/>
            </a:xfrm>
            <a:prstGeom prst="rect">
              <a:avLst/>
            </a:prstGeom>
            <a:noFill/>
            <a:ln w="9525">
              <a:noFill/>
              <a:miter lim="800000"/>
              <a:headEnd/>
              <a:tailEnd/>
            </a:ln>
          </p:spPr>
          <p:txBody>
            <a:bodyPr>
              <a:spAutoFit/>
            </a:bodyPr>
            <a:lstStyle/>
            <a:p>
              <a:pPr algn="ctr">
                <a:spcBef>
                  <a:spcPct val="50000"/>
                </a:spcBef>
              </a:pPr>
              <a:r>
                <a:rPr lang="en-US" sz="2800">
                  <a:solidFill>
                    <a:srgbClr val="FF0000"/>
                  </a:solidFill>
                  <a:latin typeface="Times New Roman" pitchFamily="18" charset="0"/>
                </a:rPr>
                <a:t>Lao động</a:t>
              </a:r>
            </a:p>
          </p:txBody>
        </p:sp>
      </p:grpSp>
      <p:grpSp>
        <p:nvGrpSpPr>
          <p:cNvPr id="6" name="Group 76"/>
          <p:cNvGrpSpPr>
            <a:grpSpLocks/>
          </p:cNvGrpSpPr>
          <p:nvPr/>
        </p:nvGrpSpPr>
        <p:grpSpPr bwMode="auto">
          <a:xfrm>
            <a:off x="5354638" y="4038600"/>
            <a:ext cx="3789362" cy="1063625"/>
            <a:chOff x="3373" y="2400"/>
            <a:chExt cx="2387" cy="670"/>
          </a:xfrm>
        </p:grpSpPr>
        <p:grpSp>
          <p:nvGrpSpPr>
            <p:cNvPr id="17445" name="Group 38"/>
            <p:cNvGrpSpPr>
              <a:grpSpLocks/>
            </p:cNvGrpSpPr>
            <p:nvPr/>
          </p:nvGrpSpPr>
          <p:grpSpPr bwMode="auto">
            <a:xfrm>
              <a:off x="3984" y="2400"/>
              <a:ext cx="1776" cy="670"/>
              <a:chOff x="3696" y="3264"/>
              <a:chExt cx="1776" cy="1056"/>
            </a:xfrm>
          </p:grpSpPr>
          <p:sp>
            <p:nvSpPr>
              <p:cNvPr id="102439" name="AutoShape 39"/>
              <p:cNvSpPr>
                <a:spLocks noChangeArrowheads="1"/>
              </p:cNvSpPr>
              <p:nvPr/>
            </p:nvSpPr>
            <p:spPr bwMode="auto">
              <a:xfrm>
                <a:off x="3696" y="3264"/>
                <a:ext cx="1776" cy="1056"/>
              </a:xfrm>
              <a:prstGeom prst="star24">
                <a:avLst>
                  <a:gd name="adj" fmla="val 44708"/>
                </a:avLst>
              </a:prstGeom>
              <a:gradFill rotWithShape="1">
                <a:gsLst>
                  <a:gs pos="0">
                    <a:schemeClr val="folHlink">
                      <a:alpha val="91000"/>
                    </a:schemeClr>
                  </a:gs>
                  <a:gs pos="50000">
                    <a:schemeClr val="bg1"/>
                  </a:gs>
                  <a:gs pos="100000">
                    <a:schemeClr val="folHlink">
                      <a:alpha val="91000"/>
                    </a:schemeClr>
                  </a:gs>
                </a:gsLst>
                <a:lin ang="0" scaled="1"/>
              </a:gradFill>
              <a:ln w="9525">
                <a:solidFill>
                  <a:schemeClr val="tx1"/>
                </a:solidFill>
                <a:miter lim="800000"/>
                <a:headEnd/>
                <a:tailEnd/>
              </a:ln>
              <a:effectLst/>
            </p:spPr>
            <p:txBody>
              <a:bodyPr wrap="none" anchor="ctr"/>
              <a:lstStyle/>
              <a:p>
                <a:endParaRPr lang="vi-VN"/>
              </a:p>
            </p:txBody>
          </p:sp>
          <p:sp>
            <p:nvSpPr>
              <p:cNvPr id="17448" name="Text Box 40">
                <a:hlinkClick r:id="" action="ppaction://noaction"/>
              </p:cNvPr>
              <p:cNvSpPr txBox="1">
                <a:spLocks noChangeArrowheads="1"/>
              </p:cNvSpPr>
              <p:nvPr/>
            </p:nvSpPr>
            <p:spPr bwMode="auto">
              <a:xfrm>
                <a:off x="3840" y="3456"/>
                <a:ext cx="1488" cy="516"/>
              </a:xfrm>
              <a:prstGeom prst="rect">
                <a:avLst/>
              </a:prstGeom>
              <a:noFill/>
              <a:ln w="9525">
                <a:noFill/>
                <a:miter lim="800000"/>
                <a:headEnd/>
                <a:tailEnd/>
              </a:ln>
            </p:spPr>
            <p:txBody>
              <a:bodyPr>
                <a:spAutoFit/>
              </a:bodyPr>
              <a:lstStyle/>
              <a:p>
                <a:pPr algn="ctr">
                  <a:spcBef>
                    <a:spcPct val="50000"/>
                  </a:spcBef>
                </a:pPr>
                <a:r>
                  <a:rPr lang="en-US" sz="2800">
                    <a:solidFill>
                      <a:srgbClr val="0000CC"/>
                    </a:solidFill>
                    <a:latin typeface="Arial" charset="0"/>
                  </a:rPr>
                  <a:t>Áo quần</a:t>
                </a:r>
              </a:p>
            </p:txBody>
          </p:sp>
        </p:grpSp>
        <p:sp>
          <p:nvSpPr>
            <p:cNvPr id="17446" name="AutoShape 41"/>
            <p:cNvSpPr>
              <a:spLocks noChangeArrowheads="1"/>
            </p:cNvSpPr>
            <p:nvPr/>
          </p:nvSpPr>
          <p:spPr bwMode="auto">
            <a:xfrm rot="927553">
              <a:off x="3373" y="2504"/>
              <a:ext cx="61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6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DF1AF"/>
                </a:gs>
                <a:gs pos="100000">
                  <a:srgbClr val="68BAC0"/>
                </a:gs>
              </a:gsLst>
              <a:lin ang="0" scaled="1"/>
            </a:gradFill>
            <a:ln w="9525">
              <a:noFill/>
              <a:miter lim="800000"/>
              <a:headEnd/>
              <a:tailEnd/>
            </a:ln>
          </p:spPr>
          <p:txBody>
            <a:bodyPr wrap="none" anchor="ctr"/>
            <a:lstStyle/>
            <a:p>
              <a:endParaRPr lang="vi-VN"/>
            </a:p>
          </p:txBody>
        </p:sp>
      </p:grpSp>
      <p:grpSp>
        <p:nvGrpSpPr>
          <p:cNvPr id="8" name="Group 75"/>
          <p:cNvGrpSpPr>
            <a:grpSpLocks/>
          </p:cNvGrpSpPr>
          <p:nvPr/>
        </p:nvGrpSpPr>
        <p:grpSpPr bwMode="auto">
          <a:xfrm>
            <a:off x="5029200" y="1905000"/>
            <a:ext cx="3200400" cy="1295400"/>
            <a:chOff x="3168" y="1056"/>
            <a:chExt cx="2016" cy="816"/>
          </a:xfrm>
        </p:grpSpPr>
        <p:grpSp>
          <p:nvGrpSpPr>
            <p:cNvPr id="17440" name="Group 32"/>
            <p:cNvGrpSpPr>
              <a:grpSpLocks/>
            </p:cNvGrpSpPr>
            <p:nvPr/>
          </p:nvGrpSpPr>
          <p:grpSpPr bwMode="auto">
            <a:xfrm rot="1002962">
              <a:off x="3168" y="1056"/>
              <a:ext cx="2016" cy="651"/>
              <a:chOff x="3120" y="864"/>
              <a:chExt cx="2640" cy="960"/>
            </a:xfrm>
          </p:grpSpPr>
          <p:sp>
            <p:nvSpPr>
              <p:cNvPr id="17442" name="AutoShape 33"/>
              <p:cNvSpPr>
                <a:spLocks noChangeArrowheads="1"/>
              </p:cNvSpPr>
              <p:nvPr/>
            </p:nvSpPr>
            <p:spPr bwMode="auto">
              <a:xfrm>
                <a:off x="3120" y="864"/>
                <a:ext cx="2640" cy="960"/>
              </a:xfrm>
              <a:prstGeom prst="wedgeEllipseCallout">
                <a:avLst>
                  <a:gd name="adj1" fmla="val -36593"/>
                  <a:gd name="adj2" fmla="val 43648"/>
                </a:avLst>
              </a:prstGeom>
              <a:gradFill rotWithShape="1">
                <a:gsLst>
                  <a:gs pos="0">
                    <a:srgbClr val="FFFFFF"/>
                  </a:gs>
                  <a:gs pos="100000">
                    <a:srgbClr val="D60093"/>
                  </a:gs>
                </a:gsLst>
                <a:lin ang="0" scaled="1"/>
              </a:gradFill>
              <a:ln w="9525">
                <a:noFill/>
                <a:miter lim="800000"/>
                <a:headEnd/>
                <a:tailEnd/>
              </a:ln>
            </p:spPr>
            <p:txBody>
              <a:bodyPr/>
              <a:lstStyle/>
              <a:p>
                <a:pPr algn="ctr"/>
                <a:endParaRPr lang="vi-VN" sz="1800" b="0">
                  <a:solidFill>
                    <a:schemeClr val="tx1"/>
                  </a:solidFill>
                  <a:latin typeface="Arial" charset="0"/>
                </a:endParaRPr>
              </a:p>
            </p:txBody>
          </p:sp>
          <p:sp>
            <p:nvSpPr>
              <p:cNvPr id="17443" name="AutoShape 34"/>
              <p:cNvSpPr>
                <a:spLocks noChangeArrowheads="1"/>
              </p:cNvSpPr>
              <p:nvPr/>
            </p:nvSpPr>
            <p:spPr bwMode="auto">
              <a:xfrm rot="10661917">
                <a:off x="3120" y="912"/>
                <a:ext cx="1631" cy="808"/>
              </a:xfrm>
              <a:prstGeom prst="wedgeEllipseCallout">
                <a:avLst>
                  <a:gd name="adj1" fmla="val -28889"/>
                  <a:gd name="adj2" fmla="val 29431"/>
                </a:avLst>
              </a:prstGeom>
              <a:gradFill rotWithShape="1">
                <a:gsLst>
                  <a:gs pos="0">
                    <a:srgbClr val="B3FFB3"/>
                  </a:gs>
                  <a:gs pos="100000">
                    <a:srgbClr val="FF6699"/>
                  </a:gs>
                </a:gsLst>
                <a:lin ang="0" scaled="1"/>
              </a:gradFill>
              <a:ln w="9525">
                <a:noFill/>
                <a:miter lim="800000"/>
                <a:headEnd/>
                <a:tailEnd/>
              </a:ln>
            </p:spPr>
            <p:txBody>
              <a:bodyPr rot="10800000"/>
              <a:lstStyle/>
              <a:p>
                <a:pPr algn="ctr"/>
                <a:endParaRPr lang="vi-VN" sz="1800" b="0">
                  <a:solidFill>
                    <a:schemeClr val="tx1"/>
                  </a:solidFill>
                  <a:latin typeface="Arial" charset="0"/>
                </a:endParaRPr>
              </a:p>
            </p:txBody>
          </p:sp>
          <p:sp>
            <p:nvSpPr>
              <p:cNvPr id="17444" name="Text Box 35"/>
              <p:cNvSpPr txBox="1">
                <a:spLocks noChangeArrowheads="1"/>
              </p:cNvSpPr>
              <p:nvPr/>
            </p:nvSpPr>
            <p:spPr bwMode="auto">
              <a:xfrm>
                <a:off x="3400" y="1039"/>
                <a:ext cx="2352" cy="483"/>
              </a:xfrm>
              <a:prstGeom prst="rect">
                <a:avLst/>
              </a:prstGeom>
              <a:noFill/>
              <a:ln w="9525">
                <a:noFill/>
                <a:miter lim="800000"/>
                <a:headEnd/>
                <a:tailEnd/>
              </a:ln>
            </p:spPr>
            <p:txBody>
              <a:bodyPr>
                <a:spAutoFit/>
              </a:bodyPr>
              <a:lstStyle/>
              <a:p>
                <a:pPr>
                  <a:spcBef>
                    <a:spcPct val="50000"/>
                  </a:spcBef>
                </a:pPr>
                <a:r>
                  <a:rPr lang="en-US" sz="2800">
                    <a:solidFill>
                      <a:srgbClr val="0000CC"/>
                    </a:solidFill>
                    <a:latin typeface="Arial" charset="0"/>
                  </a:rPr>
                  <a:t>Cơm, thức ăn</a:t>
                </a:r>
              </a:p>
            </p:txBody>
          </p:sp>
        </p:grpSp>
        <p:sp>
          <p:nvSpPr>
            <p:cNvPr id="17441" name="AutoShape 42"/>
            <p:cNvSpPr>
              <a:spLocks noChangeArrowheads="1"/>
            </p:cNvSpPr>
            <p:nvPr/>
          </p:nvSpPr>
          <p:spPr bwMode="auto">
            <a:xfrm rot="-1797540">
              <a:off x="3216" y="1680"/>
              <a:ext cx="57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DF1AF"/>
                </a:gs>
                <a:gs pos="100000">
                  <a:srgbClr val="68BAC0"/>
                </a:gs>
              </a:gsLst>
              <a:lin ang="0" scaled="1"/>
            </a:gradFill>
            <a:ln w="9525">
              <a:noFill/>
              <a:miter lim="800000"/>
              <a:headEnd/>
              <a:tailEnd/>
            </a:ln>
          </p:spPr>
          <p:txBody>
            <a:bodyPr wrap="none" anchor="ctr"/>
            <a:lstStyle/>
            <a:p>
              <a:endParaRPr lang="vi-VN"/>
            </a:p>
          </p:txBody>
        </p:sp>
      </p:grpSp>
      <p:grpSp>
        <p:nvGrpSpPr>
          <p:cNvPr id="10" name="Group 74"/>
          <p:cNvGrpSpPr>
            <a:grpSpLocks/>
          </p:cNvGrpSpPr>
          <p:nvPr/>
        </p:nvGrpSpPr>
        <p:grpSpPr bwMode="auto">
          <a:xfrm>
            <a:off x="2438400" y="1981200"/>
            <a:ext cx="2133600" cy="1335088"/>
            <a:chOff x="1536" y="1104"/>
            <a:chExt cx="1344" cy="841"/>
          </a:xfrm>
        </p:grpSpPr>
        <p:grpSp>
          <p:nvGrpSpPr>
            <p:cNvPr id="17434" name="Group 54"/>
            <p:cNvGrpSpPr>
              <a:grpSpLocks/>
            </p:cNvGrpSpPr>
            <p:nvPr/>
          </p:nvGrpSpPr>
          <p:grpSpPr bwMode="auto">
            <a:xfrm rot="-1875983">
              <a:off x="1536" y="1104"/>
              <a:ext cx="1344" cy="615"/>
              <a:chOff x="0" y="1200"/>
              <a:chExt cx="1872" cy="1200"/>
            </a:xfrm>
          </p:grpSpPr>
          <p:sp>
            <p:nvSpPr>
              <p:cNvPr id="17436" name="AutoShape 55"/>
              <p:cNvSpPr>
                <a:spLocks noChangeArrowheads="1"/>
              </p:cNvSpPr>
              <p:nvPr/>
            </p:nvSpPr>
            <p:spPr bwMode="auto">
              <a:xfrm>
                <a:off x="0" y="1728"/>
                <a:ext cx="1200" cy="672"/>
              </a:xfrm>
              <a:prstGeom prst="cloudCallout">
                <a:avLst>
                  <a:gd name="adj1" fmla="val 45333"/>
                  <a:gd name="adj2" fmla="val -121431"/>
                </a:avLst>
              </a:prstGeom>
              <a:gradFill rotWithShape="1">
                <a:gsLst>
                  <a:gs pos="0">
                    <a:schemeClr val="bg1"/>
                  </a:gs>
                  <a:gs pos="100000">
                    <a:srgbClr val="70CA99"/>
                  </a:gs>
                </a:gsLst>
                <a:lin ang="5400000" scaled="1"/>
              </a:gradFill>
              <a:ln w="9525">
                <a:noFill/>
                <a:round/>
                <a:headEnd/>
                <a:tailEnd/>
              </a:ln>
            </p:spPr>
            <p:txBody>
              <a:bodyPr/>
              <a:lstStyle/>
              <a:p>
                <a:pPr algn="ctr"/>
                <a:endParaRPr lang="vi-VN" sz="1800" b="0">
                  <a:solidFill>
                    <a:schemeClr val="tx1"/>
                  </a:solidFill>
                  <a:latin typeface="Arial" charset="0"/>
                </a:endParaRPr>
              </a:p>
            </p:txBody>
          </p:sp>
          <p:grpSp>
            <p:nvGrpSpPr>
              <p:cNvPr id="17437" name="Group 56"/>
              <p:cNvGrpSpPr>
                <a:grpSpLocks/>
              </p:cNvGrpSpPr>
              <p:nvPr/>
            </p:nvGrpSpPr>
            <p:grpSpPr bwMode="auto">
              <a:xfrm>
                <a:off x="96" y="1200"/>
                <a:ext cx="1776" cy="1104"/>
                <a:chOff x="480" y="816"/>
                <a:chExt cx="1776" cy="1104"/>
              </a:xfrm>
            </p:grpSpPr>
            <p:sp>
              <p:nvSpPr>
                <p:cNvPr id="17438" name="AutoShape 57"/>
                <p:cNvSpPr>
                  <a:spLocks noChangeArrowheads="1"/>
                </p:cNvSpPr>
                <p:nvPr/>
              </p:nvSpPr>
              <p:spPr bwMode="auto">
                <a:xfrm>
                  <a:off x="480" y="816"/>
                  <a:ext cx="1776" cy="1104"/>
                </a:xfrm>
                <a:prstGeom prst="cloudCallout">
                  <a:avLst>
                    <a:gd name="adj1" fmla="val 4056"/>
                    <a:gd name="adj2" fmla="val 33787"/>
                  </a:avLst>
                </a:prstGeom>
                <a:gradFill rotWithShape="1">
                  <a:gsLst>
                    <a:gs pos="0">
                      <a:schemeClr val="hlink"/>
                    </a:gs>
                    <a:gs pos="100000">
                      <a:srgbClr val="ADF1AF">
                        <a:alpha val="82999"/>
                      </a:srgbClr>
                    </a:gs>
                  </a:gsLst>
                  <a:lin ang="5400000" scaled="1"/>
                </a:gradFill>
                <a:ln w="9525">
                  <a:solidFill>
                    <a:schemeClr val="tx1"/>
                  </a:solidFill>
                  <a:round/>
                  <a:headEnd/>
                  <a:tailEnd/>
                </a:ln>
              </p:spPr>
              <p:txBody>
                <a:bodyPr/>
                <a:lstStyle/>
                <a:p>
                  <a:pPr algn="ctr"/>
                  <a:endParaRPr lang="vi-VN" sz="1800" b="0">
                    <a:solidFill>
                      <a:schemeClr val="tx1"/>
                    </a:solidFill>
                    <a:latin typeface="Arial" charset="0"/>
                  </a:endParaRPr>
                </a:p>
              </p:txBody>
            </p:sp>
            <p:sp>
              <p:nvSpPr>
                <p:cNvPr id="17439" name="Text Box 58"/>
                <p:cNvSpPr txBox="1">
                  <a:spLocks noChangeArrowheads="1"/>
                </p:cNvSpPr>
                <p:nvPr/>
              </p:nvSpPr>
              <p:spPr bwMode="auto">
                <a:xfrm>
                  <a:off x="572" y="964"/>
                  <a:ext cx="1440" cy="601"/>
                </a:xfrm>
                <a:prstGeom prst="rect">
                  <a:avLst/>
                </a:prstGeom>
                <a:noFill/>
                <a:ln w="9525">
                  <a:noFill/>
                  <a:miter lim="800000"/>
                  <a:headEnd/>
                  <a:tailEnd/>
                </a:ln>
              </p:spPr>
              <p:txBody>
                <a:bodyPr>
                  <a:spAutoFit/>
                </a:bodyPr>
                <a:lstStyle/>
                <a:p>
                  <a:pPr algn="ctr">
                    <a:spcBef>
                      <a:spcPct val="50000"/>
                    </a:spcBef>
                  </a:pPr>
                  <a:r>
                    <a:rPr lang="en-US" sz="2600">
                      <a:solidFill>
                        <a:srgbClr val="0000CC"/>
                      </a:solidFill>
                      <a:latin typeface="Arial" charset="0"/>
                    </a:rPr>
                    <a:t>Sách, vở</a:t>
                  </a:r>
                </a:p>
              </p:txBody>
            </p:sp>
          </p:grpSp>
        </p:grpSp>
        <p:sp>
          <p:nvSpPr>
            <p:cNvPr id="17435" name="AutoShape 60"/>
            <p:cNvSpPr>
              <a:spLocks noChangeArrowheads="1"/>
            </p:cNvSpPr>
            <p:nvPr/>
          </p:nvSpPr>
          <p:spPr bwMode="auto">
            <a:xfrm rot="-7518889">
              <a:off x="2349" y="1681"/>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DF1AF"/>
                </a:gs>
                <a:gs pos="100000">
                  <a:srgbClr val="68BAC0"/>
                </a:gs>
              </a:gsLst>
              <a:lin ang="0" scaled="1"/>
            </a:gradFill>
            <a:ln w="9525">
              <a:noFill/>
              <a:miter lim="800000"/>
              <a:headEnd/>
              <a:tailEnd/>
            </a:ln>
          </p:spPr>
          <p:txBody>
            <a:bodyPr wrap="none" anchor="ctr"/>
            <a:lstStyle/>
            <a:p>
              <a:endParaRPr lang="vi-VN"/>
            </a:p>
          </p:txBody>
        </p:sp>
      </p:grpSp>
      <p:grpSp>
        <p:nvGrpSpPr>
          <p:cNvPr id="13" name="Group 77"/>
          <p:cNvGrpSpPr>
            <a:grpSpLocks/>
          </p:cNvGrpSpPr>
          <p:nvPr/>
        </p:nvGrpSpPr>
        <p:grpSpPr bwMode="auto">
          <a:xfrm>
            <a:off x="3429000" y="4648200"/>
            <a:ext cx="2895600" cy="1371600"/>
            <a:chOff x="2160" y="2784"/>
            <a:chExt cx="1496" cy="864"/>
          </a:xfrm>
        </p:grpSpPr>
        <p:sp>
          <p:nvSpPr>
            <p:cNvPr id="17430" name="AutoShape 52"/>
            <p:cNvSpPr>
              <a:spLocks noChangeArrowheads="1"/>
            </p:cNvSpPr>
            <p:nvPr/>
          </p:nvSpPr>
          <p:spPr bwMode="auto">
            <a:xfrm rot="5183167">
              <a:off x="2664" y="2856"/>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DF1AF"/>
                </a:gs>
                <a:gs pos="100000">
                  <a:srgbClr val="68BAC0"/>
                </a:gs>
              </a:gsLst>
              <a:lin ang="0" scaled="1"/>
            </a:gradFill>
            <a:ln w="9525">
              <a:noFill/>
              <a:miter lim="800000"/>
              <a:headEnd/>
              <a:tailEnd/>
            </a:ln>
          </p:spPr>
          <p:txBody>
            <a:bodyPr wrap="none" anchor="ctr"/>
            <a:lstStyle/>
            <a:p>
              <a:endParaRPr lang="vi-VN"/>
            </a:p>
          </p:txBody>
        </p:sp>
        <p:grpSp>
          <p:nvGrpSpPr>
            <p:cNvPr id="17431" name="Group 62"/>
            <p:cNvGrpSpPr>
              <a:grpSpLocks/>
            </p:cNvGrpSpPr>
            <p:nvPr/>
          </p:nvGrpSpPr>
          <p:grpSpPr bwMode="auto">
            <a:xfrm>
              <a:off x="2160" y="3120"/>
              <a:ext cx="1496" cy="528"/>
              <a:chOff x="1872" y="3120"/>
              <a:chExt cx="1776" cy="1200"/>
            </a:xfrm>
          </p:grpSpPr>
          <p:sp>
            <p:nvSpPr>
              <p:cNvPr id="102463" name="AutoShape 63"/>
              <p:cNvSpPr>
                <a:spLocks noChangeArrowheads="1"/>
              </p:cNvSpPr>
              <p:nvPr/>
            </p:nvSpPr>
            <p:spPr bwMode="auto">
              <a:xfrm>
                <a:off x="1872" y="3120"/>
                <a:ext cx="1776" cy="1200"/>
              </a:xfrm>
              <a:prstGeom prst="cloudCallout">
                <a:avLst>
                  <a:gd name="adj1" fmla="val -34741"/>
                  <a:gd name="adj2" fmla="val 35500"/>
                </a:avLst>
              </a:prstGeom>
              <a:gradFill rotWithShape="1">
                <a:gsLst>
                  <a:gs pos="0">
                    <a:srgbClr val="E93909"/>
                  </a:gs>
                  <a:gs pos="50000">
                    <a:schemeClr val="bg1"/>
                  </a:gs>
                  <a:gs pos="100000">
                    <a:srgbClr val="E93909"/>
                  </a:gs>
                </a:gsLst>
                <a:lin ang="18900000" scaled="1"/>
              </a:gradFill>
              <a:ln w="9525">
                <a:solidFill>
                  <a:schemeClr val="tx1"/>
                </a:solidFill>
                <a:round/>
                <a:headEnd/>
                <a:tailEnd/>
              </a:ln>
              <a:effectLst/>
            </p:spPr>
            <p:txBody>
              <a:bodyPr/>
              <a:lstStyle/>
              <a:p>
                <a:pPr algn="ctr"/>
                <a:endParaRPr lang="vi-VN" sz="1800" b="0">
                  <a:solidFill>
                    <a:schemeClr val="tx1"/>
                  </a:solidFill>
                  <a:latin typeface="Arial" charset="0"/>
                </a:endParaRPr>
              </a:p>
            </p:txBody>
          </p:sp>
          <p:sp>
            <p:nvSpPr>
              <p:cNvPr id="17433" name="Text Box 64"/>
              <p:cNvSpPr txBox="1">
                <a:spLocks noChangeArrowheads="1"/>
              </p:cNvSpPr>
              <p:nvPr/>
            </p:nvSpPr>
            <p:spPr bwMode="auto">
              <a:xfrm>
                <a:off x="2016" y="3311"/>
                <a:ext cx="1488" cy="786"/>
              </a:xfrm>
              <a:prstGeom prst="rect">
                <a:avLst/>
              </a:prstGeom>
              <a:noFill/>
              <a:ln w="9525">
                <a:noFill/>
                <a:miter lim="800000"/>
                <a:headEnd/>
                <a:tailEnd/>
              </a:ln>
            </p:spPr>
            <p:txBody>
              <a:bodyPr>
                <a:spAutoFit/>
              </a:bodyPr>
              <a:lstStyle/>
              <a:p>
                <a:pPr algn="ctr">
                  <a:spcBef>
                    <a:spcPct val="50000"/>
                  </a:spcBef>
                </a:pPr>
                <a:r>
                  <a:rPr lang="en-US" sz="3000">
                    <a:solidFill>
                      <a:srgbClr val="0000CC"/>
                    </a:solidFill>
                    <a:latin typeface="Times New Roman" pitchFamily="18" charset="0"/>
                  </a:rPr>
                  <a:t>Có sức khỏe</a:t>
                </a:r>
              </a:p>
            </p:txBody>
          </p:sp>
        </p:grpSp>
      </p:grpSp>
      <p:grpSp>
        <p:nvGrpSpPr>
          <p:cNvPr id="15" name="Group 73"/>
          <p:cNvGrpSpPr>
            <a:grpSpLocks/>
          </p:cNvGrpSpPr>
          <p:nvPr/>
        </p:nvGrpSpPr>
        <p:grpSpPr bwMode="auto">
          <a:xfrm>
            <a:off x="228600" y="3810000"/>
            <a:ext cx="3505200" cy="1066800"/>
            <a:chOff x="144" y="2256"/>
            <a:chExt cx="2208" cy="672"/>
          </a:xfrm>
        </p:grpSpPr>
        <p:grpSp>
          <p:nvGrpSpPr>
            <p:cNvPr id="17424" name="Group 51"/>
            <p:cNvGrpSpPr>
              <a:grpSpLocks/>
            </p:cNvGrpSpPr>
            <p:nvPr/>
          </p:nvGrpSpPr>
          <p:grpSpPr bwMode="auto">
            <a:xfrm>
              <a:off x="144" y="2256"/>
              <a:ext cx="1632" cy="672"/>
              <a:chOff x="134" y="2164"/>
              <a:chExt cx="1632" cy="672"/>
            </a:xfrm>
          </p:grpSpPr>
          <p:sp>
            <p:nvSpPr>
              <p:cNvPr id="17426" name="Oval 45"/>
              <p:cNvSpPr>
                <a:spLocks noChangeArrowheads="1"/>
              </p:cNvSpPr>
              <p:nvPr/>
            </p:nvSpPr>
            <p:spPr bwMode="gray">
              <a:xfrm rot="5400000">
                <a:off x="614" y="1684"/>
                <a:ext cx="672" cy="1632"/>
              </a:xfrm>
              <a:prstGeom prst="ellipse">
                <a:avLst/>
              </a:prstGeom>
              <a:solidFill>
                <a:srgbClr val="FF0000"/>
              </a:solidFill>
              <a:ln w="38100" algn="ctr">
                <a:noFill/>
                <a:round/>
                <a:headEnd/>
                <a:tailEnd/>
              </a:ln>
            </p:spPr>
            <p:txBody>
              <a:bodyPr anchor="ctr">
                <a:spAutoFit/>
              </a:bodyPr>
              <a:lstStyle/>
              <a:p>
                <a:endParaRPr lang="vi-VN"/>
              </a:p>
            </p:txBody>
          </p:sp>
          <p:sp>
            <p:nvSpPr>
              <p:cNvPr id="17427" name="Oval 46"/>
              <p:cNvSpPr>
                <a:spLocks noChangeArrowheads="1"/>
              </p:cNvSpPr>
              <p:nvPr/>
            </p:nvSpPr>
            <p:spPr bwMode="gray">
              <a:xfrm rot="5400000">
                <a:off x="657" y="1791"/>
                <a:ext cx="585" cy="1420"/>
              </a:xfrm>
              <a:prstGeom prst="ellipse">
                <a:avLst/>
              </a:prstGeom>
              <a:solidFill>
                <a:srgbClr val="FFFFFF"/>
              </a:solidFill>
              <a:ln w="38100" algn="ctr">
                <a:noFill/>
                <a:round/>
                <a:headEnd/>
                <a:tailEnd/>
              </a:ln>
            </p:spPr>
            <p:txBody>
              <a:bodyPr anchor="ctr">
                <a:spAutoFit/>
              </a:bodyPr>
              <a:lstStyle/>
              <a:p>
                <a:endParaRPr lang="vi-VN"/>
              </a:p>
            </p:txBody>
          </p:sp>
          <p:sp>
            <p:nvSpPr>
              <p:cNvPr id="17428" name="Oval 47"/>
              <p:cNvSpPr>
                <a:spLocks noChangeArrowheads="1"/>
              </p:cNvSpPr>
              <p:nvPr/>
            </p:nvSpPr>
            <p:spPr bwMode="gray">
              <a:xfrm rot="5400000">
                <a:off x="687" y="1862"/>
                <a:ext cx="526" cy="1278"/>
              </a:xfrm>
              <a:prstGeom prst="ellipse">
                <a:avLst/>
              </a:prstGeom>
              <a:gradFill rotWithShape="1">
                <a:gsLst>
                  <a:gs pos="0">
                    <a:srgbClr val="66FF66"/>
                  </a:gs>
                  <a:gs pos="100000">
                    <a:srgbClr val="00FF00"/>
                  </a:gs>
                </a:gsLst>
                <a:lin ang="0" scaled="1"/>
              </a:gradFill>
              <a:ln w="38100" algn="ctr">
                <a:noFill/>
                <a:round/>
                <a:headEnd/>
                <a:tailEnd/>
              </a:ln>
            </p:spPr>
            <p:txBody>
              <a:bodyPr anchor="ctr">
                <a:spAutoFit/>
              </a:bodyPr>
              <a:lstStyle/>
              <a:p>
                <a:endParaRPr lang="vi-VN"/>
              </a:p>
            </p:txBody>
          </p:sp>
          <p:sp>
            <p:nvSpPr>
              <p:cNvPr id="17429" name="Rectangle 50"/>
              <p:cNvSpPr>
                <a:spLocks noChangeArrowheads="1"/>
              </p:cNvSpPr>
              <p:nvPr/>
            </p:nvSpPr>
            <p:spPr bwMode="gray">
              <a:xfrm>
                <a:off x="360" y="2352"/>
                <a:ext cx="1187" cy="327"/>
              </a:xfrm>
              <a:prstGeom prst="rect">
                <a:avLst/>
              </a:prstGeom>
              <a:noFill/>
              <a:ln w="9525">
                <a:noFill/>
                <a:miter lim="800000"/>
                <a:headEnd/>
                <a:tailEnd/>
              </a:ln>
            </p:spPr>
            <p:txBody>
              <a:bodyPr>
                <a:spAutoFit/>
              </a:bodyPr>
              <a:lstStyle/>
              <a:p>
                <a:pPr algn="ctr"/>
                <a:r>
                  <a:rPr lang="en-US" sz="2800">
                    <a:solidFill>
                      <a:srgbClr val="FF0000"/>
                    </a:solidFill>
                    <a:latin typeface="Arial" charset="0"/>
                  </a:rPr>
                  <a:t>Niềm vui</a:t>
                </a:r>
              </a:p>
            </p:txBody>
          </p:sp>
        </p:grpSp>
        <p:sp>
          <p:nvSpPr>
            <p:cNvPr id="17425" name="AutoShape 66"/>
            <p:cNvSpPr>
              <a:spLocks noChangeArrowheads="1"/>
            </p:cNvSpPr>
            <p:nvPr/>
          </p:nvSpPr>
          <p:spPr bwMode="auto">
            <a:xfrm rot="10290519">
              <a:off x="1824" y="2400"/>
              <a:ext cx="528"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DF1AF"/>
                </a:gs>
                <a:gs pos="100000">
                  <a:srgbClr val="68BAC0"/>
                </a:gs>
              </a:gsLst>
              <a:lin ang="0" scaled="1"/>
            </a:gradFill>
            <a:ln w="9525">
              <a:noFill/>
              <a:miter lim="800000"/>
              <a:headEnd/>
              <a:tailEnd/>
            </a:ln>
          </p:spPr>
          <p:txBody>
            <a:bodyPr wrap="none" anchor="ctr"/>
            <a:lstStyle/>
            <a:p>
              <a:endParaRPr lang="vi-VN"/>
            </a:p>
          </p:txBody>
        </p:sp>
      </p:grpSp>
      <p:sp>
        <p:nvSpPr>
          <p:cNvPr id="17423" name="Rectangle 81"/>
          <p:cNvSpPr>
            <a:spLocks noChangeArrowheads="1"/>
          </p:cNvSpPr>
          <p:nvPr/>
        </p:nvSpPr>
        <p:spPr bwMode="auto">
          <a:xfrm>
            <a:off x="3429000" y="457200"/>
            <a:ext cx="41148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3000"/>
                                        <p:tgtEl>
                                          <p:spTgt spid="15"/>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Right)">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9"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upLeft)">
                                      <p:cBhvr>
                                        <p:cTn id="20" dur="2000"/>
                                        <p:tgtEl>
                                          <p:spTgt spid="10"/>
                                        </p:tgtEl>
                                      </p:cBhvr>
                                    </p:animEffect>
                                  </p:childTnLst>
                                </p:cTn>
                              </p:par>
                              <p:par>
                                <p:cTn id="21" presetID="18" presetClass="entr" presetSubtype="3"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Right)">
                                      <p:cBhvr>
                                        <p:cTn id="23" dur="2000"/>
                                        <p:tgtEl>
                                          <p:spTgt spid="8"/>
                                        </p:tgtEl>
                                      </p:cBhvr>
                                    </p:animEffect>
                                  </p:childTnLst>
                                </p:cTn>
                              </p:par>
                              <p:par>
                                <p:cTn id="24" presetID="18" presetClass="entr" presetSubtype="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Right)">
                                      <p:cBhvr>
                                        <p:cTn id="2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rot="16200000">
            <a:off x="2590800" y="-914400"/>
            <a:ext cx="4267200" cy="8839200"/>
          </a:xfrm>
          <a:prstGeom prst="horizontalScroll">
            <a:avLst>
              <a:gd name="adj" fmla="val 12500"/>
            </a:avLst>
          </a:prstGeom>
          <a:gradFill rotWithShape="1">
            <a:gsLst>
              <a:gs pos="0">
                <a:srgbClr val="66FF33"/>
              </a:gs>
              <a:gs pos="50000">
                <a:srgbClr val="FFFFFF"/>
              </a:gs>
              <a:gs pos="100000">
                <a:srgbClr val="66FF33"/>
              </a:gs>
            </a:gsLst>
            <a:lin ang="2700000" scaled="1"/>
          </a:gradFill>
          <a:ln w="9525">
            <a:solidFill>
              <a:schemeClr val="tx1"/>
            </a:solidFill>
            <a:round/>
            <a:headEnd/>
            <a:tailEnd/>
          </a:ln>
        </p:spPr>
        <p:txBody>
          <a:bodyPr vert="eaVert" wrap="none" anchor="ctr"/>
          <a:lstStyle/>
          <a:p>
            <a:pPr algn="ctr"/>
            <a:endParaRPr lang="vi-VN" sz="1800">
              <a:solidFill>
                <a:schemeClr val="tx1"/>
              </a:solidFill>
              <a:latin typeface="Arial" charset="0"/>
            </a:endParaRPr>
          </a:p>
        </p:txBody>
      </p:sp>
      <p:sp>
        <p:nvSpPr>
          <p:cNvPr id="154627" name="WordArt 3"/>
          <p:cNvSpPr>
            <a:spLocks noChangeArrowheads="1" noChangeShapeType="1" noTextEdit="1"/>
          </p:cNvSpPr>
          <p:nvPr/>
        </p:nvSpPr>
        <p:spPr bwMode="auto">
          <a:xfrm>
            <a:off x="457200" y="990600"/>
            <a:ext cx="2209800" cy="314325"/>
          </a:xfrm>
          <a:prstGeom prst="rect">
            <a:avLst/>
          </a:prstGeom>
        </p:spPr>
        <p:txBody>
          <a:bodyPr wrap="none" fromWordArt="1">
            <a:prstTxWarp prst="textPlain">
              <a:avLst>
                <a:gd name="adj" fmla="val 50000"/>
              </a:avLst>
            </a:prstTxWarp>
          </a:bodyPr>
          <a:lstStyle/>
          <a:p>
            <a:pPr algn="ctr"/>
            <a:r>
              <a:rPr lang="vi-VN" sz="3600" kern="10" dirty="0">
                <a:ln w="9525">
                  <a:noFill/>
                  <a:round/>
                  <a:headEnd/>
                  <a:tailEnd/>
                </a:ln>
                <a:solidFill>
                  <a:srgbClr val="FF0066"/>
                </a:solidFill>
                <a:effectLst>
                  <a:outerShdw dist="35921" dir="2700000" algn="ctr" rotWithShape="0">
                    <a:srgbClr val="C0C0C0">
                      <a:alpha val="79999"/>
                    </a:srgbClr>
                  </a:outerShdw>
                </a:effectLst>
                <a:latin typeface="Arial"/>
                <a:cs typeface="Arial"/>
              </a:rPr>
              <a:t>Ghi nhớ</a:t>
            </a:r>
          </a:p>
        </p:txBody>
      </p:sp>
      <p:sp>
        <p:nvSpPr>
          <p:cNvPr id="154628" name="Text Box 4"/>
          <p:cNvSpPr txBox="1">
            <a:spLocks noChangeArrowheads="1"/>
          </p:cNvSpPr>
          <p:nvPr/>
        </p:nvSpPr>
        <p:spPr bwMode="auto">
          <a:xfrm>
            <a:off x="914400" y="1524000"/>
            <a:ext cx="7848600" cy="1587500"/>
          </a:xfrm>
          <a:prstGeom prst="rect">
            <a:avLst/>
          </a:prstGeom>
          <a:noFill/>
          <a:ln w="9525">
            <a:noFill/>
            <a:miter lim="800000"/>
            <a:headEnd/>
            <a:tailEnd/>
          </a:ln>
        </p:spPr>
        <p:txBody>
          <a:bodyPr>
            <a:spAutoFit/>
          </a:bodyPr>
          <a:lstStyle/>
          <a:p>
            <a:pPr>
              <a:spcBef>
                <a:spcPct val="50000"/>
              </a:spcBef>
            </a:pPr>
            <a:r>
              <a:rPr lang="en-US" sz="2800" dirty="0">
                <a:solidFill>
                  <a:schemeClr val="tx1"/>
                </a:solidFill>
                <a:latin typeface="Times New Roman" pitchFamily="18" charset="0"/>
              </a:rPr>
              <a:t>     Lao </a:t>
            </a:r>
            <a:r>
              <a:rPr lang="en-US" sz="2800" dirty="0" err="1">
                <a:solidFill>
                  <a:schemeClr val="tx1"/>
                </a:solidFill>
                <a:latin typeface="Times New Roman" pitchFamily="18" charset="0"/>
              </a:rPr>
              <a:t>động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giúp</a:t>
            </a:r>
            <a:r>
              <a:rPr lang="en-US" sz="2800" dirty="0">
                <a:solidFill>
                  <a:schemeClr val="tx1"/>
                </a:solidFill>
                <a:latin typeface="Times New Roman" pitchFamily="18" charset="0"/>
              </a:rPr>
              <a:t> con </a:t>
            </a:r>
            <a:r>
              <a:rPr lang="en-US" sz="2800" dirty="0" err="1">
                <a:solidFill>
                  <a:schemeClr val="tx1"/>
                </a:solidFill>
                <a:latin typeface="Times New Roman" pitchFamily="18" charset="0"/>
              </a:rPr>
              <a:t>người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phát</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triển</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lành</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mạnh</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và</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đem</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lại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cuộc</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sống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ấm</a:t>
            </a:r>
            <a:r>
              <a:rPr lang="en-US" sz="2800" dirty="0">
                <a:solidFill>
                  <a:schemeClr val="tx1"/>
                </a:solidFill>
                <a:latin typeface="Times New Roman" pitchFamily="18" charset="0"/>
              </a:rPr>
              <a:t> no, </a:t>
            </a:r>
            <a:r>
              <a:rPr lang="en-US" sz="2800" dirty="0" err="1">
                <a:solidFill>
                  <a:schemeClr val="tx1"/>
                </a:solidFill>
                <a:latin typeface="Times New Roman" pitchFamily="18" charset="0"/>
              </a:rPr>
              <a:t>hạnh</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phúc</a:t>
            </a:r>
            <a:r>
              <a:rPr lang="en-US" sz="2800" dirty="0">
                <a:solidFill>
                  <a:schemeClr val="tx1"/>
                </a:solidFill>
                <a:latin typeface="Times New Roman" pitchFamily="18" charset="0"/>
              </a:rPr>
              <a:t>.</a:t>
            </a:r>
            <a:r>
              <a:rPr lang="en-US" sz="2800" dirty="0">
                <a:solidFill>
                  <a:schemeClr val="tx1"/>
                </a:solidFill>
                <a:latin typeface="Arial" charset="0"/>
              </a:rPr>
              <a:t> </a:t>
            </a:r>
          </a:p>
          <a:p>
            <a:pPr>
              <a:spcBef>
                <a:spcPct val="50000"/>
              </a:spcBef>
            </a:pPr>
            <a:endParaRPr lang="en-US" sz="2800" dirty="0">
              <a:solidFill>
                <a:schemeClr val="tx1"/>
              </a:solidFill>
              <a:latin typeface="Arial" charset="0"/>
            </a:endParaRPr>
          </a:p>
        </p:txBody>
      </p:sp>
      <p:sp>
        <p:nvSpPr>
          <p:cNvPr id="18437" name="Text Box 5"/>
          <p:cNvSpPr txBox="1">
            <a:spLocks noChangeArrowheads="1"/>
          </p:cNvSpPr>
          <p:nvPr/>
        </p:nvSpPr>
        <p:spPr bwMode="auto">
          <a:xfrm>
            <a:off x="3429000" y="2590800"/>
            <a:ext cx="4419600" cy="366713"/>
          </a:xfrm>
          <a:prstGeom prst="rect">
            <a:avLst/>
          </a:prstGeom>
          <a:noFill/>
          <a:ln w="9525">
            <a:noFill/>
            <a:miter lim="800000"/>
            <a:headEnd/>
            <a:tailEnd/>
          </a:ln>
        </p:spPr>
        <p:txBody>
          <a:bodyPr>
            <a:spAutoFit/>
          </a:bodyPr>
          <a:lstStyle/>
          <a:p>
            <a:pPr>
              <a:spcBef>
                <a:spcPct val="50000"/>
              </a:spcBef>
            </a:pPr>
            <a:endParaRPr lang="vi-VN" sz="1800" b="0">
              <a:solidFill>
                <a:schemeClr val="tx1"/>
              </a:solidFill>
              <a:latin typeface="Arial" charset="0"/>
            </a:endParaRPr>
          </a:p>
        </p:txBody>
      </p:sp>
      <p:sp>
        <p:nvSpPr>
          <p:cNvPr id="154630" name="Text Box 6"/>
          <p:cNvSpPr txBox="1">
            <a:spLocks noChangeArrowheads="1"/>
          </p:cNvSpPr>
          <p:nvPr/>
        </p:nvSpPr>
        <p:spPr bwMode="auto">
          <a:xfrm>
            <a:off x="990600" y="2438400"/>
            <a:ext cx="7467600" cy="946150"/>
          </a:xfrm>
          <a:prstGeom prst="rect">
            <a:avLst/>
          </a:prstGeom>
          <a:noFill/>
          <a:ln w="9525">
            <a:noFill/>
            <a:miter lim="800000"/>
            <a:headEnd/>
            <a:tailEnd/>
          </a:ln>
        </p:spPr>
        <p:txBody>
          <a:bodyPr>
            <a:spAutoFit/>
          </a:bodyPr>
          <a:lstStyle/>
          <a:p>
            <a:pPr>
              <a:spcBef>
                <a:spcPct val="50000"/>
              </a:spcBef>
            </a:pPr>
            <a:r>
              <a:rPr lang="en-US" sz="2800" dirty="0" err="1">
                <a:solidFill>
                  <a:schemeClr val="tx1"/>
                </a:solidFill>
                <a:latin typeface="Times New Roman" pitchFamily="18" charset="0"/>
              </a:rPr>
              <a:t>Mỗi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người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đều</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phải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biết</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yêu</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lao</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động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và</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tham</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gia</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lao</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động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phù</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hợp</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với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khả</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năng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của</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mình</a:t>
            </a:r>
            <a:r>
              <a:rPr lang="en-US" sz="2800" dirty="0">
                <a:solidFill>
                  <a:schemeClr val="tx1"/>
                </a:solidFill>
                <a:latin typeface="Times New Roman" pitchFamily="18" charset="0"/>
              </a:rPr>
              <a:t>.</a:t>
            </a:r>
          </a:p>
        </p:txBody>
      </p:sp>
      <p:sp>
        <p:nvSpPr>
          <p:cNvPr id="154631" name="Text Box 7"/>
          <p:cNvSpPr txBox="1">
            <a:spLocks noChangeArrowheads="1"/>
          </p:cNvSpPr>
          <p:nvPr/>
        </p:nvSpPr>
        <p:spPr bwMode="auto">
          <a:xfrm>
            <a:off x="1600200" y="3429000"/>
            <a:ext cx="6781800" cy="2290763"/>
          </a:xfrm>
          <a:prstGeom prst="rect">
            <a:avLst/>
          </a:prstGeom>
          <a:noFill/>
          <a:ln w="9525">
            <a:noFill/>
            <a:miter lim="800000"/>
            <a:headEnd/>
            <a:tailEnd/>
          </a:ln>
        </p:spPr>
        <p:txBody>
          <a:bodyPr>
            <a:spAutoFit/>
          </a:bodyPr>
          <a:lstStyle/>
          <a:p>
            <a:pPr>
              <a:spcBef>
                <a:spcPct val="50000"/>
              </a:spcBef>
            </a:pPr>
            <a:r>
              <a:rPr lang="en-US" sz="1800" dirty="0">
                <a:solidFill>
                  <a:srgbClr val="FF0000"/>
                </a:solidFill>
                <a:latin typeface="Arial" charset="0"/>
              </a:rPr>
              <a:t>	   </a:t>
            </a:r>
            <a:endParaRPr lang="en-US" sz="800" dirty="0">
              <a:solidFill>
                <a:srgbClr val="FF0000"/>
              </a:solidFill>
              <a:latin typeface="Arial" charset="0"/>
            </a:endParaRPr>
          </a:p>
          <a:p>
            <a:pPr>
              <a:spcBef>
                <a:spcPct val="50000"/>
              </a:spcBef>
            </a:pPr>
            <a:r>
              <a:rPr lang="en-US" sz="2800" dirty="0">
                <a:solidFill>
                  <a:srgbClr val="FF0000"/>
                </a:solidFill>
                <a:latin typeface="Times New Roman" pitchFamily="18" charset="0"/>
              </a:rPr>
              <a:t>           </a:t>
            </a:r>
            <a:r>
              <a:rPr lang="en-US" sz="2800" dirty="0" err="1">
                <a:solidFill>
                  <a:schemeClr val="tx1"/>
                </a:solidFill>
                <a:latin typeface="Times New Roman" pitchFamily="18" charset="0"/>
              </a:rPr>
              <a:t>Bàn</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tay</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ta</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làm</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nên</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tất</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cả</a:t>
            </a:r>
            <a:r>
              <a:rPr lang="en-US" sz="2800" dirty="0">
                <a:solidFill>
                  <a:schemeClr val="tx1"/>
                </a:solidFill>
                <a:latin typeface="Times New Roman" pitchFamily="18" charset="0"/>
              </a:rPr>
              <a:t> </a:t>
            </a:r>
            <a:endParaRPr lang="en-US" sz="800" dirty="0">
              <a:solidFill>
                <a:schemeClr val="tx1"/>
              </a:solidFill>
              <a:latin typeface="Times New Roman" pitchFamily="18" charset="0"/>
            </a:endParaRPr>
          </a:p>
          <a:p>
            <a:pPr>
              <a:spcBef>
                <a:spcPct val="50000"/>
              </a:spcBef>
            </a:pPr>
            <a:r>
              <a:rPr lang="en-US" sz="2800" dirty="0">
                <a:solidFill>
                  <a:schemeClr val="tx1"/>
                </a:solidFill>
                <a:latin typeface="Times New Roman" pitchFamily="18" charset="0"/>
              </a:rPr>
              <a:t>           </a:t>
            </a:r>
            <a:r>
              <a:rPr lang="en-US" sz="2800" dirty="0" err="1">
                <a:solidFill>
                  <a:schemeClr val="tx1"/>
                </a:solidFill>
                <a:latin typeface="Times New Roman" pitchFamily="18" charset="0"/>
              </a:rPr>
              <a:t>Có</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sức</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người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sỏi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đá</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cũng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thành</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cơm</a:t>
            </a:r>
            <a:r>
              <a:rPr lang="en-US" sz="2800" dirty="0">
                <a:solidFill>
                  <a:schemeClr val="tx1"/>
                </a:solidFill>
                <a:latin typeface="Times New Roman" pitchFamily="18" charset="0"/>
              </a:rPr>
              <a:t>.</a:t>
            </a:r>
          </a:p>
          <a:p>
            <a:pPr>
              <a:spcBef>
                <a:spcPct val="50000"/>
              </a:spcBef>
            </a:pPr>
            <a:r>
              <a:rPr lang="en-US" sz="2800" dirty="0">
                <a:solidFill>
                  <a:schemeClr val="tx1"/>
                </a:solidFill>
                <a:latin typeface="Times New Roman" pitchFamily="18" charset="0"/>
              </a:rPr>
              <a:t>                                      </a:t>
            </a:r>
            <a:r>
              <a:rPr lang="en-US" sz="2800" dirty="0" err="1">
                <a:solidFill>
                  <a:schemeClr val="tx1"/>
                </a:solidFill>
                <a:latin typeface="Times New Roman" pitchFamily="18" charset="0"/>
              </a:rPr>
              <a:t>Hoàng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Trung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Thông</a:t>
            </a:r>
            <a:endParaRPr lang="en-US" sz="2800" dirty="0">
              <a:solidFill>
                <a:schemeClr val="tx1"/>
              </a:solidFill>
              <a:latin typeface="Times New Roman" pitchFamily="18" charset="0"/>
            </a:endParaRPr>
          </a:p>
        </p:txBody>
      </p:sp>
      <p:sp>
        <p:nvSpPr>
          <p:cNvPr id="154635" name="Text Box 11"/>
          <p:cNvSpPr txBox="1">
            <a:spLocks noChangeArrowheads="1"/>
          </p:cNvSpPr>
          <p:nvPr/>
        </p:nvSpPr>
        <p:spPr bwMode="auto">
          <a:xfrm>
            <a:off x="1371600" y="3352800"/>
            <a:ext cx="6124575" cy="519112"/>
          </a:xfrm>
          <a:prstGeom prst="rect">
            <a:avLst/>
          </a:prstGeom>
          <a:noFill/>
          <a:ln w="9525">
            <a:noFill/>
            <a:miter lim="800000"/>
            <a:headEnd/>
            <a:tailEnd/>
          </a:ln>
        </p:spPr>
        <p:txBody>
          <a:bodyPr>
            <a:spAutoFit/>
          </a:bodyPr>
          <a:lstStyle/>
          <a:p>
            <a:pPr>
              <a:spcBef>
                <a:spcPct val="50000"/>
              </a:spcBef>
            </a:pPr>
            <a:r>
              <a:rPr lang="en-US" sz="2800" dirty="0" err="1">
                <a:solidFill>
                  <a:schemeClr val="tx1"/>
                </a:solidFill>
                <a:latin typeface="Times New Roman" pitchFamily="18" charset="0"/>
              </a:rPr>
              <a:t>Lười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lao</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động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là</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đáng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chê</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trách</a:t>
            </a:r>
            <a:r>
              <a:rPr lang="en-US" sz="2800" dirty="0">
                <a:solidFill>
                  <a:schemeClr val="tx1"/>
                </a:solidFill>
                <a:latin typeface="Times New Roman" pitchFamily="18" charset="0"/>
              </a:rPr>
              <a:t>.</a:t>
            </a:r>
          </a:p>
        </p:txBody>
      </p:sp>
      <p:pic>
        <p:nvPicPr>
          <p:cNvPr id="18441" name="Picture 14" descr="J0124039"/>
          <p:cNvPicPr>
            <a:picLocks noChangeAspect="1" noChangeArrowheads="1"/>
          </p:cNvPicPr>
          <p:nvPr/>
        </p:nvPicPr>
        <p:blipFill>
          <a:blip r:embed="rId3"/>
          <a:srcRect/>
          <a:stretch>
            <a:fillRect/>
          </a:stretch>
        </p:blipFill>
        <p:spPr bwMode="auto">
          <a:xfrm rot="-5400000">
            <a:off x="7866063" y="398462"/>
            <a:ext cx="1676400" cy="879475"/>
          </a:xfrm>
          <a:prstGeom prst="rect">
            <a:avLst/>
          </a:prstGeom>
          <a:noFill/>
          <a:ln w="9525">
            <a:noFill/>
            <a:miter lim="800000"/>
            <a:headEnd/>
            <a:tailEnd/>
          </a:ln>
        </p:spPr>
      </p:pic>
      <p:pic>
        <p:nvPicPr>
          <p:cNvPr id="18442" name="Picture 15" descr="UYG"/>
          <p:cNvPicPr>
            <a:picLocks noChangeAspect="1" noChangeArrowheads="1"/>
          </p:cNvPicPr>
          <p:nvPr/>
        </p:nvPicPr>
        <p:blipFill>
          <a:blip r:embed="rId4"/>
          <a:srcRect/>
          <a:stretch>
            <a:fillRect/>
          </a:stretch>
        </p:blipFill>
        <p:spPr bwMode="auto">
          <a:xfrm rot="10800000">
            <a:off x="0" y="0"/>
            <a:ext cx="820738" cy="1371600"/>
          </a:xfrm>
          <a:prstGeom prst="rect">
            <a:avLst/>
          </a:prstGeom>
          <a:noFill/>
          <a:ln w="9525">
            <a:noFill/>
            <a:miter lim="800000"/>
            <a:headEnd/>
            <a:tailEnd/>
          </a:ln>
        </p:spPr>
      </p:pic>
      <p:sp>
        <p:nvSpPr>
          <p:cNvPr id="18443" name="Rectangle 16"/>
          <p:cNvSpPr>
            <a:spLocks noChangeArrowheads="1"/>
          </p:cNvSpPr>
          <p:nvPr/>
        </p:nvSpPr>
        <p:spPr bwMode="auto">
          <a:xfrm flipH="1">
            <a:off x="4191000" y="533400"/>
            <a:ext cx="3048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4628">
                                            <p:txEl>
                                              <p:pRg st="0" end="0"/>
                                            </p:txEl>
                                          </p:spTgt>
                                        </p:tgtEl>
                                        <p:attrNameLst>
                                          <p:attrName>style.visibility</p:attrName>
                                        </p:attrNameLst>
                                      </p:cBhvr>
                                      <p:to>
                                        <p:strVal val="visible"/>
                                      </p:to>
                                    </p:set>
                                    <p:animEffect transition="in" filter="fade">
                                      <p:cBhvr>
                                        <p:cTn id="7" dur="500"/>
                                        <p:tgtEl>
                                          <p:spTgt spid="154628">
                                            <p:txEl>
                                              <p:pRg st="0" end="0"/>
                                            </p:txEl>
                                          </p:spTgt>
                                        </p:tgtEl>
                                      </p:cBhvr>
                                    </p:animEffect>
                                    <p:anim calcmode="lin" valueType="num">
                                      <p:cBhvr>
                                        <p:cTn id="8" dur="500" fill="hold"/>
                                        <p:tgtEl>
                                          <p:spTgt spid="15462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46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54630">
                                            <p:txEl>
                                              <p:pRg st="0" end="0"/>
                                            </p:txEl>
                                          </p:spTgt>
                                        </p:tgtEl>
                                        <p:attrNameLst>
                                          <p:attrName>style.visibility</p:attrName>
                                        </p:attrNameLst>
                                      </p:cBhvr>
                                      <p:to>
                                        <p:strVal val="visible"/>
                                      </p:to>
                                    </p:set>
                                    <p:animEffect transition="in" filter="fade">
                                      <p:cBhvr>
                                        <p:cTn id="14" dur="500"/>
                                        <p:tgtEl>
                                          <p:spTgt spid="154630">
                                            <p:txEl>
                                              <p:pRg st="0" end="0"/>
                                            </p:txEl>
                                          </p:spTgt>
                                        </p:tgtEl>
                                      </p:cBhvr>
                                    </p:animEffect>
                                    <p:anim calcmode="lin" valueType="num">
                                      <p:cBhvr>
                                        <p:cTn id="15" dur="500" fill="hold"/>
                                        <p:tgtEl>
                                          <p:spTgt spid="1546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46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4635">
                                            <p:txEl>
                                              <p:pRg st="0" end="0"/>
                                            </p:txEl>
                                          </p:spTgt>
                                        </p:tgtEl>
                                        <p:attrNameLst>
                                          <p:attrName>style.visibility</p:attrName>
                                        </p:attrNameLst>
                                      </p:cBhvr>
                                      <p:to>
                                        <p:strVal val="visible"/>
                                      </p:to>
                                    </p:set>
                                    <p:animEffect transition="in" filter="fade">
                                      <p:cBhvr>
                                        <p:cTn id="21" dur="500"/>
                                        <p:tgtEl>
                                          <p:spTgt spid="154635">
                                            <p:txEl>
                                              <p:pRg st="0" end="0"/>
                                            </p:txEl>
                                          </p:spTgt>
                                        </p:tgtEl>
                                      </p:cBhvr>
                                    </p:animEffect>
                                    <p:anim calcmode="lin" valueType="num">
                                      <p:cBhvr>
                                        <p:cTn id="22" dur="500" fill="hold"/>
                                        <p:tgtEl>
                                          <p:spTgt spid="15463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4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54631">
                                            <p:txEl>
                                              <p:pRg st="1" end="1"/>
                                            </p:txEl>
                                          </p:spTgt>
                                        </p:tgtEl>
                                        <p:attrNameLst>
                                          <p:attrName>style.visibility</p:attrName>
                                        </p:attrNameLst>
                                      </p:cBhvr>
                                      <p:to>
                                        <p:strVal val="visible"/>
                                      </p:to>
                                    </p:set>
                                    <p:animEffect transition="in" filter="fade">
                                      <p:cBhvr>
                                        <p:cTn id="28" dur="500"/>
                                        <p:tgtEl>
                                          <p:spTgt spid="154631">
                                            <p:txEl>
                                              <p:pRg st="1" end="1"/>
                                            </p:txEl>
                                          </p:spTgt>
                                        </p:tgtEl>
                                      </p:cBhvr>
                                    </p:animEffect>
                                    <p:anim calcmode="lin" valueType="num">
                                      <p:cBhvr>
                                        <p:cTn id="29" dur="500" fill="hold"/>
                                        <p:tgtEl>
                                          <p:spTgt spid="154631">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154631">
                                            <p:txEl>
                                              <p:pRg st="1" end="1"/>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54631">
                                            <p:txEl>
                                              <p:pRg st="2" end="2"/>
                                            </p:txEl>
                                          </p:spTgt>
                                        </p:tgtEl>
                                        <p:attrNameLst>
                                          <p:attrName>style.visibility</p:attrName>
                                        </p:attrNameLst>
                                      </p:cBhvr>
                                      <p:to>
                                        <p:strVal val="visible"/>
                                      </p:to>
                                    </p:set>
                                    <p:animEffect transition="in" filter="fade">
                                      <p:cBhvr>
                                        <p:cTn id="33" dur="500"/>
                                        <p:tgtEl>
                                          <p:spTgt spid="154631">
                                            <p:txEl>
                                              <p:pRg st="2" end="2"/>
                                            </p:txEl>
                                          </p:spTgt>
                                        </p:tgtEl>
                                      </p:cBhvr>
                                    </p:animEffect>
                                    <p:anim calcmode="lin" valueType="num">
                                      <p:cBhvr>
                                        <p:cTn id="34" dur="500" fill="hold"/>
                                        <p:tgtEl>
                                          <p:spTgt spid="154631">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54631">
                                            <p:txEl>
                                              <p:pRg st="2" end="2"/>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54631">
                                            <p:txEl>
                                              <p:pRg st="3" end="3"/>
                                            </p:txEl>
                                          </p:spTgt>
                                        </p:tgtEl>
                                        <p:attrNameLst>
                                          <p:attrName>style.visibility</p:attrName>
                                        </p:attrNameLst>
                                      </p:cBhvr>
                                      <p:to>
                                        <p:strVal val="visible"/>
                                      </p:to>
                                    </p:set>
                                    <p:animEffect transition="in" filter="fade">
                                      <p:cBhvr>
                                        <p:cTn id="38" dur="500"/>
                                        <p:tgtEl>
                                          <p:spTgt spid="154631">
                                            <p:txEl>
                                              <p:pRg st="3" end="3"/>
                                            </p:txEl>
                                          </p:spTgt>
                                        </p:tgtEl>
                                      </p:cBhvr>
                                    </p:animEffect>
                                    <p:anim calcmode="lin" valueType="num">
                                      <p:cBhvr>
                                        <p:cTn id="39" dur="500" fill="hold"/>
                                        <p:tgtEl>
                                          <p:spTgt spid="154631">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546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54627"/>
                                        </p:tgtEl>
                                        <p:attrNameLst>
                                          <p:attrName>style.visibility</p:attrName>
                                        </p:attrNameLst>
                                      </p:cBhvr>
                                      <p:to>
                                        <p:strVal val="visible"/>
                                      </p:to>
                                    </p:set>
                                    <p:animEffect transition="in" filter="fade">
                                      <p:cBhvr>
                                        <p:cTn id="45" dur="500"/>
                                        <p:tgtEl>
                                          <p:spTgt spid="154627"/>
                                        </p:tgtEl>
                                      </p:cBhvr>
                                    </p:animEffect>
                                    <p:anim calcmode="lin" valueType="num">
                                      <p:cBhvr>
                                        <p:cTn id="46" dur="500" fill="hold"/>
                                        <p:tgtEl>
                                          <p:spTgt spid="154627"/>
                                        </p:tgtEl>
                                        <p:attrNameLst>
                                          <p:attrName>ppt_x</p:attrName>
                                        </p:attrNameLst>
                                      </p:cBhvr>
                                      <p:tavLst>
                                        <p:tav tm="0">
                                          <p:val>
                                            <p:strVal val="#ppt_x"/>
                                          </p:val>
                                        </p:tav>
                                        <p:tav tm="100000">
                                          <p:val>
                                            <p:strVal val="#ppt_x"/>
                                          </p:val>
                                        </p:tav>
                                      </p:tavLst>
                                    </p:anim>
                                    <p:anim calcmode="lin" valueType="num">
                                      <p:cBhvr>
                                        <p:cTn id="47" dur="500" fill="hold"/>
                                        <p:tgtEl>
                                          <p:spTgt spid="154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897562"/>
          </a:xfrm>
        </p:spPr>
        <p:txBody>
          <a:bodyPr/>
          <a:lstStyle/>
          <a:p>
            <a:pPr algn="l"/>
            <a:r>
              <a:rPr lang="en-US" sz="4000" smtClean="0"/>
              <a:t>			Làm việc thật là vui</a:t>
            </a:r>
            <a:br>
              <a:rPr lang="en-US" sz="4000" smtClean="0"/>
            </a:br>
            <a:r>
              <a:rPr lang="en-US" sz="4000" smtClean="0"/>
              <a:t/>
            </a:r>
            <a:br>
              <a:rPr lang="en-US" sz="4000" smtClean="0"/>
            </a:br>
            <a:r>
              <a:rPr lang="en-US" sz="4000" smtClean="0"/>
              <a:t>     </a:t>
            </a:r>
            <a:r>
              <a:rPr lang="en-US" smtClean="0"/>
              <a:t>Quanh ta, mọi vật, mọi người đều làm việc.</a:t>
            </a:r>
            <a:br>
              <a:rPr lang="en-US" smtClean="0"/>
            </a:br>
            <a:r>
              <a:rPr lang="en-US" smtClean="0"/>
              <a:t>         Cái đồng hồ tích tắc, tích tắc báo phút ,báo giờ.</a:t>
            </a:r>
            <a:br>
              <a:rPr lang="en-US" smtClean="0"/>
            </a:br>
            <a:r>
              <a:rPr lang="en-US" smtClean="0"/>
              <a:t>         Con gà trống gáy vang ò…ó…o…, báo cho mọi người              biết trời sắp sáng, mau mau thức dậy.</a:t>
            </a:r>
            <a:br>
              <a:rPr lang="en-US" smtClean="0"/>
            </a:br>
            <a:r>
              <a:rPr lang="en-US" smtClean="0"/>
              <a:t>         Con tu hú kêu tu hú, tu hú. Thế là sắp đến mùa vải chín.</a:t>
            </a:r>
            <a:br>
              <a:rPr lang="en-US" smtClean="0"/>
            </a:br>
            <a:r>
              <a:rPr lang="en-US" smtClean="0"/>
              <a:t>         Chim bắt sâu, bảo vệ mùa màng.</a:t>
            </a:r>
            <a:br>
              <a:rPr lang="en-US" smtClean="0"/>
            </a:br>
            <a:r>
              <a:rPr lang="en-US" smtClean="0"/>
              <a:t>         Cành đào nở hoa cho sắc xuân thêm rực rỡ, ngày xuân      thêm tưng bừng.</a:t>
            </a:r>
            <a:br>
              <a:rPr lang="en-US" smtClean="0"/>
            </a:br>
            <a:r>
              <a:rPr lang="en-US" smtClean="0"/>
              <a:t>         Như mọi vật, mọi người, bé cũng làm việc. Bé làm bài, bé đi học, bé quét nhà, nhặt rau, chơi với em đỡ mẹ. Bé luôn luôn bận rộn, mà lúc nào cũng vui.</a:t>
            </a:r>
          </a:p>
        </p:txBody>
      </p:sp>
      <p:pic>
        <p:nvPicPr>
          <p:cNvPr id="19459" name="Picture 15" descr="UYG"/>
          <p:cNvPicPr>
            <a:picLocks noGrp="1" noChangeAspect="1" noChangeArrowheads="1"/>
          </p:cNvPicPr>
          <p:nvPr>
            <p:ph idx="1"/>
          </p:nvPr>
        </p:nvPicPr>
        <p:blipFill>
          <a:blip r:embed="rId2"/>
          <a:srcRect/>
          <a:stretch>
            <a:fillRect/>
          </a:stretch>
        </p:blipFill>
        <p:spPr>
          <a:xfrm rot="10800000">
            <a:off x="304800" y="228600"/>
            <a:ext cx="1371600" cy="1676400"/>
          </a:xfr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0" y="0"/>
            <a:ext cx="9144000" cy="6858000"/>
          </a:xfrm>
          <a:prstGeom prst="rect">
            <a:avLst/>
          </a:prstGeom>
          <a:noFill/>
          <a:ln w="76200">
            <a:pattFill prst="pct80">
              <a:fgClr>
                <a:srgbClr val="0000CC"/>
              </a:fgClr>
              <a:bgClr>
                <a:srgbClr val="FFFFFF"/>
              </a:bgClr>
            </a:pattFill>
            <a:miter lim="800000"/>
            <a:headEnd/>
            <a:tailEnd/>
          </a:ln>
        </p:spPr>
        <p:txBody>
          <a:bodyPr wrap="none" anchor="ctr"/>
          <a:lstStyle/>
          <a:p>
            <a:endParaRPr lang="vi-VN"/>
          </a:p>
        </p:txBody>
      </p:sp>
      <p:sp>
        <p:nvSpPr>
          <p:cNvPr id="20483" name="Text Box 8"/>
          <p:cNvSpPr txBox="1">
            <a:spLocks noChangeArrowheads="1"/>
          </p:cNvSpPr>
          <p:nvPr/>
        </p:nvSpPr>
        <p:spPr bwMode="auto">
          <a:xfrm>
            <a:off x="1676400" y="381000"/>
            <a:ext cx="5257800" cy="696913"/>
          </a:xfrm>
          <a:prstGeom prst="rect">
            <a:avLst/>
          </a:prstGeom>
          <a:noFill/>
          <a:ln w="9525">
            <a:noFill/>
            <a:miter lim="800000"/>
            <a:headEnd/>
            <a:tailEnd/>
          </a:ln>
        </p:spPr>
        <p:txBody>
          <a:bodyPr wrap="square">
            <a:spAutoFit/>
          </a:bodyPr>
          <a:lstStyle/>
          <a:p>
            <a:pPr eaLnBrk="0" hangingPunct="0">
              <a:lnSpc>
                <a:spcPct val="110000"/>
              </a:lnSpc>
              <a:spcBef>
                <a:spcPct val="50000"/>
              </a:spcBef>
            </a:pPr>
            <a:r>
              <a:rPr lang="en-US" sz="3600" dirty="0">
                <a:solidFill>
                  <a:srgbClr val="FF3300"/>
                </a:solidFill>
                <a:latin typeface="Times New Roman" pitchFamily="18" charset="0"/>
              </a:rPr>
              <a:t>  </a:t>
            </a:r>
            <a:r>
              <a:rPr lang="en-US" sz="3600" dirty="0" err="1">
                <a:solidFill>
                  <a:srgbClr val="FF3300"/>
                </a:solidFill>
                <a:latin typeface="Times New Roman" pitchFamily="18" charset="0"/>
              </a:rPr>
              <a:t>Bài</a:t>
            </a:r>
            <a:r>
              <a:rPr lang="en-US" sz="3600" dirty="0">
                <a:solidFill>
                  <a:srgbClr val="FF3300"/>
                </a:solidFill>
                <a:latin typeface="Times New Roman" pitchFamily="18" charset="0"/>
              </a:rPr>
              <a:t> </a:t>
            </a:r>
            <a:r>
              <a:rPr lang="en-US" sz="3600" dirty="0" err="1">
                <a:solidFill>
                  <a:srgbClr val="FF3300"/>
                </a:solidFill>
                <a:latin typeface="Times New Roman" pitchFamily="18" charset="0"/>
              </a:rPr>
              <a:t>tập</a:t>
            </a:r>
            <a:endParaRPr lang="en-US" sz="3600" dirty="0">
              <a:solidFill>
                <a:srgbClr val="FF3300"/>
              </a:solidFill>
              <a:latin typeface="Times New Roman" pitchFamily="18" charset="0"/>
            </a:endParaRPr>
          </a:p>
        </p:txBody>
      </p:sp>
      <p:sp>
        <p:nvSpPr>
          <p:cNvPr id="20484" name="Text Box 20"/>
          <p:cNvSpPr txBox="1">
            <a:spLocks noChangeArrowheads="1"/>
          </p:cNvSpPr>
          <p:nvPr/>
        </p:nvSpPr>
        <p:spPr bwMode="auto">
          <a:xfrm>
            <a:off x="228600" y="1447800"/>
            <a:ext cx="8669337" cy="1677988"/>
          </a:xfrm>
          <a:prstGeom prst="rect">
            <a:avLst/>
          </a:prstGeom>
          <a:noFill/>
          <a:ln w="9525">
            <a:noFill/>
            <a:miter lim="800000"/>
            <a:headEnd/>
            <a:tailEnd/>
          </a:ln>
        </p:spPr>
        <p:txBody>
          <a:bodyPr>
            <a:spAutoFit/>
          </a:bodyPr>
          <a:lstStyle/>
          <a:p>
            <a:pPr algn="just" eaLnBrk="0" hangingPunct="0">
              <a:lnSpc>
                <a:spcPct val="110000"/>
              </a:lnSpc>
              <a:spcBef>
                <a:spcPct val="50000"/>
              </a:spcBef>
            </a:pPr>
            <a:r>
              <a:rPr lang="en-US" sz="3100" dirty="0">
                <a:solidFill>
                  <a:srgbClr val="0000FF"/>
                </a:solidFill>
                <a:latin typeface="Times New Roman" pitchFamily="18" charset="0"/>
              </a:rPr>
              <a:t>  </a:t>
            </a:r>
            <a:r>
              <a:rPr lang="en-US" sz="3200" dirty="0">
                <a:solidFill>
                  <a:srgbClr val="0000FF"/>
                </a:solidFill>
                <a:latin typeface="Times New Roman" pitchFamily="18" charset="0"/>
              </a:rPr>
              <a:t>1.</a:t>
            </a:r>
            <a:r>
              <a:rPr lang="en-US" sz="3200" i="1" dirty="0">
                <a:solidFill>
                  <a:srgbClr val="0000FF"/>
                </a:solidFill>
                <a:latin typeface="Times New Roman" pitchFamily="18" charset="0"/>
              </a:rPr>
              <a:t>Em </a:t>
            </a:r>
            <a:r>
              <a:rPr lang="en-US" sz="3200" i="1" dirty="0" err="1">
                <a:solidFill>
                  <a:srgbClr val="0000FF"/>
                </a:solidFill>
                <a:latin typeface="Times New Roman" pitchFamily="18" charset="0"/>
              </a:rPr>
              <a:t>hãy</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cùng</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các</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bạn</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trong</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nhóm</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tìm</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những</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biểu</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hiện</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của</a:t>
            </a:r>
            <a:r>
              <a:rPr lang="en-US" sz="3200" i="1" dirty="0">
                <a:solidFill>
                  <a:srgbClr val="0000FF"/>
                </a:solidFill>
                <a:latin typeface="Times New Roman" pitchFamily="18" charset="0"/>
              </a:rPr>
              <a:t> </a:t>
            </a:r>
            <a:r>
              <a:rPr lang="en-US" sz="3200" i="1" dirty="0" err="1">
                <a:solidFill>
                  <a:srgbClr val="FF0000"/>
                </a:solidFill>
                <a:latin typeface="Times New Roman" pitchFamily="18" charset="0"/>
              </a:rPr>
              <a:t>yêu</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lao</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động</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và</a:t>
            </a:r>
            <a:r>
              <a:rPr lang="en-US" sz="3200" i="1" dirty="0">
                <a:solidFill>
                  <a:srgbClr val="0000FF"/>
                </a:solidFill>
                <a:latin typeface="Times New Roman" pitchFamily="18" charset="0"/>
              </a:rPr>
              <a:t> </a:t>
            </a:r>
            <a:r>
              <a:rPr lang="en-US" sz="3200" i="1" dirty="0" err="1">
                <a:solidFill>
                  <a:srgbClr val="FF0000"/>
                </a:solidFill>
                <a:latin typeface="Times New Roman" pitchFamily="18" charset="0"/>
              </a:rPr>
              <a:t>lười</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lao</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động</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rồi</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điền</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vào</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theo</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hai</a:t>
            </a:r>
            <a:r>
              <a:rPr lang="en-US" sz="3200" i="1" dirty="0">
                <a:solidFill>
                  <a:srgbClr val="0000FF"/>
                </a:solidFill>
                <a:latin typeface="Times New Roman" pitchFamily="18" charset="0"/>
              </a:rPr>
              <a:t> </a:t>
            </a:r>
            <a:r>
              <a:rPr lang="en-US" sz="3200" i="1" dirty="0" err="1">
                <a:solidFill>
                  <a:srgbClr val="0000FF"/>
                </a:solidFill>
                <a:latin typeface="Times New Roman" pitchFamily="18" charset="0"/>
              </a:rPr>
              <a:t>cột</a:t>
            </a:r>
            <a:r>
              <a:rPr lang="en-US" sz="3200" i="1" dirty="0">
                <a:solidFill>
                  <a:srgbClr val="0000FF"/>
                </a:solidFill>
                <a:latin typeface="Times New Roman" pitchFamily="18" charset="0"/>
              </a:rPr>
              <a:t>.</a:t>
            </a:r>
            <a:endParaRPr lang="en-US" sz="3200" b="0" i="1" dirty="0">
              <a:solidFill>
                <a:srgbClr val="0000FF"/>
              </a:solidFill>
              <a:latin typeface="Times New Roman" pitchFamily="18" charset="0"/>
            </a:endParaRPr>
          </a:p>
        </p:txBody>
      </p:sp>
      <p:pic>
        <p:nvPicPr>
          <p:cNvPr id="20485" name="Picture 22" descr="KITTY"/>
          <p:cNvPicPr>
            <a:picLocks noChangeAspect="1" noChangeArrowheads="1" noCrop="1"/>
          </p:cNvPicPr>
          <p:nvPr/>
        </p:nvPicPr>
        <p:blipFill>
          <a:blip r:embed="rId2"/>
          <a:srcRect/>
          <a:stretch>
            <a:fillRect/>
          </a:stretch>
        </p:blipFill>
        <p:spPr bwMode="auto">
          <a:xfrm>
            <a:off x="609600" y="533400"/>
            <a:ext cx="519113" cy="609600"/>
          </a:xfrm>
          <a:prstGeom prst="rect">
            <a:avLst/>
          </a:prstGeom>
          <a:noFill/>
          <a:ln w="9525">
            <a:noFill/>
            <a:miter lim="800000"/>
            <a:headEnd/>
            <a:tailEnd/>
          </a:ln>
        </p:spPr>
      </p:pic>
      <p:graphicFrame>
        <p:nvGraphicFramePr>
          <p:cNvPr id="104521" name="Group 73"/>
          <p:cNvGraphicFramePr>
            <a:graphicFrameLocks noGrp="1"/>
          </p:cNvGraphicFramePr>
          <p:nvPr>
            <p:ph/>
          </p:nvPr>
        </p:nvGraphicFramePr>
        <p:xfrm>
          <a:off x="381000" y="3276600"/>
          <a:ext cx="8458200" cy="2895601"/>
        </p:xfrm>
        <a:graphic>
          <a:graphicData uri="http://schemas.openxmlformats.org/drawingml/2006/table">
            <a:tbl>
              <a:tblPr/>
              <a:tblGrid>
                <a:gridCol w="4229100"/>
                <a:gridCol w="4229100"/>
              </a:tblGrid>
              <a:tr h="579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Times New Roman" pitchFamily="18" charset="0"/>
                        </a:rPr>
                        <a:t>Yêu</a:t>
                      </a:r>
                      <a:r>
                        <a:rPr kumimoji="0" lang="en-US" sz="3200" b="1" i="0" u="none" strike="noStrike" cap="none" normalizeH="0" baseline="0" dirty="0" smtClean="0">
                          <a:ln>
                            <a:noFill/>
                          </a:ln>
                          <a:solidFill>
                            <a:srgbClr val="FF0000"/>
                          </a:solidFill>
                          <a:effectLst/>
                          <a:latin typeface="Times New Roman" pitchFamily="18" charset="0"/>
                        </a:rPr>
                        <a:t> </a:t>
                      </a:r>
                      <a:r>
                        <a:rPr kumimoji="0" lang="en-US" sz="3200" b="1" i="0" u="none" strike="noStrike" cap="none" normalizeH="0" baseline="0" dirty="0" err="1" smtClean="0">
                          <a:ln>
                            <a:noFill/>
                          </a:ln>
                          <a:solidFill>
                            <a:srgbClr val="FF0000"/>
                          </a:solidFill>
                          <a:effectLst/>
                          <a:latin typeface="Times New Roman" pitchFamily="18" charset="0"/>
                        </a:rPr>
                        <a:t>lao</a:t>
                      </a:r>
                      <a:r>
                        <a:rPr kumimoji="0" lang="en-US" sz="3200" b="1" i="0" u="none" strike="noStrike" cap="none" normalizeH="0" baseline="0" dirty="0" smtClean="0">
                          <a:ln>
                            <a:noFill/>
                          </a:ln>
                          <a:solidFill>
                            <a:srgbClr val="FF0000"/>
                          </a:solidFill>
                          <a:effectLst/>
                          <a:latin typeface="Times New Roman" pitchFamily="18" charset="0"/>
                        </a:rPr>
                        <a:t> </a:t>
                      </a:r>
                      <a:r>
                        <a:rPr kumimoji="0" lang="en-US" sz="3200" b="1" i="0" u="none" strike="noStrike" cap="none" normalizeH="0" baseline="0" dirty="0" err="1" smtClean="0">
                          <a:ln>
                            <a:noFill/>
                          </a:ln>
                          <a:solidFill>
                            <a:srgbClr val="FF0000"/>
                          </a:solidFill>
                          <a:effectLst/>
                          <a:latin typeface="Times New Roman" pitchFamily="18" charset="0"/>
                        </a:rPr>
                        <a:t>động</a:t>
                      </a:r>
                      <a:endParaRPr kumimoji="0" lang="en-US" sz="3200" b="1" i="0" u="none" strike="noStrike" cap="none" normalizeH="0" baseline="0" dirty="0" smtClean="0">
                        <a:ln>
                          <a:noFill/>
                        </a:ln>
                        <a:solidFill>
                          <a:srgbClr val="FF0000"/>
                        </a:solidFill>
                        <a:effectLst/>
                        <a:latin typeface="Times New Roman" pitchFamily="18" charset="0"/>
                      </a:endParaRPr>
                    </a:p>
                  </a:txBody>
                  <a:tcPr anchor="ctr" horzOverflow="overflow">
                    <a:lnL w="38100" cap="flat" cmpd="sng" algn="ctr">
                      <a:solidFill>
                        <a:srgbClr val="FF00FF"/>
                      </a:solidFill>
                      <a:prstDash val="solid"/>
                      <a:round/>
                      <a:headEnd type="none" w="med" len="med"/>
                      <a:tailEnd type="none" w="med" len="med"/>
                    </a:lnL>
                    <a:lnR w="38100" cap="flat" cmpd="sng" algn="ctr">
                      <a:solidFill>
                        <a:srgbClr val="FF00FF"/>
                      </a:solidFill>
                      <a:prstDash val="solid"/>
                      <a:round/>
                      <a:headEnd type="none" w="med" len="med"/>
                      <a:tailEnd type="none" w="med" len="med"/>
                    </a:lnR>
                    <a:lnT w="38100" cap="flat" cmpd="sng" algn="ctr">
                      <a:solidFill>
                        <a:srgbClr val="FF00FF"/>
                      </a:solidFill>
                      <a:prstDash val="solid"/>
                      <a:round/>
                      <a:headEnd type="none" w="med" len="med"/>
                      <a:tailEnd type="none" w="med" len="med"/>
                    </a:lnT>
                    <a:lnB w="381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Times New Roman" pitchFamily="18" charset="0"/>
                        </a:rPr>
                        <a:t>Lười lao động</a:t>
                      </a:r>
                    </a:p>
                  </a:txBody>
                  <a:tcPr anchor="ctr" horzOverflow="overflow">
                    <a:lnL w="38100" cap="flat" cmpd="sng" algn="ctr">
                      <a:solidFill>
                        <a:srgbClr val="FF00FF"/>
                      </a:solidFill>
                      <a:prstDash val="solid"/>
                      <a:round/>
                      <a:headEnd type="none" w="med" len="med"/>
                      <a:tailEnd type="none" w="med" len="med"/>
                    </a:lnL>
                    <a:lnR w="38100" cap="flat" cmpd="sng" algn="ctr">
                      <a:solidFill>
                        <a:srgbClr val="FF00FF"/>
                      </a:solidFill>
                      <a:prstDash val="solid"/>
                      <a:round/>
                      <a:headEnd type="none" w="med" len="med"/>
                      <a:tailEnd type="none" w="med" len="med"/>
                    </a:lnR>
                    <a:lnT w="38100" cap="flat" cmpd="sng" algn="ctr">
                      <a:solidFill>
                        <a:srgbClr val="FF00FF"/>
                      </a:solidFill>
                      <a:prstDash val="solid"/>
                      <a:round/>
                      <a:headEnd type="none" w="med" len="med"/>
                      <a:tailEnd type="none" w="med" len="med"/>
                    </a:lnT>
                    <a:lnB w="38100" cap="flat" cmpd="sng" algn="ctr">
                      <a:solidFill>
                        <a:srgbClr val="FF00FF"/>
                      </a:solidFill>
                      <a:prstDash val="solid"/>
                      <a:round/>
                      <a:headEnd type="none" w="med" len="med"/>
                      <a:tailEnd type="none" w="med" len="med"/>
                    </a:lnB>
                    <a:lnTlToBr>
                      <a:noFill/>
                    </a:lnTlToBr>
                    <a:lnBlToTr>
                      <a:noFill/>
                    </a:lnBlToTr>
                    <a:noFill/>
                  </a:tcPr>
                </a:tc>
              </a:tr>
              <a:tr h="2316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rgbClr val="FF00FF"/>
                      </a:solidFill>
                      <a:prstDash val="solid"/>
                      <a:round/>
                      <a:headEnd type="none" w="med" len="med"/>
                      <a:tailEnd type="none" w="med" len="med"/>
                    </a:lnL>
                    <a:lnR w="38100" cap="flat" cmpd="sng" algn="ctr">
                      <a:solidFill>
                        <a:srgbClr val="FF00FF"/>
                      </a:solidFill>
                      <a:prstDash val="solid"/>
                      <a:round/>
                      <a:headEnd type="none" w="med" len="med"/>
                      <a:tailEnd type="none" w="med" len="med"/>
                    </a:lnR>
                    <a:lnT w="38100" cap="flat" cmpd="sng" algn="ctr">
                      <a:solidFill>
                        <a:srgbClr val="FF00FF"/>
                      </a:solidFill>
                      <a:prstDash val="solid"/>
                      <a:round/>
                      <a:headEnd type="none" w="med" len="med"/>
                      <a:tailEnd type="none" w="med" len="med"/>
                    </a:lnT>
                    <a:lnB w="381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0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rgbClr val="FF00FF"/>
                      </a:solidFill>
                      <a:prstDash val="solid"/>
                      <a:round/>
                      <a:headEnd type="none" w="med" len="med"/>
                      <a:tailEnd type="none" w="med" len="med"/>
                    </a:lnL>
                    <a:lnR w="38100" cap="flat" cmpd="sng" algn="ctr">
                      <a:solidFill>
                        <a:srgbClr val="FF00FF"/>
                      </a:solidFill>
                      <a:prstDash val="solid"/>
                      <a:round/>
                      <a:headEnd type="none" w="med" len="med"/>
                      <a:tailEnd type="none" w="med" len="med"/>
                    </a:lnR>
                    <a:lnT w="38100" cap="flat" cmpd="sng" algn="ctr">
                      <a:solidFill>
                        <a:srgbClr val="FF00FF"/>
                      </a:solidFill>
                      <a:prstDash val="solid"/>
                      <a:round/>
                      <a:headEnd type="none" w="med" len="med"/>
                      <a:tailEnd type="none" w="med" len="med"/>
                    </a:lnT>
                    <a:lnB w="38100" cap="flat" cmpd="sng" algn="ctr">
                      <a:solidFill>
                        <a:srgbClr val="FF00FF"/>
                      </a:solidFill>
                      <a:prstDash val="solid"/>
                      <a:round/>
                      <a:headEnd type="none" w="med" len="med"/>
                      <a:tailEnd type="none" w="med" len="med"/>
                    </a:lnB>
                    <a:lnTlToBr>
                      <a:noFill/>
                    </a:lnTlToBr>
                    <a:lnBlToTr>
                      <a:noFill/>
                    </a:lnBlToTr>
                    <a:noFill/>
                  </a:tcPr>
                </a:tc>
              </a:tr>
            </a:tbl>
          </a:graphicData>
        </a:graphic>
      </p:graphicFrame>
      <p:pic>
        <p:nvPicPr>
          <p:cNvPr id="20498" name="Picture 14" descr="J0124039"/>
          <p:cNvPicPr>
            <a:picLocks noChangeAspect="1" noChangeArrowheads="1"/>
          </p:cNvPicPr>
          <p:nvPr/>
        </p:nvPicPr>
        <p:blipFill>
          <a:blip r:embed="rId3"/>
          <a:srcRect/>
          <a:stretch>
            <a:fillRect/>
          </a:stretch>
        </p:blipFill>
        <p:spPr bwMode="auto">
          <a:xfrm rot="-5400000">
            <a:off x="7866063" y="398462"/>
            <a:ext cx="1676400" cy="879475"/>
          </a:xfrm>
          <a:prstGeom prst="rect">
            <a:avLst/>
          </a:prstGeom>
          <a:noFill/>
          <a:ln w="9525">
            <a:noFill/>
            <a:miter lim="800000"/>
            <a:headEnd/>
            <a:tailEnd/>
          </a:ln>
        </p:spPr>
      </p:pic>
      <p:pic>
        <p:nvPicPr>
          <p:cNvPr id="20499" name="Picture 15" descr="UYG"/>
          <p:cNvPicPr>
            <a:picLocks noChangeAspect="1" noChangeArrowheads="1"/>
          </p:cNvPicPr>
          <p:nvPr/>
        </p:nvPicPr>
        <p:blipFill>
          <a:blip r:embed="rId4"/>
          <a:srcRect/>
          <a:stretch>
            <a:fillRect/>
          </a:stretch>
        </p:blipFill>
        <p:spPr bwMode="auto">
          <a:xfrm rot="10800000">
            <a:off x="0" y="0"/>
            <a:ext cx="820738" cy="1371600"/>
          </a:xfrm>
          <a:prstGeom prst="rect">
            <a:avLst/>
          </a:prstGeom>
          <a:noFill/>
          <a:ln w="9525">
            <a:noFill/>
            <a:miter lim="800000"/>
            <a:headEnd/>
            <a:tailEnd/>
          </a:ln>
        </p:spPr>
      </p:pic>
      <p:sp>
        <p:nvSpPr>
          <p:cNvPr id="20500" name="Rectangle 86"/>
          <p:cNvSpPr>
            <a:spLocks noChangeArrowheads="1"/>
          </p:cNvSpPr>
          <p:nvPr/>
        </p:nvSpPr>
        <p:spPr bwMode="auto">
          <a:xfrm>
            <a:off x="4648200" y="0"/>
            <a:ext cx="42672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
        <p:nvSpPr>
          <p:cNvPr id="104535" name="AutoShape 87"/>
          <p:cNvSpPr>
            <a:spLocks noChangeArrowheads="1"/>
          </p:cNvSpPr>
          <p:nvPr/>
        </p:nvSpPr>
        <p:spPr bwMode="auto">
          <a:xfrm>
            <a:off x="1600200" y="4114800"/>
            <a:ext cx="6934200" cy="2057400"/>
          </a:xfrm>
          <a:prstGeom prst="irregularSeal2">
            <a:avLst/>
          </a:prstGeom>
          <a:solidFill>
            <a:schemeClr val="accent1"/>
          </a:solidFill>
          <a:ln w="28575">
            <a:solidFill>
              <a:srgbClr val="0000FF"/>
            </a:solidFill>
            <a:miter lim="800000"/>
            <a:headEnd/>
            <a:tailEnd/>
          </a:ln>
        </p:spPr>
        <p:txBody>
          <a:bodyPr wrap="none" anchor="ctr"/>
          <a:lstStyle/>
          <a:p>
            <a:pPr algn="ctr"/>
            <a:r>
              <a:rPr lang="en-US" sz="4400" dirty="0" err="1">
                <a:latin typeface="Times New Roman" pitchFamily="18" charset="0"/>
              </a:rPr>
              <a:t>Thảo</a:t>
            </a:r>
            <a:r>
              <a:rPr lang="en-US" sz="4400" dirty="0">
                <a:latin typeface="Times New Roman" pitchFamily="18" charset="0"/>
              </a:rPr>
              <a:t> </a:t>
            </a:r>
            <a:r>
              <a:rPr lang="en-US" sz="4400" dirty="0" err="1">
                <a:latin typeface="Times New Roman" pitchFamily="18" charset="0"/>
              </a:rPr>
              <a:t>luận</a:t>
            </a:r>
            <a:endParaRPr lang="en-US" sz="4400" dirty="0">
              <a:latin typeface="Times New Roman" pitchFamily="18" charset="0"/>
            </a:endParaRPr>
          </a:p>
          <a:p>
            <a:pPr algn="ctr"/>
            <a:r>
              <a:rPr lang="en-US" sz="4400" dirty="0" err="1">
                <a:latin typeface="Times New Roman" pitchFamily="18" charset="0"/>
              </a:rPr>
              <a:t>nhóm</a:t>
            </a:r>
            <a:r>
              <a:rPr lang="en-US" sz="4400" dirty="0">
                <a:latin typeface="Times New Roman" pitchFamily="18" charset="0"/>
              </a:rPr>
              <a:t>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535"/>
                                        </p:tgtEl>
                                        <p:attrNameLst>
                                          <p:attrName>style.visibility</p:attrName>
                                        </p:attrNameLst>
                                      </p:cBhvr>
                                      <p:to>
                                        <p:strVal val="visible"/>
                                      </p:to>
                                    </p:set>
                                    <p:animEffect transition="in" filter="blinds(horizontal)">
                                      <p:cBhvr>
                                        <p:cTn id="7" dur="500"/>
                                        <p:tgtEl>
                                          <p:spTgt spid="104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1981200" y="6324600"/>
            <a:ext cx="0" cy="0"/>
          </a:xfrm>
          <a:prstGeom prst="line">
            <a:avLst/>
          </a:prstGeom>
          <a:noFill/>
          <a:ln w="9525">
            <a:solidFill>
              <a:schemeClr val="tx1"/>
            </a:solidFill>
            <a:round/>
            <a:headEnd/>
            <a:tailEnd/>
          </a:ln>
        </p:spPr>
        <p:txBody>
          <a:bodyPr/>
          <a:lstStyle/>
          <a:p>
            <a:endParaRPr lang="vi-VN"/>
          </a:p>
        </p:txBody>
      </p:sp>
      <p:pic>
        <p:nvPicPr>
          <p:cNvPr id="3075" name="Picture 4" descr="KITTY"/>
          <p:cNvPicPr>
            <a:picLocks noChangeAspect="1" noChangeArrowheads="1" noCrop="1"/>
          </p:cNvPicPr>
          <p:nvPr/>
        </p:nvPicPr>
        <p:blipFill>
          <a:blip r:embed="rId3"/>
          <a:srcRect/>
          <a:stretch>
            <a:fillRect/>
          </a:stretch>
        </p:blipFill>
        <p:spPr bwMode="auto">
          <a:xfrm flipH="1">
            <a:off x="8229600" y="5410200"/>
            <a:ext cx="1354138" cy="1371600"/>
          </a:xfrm>
          <a:prstGeom prst="rect">
            <a:avLst/>
          </a:prstGeom>
          <a:noFill/>
          <a:ln w="9525">
            <a:noFill/>
            <a:miter lim="800000"/>
            <a:headEnd/>
            <a:tailEnd/>
          </a:ln>
        </p:spPr>
      </p:pic>
      <p:sp>
        <p:nvSpPr>
          <p:cNvPr id="3076" name="Rectangle 13"/>
          <p:cNvSpPr>
            <a:spLocks noChangeArrowheads="1"/>
          </p:cNvSpPr>
          <p:nvPr/>
        </p:nvSpPr>
        <p:spPr bwMode="auto">
          <a:xfrm>
            <a:off x="0" y="0"/>
            <a:ext cx="9144000" cy="6858000"/>
          </a:xfrm>
          <a:prstGeom prst="rect">
            <a:avLst/>
          </a:prstGeom>
          <a:noFill/>
          <a:ln w="76200">
            <a:pattFill prst="pct80">
              <a:fgClr>
                <a:srgbClr val="0000CC"/>
              </a:fgClr>
              <a:bgClr>
                <a:srgbClr val="FFFFFF"/>
              </a:bgClr>
            </a:pattFill>
            <a:miter lim="800000"/>
            <a:headEnd/>
            <a:tailEnd/>
          </a:ln>
        </p:spPr>
        <p:txBody>
          <a:bodyPr wrap="none" anchor="ctr"/>
          <a:lstStyle/>
          <a:p>
            <a:endParaRPr lang="vi-VN"/>
          </a:p>
        </p:txBody>
      </p:sp>
      <p:sp>
        <p:nvSpPr>
          <p:cNvPr id="98318" name="Text Box 14"/>
          <p:cNvSpPr txBox="1">
            <a:spLocks noChangeArrowheads="1"/>
          </p:cNvSpPr>
          <p:nvPr/>
        </p:nvSpPr>
        <p:spPr bwMode="auto">
          <a:xfrm>
            <a:off x="246063" y="533400"/>
            <a:ext cx="8897937" cy="1039813"/>
          </a:xfrm>
          <a:prstGeom prst="rect">
            <a:avLst/>
          </a:prstGeom>
          <a:noFill/>
          <a:ln w="9525">
            <a:noFill/>
            <a:miter lim="800000"/>
            <a:headEnd/>
            <a:tailEnd/>
          </a:ln>
        </p:spPr>
        <p:txBody>
          <a:bodyPr>
            <a:spAutoFit/>
          </a:bodyPr>
          <a:lstStyle/>
          <a:p>
            <a:pPr algn="ctr" eaLnBrk="0" hangingPunct="0">
              <a:lnSpc>
                <a:spcPct val="110000"/>
              </a:lnSpc>
              <a:spcBef>
                <a:spcPct val="50000"/>
              </a:spcBef>
            </a:pPr>
            <a:r>
              <a:rPr lang="en-US" sz="2800">
                <a:solidFill>
                  <a:srgbClr val="FF3300"/>
                </a:solidFill>
                <a:latin typeface="Times New Roman" pitchFamily="18" charset="0"/>
              </a:rPr>
              <a:t>Truyện: Một ngày của Pê-chi-a</a:t>
            </a:r>
            <a:br>
              <a:rPr lang="en-US" sz="2800">
                <a:solidFill>
                  <a:srgbClr val="FF3300"/>
                </a:solidFill>
                <a:latin typeface="Times New Roman" pitchFamily="18" charset="0"/>
              </a:rPr>
            </a:br>
            <a:r>
              <a:rPr lang="en-US" sz="2800">
                <a:solidFill>
                  <a:srgbClr val="FF3300"/>
                </a:solidFill>
                <a:latin typeface="Times New Roman" pitchFamily="18" charset="0"/>
              </a:rPr>
              <a:t>                                         V.A.XU-KHÔM-LIN-XKI</a:t>
            </a:r>
          </a:p>
        </p:txBody>
      </p:sp>
      <p:pic>
        <p:nvPicPr>
          <p:cNvPr id="98329" name="Picture 25" descr="Ảnh000"/>
          <p:cNvPicPr>
            <a:picLocks noChangeAspect="1" noChangeArrowheads="1"/>
          </p:cNvPicPr>
          <p:nvPr/>
        </p:nvPicPr>
        <p:blipFill>
          <a:blip r:embed="rId4">
            <a:lum bright="6000" contrast="-12000"/>
          </a:blip>
          <a:srcRect/>
          <a:stretch>
            <a:fillRect/>
          </a:stretch>
        </p:blipFill>
        <p:spPr bwMode="auto">
          <a:xfrm>
            <a:off x="287338" y="1524000"/>
            <a:ext cx="8628062" cy="5334000"/>
          </a:xfrm>
          <a:prstGeom prst="rect">
            <a:avLst/>
          </a:prstGeom>
          <a:noFill/>
          <a:ln w="9525">
            <a:noFill/>
            <a:miter lim="800000"/>
            <a:headEnd/>
            <a:tailEnd/>
          </a:ln>
        </p:spPr>
      </p:pic>
      <p:sp>
        <p:nvSpPr>
          <p:cNvPr id="98333" name="Rectangle 29"/>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pic>
        <p:nvPicPr>
          <p:cNvPr id="3080" name="Picture 14" descr="J0124039"/>
          <p:cNvPicPr>
            <a:picLocks noChangeAspect="1" noChangeArrowheads="1"/>
          </p:cNvPicPr>
          <p:nvPr/>
        </p:nvPicPr>
        <p:blipFill>
          <a:blip r:embed="rId5"/>
          <a:srcRect/>
          <a:stretch>
            <a:fillRect/>
          </a:stretch>
        </p:blipFill>
        <p:spPr bwMode="auto">
          <a:xfrm rot="-5400000">
            <a:off x="7866063" y="322262"/>
            <a:ext cx="1676400" cy="879475"/>
          </a:xfrm>
          <a:prstGeom prst="rect">
            <a:avLst/>
          </a:prstGeom>
          <a:noFill/>
          <a:ln w="9525">
            <a:noFill/>
            <a:miter lim="800000"/>
            <a:headEnd/>
            <a:tailEnd/>
          </a:ln>
        </p:spPr>
      </p:pic>
      <p:pic>
        <p:nvPicPr>
          <p:cNvPr id="3081" name="Picture 15" descr="UYG"/>
          <p:cNvPicPr>
            <a:picLocks noChangeAspect="1" noChangeArrowheads="1"/>
          </p:cNvPicPr>
          <p:nvPr/>
        </p:nvPicPr>
        <p:blipFill>
          <a:blip r:embed="rId6"/>
          <a:srcRect/>
          <a:stretch>
            <a:fillRect/>
          </a:stretch>
        </p:blipFill>
        <p:spPr bwMode="auto">
          <a:xfrm rot="10800000">
            <a:off x="0" y="0"/>
            <a:ext cx="820738"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98333"/>
                                        </p:tgtEl>
                                        <p:attrNameLst>
                                          <p:attrName>style.visibility</p:attrName>
                                        </p:attrNameLst>
                                      </p:cBhvr>
                                      <p:to>
                                        <p:strVal val="visible"/>
                                      </p:to>
                                    </p:set>
                                    <p:animEffect transition="in" filter="blinds(horizontal)">
                                      <p:cBhvr>
                                        <p:cTn id="7" dur="500"/>
                                        <p:tgtEl>
                                          <p:spTgt spid="983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8329"/>
                                        </p:tgtEl>
                                        <p:attrNameLst>
                                          <p:attrName>style.visibility</p:attrName>
                                        </p:attrNameLst>
                                      </p:cBhvr>
                                      <p:to>
                                        <p:strVal val="visible"/>
                                      </p:to>
                                    </p:set>
                                    <p:animEffect transition="in" filter="box(in)">
                                      <p:cBhvr>
                                        <p:cTn id="12" dur="500"/>
                                        <p:tgtEl>
                                          <p:spTgt spid="983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8318"/>
                                        </p:tgtEl>
                                        <p:attrNameLst>
                                          <p:attrName>style.visibility</p:attrName>
                                        </p:attrNameLst>
                                      </p:cBhvr>
                                      <p:to>
                                        <p:strVal val="visible"/>
                                      </p:to>
                                    </p:set>
                                    <p:animEffect transition="in" filter="blinds(horizontal)">
                                      <p:cBhvr>
                                        <p:cTn id="17" dur="500"/>
                                        <p:tgtEl>
                                          <p:spTgt spid="98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8" grpId="0"/>
      <p:bldP spid="983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noFill/>
          <a:ln w="76200">
            <a:pattFill prst="pct80">
              <a:fgClr>
                <a:srgbClr val="0000CC"/>
              </a:fgClr>
              <a:bgClr>
                <a:srgbClr val="FFFFFF"/>
              </a:bgClr>
            </a:pattFill>
            <a:miter lim="800000"/>
            <a:headEnd/>
            <a:tailEnd/>
          </a:ln>
        </p:spPr>
        <p:txBody>
          <a:bodyPr wrap="none" anchor="ctr"/>
          <a:lstStyle/>
          <a:p>
            <a:endParaRPr lang="vi-VN"/>
          </a:p>
        </p:txBody>
      </p:sp>
      <p:graphicFrame>
        <p:nvGraphicFramePr>
          <p:cNvPr id="106540" name="Group 44"/>
          <p:cNvGraphicFramePr>
            <a:graphicFrameLocks noGrp="1"/>
          </p:cNvGraphicFramePr>
          <p:nvPr>
            <p:ph/>
          </p:nvPr>
        </p:nvGraphicFramePr>
        <p:xfrm>
          <a:off x="381000" y="3124200"/>
          <a:ext cx="8458200" cy="3448114"/>
        </p:xfrm>
        <a:graphic>
          <a:graphicData uri="http://schemas.openxmlformats.org/drawingml/2006/table">
            <a:tbl>
              <a:tblPr/>
              <a:tblGrid>
                <a:gridCol w="4229100"/>
                <a:gridCol w="4229100"/>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Times New Roman" pitchFamily="18" charset="0"/>
                        </a:rPr>
                        <a:t>Yêu lao động</a:t>
                      </a:r>
                    </a:p>
                  </a:txBody>
                  <a:tcPr anchor="ctr" horzOverflow="overflow">
                    <a:lnL w="38100" cap="flat" cmpd="sng" algn="ctr">
                      <a:solidFill>
                        <a:srgbClr val="FF00FF"/>
                      </a:solidFill>
                      <a:prstDash val="solid"/>
                      <a:round/>
                      <a:headEnd type="none" w="med" len="med"/>
                      <a:tailEnd type="none" w="med" len="med"/>
                    </a:lnL>
                    <a:lnR w="38100" cap="flat" cmpd="sng" algn="ctr">
                      <a:solidFill>
                        <a:srgbClr val="FF00FF"/>
                      </a:solidFill>
                      <a:prstDash val="solid"/>
                      <a:round/>
                      <a:headEnd type="none" w="med" len="med"/>
                      <a:tailEnd type="none" w="med" len="med"/>
                    </a:lnR>
                    <a:lnT w="38100" cap="flat" cmpd="sng" algn="ctr">
                      <a:solidFill>
                        <a:srgbClr val="FF00FF"/>
                      </a:solidFill>
                      <a:prstDash val="solid"/>
                      <a:round/>
                      <a:headEnd type="none" w="med" len="med"/>
                      <a:tailEnd type="none" w="med" len="med"/>
                    </a:lnT>
                    <a:lnB w="381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Times New Roman" pitchFamily="18" charset="0"/>
                        </a:rPr>
                        <a:t>Lười lao động</a:t>
                      </a:r>
                    </a:p>
                  </a:txBody>
                  <a:tcPr anchor="ctr" horzOverflow="overflow">
                    <a:lnL w="38100" cap="flat" cmpd="sng" algn="ctr">
                      <a:solidFill>
                        <a:srgbClr val="FF00FF"/>
                      </a:solidFill>
                      <a:prstDash val="solid"/>
                      <a:round/>
                      <a:headEnd type="none" w="med" len="med"/>
                      <a:tailEnd type="none" w="med" len="med"/>
                    </a:lnL>
                    <a:lnR w="38100" cap="flat" cmpd="sng" algn="ctr">
                      <a:solidFill>
                        <a:srgbClr val="FF00FF"/>
                      </a:solidFill>
                      <a:prstDash val="solid"/>
                      <a:round/>
                      <a:headEnd type="none" w="med" len="med"/>
                      <a:tailEnd type="none" w="med" len="med"/>
                    </a:lnR>
                    <a:lnT w="38100" cap="flat" cmpd="sng" algn="ctr">
                      <a:solidFill>
                        <a:srgbClr val="FF00FF"/>
                      </a:solidFill>
                      <a:prstDash val="solid"/>
                      <a:round/>
                      <a:headEnd type="none" w="med" len="med"/>
                      <a:tailEnd type="none" w="med" len="med"/>
                    </a:lnT>
                    <a:lnB w="38100" cap="flat" cmpd="sng" algn="ctr">
                      <a:solidFill>
                        <a:srgbClr val="FF00FF"/>
                      </a:solidFill>
                      <a:prstDash val="solid"/>
                      <a:round/>
                      <a:headEnd type="none" w="med" len="med"/>
                      <a:tailEnd type="none" w="med" len="med"/>
                    </a:lnB>
                    <a:lnTlToBr>
                      <a:noFill/>
                    </a:lnTlToBr>
                    <a:lnBlToTr>
                      <a:noFill/>
                    </a:lnBlToTr>
                    <a:noFill/>
                  </a:tcPr>
                </a:tc>
              </a:tr>
              <a:tr h="2747963">
                <a:tc>
                  <a:txBody>
                    <a:bodyPr/>
                    <a:lstStyle/>
                    <a:p>
                      <a:pPr marL="0" marR="0" lvl="0" indent="0" algn="just" defTabSz="914400" rtl="0" eaLnBrk="1" fontAlgn="base" latinLnBrk="0" hangingPunct="0">
                        <a:lnSpc>
                          <a:spcPct val="93000"/>
                        </a:lnSpc>
                        <a:spcBef>
                          <a:spcPct val="0"/>
                        </a:spcBef>
                        <a:spcAft>
                          <a:spcPts val="1425"/>
                        </a:spcAft>
                        <a:buClr>
                          <a:srgbClr val="000000"/>
                        </a:buClr>
                        <a:buSzTx/>
                        <a:buFontTx/>
                        <a:buChar char="-"/>
                        <a:tabLst/>
                      </a:pPr>
                      <a:r>
                        <a:rPr kumimoji="0" lang="en-US" sz="2600" b="0" i="0" u="none" strike="noStrike" cap="none" normalizeH="0" baseline="0" smtClean="0">
                          <a:ln>
                            <a:noFill/>
                          </a:ln>
                          <a:solidFill>
                            <a:schemeClr val="tx1"/>
                          </a:solidFill>
                          <a:effectLst/>
                          <a:latin typeface="Times New Roman" pitchFamily="18" charset="0"/>
                        </a:rPr>
                        <a:t> </a:t>
                      </a:r>
                      <a:r>
                        <a:rPr kumimoji="0" lang="en-US" sz="2600" b="0" i="0" u="none" strike="noStrike" cap="none" normalizeH="0" baseline="0" smtClean="0">
                          <a:ln>
                            <a:noFill/>
                          </a:ln>
                          <a:solidFill>
                            <a:srgbClr val="6600CC"/>
                          </a:solidFill>
                          <a:effectLst/>
                          <a:latin typeface="Times New Roman" pitchFamily="18" charset="0"/>
                        </a:rPr>
                        <a:t>Vượt mọi khó khăn, chấp nhận thử thách để làm tốt công việc của mình…</a:t>
                      </a:r>
                    </a:p>
                    <a:p>
                      <a:pPr marL="0" marR="0" lvl="0" indent="0" algn="just" defTabSz="914400" rtl="0" eaLnBrk="0" fontAlgn="base" latinLnBrk="0" hangingPunct="0">
                        <a:lnSpc>
                          <a:spcPct val="100000"/>
                        </a:lnSpc>
                        <a:spcBef>
                          <a:spcPct val="20000"/>
                        </a:spcBef>
                        <a:spcAft>
                          <a:spcPct val="0"/>
                        </a:spcAft>
                        <a:buClrTx/>
                        <a:buSzTx/>
                        <a:buFontTx/>
                        <a:buChar char="-"/>
                        <a:tabLst/>
                      </a:pPr>
                      <a:r>
                        <a:rPr kumimoji="0" lang="en-US" sz="2600" b="0" i="0" u="none" strike="noStrike" cap="none" normalizeH="0" baseline="0" smtClean="0">
                          <a:ln>
                            <a:noFill/>
                          </a:ln>
                          <a:solidFill>
                            <a:srgbClr val="6600CC"/>
                          </a:solidFill>
                          <a:effectLst/>
                          <a:latin typeface="Times New Roman" pitchFamily="18" charset="0"/>
                        </a:rPr>
                        <a:t>Tự làm lấy công việc của mình.</a:t>
                      </a:r>
                    </a:p>
                    <a:p>
                      <a:pPr marL="0" marR="0" lvl="0" indent="0" algn="just" defTabSz="914400" rtl="0" eaLnBrk="1" fontAlgn="base" latinLnBrk="0" hangingPunct="0">
                        <a:lnSpc>
                          <a:spcPct val="93000"/>
                        </a:lnSpc>
                        <a:spcBef>
                          <a:spcPct val="50000"/>
                        </a:spcBef>
                        <a:spcAft>
                          <a:spcPct val="0"/>
                        </a:spcAft>
                        <a:buClr>
                          <a:srgbClr val="000000"/>
                        </a:buClr>
                        <a:buSzTx/>
                        <a:buFont typeface="Times New Roman" pitchFamily="18" charset="0"/>
                        <a:buNone/>
                        <a:tabLst/>
                      </a:pPr>
                      <a:r>
                        <a:rPr kumimoji="0" lang="en-US" sz="2600" b="0" i="0" u="none" strike="noStrike" cap="none" normalizeH="0" baseline="0" smtClean="0">
                          <a:ln>
                            <a:noFill/>
                          </a:ln>
                          <a:solidFill>
                            <a:srgbClr val="6600CC"/>
                          </a:solidFill>
                          <a:effectLst/>
                          <a:latin typeface="Times New Roman" pitchFamily="18" charset="0"/>
                        </a:rPr>
                        <a:t>- Làm việc từ đầu đến cuối…</a:t>
                      </a:r>
                    </a:p>
                  </a:txBody>
                  <a:tcPr anchor="ctr" horzOverflow="overflow">
                    <a:lnL w="38100" cap="flat" cmpd="sng" algn="ctr">
                      <a:solidFill>
                        <a:srgbClr val="FF00FF"/>
                      </a:solidFill>
                      <a:prstDash val="solid"/>
                      <a:round/>
                      <a:headEnd type="none" w="med" len="med"/>
                      <a:tailEnd type="none" w="med" len="med"/>
                    </a:lnL>
                    <a:lnR w="38100" cap="flat" cmpd="sng" algn="ctr">
                      <a:solidFill>
                        <a:srgbClr val="FF00FF"/>
                      </a:solidFill>
                      <a:prstDash val="solid"/>
                      <a:round/>
                      <a:headEnd type="none" w="med" len="med"/>
                      <a:tailEnd type="none" w="med" len="med"/>
                    </a:lnR>
                    <a:lnT w="38100" cap="flat" cmpd="sng" algn="ctr">
                      <a:solidFill>
                        <a:srgbClr val="FF00FF"/>
                      </a:solidFill>
                      <a:prstDash val="solid"/>
                      <a:round/>
                      <a:headEnd type="none" w="med" len="med"/>
                      <a:tailEnd type="none" w="med" len="med"/>
                    </a:lnT>
                    <a:lnB w="381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93000"/>
                        </a:lnSpc>
                        <a:spcBef>
                          <a:spcPct val="50000"/>
                        </a:spcBef>
                        <a:spcAft>
                          <a:spcPct val="0"/>
                        </a:spcAft>
                        <a:buClr>
                          <a:srgbClr val="000000"/>
                        </a:buClr>
                        <a:buSzTx/>
                        <a:buFont typeface="Times New Roman" pitchFamily="18" charset="0"/>
                        <a:buNone/>
                        <a:tabLst/>
                      </a:pPr>
                      <a:r>
                        <a:rPr kumimoji="0" lang="en-US" sz="2600" b="0" i="0" u="none" strike="noStrike" cap="none" normalizeH="0" baseline="0" smtClean="0">
                          <a:ln>
                            <a:noFill/>
                          </a:ln>
                          <a:solidFill>
                            <a:srgbClr val="6600CC"/>
                          </a:solidFill>
                          <a:effectLst/>
                          <a:latin typeface="Times New Roman" pitchFamily="18" charset="0"/>
                        </a:rPr>
                        <a:t>- Ỷ lại, không tham gia lao động.</a:t>
                      </a:r>
                    </a:p>
                    <a:p>
                      <a:pPr marL="0" marR="0" lvl="0" indent="0" algn="just" defTabSz="914400" rtl="0" eaLnBrk="1" fontAlgn="base" latinLnBrk="0" hangingPunct="0">
                        <a:lnSpc>
                          <a:spcPct val="93000"/>
                        </a:lnSpc>
                        <a:spcBef>
                          <a:spcPct val="0"/>
                        </a:spcBef>
                        <a:spcAft>
                          <a:spcPct val="0"/>
                        </a:spcAft>
                        <a:buClr>
                          <a:srgbClr val="000000"/>
                        </a:buClr>
                        <a:buSzTx/>
                        <a:buFont typeface="Times New Roman" pitchFamily="18" charset="0"/>
                        <a:buNone/>
                        <a:tabLst/>
                      </a:pPr>
                      <a:r>
                        <a:rPr kumimoji="0" lang="en-US" sz="2600" b="0" i="0" u="none" strike="noStrike" cap="none" normalizeH="0" baseline="0" smtClean="0">
                          <a:ln>
                            <a:noFill/>
                          </a:ln>
                          <a:solidFill>
                            <a:srgbClr val="6600CC"/>
                          </a:solidFill>
                          <a:effectLst/>
                          <a:latin typeface="Times New Roman" pitchFamily="18" charset="0"/>
                        </a:rPr>
                        <a:t>- Không tham gia lao động từ đầu đến cuối.</a:t>
                      </a:r>
                    </a:p>
                    <a:p>
                      <a:pPr marL="0" marR="0" lvl="0" indent="0" algn="just" defTabSz="914400" rtl="0" eaLnBrk="1" fontAlgn="base" latinLnBrk="0" hangingPunct="0">
                        <a:lnSpc>
                          <a:spcPct val="93000"/>
                        </a:lnSpc>
                        <a:spcBef>
                          <a:spcPct val="50000"/>
                        </a:spcBef>
                        <a:spcAft>
                          <a:spcPct val="0"/>
                        </a:spcAft>
                        <a:buClr>
                          <a:srgbClr val="000000"/>
                        </a:buClr>
                        <a:buSzTx/>
                        <a:buFont typeface="Times New Roman" pitchFamily="18" charset="0"/>
                        <a:buNone/>
                        <a:tabLst/>
                      </a:pPr>
                      <a:r>
                        <a:rPr kumimoji="0" lang="en-US" sz="2600" b="0" i="0" u="none" strike="noStrike" cap="none" normalizeH="0" baseline="0" smtClean="0">
                          <a:ln>
                            <a:noFill/>
                          </a:ln>
                          <a:solidFill>
                            <a:srgbClr val="6600CC"/>
                          </a:solidFill>
                          <a:effectLst/>
                          <a:latin typeface="Times New Roman" pitchFamily="18" charset="0"/>
                        </a:rPr>
                        <a:t>- Hay nản chí, không khắc phục khó khăn trong lao động…</a:t>
                      </a:r>
                      <a:endParaRPr kumimoji="0" lang="en-US" sz="26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rgbClr val="FF00FF"/>
                      </a:solidFill>
                      <a:prstDash val="solid"/>
                      <a:round/>
                      <a:headEnd type="none" w="med" len="med"/>
                      <a:tailEnd type="none" w="med" len="med"/>
                    </a:lnL>
                    <a:lnR w="38100" cap="flat" cmpd="sng" algn="ctr">
                      <a:solidFill>
                        <a:srgbClr val="FF00FF"/>
                      </a:solidFill>
                      <a:prstDash val="solid"/>
                      <a:round/>
                      <a:headEnd type="none" w="med" len="med"/>
                      <a:tailEnd type="none" w="med" len="med"/>
                    </a:lnR>
                    <a:lnT w="38100" cap="flat" cmpd="sng" algn="ctr">
                      <a:solidFill>
                        <a:srgbClr val="FF00FF"/>
                      </a:solidFill>
                      <a:prstDash val="solid"/>
                      <a:round/>
                      <a:headEnd type="none" w="med" len="med"/>
                      <a:tailEnd type="none" w="med" len="med"/>
                    </a:lnT>
                    <a:lnB w="38100" cap="flat" cmpd="sng" algn="ctr">
                      <a:solidFill>
                        <a:srgbClr val="FF00FF"/>
                      </a:solidFill>
                      <a:prstDash val="solid"/>
                      <a:round/>
                      <a:headEnd type="none" w="med" len="med"/>
                      <a:tailEnd type="none" w="med" len="med"/>
                    </a:lnB>
                    <a:lnTlToBr>
                      <a:noFill/>
                    </a:lnTlToBr>
                    <a:lnBlToTr>
                      <a:noFill/>
                    </a:lnBlToTr>
                    <a:noFill/>
                  </a:tcPr>
                </a:tc>
              </a:tr>
            </a:tbl>
          </a:graphicData>
        </a:graphic>
      </p:graphicFrame>
      <p:pic>
        <p:nvPicPr>
          <p:cNvPr id="21518" name="Picture 14" descr="J0124039"/>
          <p:cNvPicPr>
            <a:picLocks noChangeAspect="1" noChangeArrowheads="1"/>
          </p:cNvPicPr>
          <p:nvPr/>
        </p:nvPicPr>
        <p:blipFill>
          <a:blip r:embed="rId2"/>
          <a:srcRect/>
          <a:stretch>
            <a:fillRect/>
          </a:stretch>
        </p:blipFill>
        <p:spPr bwMode="auto">
          <a:xfrm rot="-5400000">
            <a:off x="7866063" y="398462"/>
            <a:ext cx="1676400" cy="879475"/>
          </a:xfrm>
          <a:prstGeom prst="rect">
            <a:avLst/>
          </a:prstGeom>
          <a:noFill/>
          <a:ln w="9525">
            <a:noFill/>
            <a:miter lim="800000"/>
            <a:headEnd/>
            <a:tailEnd/>
          </a:ln>
        </p:spPr>
      </p:pic>
      <p:pic>
        <p:nvPicPr>
          <p:cNvPr id="21519" name="Picture 15" descr="UYG"/>
          <p:cNvPicPr>
            <a:picLocks noChangeAspect="1" noChangeArrowheads="1"/>
          </p:cNvPicPr>
          <p:nvPr/>
        </p:nvPicPr>
        <p:blipFill>
          <a:blip r:embed="rId3"/>
          <a:srcRect/>
          <a:stretch>
            <a:fillRect/>
          </a:stretch>
        </p:blipFill>
        <p:spPr bwMode="auto">
          <a:xfrm rot="10800000">
            <a:off x="0" y="0"/>
            <a:ext cx="820738" cy="1371600"/>
          </a:xfrm>
          <a:prstGeom prst="rect">
            <a:avLst/>
          </a:prstGeom>
          <a:noFill/>
          <a:ln w="9525">
            <a:noFill/>
            <a:miter lim="800000"/>
            <a:headEnd/>
            <a:tailEnd/>
          </a:ln>
        </p:spPr>
      </p:pic>
      <p:sp>
        <p:nvSpPr>
          <p:cNvPr id="21520" name="Rectangle 51"/>
          <p:cNvSpPr>
            <a:spLocks noChangeArrowheads="1"/>
          </p:cNvSpPr>
          <p:nvPr/>
        </p:nvSpPr>
        <p:spPr bwMode="auto">
          <a:xfrm>
            <a:off x="4724400" y="457200"/>
            <a:ext cx="35814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
        <p:nvSpPr>
          <p:cNvPr id="21521" name="Text Box 52"/>
          <p:cNvSpPr txBox="1">
            <a:spLocks noChangeArrowheads="1"/>
          </p:cNvSpPr>
          <p:nvPr/>
        </p:nvSpPr>
        <p:spPr bwMode="auto">
          <a:xfrm>
            <a:off x="246063" y="609600"/>
            <a:ext cx="8897937" cy="701675"/>
          </a:xfrm>
          <a:prstGeom prst="rect">
            <a:avLst/>
          </a:prstGeom>
          <a:noFill/>
          <a:ln w="9525">
            <a:noFill/>
            <a:miter lim="800000"/>
            <a:headEnd/>
            <a:tailEnd/>
          </a:ln>
        </p:spPr>
        <p:txBody>
          <a:bodyPr>
            <a:spAutoFit/>
          </a:bodyPr>
          <a:lstStyle/>
          <a:p>
            <a:pPr eaLnBrk="0" hangingPunct="0">
              <a:lnSpc>
                <a:spcPct val="110000"/>
              </a:lnSpc>
              <a:spcBef>
                <a:spcPct val="50000"/>
              </a:spcBef>
            </a:pPr>
            <a:r>
              <a:rPr lang="en-US" sz="3600">
                <a:solidFill>
                  <a:srgbClr val="FF3300"/>
                </a:solidFill>
                <a:latin typeface="Times New Roman" pitchFamily="18" charset="0"/>
              </a:rPr>
              <a:t>  Bài tập</a:t>
            </a:r>
          </a:p>
        </p:txBody>
      </p:sp>
      <p:sp>
        <p:nvSpPr>
          <p:cNvPr id="21522" name="Text Box 53"/>
          <p:cNvSpPr txBox="1">
            <a:spLocks noChangeArrowheads="1"/>
          </p:cNvSpPr>
          <p:nvPr/>
        </p:nvSpPr>
        <p:spPr bwMode="auto">
          <a:xfrm>
            <a:off x="246063" y="1219200"/>
            <a:ext cx="8669337" cy="1870075"/>
          </a:xfrm>
          <a:prstGeom prst="rect">
            <a:avLst/>
          </a:prstGeom>
          <a:noFill/>
          <a:ln w="9525">
            <a:noFill/>
            <a:miter lim="800000"/>
            <a:headEnd/>
            <a:tailEnd/>
          </a:ln>
        </p:spPr>
        <p:txBody>
          <a:bodyPr>
            <a:spAutoFit/>
          </a:bodyPr>
          <a:lstStyle/>
          <a:p>
            <a:pPr algn="just" eaLnBrk="0" hangingPunct="0">
              <a:lnSpc>
                <a:spcPct val="110000"/>
              </a:lnSpc>
              <a:spcBef>
                <a:spcPct val="50000"/>
              </a:spcBef>
            </a:pPr>
            <a:r>
              <a:rPr lang="en-US" sz="3100">
                <a:solidFill>
                  <a:srgbClr val="0000FF"/>
                </a:solidFill>
                <a:latin typeface="Times New Roman" pitchFamily="18" charset="0"/>
              </a:rPr>
              <a:t>  1. </a:t>
            </a:r>
            <a:r>
              <a:rPr lang="en-US" sz="3500" i="1">
                <a:solidFill>
                  <a:srgbClr val="0000FF"/>
                </a:solidFill>
                <a:latin typeface="Times New Roman" pitchFamily="18" charset="0"/>
              </a:rPr>
              <a:t>Em hãy cùng các bạn trong nhóm tìm những biểu hiện của </a:t>
            </a:r>
            <a:r>
              <a:rPr lang="en-US" sz="3500" i="1">
                <a:solidFill>
                  <a:srgbClr val="FF0000"/>
                </a:solidFill>
                <a:latin typeface="Times New Roman" pitchFamily="18" charset="0"/>
              </a:rPr>
              <a:t>yêu lao động</a:t>
            </a:r>
            <a:r>
              <a:rPr lang="en-US" sz="3500" i="1">
                <a:solidFill>
                  <a:srgbClr val="0000FF"/>
                </a:solidFill>
                <a:latin typeface="Times New Roman" pitchFamily="18" charset="0"/>
              </a:rPr>
              <a:t> và </a:t>
            </a:r>
            <a:r>
              <a:rPr lang="en-US" sz="3500" i="1">
                <a:solidFill>
                  <a:srgbClr val="FF0000"/>
                </a:solidFill>
                <a:latin typeface="Times New Roman" pitchFamily="18" charset="0"/>
              </a:rPr>
              <a:t>lười lao động</a:t>
            </a:r>
            <a:r>
              <a:rPr lang="en-US" sz="3500" i="1">
                <a:solidFill>
                  <a:srgbClr val="0000FF"/>
                </a:solidFill>
                <a:latin typeface="Times New Roman" pitchFamily="18" charset="0"/>
              </a:rPr>
              <a:t> rồi điền vào theo hai cột.</a:t>
            </a:r>
            <a:endParaRPr lang="en-US" sz="3500" b="0" i="1">
              <a:solidFill>
                <a:srgbClr val="0000FF"/>
              </a:solidFill>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FILE0076">
            <a:hlinkClick r:id="rId2" action="ppaction://hlinksldjump"/>
          </p:cNvPr>
          <p:cNvPicPr>
            <a:picLocks noChangeAspect="1" noChangeArrowheads="1"/>
          </p:cNvPicPr>
          <p:nvPr/>
        </p:nvPicPr>
        <p:blipFill>
          <a:blip r:embed="rId3"/>
          <a:srcRect/>
          <a:stretch>
            <a:fillRect/>
          </a:stretch>
        </p:blipFill>
        <p:spPr bwMode="auto">
          <a:xfrm>
            <a:off x="4564063" y="4305300"/>
            <a:ext cx="4159250" cy="2552700"/>
          </a:xfrm>
          <a:prstGeom prst="rect">
            <a:avLst/>
          </a:prstGeom>
          <a:noFill/>
          <a:ln w="31750">
            <a:solidFill>
              <a:srgbClr val="FF0000"/>
            </a:solidFill>
            <a:miter lim="800000"/>
            <a:headEnd/>
            <a:tailEnd/>
          </a:ln>
        </p:spPr>
      </p:pic>
      <p:pic>
        <p:nvPicPr>
          <p:cNvPr id="22531" name="Picture 8" descr="vietnam_55079750-landauxetxuhanhvinguocdaitr"/>
          <p:cNvPicPr>
            <a:picLocks noChangeAspect="1" noChangeArrowheads="1"/>
          </p:cNvPicPr>
          <p:nvPr/>
        </p:nvPicPr>
        <p:blipFill>
          <a:blip r:embed="rId4"/>
          <a:srcRect/>
          <a:stretch>
            <a:fillRect/>
          </a:stretch>
        </p:blipFill>
        <p:spPr bwMode="auto">
          <a:xfrm>
            <a:off x="228600" y="1295400"/>
            <a:ext cx="4229100" cy="3009900"/>
          </a:xfrm>
          <a:prstGeom prst="rect">
            <a:avLst/>
          </a:prstGeom>
          <a:noFill/>
          <a:ln w="28575">
            <a:solidFill>
              <a:srgbClr val="FF0000"/>
            </a:solidFill>
            <a:miter lim="800000"/>
            <a:headEnd/>
            <a:tailEnd/>
          </a:ln>
        </p:spPr>
      </p:pic>
      <p:pic>
        <p:nvPicPr>
          <p:cNvPr id="22532" name="Picture 14" descr="J0124039"/>
          <p:cNvPicPr>
            <a:picLocks noChangeAspect="1" noChangeArrowheads="1"/>
          </p:cNvPicPr>
          <p:nvPr/>
        </p:nvPicPr>
        <p:blipFill>
          <a:blip r:embed="rId5"/>
          <a:srcRect/>
          <a:stretch>
            <a:fillRect/>
          </a:stretch>
        </p:blipFill>
        <p:spPr bwMode="auto">
          <a:xfrm rot="-5400000">
            <a:off x="7866063" y="398462"/>
            <a:ext cx="1676400" cy="879475"/>
          </a:xfrm>
          <a:prstGeom prst="rect">
            <a:avLst/>
          </a:prstGeom>
          <a:noFill/>
          <a:ln w="9525">
            <a:noFill/>
            <a:miter lim="800000"/>
            <a:headEnd/>
            <a:tailEnd/>
          </a:ln>
        </p:spPr>
      </p:pic>
      <p:pic>
        <p:nvPicPr>
          <p:cNvPr id="22533" name="Picture 15" descr="UYG"/>
          <p:cNvPicPr>
            <a:picLocks noChangeAspect="1" noChangeArrowheads="1"/>
          </p:cNvPicPr>
          <p:nvPr/>
        </p:nvPicPr>
        <p:blipFill>
          <a:blip r:embed="rId6"/>
          <a:srcRect/>
          <a:stretch>
            <a:fillRect/>
          </a:stretch>
        </p:blipFill>
        <p:spPr bwMode="auto">
          <a:xfrm rot="10800000">
            <a:off x="0" y="0"/>
            <a:ext cx="820738" cy="1371600"/>
          </a:xfrm>
          <a:prstGeom prst="rect">
            <a:avLst/>
          </a:prstGeom>
          <a:noFill/>
          <a:ln w="9525">
            <a:noFill/>
            <a:miter lim="800000"/>
            <a:headEnd/>
            <a:tailEnd/>
          </a:ln>
        </p:spPr>
      </p:pic>
      <p:sp>
        <p:nvSpPr>
          <p:cNvPr id="22534" name="Rectangle 13"/>
          <p:cNvSpPr>
            <a:spLocks noChangeArrowheads="1"/>
          </p:cNvSpPr>
          <p:nvPr/>
        </p:nvSpPr>
        <p:spPr bwMode="auto">
          <a:xfrm>
            <a:off x="2743200" y="3810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pic>
        <p:nvPicPr>
          <p:cNvPr id="22535" name="Picture 15" descr="Hinh3mncha"/>
          <p:cNvPicPr>
            <a:picLocks noChangeAspect="1" noChangeArrowheads="1"/>
          </p:cNvPicPr>
          <p:nvPr/>
        </p:nvPicPr>
        <p:blipFill>
          <a:blip r:embed="rId7"/>
          <a:srcRect/>
          <a:stretch>
            <a:fillRect/>
          </a:stretch>
        </p:blipFill>
        <p:spPr bwMode="auto">
          <a:xfrm>
            <a:off x="4572000" y="1219200"/>
            <a:ext cx="4114800" cy="3124200"/>
          </a:xfrm>
          <a:prstGeom prst="rect">
            <a:avLst/>
          </a:prstGeom>
          <a:noFill/>
          <a:ln w="9525">
            <a:noFill/>
            <a:miter lim="800000"/>
            <a:headEnd/>
            <a:tailEnd/>
          </a:ln>
        </p:spPr>
      </p:pic>
      <p:pic>
        <p:nvPicPr>
          <p:cNvPr id="22536" name="Picture 17" descr="ImageView"/>
          <p:cNvPicPr>
            <a:picLocks noChangeAspect="1" noChangeArrowheads="1"/>
          </p:cNvPicPr>
          <p:nvPr/>
        </p:nvPicPr>
        <p:blipFill>
          <a:blip r:embed="rId8"/>
          <a:srcRect/>
          <a:stretch>
            <a:fillRect/>
          </a:stretch>
        </p:blipFill>
        <p:spPr bwMode="auto">
          <a:xfrm>
            <a:off x="304800" y="4419600"/>
            <a:ext cx="4191000"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6858000"/>
          </a:xfrm>
          <a:prstGeom prst="rect">
            <a:avLst/>
          </a:prstGeom>
          <a:noFill/>
          <a:ln w="76200">
            <a:pattFill prst="pct80">
              <a:fgClr>
                <a:srgbClr val="0000CC"/>
              </a:fgClr>
              <a:bgClr>
                <a:srgbClr val="FFFFFF"/>
              </a:bgClr>
            </a:pattFill>
            <a:miter lim="800000"/>
            <a:headEnd/>
            <a:tailEnd/>
          </a:ln>
        </p:spPr>
        <p:txBody>
          <a:bodyPr wrap="none" anchor="ctr"/>
          <a:lstStyle/>
          <a:p>
            <a:endParaRPr lang="vi-VN"/>
          </a:p>
        </p:txBody>
      </p:sp>
      <p:sp>
        <p:nvSpPr>
          <p:cNvPr id="23555" name="Text Box 7"/>
          <p:cNvSpPr txBox="1">
            <a:spLocks noChangeArrowheads="1"/>
          </p:cNvSpPr>
          <p:nvPr/>
        </p:nvSpPr>
        <p:spPr bwMode="auto">
          <a:xfrm>
            <a:off x="246063" y="228600"/>
            <a:ext cx="8897937" cy="701675"/>
          </a:xfrm>
          <a:prstGeom prst="rect">
            <a:avLst/>
          </a:prstGeom>
          <a:noFill/>
          <a:ln w="9525">
            <a:noFill/>
            <a:miter lim="800000"/>
            <a:headEnd/>
            <a:tailEnd/>
          </a:ln>
        </p:spPr>
        <p:txBody>
          <a:bodyPr>
            <a:spAutoFit/>
          </a:bodyPr>
          <a:lstStyle/>
          <a:p>
            <a:pPr eaLnBrk="0" hangingPunct="0">
              <a:lnSpc>
                <a:spcPct val="110000"/>
              </a:lnSpc>
              <a:spcBef>
                <a:spcPct val="50000"/>
              </a:spcBef>
            </a:pPr>
            <a:r>
              <a:rPr lang="en-US" sz="3600">
                <a:solidFill>
                  <a:srgbClr val="FF3300"/>
                </a:solidFill>
                <a:latin typeface="Times New Roman" pitchFamily="18" charset="0"/>
              </a:rPr>
              <a:t>  Bài tập</a:t>
            </a:r>
          </a:p>
        </p:txBody>
      </p:sp>
      <p:sp>
        <p:nvSpPr>
          <p:cNvPr id="23556" name="Text Box 10"/>
          <p:cNvSpPr txBox="1">
            <a:spLocks noChangeArrowheads="1"/>
          </p:cNvSpPr>
          <p:nvPr/>
        </p:nvSpPr>
        <p:spPr bwMode="auto">
          <a:xfrm>
            <a:off x="0" y="838200"/>
            <a:ext cx="8839200" cy="1176338"/>
          </a:xfrm>
          <a:prstGeom prst="rect">
            <a:avLst/>
          </a:prstGeom>
          <a:noFill/>
          <a:ln w="9525">
            <a:noFill/>
            <a:miter lim="800000"/>
            <a:headEnd/>
            <a:tailEnd/>
          </a:ln>
        </p:spPr>
        <p:txBody>
          <a:bodyPr>
            <a:spAutoFit/>
          </a:bodyPr>
          <a:lstStyle/>
          <a:p>
            <a:pPr algn="just" eaLnBrk="0" hangingPunct="0">
              <a:lnSpc>
                <a:spcPct val="110000"/>
              </a:lnSpc>
              <a:spcBef>
                <a:spcPct val="50000"/>
              </a:spcBef>
            </a:pPr>
            <a:r>
              <a:rPr lang="en-US" sz="3200">
                <a:solidFill>
                  <a:srgbClr val="0000FF"/>
                </a:solidFill>
                <a:latin typeface="Times New Roman" pitchFamily="18" charset="0"/>
              </a:rPr>
              <a:t>2. </a:t>
            </a:r>
            <a:r>
              <a:rPr lang="en-US" sz="3200" i="1">
                <a:solidFill>
                  <a:srgbClr val="0000FF"/>
                </a:solidFill>
                <a:latin typeface="Times New Roman" pitchFamily="18" charset="0"/>
              </a:rPr>
              <a:t>Hãy </a:t>
            </a:r>
            <a:r>
              <a:rPr lang="en-US" sz="3200" i="1">
                <a:solidFill>
                  <a:srgbClr val="FF0000"/>
                </a:solidFill>
                <a:latin typeface="Times New Roman" pitchFamily="18" charset="0"/>
              </a:rPr>
              <a:t>thảo luận</a:t>
            </a:r>
            <a:r>
              <a:rPr lang="en-US" sz="3200" i="1">
                <a:solidFill>
                  <a:srgbClr val="0000FF"/>
                </a:solidFill>
                <a:latin typeface="Times New Roman" pitchFamily="18" charset="0"/>
              </a:rPr>
              <a:t> và </a:t>
            </a:r>
            <a:r>
              <a:rPr lang="en-US" sz="3200" i="1">
                <a:solidFill>
                  <a:srgbClr val="FF0000"/>
                </a:solidFill>
                <a:latin typeface="Times New Roman" pitchFamily="18" charset="0"/>
              </a:rPr>
              <a:t>đóng vai</a:t>
            </a:r>
            <a:r>
              <a:rPr lang="en-US" sz="3200" i="1">
                <a:solidFill>
                  <a:srgbClr val="0000FF"/>
                </a:solidFill>
                <a:latin typeface="Times New Roman" pitchFamily="18" charset="0"/>
              </a:rPr>
              <a:t> theo các tình huống sau:</a:t>
            </a:r>
            <a:endParaRPr lang="en-US" sz="3200" b="0" i="1">
              <a:solidFill>
                <a:srgbClr val="0000FF"/>
              </a:solidFill>
              <a:latin typeface="Times New Roman" pitchFamily="18" charset="0"/>
            </a:endParaRPr>
          </a:p>
        </p:txBody>
      </p:sp>
      <p:sp>
        <p:nvSpPr>
          <p:cNvPr id="23557" name="Line 13"/>
          <p:cNvSpPr>
            <a:spLocks noChangeShapeType="1"/>
          </p:cNvSpPr>
          <p:nvPr/>
        </p:nvSpPr>
        <p:spPr bwMode="auto">
          <a:xfrm>
            <a:off x="1981200" y="6324600"/>
            <a:ext cx="0" cy="0"/>
          </a:xfrm>
          <a:prstGeom prst="line">
            <a:avLst/>
          </a:prstGeom>
          <a:noFill/>
          <a:ln w="9525">
            <a:solidFill>
              <a:schemeClr val="tx1"/>
            </a:solidFill>
            <a:round/>
            <a:headEnd/>
            <a:tailEnd/>
          </a:ln>
        </p:spPr>
        <p:txBody>
          <a:bodyPr/>
          <a:lstStyle/>
          <a:p>
            <a:endParaRPr lang="vi-VN"/>
          </a:p>
        </p:txBody>
      </p:sp>
      <p:pic>
        <p:nvPicPr>
          <p:cNvPr id="23558" name="Picture 14" descr="KITTY"/>
          <p:cNvPicPr>
            <a:picLocks noChangeAspect="1" noChangeArrowheads="1" noCrop="1"/>
          </p:cNvPicPr>
          <p:nvPr/>
        </p:nvPicPr>
        <p:blipFill>
          <a:blip r:embed="rId3"/>
          <a:srcRect/>
          <a:stretch>
            <a:fillRect/>
          </a:stretch>
        </p:blipFill>
        <p:spPr bwMode="auto">
          <a:xfrm>
            <a:off x="0" y="5638800"/>
            <a:ext cx="1187450" cy="1219200"/>
          </a:xfrm>
          <a:prstGeom prst="rect">
            <a:avLst/>
          </a:prstGeom>
          <a:noFill/>
          <a:ln w="9525">
            <a:noFill/>
            <a:miter lim="800000"/>
            <a:headEnd/>
            <a:tailEnd/>
          </a:ln>
        </p:spPr>
      </p:pic>
      <p:pic>
        <p:nvPicPr>
          <p:cNvPr id="23559" name="Picture 15" descr="KITTY"/>
          <p:cNvPicPr>
            <a:picLocks noChangeAspect="1" noChangeArrowheads="1" noCrop="1"/>
          </p:cNvPicPr>
          <p:nvPr/>
        </p:nvPicPr>
        <p:blipFill>
          <a:blip r:embed="rId3"/>
          <a:srcRect/>
          <a:stretch>
            <a:fillRect/>
          </a:stretch>
        </p:blipFill>
        <p:spPr bwMode="auto">
          <a:xfrm flipH="1">
            <a:off x="8224838" y="5562600"/>
            <a:ext cx="1279525" cy="1295400"/>
          </a:xfrm>
          <a:prstGeom prst="rect">
            <a:avLst/>
          </a:prstGeom>
          <a:noFill/>
          <a:ln w="9525">
            <a:noFill/>
            <a:miter lim="800000"/>
            <a:headEnd/>
            <a:tailEnd/>
          </a:ln>
        </p:spPr>
      </p:pic>
      <p:sp>
        <p:nvSpPr>
          <p:cNvPr id="23560" name="Text Box 36"/>
          <p:cNvSpPr txBox="1">
            <a:spLocks noChangeArrowheads="1"/>
          </p:cNvSpPr>
          <p:nvPr/>
        </p:nvSpPr>
        <p:spPr bwMode="auto">
          <a:xfrm>
            <a:off x="246063" y="1676400"/>
            <a:ext cx="8440737" cy="2513013"/>
          </a:xfrm>
          <a:prstGeom prst="rect">
            <a:avLst/>
          </a:prstGeom>
          <a:noFill/>
          <a:ln w="9525">
            <a:noFill/>
            <a:miter lim="800000"/>
            <a:headEnd/>
            <a:tailEnd/>
          </a:ln>
        </p:spPr>
        <p:txBody>
          <a:bodyPr>
            <a:spAutoFit/>
          </a:bodyPr>
          <a:lstStyle/>
          <a:p>
            <a:pPr algn="just" eaLnBrk="0" hangingPunct="0">
              <a:lnSpc>
                <a:spcPct val="110000"/>
              </a:lnSpc>
              <a:spcBef>
                <a:spcPct val="50000"/>
              </a:spcBef>
            </a:pPr>
            <a:r>
              <a:rPr lang="en-US" sz="3100">
                <a:solidFill>
                  <a:srgbClr val="0000CC"/>
                </a:solidFill>
                <a:latin typeface="Times New Roman" pitchFamily="18" charset="0"/>
              </a:rPr>
              <a:t>  </a:t>
            </a:r>
            <a:r>
              <a:rPr lang="en-US" sz="2800">
                <a:solidFill>
                  <a:srgbClr val="0000CC"/>
                </a:solidFill>
                <a:latin typeface="Times New Roman" pitchFamily="18" charset="0"/>
              </a:rPr>
              <a:t>a) Sáng nay, cả lớp đi lao động trồng cây xung quanh trường. Hồng đến rủ Nhàn cùng đi. Trời lạnh, Nhàn ngại không muốn chui ra khỏi chăn ấm nên nhờ Hồng xin phép hộ với lí do là bị ốm. Theo em, Hồng nên làm gì trong tình huống đó ?</a:t>
            </a:r>
            <a:endParaRPr lang="en-US" sz="2800" i="1">
              <a:solidFill>
                <a:srgbClr val="0000CC"/>
              </a:solidFill>
              <a:latin typeface="Times New Roman" pitchFamily="18" charset="0"/>
            </a:endParaRPr>
          </a:p>
        </p:txBody>
      </p:sp>
      <p:pic>
        <p:nvPicPr>
          <p:cNvPr id="107559" name="ok3.mpg">
            <a:hlinkClick r:id="" action="ppaction://media"/>
          </p:cNvPr>
          <p:cNvPicPr>
            <a:picLocks noRot="1" noChangeAspect="1" noChangeArrowheads="1"/>
          </p:cNvPicPr>
          <p:nvPr>
            <p:ph/>
            <a:videoFile r:link="rId1"/>
          </p:nvPr>
        </p:nvPicPr>
        <p:blipFill>
          <a:blip r:embed="rId4"/>
          <a:srcRect/>
          <a:stretch>
            <a:fillRect/>
          </a:stretch>
        </p:blipFill>
        <p:spPr>
          <a:xfrm>
            <a:off x="2362200" y="4114800"/>
            <a:ext cx="4419600" cy="2743200"/>
          </a:xfrm>
        </p:spPr>
      </p:pic>
      <p:pic>
        <p:nvPicPr>
          <p:cNvPr id="23562" name="Picture 14" descr="J0124039"/>
          <p:cNvPicPr>
            <a:picLocks noChangeAspect="1" noChangeArrowheads="1"/>
          </p:cNvPicPr>
          <p:nvPr/>
        </p:nvPicPr>
        <p:blipFill>
          <a:blip r:embed="rId5"/>
          <a:srcRect/>
          <a:stretch>
            <a:fillRect/>
          </a:stretch>
        </p:blipFill>
        <p:spPr bwMode="auto">
          <a:xfrm rot="-5400000">
            <a:off x="7866063" y="398462"/>
            <a:ext cx="1676400" cy="879475"/>
          </a:xfrm>
          <a:prstGeom prst="rect">
            <a:avLst/>
          </a:prstGeom>
          <a:noFill/>
          <a:ln w="9525">
            <a:noFill/>
            <a:miter lim="800000"/>
            <a:headEnd/>
            <a:tailEnd/>
          </a:ln>
        </p:spPr>
      </p:pic>
      <p:pic>
        <p:nvPicPr>
          <p:cNvPr id="23563" name="Picture 15" descr="UYG"/>
          <p:cNvPicPr>
            <a:picLocks noChangeAspect="1" noChangeArrowheads="1"/>
          </p:cNvPicPr>
          <p:nvPr/>
        </p:nvPicPr>
        <p:blipFill>
          <a:blip r:embed="rId6"/>
          <a:srcRect/>
          <a:stretch>
            <a:fillRect/>
          </a:stretch>
        </p:blipFill>
        <p:spPr bwMode="auto">
          <a:xfrm rot="10800000">
            <a:off x="0" y="0"/>
            <a:ext cx="820738" cy="1371600"/>
          </a:xfrm>
          <a:prstGeom prst="rect">
            <a:avLst/>
          </a:prstGeom>
          <a:noFill/>
          <a:ln w="9525">
            <a:noFill/>
            <a:miter lim="800000"/>
            <a:headEnd/>
            <a:tailEnd/>
          </a:ln>
        </p:spPr>
      </p:pic>
      <p:sp>
        <p:nvSpPr>
          <p:cNvPr id="23564" name="Rectangle 45"/>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755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7559"/>
                                        </p:tgtEl>
                                      </p:cBhvr>
                                    </p:cmd>
                                  </p:childTnLst>
                                </p:cTn>
                              </p:par>
                            </p:childTnLst>
                          </p:cTn>
                        </p:par>
                      </p:childTnLst>
                    </p:cTn>
                  </p:par>
                </p:childTnLst>
              </p:cTn>
              <p:nextCondLst>
                <p:cond evt="onClick" delay="0">
                  <p:tgtEl>
                    <p:spTgt spid="107559"/>
                  </p:tgtEl>
                </p:cond>
              </p:nextCondLst>
            </p:seq>
            <p:video>
              <p:cMediaNode>
                <p:cTn id="7" fill="hold" display="0">
                  <p:stCondLst>
                    <p:cond delay="indefinite"/>
                  </p:stCondLst>
                  <p:endCondLst>
                    <p:cond evt="onNext" delay="0">
                      <p:tgtEl>
                        <p:sldTgt/>
                      </p:tgtEl>
                    </p:cond>
                    <p:cond evt="onPrev" delay="0">
                      <p:tgtEl>
                        <p:sldTgt/>
                      </p:tgtEl>
                    </p:cond>
                  </p:endCondLst>
                </p:cTn>
                <p:tgtEl>
                  <p:spTgt spid="107559"/>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46063" y="1066800"/>
            <a:ext cx="8897937" cy="2940050"/>
          </a:xfrm>
          <a:prstGeom prst="rect">
            <a:avLst/>
          </a:prstGeom>
          <a:noFill/>
          <a:ln w="9525">
            <a:noFill/>
            <a:miter lim="800000"/>
            <a:headEnd/>
            <a:tailEnd/>
          </a:ln>
        </p:spPr>
        <p:txBody>
          <a:bodyPr>
            <a:spAutoFit/>
          </a:bodyPr>
          <a:lstStyle/>
          <a:p>
            <a:r>
              <a:rPr lang="en-US" sz="3100">
                <a:solidFill>
                  <a:srgbClr val="0000CC"/>
                </a:solidFill>
                <a:latin typeface="Times New Roman" pitchFamily="18" charset="0"/>
              </a:rPr>
              <a:t> </a:t>
            </a:r>
            <a:r>
              <a:rPr lang="en-US" sz="3200">
                <a:solidFill>
                  <a:srgbClr val="0000CC"/>
                </a:solidFill>
                <a:latin typeface="Times New Roman" pitchFamily="18" charset="0"/>
              </a:rPr>
              <a:t>b) </a:t>
            </a:r>
            <a:r>
              <a:rPr lang="en-US" sz="3200">
                <a:solidFill>
                  <a:srgbClr val="0000FF"/>
                </a:solidFill>
                <a:latin typeface="Times New Roman" pitchFamily="18" charset="0"/>
              </a:rPr>
              <a:t>Chiều nay, Lương đang nhổ cỏ ngoài vườn thì Toàn sang rủ đi đá bóng. Thấy Lương ngần ngại, Toàn bảo: “Để đấy mai nhổ cũng được có sao đâu!” Theo em, Lương sẽ ứng xử như thế nào?</a:t>
            </a:r>
          </a:p>
          <a:p>
            <a:endParaRPr lang="en-US" sz="3100">
              <a:solidFill>
                <a:srgbClr val="FF00FF"/>
              </a:solidFill>
              <a:latin typeface="Times New Roman" pitchFamily="18" charset="0"/>
            </a:endParaRPr>
          </a:p>
          <a:p>
            <a:endParaRPr lang="en-US" sz="2600">
              <a:solidFill>
                <a:srgbClr val="FF00FF"/>
              </a:solidFill>
              <a:latin typeface="Times New Roman" pitchFamily="18" charset="0"/>
            </a:endParaRPr>
          </a:p>
        </p:txBody>
      </p:sp>
      <p:pic>
        <p:nvPicPr>
          <p:cNvPr id="120851" name="ok1.mpg">
            <a:hlinkClick r:id="" action="ppaction://media"/>
          </p:cNvPr>
          <p:cNvPicPr>
            <a:picLocks noRot="1" noChangeAspect="1" noChangeArrowheads="1"/>
          </p:cNvPicPr>
          <p:nvPr>
            <p:ph/>
            <a:videoFile r:link="rId1"/>
          </p:nvPr>
        </p:nvPicPr>
        <p:blipFill>
          <a:blip r:embed="rId4"/>
          <a:srcRect l="23215" t="13889"/>
          <a:stretch>
            <a:fillRect/>
          </a:stretch>
        </p:blipFill>
        <p:spPr>
          <a:xfrm>
            <a:off x="1828800" y="3657600"/>
            <a:ext cx="5562600" cy="3151188"/>
          </a:xfrm>
          <a:ln w="28575">
            <a:solidFill>
              <a:srgbClr val="0000FF"/>
            </a:solidFill>
          </a:ln>
        </p:spPr>
      </p:pic>
      <p:pic>
        <p:nvPicPr>
          <p:cNvPr id="24580" name="Picture 14" descr="J0124039"/>
          <p:cNvPicPr>
            <a:picLocks noChangeAspect="1" noChangeArrowheads="1"/>
          </p:cNvPicPr>
          <p:nvPr/>
        </p:nvPicPr>
        <p:blipFill>
          <a:blip r:embed="rId5"/>
          <a:srcRect/>
          <a:stretch>
            <a:fillRect/>
          </a:stretch>
        </p:blipFill>
        <p:spPr bwMode="auto">
          <a:xfrm rot="-5400000">
            <a:off x="7866063" y="398462"/>
            <a:ext cx="1676400" cy="879475"/>
          </a:xfrm>
          <a:prstGeom prst="rect">
            <a:avLst/>
          </a:prstGeom>
          <a:noFill/>
          <a:ln w="9525">
            <a:noFill/>
            <a:miter lim="800000"/>
            <a:headEnd/>
            <a:tailEnd/>
          </a:ln>
        </p:spPr>
      </p:pic>
      <p:pic>
        <p:nvPicPr>
          <p:cNvPr id="24581" name="Picture 15" descr="UYG"/>
          <p:cNvPicPr>
            <a:picLocks noChangeAspect="1" noChangeArrowheads="1"/>
          </p:cNvPicPr>
          <p:nvPr/>
        </p:nvPicPr>
        <p:blipFill>
          <a:blip r:embed="rId6"/>
          <a:srcRect/>
          <a:stretch>
            <a:fillRect/>
          </a:stretch>
        </p:blipFill>
        <p:spPr bwMode="auto">
          <a:xfrm rot="10800000">
            <a:off x="0" y="0"/>
            <a:ext cx="820738" cy="1371600"/>
          </a:xfrm>
          <a:prstGeom prst="rect">
            <a:avLst/>
          </a:prstGeom>
          <a:noFill/>
          <a:ln w="9525">
            <a:noFill/>
            <a:miter lim="800000"/>
            <a:headEnd/>
            <a:tailEnd/>
          </a:ln>
        </p:spPr>
      </p:pic>
      <p:sp>
        <p:nvSpPr>
          <p:cNvPr id="24582" name="Rectangle 25"/>
          <p:cNvSpPr>
            <a:spLocks noChangeArrowheads="1"/>
          </p:cNvSpPr>
          <p:nvPr/>
        </p:nvSpPr>
        <p:spPr bwMode="auto">
          <a:xfrm>
            <a:off x="3581400" y="609600"/>
            <a:ext cx="36576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2085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0851"/>
                                        </p:tgtEl>
                                      </p:cBhvr>
                                    </p:cmd>
                                  </p:childTnLst>
                                </p:cTn>
                              </p:par>
                            </p:childTnLst>
                          </p:cTn>
                        </p:par>
                      </p:childTnLst>
                    </p:cTn>
                  </p:par>
                </p:childTnLst>
              </p:cTn>
              <p:nextCondLst>
                <p:cond evt="onClick" delay="0">
                  <p:tgtEl>
                    <p:spTgt spid="120851"/>
                  </p:tgtEl>
                </p:cond>
              </p:nextCondLst>
            </p:seq>
            <p:video>
              <p:cMediaNode>
                <p:cTn id="7" fill="hold" display="0">
                  <p:stCondLst>
                    <p:cond delay="indefinite"/>
                  </p:stCondLst>
                  <p:endCondLst>
                    <p:cond evt="onNext" delay="0">
                      <p:tgtEl>
                        <p:sldTgt/>
                      </p:tgtEl>
                    </p:cond>
                    <p:cond evt="onPrev" delay="0">
                      <p:tgtEl>
                        <p:sldTgt/>
                      </p:tgtEl>
                    </p:cond>
                  </p:endCondLst>
                </p:cTn>
                <p:tgtEl>
                  <p:spTgt spid="120851"/>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 descr="KITTY"/>
          <p:cNvPicPr>
            <a:picLocks noChangeAspect="1" noChangeArrowheads="1" noCrop="1"/>
          </p:cNvPicPr>
          <p:nvPr/>
        </p:nvPicPr>
        <p:blipFill>
          <a:blip r:embed="rId2"/>
          <a:srcRect/>
          <a:stretch>
            <a:fillRect/>
          </a:stretch>
        </p:blipFill>
        <p:spPr bwMode="auto">
          <a:xfrm flipH="1">
            <a:off x="7472363" y="5165725"/>
            <a:ext cx="1671637" cy="1692275"/>
          </a:xfrm>
          <a:prstGeom prst="rect">
            <a:avLst/>
          </a:prstGeom>
          <a:noFill/>
          <a:ln w="9525">
            <a:noFill/>
            <a:miter lim="800000"/>
            <a:headEnd/>
            <a:tailEnd/>
          </a:ln>
        </p:spPr>
      </p:pic>
      <p:pic>
        <p:nvPicPr>
          <p:cNvPr id="25603" name="Picture 13" descr="KITTY"/>
          <p:cNvPicPr>
            <a:picLocks noChangeAspect="1" noChangeArrowheads="1" noCrop="1"/>
          </p:cNvPicPr>
          <p:nvPr/>
        </p:nvPicPr>
        <p:blipFill>
          <a:blip r:embed="rId2"/>
          <a:srcRect/>
          <a:stretch>
            <a:fillRect/>
          </a:stretch>
        </p:blipFill>
        <p:spPr bwMode="auto">
          <a:xfrm>
            <a:off x="-206375" y="5486400"/>
            <a:ext cx="1335088" cy="1371600"/>
          </a:xfrm>
          <a:prstGeom prst="rect">
            <a:avLst/>
          </a:prstGeom>
          <a:noFill/>
          <a:ln w="9525">
            <a:noFill/>
            <a:miter lim="800000"/>
            <a:headEnd/>
            <a:tailEnd/>
          </a:ln>
        </p:spPr>
      </p:pic>
      <p:grpSp>
        <p:nvGrpSpPr>
          <p:cNvPr id="25604" name="Group 14"/>
          <p:cNvGrpSpPr>
            <a:grpSpLocks/>
          </p:cNvGrpSpPr>
          <p:nvPr/>
        </p:nvGrpSpPr>
        <p:grpSpPr bwMode="auto">
          <a:xfrm>
            <a:off x="1447800" y="5410200"/>
            <a:ext cx="5703888" cy="1239838"/>
            <a:chOff x="1061" y="3059"/>
            <a:chExt cx="3593" cy="781"/>
          </a:xfrm>
        </p:grpSpPr>
        <p:pic>
          <p:nvPicPr>
            <p:cNvPr id="25612" name="Picture 15" descr="blumen-pflanzen051"/>
            <p:cNvPicPr>
              <a:picLocks noChangeAspect="1" noChangeArrowheads="1" noCrop="1"/>
            </p:cNvPicPr>
            <p:nvPr/>
          </p:nvPicPr>
          <p:blipFill>
            <a:blip r:embed="rId3"/>
            <a:srcRect/>
            <a:stretch>
              <a:fillRect/>
            </a:stretch>
          </p:blipFill>
          <p:spPr bwMode="auto">
            <a:xfrm>
              <a:off x="1061" y="3216"/>
              <a:ext cx="478" cy="624"/>
            </a:xfrm>
            <a:prstGeom prst="rect">
              <a:avLst/>
            </a:prstGeom>
            <a:noFill/>
            <a:ln w="9525">
              <a:noFill/>
              <a:miter lim="800000"/>
              <a:headEnd/>
              <a:tailEnd/>
            </a:ln>
          </p:spPr>
        </p:pic>
        <p:pic>
          <p:nvPicPr>
            <p:cNvPr id="25613" name="Picture 16" descr="blumen-pflanzen051"/>
            <p:cNvPicPr>
              <a:picLocks noChangeAspect="1" noChangeArrowheads="1" noCrop="1"/>
            </p:cNvPicPr>
            <p:nvPr/>
          </p:nvPicPr>
          <p:blipFill>
            <a:blip r:embed="rId3"/>
            <a:srcRect/>
            <a:stretch>
              <a:fillRect/>
            </a:stretch>
          </p:blipFill>
          <p:spPr bwMode="auto">
            <a:xfrm flipH="1">
              <a:off x="1577" y="3216"/>
              <a:ext cx="478" cy="624"/>
            </a:xfrm>
            <a:prstGeom prst="rect">
              <a:avLst/>
            </a:prstGeom>
            <a:noFill/>
            <a:ln w="9525">
              <a:noFill/>
              <a:miter lim="800000"/>
              <a:headEnd/>
              <a:tailEnd/>
            </a:ln>
          </p:spPr>
        </p:pic>
        <p:pic>
          <p:nvPicPr>
            <p:cNvPr id="25614" name="Picture 17" descr="blumen-pflanzen051"/>
            <p:cNvPicPr>
              <a:picLocks noChangeAspect="1" noChangeArrowheads="1" noCrop="1"/>
            </p:cNvPicPr>
            <p:nvPr/>
          </p:nvPicPr>
          <p:blipFill>
            <a:blip r:embed="rId3"/>
            <a:srcRect/>
            <a:stretch>
              <a:fillRect/>
            </a:stretch>
          </p:blipFill>
          <p:spPr bwMode="auto">
            <a:xfrm>
              <a:off x="2061" y="3059"/>
              <a:ext cx="598" cy="781"/>
            </a:xfrm>
            <a:prstGeom prst="rect">
              <a:avLst/>
            </a:prstGeom>
            <a:noFill/>
            <a:ln w="9525">
              <a:noFill/>
              <a:miter lim="800000"/>
              <a:headEnd/>
              <a:tailEnd/>
            </a:ln>
          </p:spPr>
        </p:pic>
        <p:pic>
          <p:nvPicPr>
            <p:cNvPr id="25615" name="Picture 18" descr="blumen-pflanzen051"/>
            <p:cNvPicPr>
              <a:picLocks noChangeAspect="1" noChangeArrowheads="1" noCrop="1"/>
            </p:cNvPicPr>
            <p:nvPr/>
          </p:nvPicPr>
          <p:blipFill>
            <a:blip r:embed="rId3"/>
            <a:srcRect/>
            <a:stretch>
              <a:fillRect/>
            </a:stretch>
          </p:blipFill>
          <p:spPr bwMode="auto">
            <a:xfrm flipH="1">
              <a:off x="2609" y="3216"/>
              <a:ext cx="478" cy="624"/>
            </a:xfrm>
            <a:prstGeom prst="rect">
              <a:avLst/>
            </a:prstGeom>
            <a:noFill/>
            <a:ln w="9525">
              <a:noFill/>
              <a:miter lim="800000"/>
              <a:headEnd/>
              <a:tailEnd/>
            </a:ln>
          </p:spPr>
        </p:pic>
        <p:pic>
          <p:nvPicPr>
            <p:cNvPr id="25616" name="Picture 19" descr="blumen-pflanzen051"/>
            <p:cNvPicPr>
              <a:picLocks noChangeAspect="1" noChangeArrowheads="1" noCrop="1"/>
            </p:cNvPicPr>
            <p:nvPr/>
          </p:nvPicPr>
          <p:blipFill>
            <a:blip r:embed="rId3"/>
            <a:srcRect/>
            <a:stretch>
              <a:fillRect/>
            </a:stretch>
          </p:blipFill>
          <p:spPr bwMode="auto">
            <a:xfrm>
              <a:off x="3144" y="3216"/>
              <a:ext cx="478" cy="624"/>
            </a:xfrm>
            <a:prstGeom prst="rect">
              <a:avLst/>
            </a:prstGeom>
            <a:noFill/>
            <a:ln w="9525">
              <a:noFill/>
              <a:miter lim="800000"/>
              <a:headEnd/>
              <a:tailEnd/>
            </a:ln>
          </p:spPr>
        </p:pic>
        <p:pic>
          <p:nvPicPr>
            <p:cNvPr id="25617" name="Picture 20" descr="blumen-pflanzen051"/>
            <p:cNvPicPr>
              <a:picLocks noChangeAspect="1" noChangeArrowheads="1" noCrop="1"/>
            </p:cNvPicPr>
            <p:nvPr/>
          </p:nvPicPr>
          <p:blipFill>
            <a:blip r:embed="rId3"/>
            <a:srcRect/>
            <a:stretch>
              <a:fillRect/>
            </a:stretch>
          </p:blipFill>
          <p:spPr bwMode="auto">
            <a:xfrm flipH="1">
              <a:off x="3605" y="3111"/>
              <a:ext cx="558" cy="729"/>
            </a:xfrm>
            <a:prstGeom prst="rect">
              <a:avLst/>
            </a:prstGeom>
            <a:noFill/>
            <a:ln w="9525">
              <a:noFill/>
              <a:miter lim="800000"/>
              <a:headEnd/>
              <a:tailEnd/>
            </a:ln>
          </p:spPr>
        </p:pic>
        <p:pic>
          <p:nvPicPr>
            <p:cNvPr id="25618" name="Picture 21" descr="blumen-pflanzen051"/>
            <p:cNvPicPr>
              <a:picLocks noChangeAspect="1" noChangeArrowheads="1" noCrop="1"/>
            </p:cNvPicPr>
            <p:nvPr/>
          </p:nvPicPr>
          <p:blipFill>
            <a:blip r:embed="rId3"/>
            <a:srcRect/>
            <a:stretch>
              <a:fillRect/>
            </a:stretch>
          </p:blipFill>
          <p:spPr bwMode="auto">
            <a:xfrm>
              <a:off x="4176" y="3216"/>
              <a:ext cx="478" cy="624"/>
            </a:xfrm>
            <a:prstGeom prst="rect">
              <a:avLst/>
            </a:prstGeom>
            <a:noFill/>
            <a:ln w="9525">
              <a:noFill/>
              <a:miter lim="800000"/>
              <a:headEnd/>
              <a:tailEnd/>
            </a:ln>
          </p:spPr>
        </p:pic>
      </p:grpSp>
      <p:pic>
        <p:nvPicPr>
          <p:cNvPr id="25605" name="Picture 15" descr="UYG"/>
          <p:cNvPicPr>
            <a:picLocks noChangeAspect="1" noChangeArrowheads="1"/>
          </p:cNvPicPr>
          <p:nvPr/>
        </p:nvPicPr>
        <p:blipFill>
          <a:blip r:embed="rId4"/>
          <a:srcRect/>
          <a:stretch>
            <a:fillRect/>
          </a:stretch>
        </p:blipFill>
        <p:spPr bwMode="auto">
          <a:xfrm rot="10800000">
            <a:off x="0" y="0"/>
            <a:ext cx="820738" cy="1371600"/>
          </a:xfrm>
          <a:prstGeom prst="rect">
            <a:avLst/>
          </a:prstGeom>
          <a:noFill/>
          <a:ln w="9525">
            <a:noFill/>
            <a:miter lim="800000"/>
            <a:headEnd/>
            <a:tailEnd/>
          </a:ln>
        </p:spPr>
      </p:pic>
      <p:pic>
        <p:nvPicPr>
          <p:cNvPr id="25606" name="Picture 14" descr="J0124039"/>
          <p:cNvPicPr>
            <a:picLocks noChangeAspect="1" noChangeArrowheads="1"/>
          </p:cNvPicPr>
          <p:nvPr/>
        </p:nvPicPr>
        <p:blipFill>
          <a:blip r:embed="rId5"/>
          <a:srcRect/>
          <a:stretch>
            <a:fillRect/>
          </a:stretch>
        </p:blipFill>
        <p:spPr bwMode="auto">
          <a:xfrm rot="-5400000">
            <a:off x="7866063" y="398462"/>
            <a:ext cx="1676400" cy="879475"/>
          </a:xfrm>
          <a:prstGeom prst="rect">
            <a:avLst/>
          </a:prstGeom>
          <a:noFill/>
          <a:ln w="9525">
            <a:noFill/>
            <a:miter lim="800000"/>
            <a:headEnd/>
            <a:tailEnd/>
          </a:ln>
        </p:spPr>
      </p:pic>
      <p:pic>
        <p:nvPicPr>
          <p:cNvPr id="25607" name="Picture 24" descr="KITTY"/>
          <p:cNvPicPr>
            <a:picLocks noChangeAspect="1" noChangeArrowheads="1" noCrop="1"/>
          </p:cNvPicPr>
          <p:nvPr/>
        </p:nvPicPr>
        <p:blipFill>
          <a:blip r:embed="rId2"/>
          <a:srcRect/>
          <a:stretch>
            <a:fillRect/>
          </a:stretch>
        </p:blipFill>
        <p:spPr bwMode="auto">
          <a:xfrm flipH="1">
            <a:off x="2743200" y="762000"/>
            <a:ext cx="527050" cy="533400"/>
          </a:xfrm>
          <a:prstGeom prst="rect">
            <a:avLst/>
          </a:prstGeom>
          <a:noFill/>
          <a:ln w="9525">
            <a:noFill/>
            <a:miter lim="800000"/>
            <a:headEnd/>
            <a:tailEnd/>
          </a:ln>
        </p:spPr>
      </p:pic>
      <p:pic>
        <p:nvPicPr>
          <p:cNvPr id="25608" name="Picture 25" descr="KITTY"/>
          <p:cNvPicPr>
            <a:picLocks noChangeAspect="1" noChangeArrowheads="1" noCrop="1"/>
          </p:cNvPicPr>
          <p:nvPr/>
        </p:nvPicPr>
        <p:blipFill>
          <a:blip r:embed="rId2"/>
          <a:srcRect/>
          <a:stretch>
            <a:fillRect/>
          </a:stretch>
        </p:blipFill>
        <p:spPr bwMode="auto">
          <a:xfrm flipH="1">
            <a:off x="2895600" y="457200"/>
            <a:ext cx="527050" cy="533400"/>
          </a:xfrm>
          <a:prstGeom prst="rect">
            <a:avLst/>
          </a:prstGeom>
          <a:noFill/>
          <a:ln w="9525">
            <a:noFill/>
            <a:miter lim="800000"/>
            <a:headEnd/>
            <a:tailEnd/>
          </a:ln>
        </p:spPr>
      </p:pic>
      <p:pic>
        <p:nvPicPr>
          <p:cNvPr id="25609" name="Picture 26" descr="KITTY"/>
          <p:cNvPicPr>
            <a:picLocks noChangeAspect="1" noChangeArrowheads="1" noCrop="1"/>
          </p:cNvPicPr>
          <p:nvPr/>
        </p:nvPicPr>
        <p:blipFill>
          <a:blip r:embed="rId2"/>
          <a:srcRect/>
          <a:stretch>
            <a:fillRect/>
          </a:stretch>
        </p:blipFill>
        <p:spPr bwMode="auto">
          <a:xfrm>
            <a:off x="2286000" y="762000"/>
            <a:ext cx="519113" cy="533400"/>
          </a:xfrm>
          <a:prstGeom prst="rect">
            <a:avLst/>
          </a:prstGeom>
          <a:noFill/>
          <a:ln w="9525">
            <a:noFill/>
            <a:miter lim="800000"/>
            <a:headEnd/>
            <a:tailEnd/>
          </a:ln>
        </p:spPr>
      </p:pic>
      <p:pic>
        <p:nvPicPr>
          <p:cNvPr id="25610" name="Picture 27" descr="KITTY"/>
          <p:cNvPicPr>
            <a:picLocks noChangeAspect="1" noChangeArrowheads="1" noCrop="1"/>
          </p:cNvPicPr>
          <p:nvPr/>
        </p:nvPicPr>
        <p:blipFill>
          <a:blip r:embed="rId2"/>
          <a:srcRect/>
          <a:stretch>
            <a:fillRect/>
          </a:stretch>
        </p:blipFill>
        <p:spPr bwMode="auto">
          <a:xfrm>
            <a:off x="2438400" y="457200"/>
            <a:ext cx="519113" cy="533400"/>
          </a:xfrm>
          <a:prstGeom prst="rect">
            <a:avLst/>
          </a:prstGeom>
          <a:noFill/>
          <a:ln w="9525">
            <a:noFill/>
            <a:miter lim="800000"/>
            <a:headEnd/>
            <a:tailEnd/>
          </a:ln>
        </p:spPr>
      </p:pic>
      <p:sp>
        <p:nvSpPr>
          <p:cNvPr id="25611" name="Rectangle 28"/>
          <p:cNvSpPr>
            <a:spLocks noChangeArrowheads="1"/>
          </p:cNvSpPr>
          <p:nvPr/>
        </p:nvSpPr>
        <p:spPr bwMode="auto">
          <a:xfrm>
            <a:off x="0" y="990600"/>
            <a:ext cx="9144000" cy="3786188"/>
          </a:xfrm>
          <a:prstGeom prst="rect">
            <a:avLst/>
          </a:prstGeom>
          <a:noFill/>
          <a:ln w="9525">
            <a:noFill/>
            <a:miter lim="800000"/>
            <a:headEnd/>
            <a:tailEnd/>
          </a:ln>
        </p:spPr>
        <p:txBody>
          <a:bodyPr anchor="ctr">
            <a:spAutoFit/>
          </a:bodyPr>
          <a:lstStyle/>
          <a:p>
            <a:pPr algn="ctr"/>
            <a:r>
              <a:rPr lang="en-US" sz="6000">
                <a:solidFill>
                  <a:srgbClr val="FF00FF"/>
                </a:solidFill>
                <a:latin typeface=".VnAristote" pitchFamily="34" charset="0"/>
              </a:rPr>
              <a:t>C¶m ¬n c¸c thÇy, c« gi¸o ®· ®Õn dù buæi häc nµy.</a:t>
            </a:r>
          </a:p>
          <a:p>
            <a:pPr algn="ctr"/>
            <a:r>
              <a:rPr lang="en-US" sz="6000">
                <a:solidFill>
                  <a:srgbClr val="FF00FF"/>
                </a:solidFill>
                <a:latin typeface=".VnAristote" pitchFamily="34" charset="0"/>
              </a:rPr>
              <a:t>Chóc c¸c thÇy c« khoÎ m¹nh vµ thµnh ®¹t.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descr="Lai may lien hop"/>
          <p:cNvPicPr>
            <a:picLocks noChangeAspect="1" noChangeArrowheads="1"/>
          </p:cNvPicPr>
          <p:nvPr/>
        </p:nvPicPr>
        <p:blipFill>
          <a:blip r:embed="rId2"/>
          <a:srcRect/>
          <a:stretch>
            <a:fillRect/>
          </a:stretch>
        </p:blipFill>
        <p:spPr bwMode="auto">
          <a:xfrm>
            <a:off x="381000" y="304800"/>
            <a:ext cx="8458200" cy="6324600"/>
          </a:xfrm>
          <a:prstGeom prst="rect">
            <a:avLst/>
          </a:prstGeom>
          <a:noFill/>
          <a:ln w="38100">
            <a:solidFill>
              <a:srgbClr val="0000FF"/>
            </a:solidFill>
            <a:miter lim="800000"/>
            <a:headEnd/>
            <a:tailEnd/>
          </a:ln>
        </p:spPr>
      </p:pic>
      <p:sp>
        <p:nvSpPr>
          <p:cNvPr id="4099" name="Rectangle 7"/>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pic>
        <p:nvPicPr>
          <p:cNvPr id="4100" name="Picture 14" descr="J0124039"/>
          <p:cNvPicPr>
            <a:picLocks noChangeAspect="1" noChangeArrowheads="1"/>
          </p:cNvPicPr>
          <p:nvPr/>
        </p:nvPicPr>
        <p:blipFill>
          <a:blip r:embed="rId3"/>
          <a:srcRect/>
          <a:stretch>
            <a:fillRect/>
          </a:stretch>
        </p:blipFill>
        <p:spPr bwMode="auto">
          <a:xfrm rot="-5400000">
            <a:off x="7866063" y="322262"/>
            <a:ext cx="1676400" cy="879475"/>
          </a:xfrm>
          <a:prstGeom prst="rect">
            <a:avLst/>
          </a:prstGeom>
          <a:noFill/>
          <a:ln w="9525">
            <a:noFill/>
            <a:miter lim="800000"/>
            <a:headEnd/>
            <a:tailEnd/>
          </a:ln>
        </p:spPr>
      </p:pic>
      <p:pic>
        <p:nvPicPr>
          <p:cNvPr id="4101" name="Picture 15" descr="UYG"/>
          <p:cNvPicPr>
            <a:picLocks noChangeAspect="1" noChangeArrowheads="1"/>
          </p:cNvPicPr>
          <p:nvPr/>
        </p:nvPicPr>
        <p:blipFill>
          <a:blip r:embed="rId4"/>
          <a:srcRect/>
          <a:stretch>
            <a:fillRect/>
          </a:stretch>
        </p:blipFill>
        <p:spPr bwMode="auto">
          <a:xfrm rot="10800000">
            <a:off x="0" y="0"/>
            <a:ext cx="820738"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checkerboard(across)">
                                      <p:cBhvr>
                                        <p:cTn id="7" dur="10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phoi_thoc"/>
          <p:cNvPicPr>
            <a:picLocks noChangeAspect="1" noChangeArrowheads="1"/>
          </p:cNvPicPr>
          <p:nvPr/>
        </p:nvPicPr>
        <p:blipFill>
          <a:blip r:embed="rId2"/>
          <a:srcRect/>
          <a:stretch>
            <a:fillRect/>
          </a:stretch>
        </p:blipFill>
        <p:spPr bwMode="auto">
          <a:xfrm>
            <a:off x="228600" y="228600"/>
            <a:ext cx="8686800" cy="6629400"/>
          </a:xfrm>
          <a:prstGeom prst="rect">
            <a:avLst/>
          </a:prstGeom>
          <a:noFill/>
          <a:ln w="28575">
            <a:solidFill>
              <a:srgbClr val="0000FF"/>
            </a:solidFill>
            <a:miter lim="800000"/>
            <a:headEnd/>
            <a:tailEnd/>
          </a:ln>
        </p:spPr>
      </p:pic>
      <p:sp>
        <p:nvSpPr>
          <p:cNvPr id="5123" name="Rectangle 7"/>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pic>
        <p:nvPicPr>
          <p:cNvPr id="5124" name="Picture 14" descr="J0124039"/>
          <p:cNvPicPr>
            <a:picLocks noChangeAspect="1" noChangeArrowheads="1"/>
          </p:cNvPicPr>
          <p:nvPr/>
        </p:nvPicPr>
        <p:blipFill>
          <a:blip r:embed="rId3"/>
          <a:srcRect/>
          <a:stretch>
            <a:fillRect/>
          </a:stretch>
        </p:blipFill>
        <p:spPr bwMode="auto">
          <a:xfrm rot="-5400000">
            <a:off x="7866063" y="322262"/>
            <a:ext cx="1676400" cy="879475"/>
          </a:xfrm>
          <a:prstGeom prst="rect">
            <a:avLst/>
          </a:prstGeom>
          <a:noFill/>
          <a:ln w="9525">
            <a:noFill/>
            <a:miter lim="800000"/>
            <a:headEnd/>
            <a:tailEnd/>
          </a:ln>
        </p:spPr>
      </p:pic>
      <p:pic>
        <p:nvPicPr>
          <p:cNvPr id="5125" name="Picture 15" descr="UYG"/>
          <p:cNvPicPr>
            <a:picLocks noChangeAspect="1" noChangeArrowheads="1"/>
          </p:cNvPicPr>
          <p:nvPr/>
        </p:nvPicPr>
        <p:blipFill>
          <a:blip r:embed="rId4"/>
          <a:srcRect/>
          <a:stretch>
            <a:fillRect/>
          </a:stretch>
        </p:blipFill>
        <p:spPr bwMode="auto">
          <a:xfrm rot="10800000">
            <a:off x="0" y="0"/>
            <a:ext cx="820738"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8484"/>
                                        </p:tgtEl>
                                        <p:attrNameLst>
                                          <p:attrName>style.visibility</p:attrName>
                                        </p:attrNameLst>
                                      </p:cBhvr>
                                      <p:to>
                                        <p:strVal val="visible"/>
                                      </p:to>
                                    </p:set>
                                    <p:animEffect transition="in" filter="diamond(in)">
                                      <p:cBhvr>
                                        <p:cTn id="7" dur="10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descr="Gia sach 1"/>
          <p:cNvPicPr>
            <a:picLocks noChangeAspect="1" noChangeArrowheads="1"/>
          </p:cNvPicPr>
          <p:nvPr/>
        </p:nvPicPr>
        <p:blipFill>
          <a:blip r:embed="rId2"/>
          <a:srcRect/>
          <a:stretch>
            <a:fillRect/>
          </a:stretch>
        </p:blipFill>
        <p:spPr bwMode="auto">
          <a:xfrm>
            <a:off x="304800" y="304800"/>
            <a:ext cx="8458200" cy="6400800"/>
          </a:xfrm>
          <a:prstGeom prst="rect">
            <a:avLst/>
          </a:prstGeom>
          <a:noFill/>
          <a:ln w="28575">
            <a:solidFill>
              <a:srgbClr val="0000FF"/>
            </a:solidFill>
            <a:miter lim="800000"/>
            <a:headEnd/>
            <a:tailEnd/>
          </a:ln>
        </p:spPr>
      </p:pic>
      <p:sp>
        <p:nvSpPr>
          <p:cNvPr id="6147" name="Rectangle 9"/>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pic>
        <p:nvPicPr>
          <p:cNvPr id="6148" name="Picture 14" descr="J0124039"/>
          <p:cNvPicPr>
            <a:picLocks noChangeAspect="1" noChangeArrowheads="1"/>
          </p:cNvPicPr>
          <p:nvPr/>
        </p:nvPicPr>
        <p:blipFill>
          <a:blip r:embed="rId3"/>
          <a:srcRect/>
          <a:stretch>
            <a:fillRect/>
          </a:stretch>
        </p:blipFill>
        <p:spPr bwMode="auto">
          <a:xfrm rot="-5400000">
            <a:off x="7866063" y="322262"/>
            <a:ext cx="1676400" cy="879475"/>
          </a:xfrm>
          <a:prstGeom prst="rect">
            <a:avLst/>
          </a:prstGeom>
          <a:noFill/>
          <a:ln w="9525">
            <a:noFill/>
            <a:miter lim="800000"/>
            <a:headEnd/>
            <a:tailEnd/>
          </a:ln>
        </p:spPr>
      </p:pic>
      <p:pic>
        <p:nvPicPr>
          <p:cNvPr id="6149" name="Picture 15" descr="UYG"/>
          <p:cNvPicPr>
            <a:picLocks noChangeAspect="1" noChangeArrowheads="1"/>
          </p:cNvPicPr>
          <p:nvPr/>
        </p:nvPicPr>
        <p:blipFill>
          <a:blip r:embed="rId4"/>
          <a:srcRect/>
          <a:stretch>
            <a:fillRect/>
          </a:stretch>
        </p:blipFill>
        <p:spPr bwMode="auto">
          <a:xfrm rot="10800000">
            <a:off x="0" y="0"/>
            <a:ext cx="820738"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checkerboard(across)">
                                      <p:cBhvr>
                                        <p:cTn id="7"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0" y="0"/>
            <a:ext cx="9144000" cy="6858000"/>
          </a:xfrm>
          <a:prstGeom prst="rect">
            <a:avLst/>
          </a:prstGeom>
          <a:noFill/>
          <a:ln w="76200">
            <a:pattFill prst="pct80">
              <a:fgClr>
                <a:srgbClr val="0000CC"/>
              </a:fgClr>
              <a:bgClr>
                <a:srgbClr val="FFFFFF"/>
              </a:bgClr>
            </a:pattFill>
            <a:miter lim="800000"/>
            <a:headEnd/>
            <a:tailEnd/>
          </a:ln>
        </p:spPr>
        <p:txBody>
          <a:bodyPr wrap="none" anchor="ctr"/>
          <a:lstStyle/>
          <a:p>
            <a:endParaRPr lang="vi-VN"/>
          </a:p>
        </p:txBody>
      </p:sp>
      <p:pic>
        <p:nvPicPr>
          <p:cNvPr id="7171" name="Picture 14" descr="J0124039"/>
          <p:cNvPicPr>
            <a:picLocks noChangeAspect="1" noChangeArrowheads="1"/>
          </p:cNvPicPr>
          <p:nvPr/>
        </p:nvPicPr>
        <p:blipFill>
          <a:blip r:embed="rId2"/>
          <a:srcRect/>
          <a:stretch>
            <a:fillRect/>
          </a:stretch>
        </p:blipFill>
        <p:spPr bwMode="auto">
          <a:xfrm rot="5400000">
            <a:off x="-586582" y="5158582"/>
            <a:ext cx="2468563" cy="1295400"/>
          </a:xfrm>
          <a:prstGeom prst="rect">
            <a:avLst/>
          </a:prstGeom>
          <a:noFill/>
          <a:ln w="9525">
            <a:noFill/>
            <a:miter lim="800000"/>
            <a:headEnd/>
            <a:tailEnd/>
          </a:ln>
        </p:spPr>
      </p:pic>
      <p:sp>
        <p:nvSpPr>
          <p:cNvPr id="149522" name="Text Box 18"/>
          <p:cNvSpPr txBox="1">
            <a:spLocks noChangeArrowheads="1"/>
          </p:cNvSpPr>
          <p:nvPr/>
        </p:nvSpPr>
        <p:spPr bwMode="auto">
          <a:xfrm>
            <a:off x="228600" y="1524000"/>
            <a:ext cx="8897938" cy="1176338"/>
          </a:xfrm>
          <a:prstGeom prst="rect">
            <a:avLst/>
          </a:prstGeom>
          <a:noFill/>
          <a:ln w="9525">
            <a:noFill/>
            <a:miter lim="800000"/>
            <a:headEnd/>
            <a:tailEnd/>
          </a:ln>
        </p:spPr>
        <p:txBody>
          <a:bodyPr>
            <a:spAutoFit/>
          </a:bodyPr>
          <a:lstStyle/>
          <a:p>
            <a:pPr algn="ctr" eaLnBrk="0" hangingPunct="0">
              <a:lnSpc>
                <a:spcPct val="110000"/>
              </a:lnSpc>
              <a:spcBef>
                <a:spcPct val="50000"/>
              </a:spcBef>
            </a:pPr>
            <a:r>
              <a:rPr lang="en-US" sz="3200">
                <a:solidFill>
                  <a:srgbClr val="FF0000"/>
                </a:solidFill>
                <a:latin typeface="Times New Roman" pitchFamily="18" charset="0"/>
              </a:rPr>
              <a:t>1. Hãy so sánh một ngày của Pê – Chi – a với những người khác trong câu chuyện.</a:t>
            </a:r>
          </a:p>
        </p:txBody>
      </p:sp>
      <p:sp>
        <p:nvSpPr>
          <p:cNvPr id="7173" name="Rectangle 21"/>
          <p:cNvSpPr>
            <a:spLocks noChangeArrowheads="1"/>
          </p:cNvSpPr>
          <p:nvPr/>
        </p:nvSpPr>
        <p:spPr bwMode="auto">
          <a:xfrm>
            <a:off x="3048000" y="533400"/>
            <a:ext cx="45720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sp>
        <p:nvSpPr>
          <p:cNvPr id="149526" name="AutoShape 22"/>
          <p:cNvSpPr>
            <a:spLocks noChangeArrowheads="1"/>
          </p:cNvSpPr>
          <p:nvPr/>
        </p:nvSpPr>
        <p:spPr bwMode="auto">
          <a:xfrm>
            <a:off x="1752600" y="3352800"/>
            <a:ext cx="6934200" cy="3200400"/>
          </a:xfrm>
          <a:prstGeom prst="irregularSeal2">
            <a:avLst/>
          </a:prstGeom>
          <a:solidFill>
            <a:schemeClr val="accent1"/>
          </a:solidFill>
          <a:ln w="28575">
            <a:solidFill>
              <a:srgbClr val="0000FF"/>
            </a:solidFill>
            <a:miter lim="800000"/>
            <a:headEnd/>
            <a:tailEnd/>
          </a:ln>
        </p:spPr>
        <p:txBody>
          <a:bodyPr wrap="none" anchor="ctr"/>
          <a:lstStyle/>
          <a:p>
            <a:pPr algn="ctr"/>
            <a:r>
              <a:rPr lang="en-US" sz="4800">
                <a:latin typeface="Times New Roman" pitchFamily="18" charset="0"/>
              </a:rPr>
              <a:t>Thảo luận</a:t>
            </a:r>
          </a:p>
          <a:p>
            <a:pPr algn="ctr"/>
            <a:r>
              <a:rPr lang="en-US" sz="4800">
                <a:latin typeface="Times New Roman" pitchFamily="18" charset="0"/>
              </a:rPr>
              <a:t>nhóm đôi</a:t>
            </a:r>
          </a:p>
        </p:txBody>
      </p:sp>
      <p:pic>
        <p:nvPicPr>
          <p:cNvPr id="7175" name="Picture 14" descr="J0124039"/>
          <p:cNvPicPr>
            <a:picLocks noChangeAspect="1" noChangeArrowheads="1"/>
          </p:cNvPicPr>
          <p:nvPr/>
        </p:nvPicPr>
        <p:blipFill>
          <a:blip r:embed="rId2"/>
          <a:srcRect/>
          <a:stretch>
            <a:fillRect/>
          </a:stretch>
        </p:blipFill>
        <p:spPr bwMode="auto">
          <a:xfrm rot="-5400000">
            <a:off x="7866063" y="322262"/>
            <a:ext cx="1676400" cy="879475"/>
          </a:xfrm>
          <a:prstGeom prst="rect">
            <a:avLst/>
          </a:prstGeom>
          <a:noFill/>
          <a:ln w="9525">
            <a:noFill/>
            <a:miter lim="800000"/>
            <a:headEnd/>
            <a:tailEnd/>
          </a:ln>
        </p:spPr>
      </p:pic>
      <p:pic>
        <p:nvPicPr>
          <p:cNvPr id="7176" name="Picture 15" descr="UYG"/>
          <p:cNvPicPr>
            <a:picLocks noChangeAspect="1" noChangeArrowheads="1"/>
          </p:cNvPicPr>
          <p:nvPr/>
        </p:nvPicPr>
        <p:blipFill>
          <a:blip r:embed="rId3"/>
          <a:srcRect/>
          <a:stretch>
            <a:fillRect/>
          </a:stretch>
        </p:blipFill>
        <p:spPr bwMode="auto">
          <a:xfrm rot="10800000">
            <a:off x="0" y="0"/>
            <a:ext cx="820738"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9522"/>
                                        </p:tgtEl>
                                        <p:attrNameLst>
                                          <p:attrName>style.visibility</p:attrName>
                                        </p:attrNameLst>
                                      </p:cBhvr>
                                      <p:to>
                                        <p:strVal val="visible"/>
                                      </p:to>
                                    </p:set>
                                    <p:animEffect transition="in" filter="wipe(left)">
                                      <p:cBhvr>
                                        <p:cTn id="7" dur="500"/>
                                        <p:tgtEl>
                                          <p:spTgt spid="1495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9526"/>
                                        </p:tgtEl>
                                        <p:attrNameLst>
                                          <p:attrName>style.visibility</p:attrName>
                                        </p:attrNameLst>
                                      </p:cBhvr>
                                      <p:to>
                                        <p:strVal val="visible"/>
                                      </p:to>
                                    </p:set>
                                    <p:animEffect transition="in" filter="blinds(horizontal)">
                                      <p:cBhvr>
                                        <p:cTn id="12" dur="500"/>
                                        <p:tgtEl>
                                          <p:spTgt spid="149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2" grpId="0"/>
      <p:bldP spid="1495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2438400" y="6781800"/>
            <a:ext cx="0" cy="0"/>
          </a:xfrm>
          <a:prstGeom prst="line">
            <a:avLst/>
          </a:prstGeom>
          <a:noFill/>
          <a:ln w="9525">
            <a:solidFill>
              <a:schemeClr val="tx1"/>
            </a:solidFill>
            <a:round/>
            <a:headEnd/>
            <a:tailEnd/>
          </a:ln>
        </p:spPr>
        <p:txBody>
          <a:bodyPr/>
          <a:lstStyle/>
          <a:p>
            <a:endParaRPr lang="vi-VN"/>
          </a:p>
        </p:txBody>
      </p:sp>
      <p:sp>
        <p:nvSpPr>
          <p:cNvPr id="8195" name="Rectangle 3"/>
          <p:cNvSpPr>
            <a:spLocks noChangeArrowheads="1"/>
          </p:cNvSpPr>
          <p:nvPr/>
        </p:nvSpPr>
        <p:spPr bwMode="auto">
          <a:xfrm>
            <a:off x="0" y="0"/>
            <a:ext cx="9144000" cy="6858000"/>
          </a:xfrm>
          <a:prstGeom prst="rect">
            <a:avLst/>
          </a:prstGeom>
          <a:noFill/>
          <a:ln w="76200">
            <a:pattFill prst="pct80">
              <a:fgClr>
                <a:srgbClr val="0000CC"/>
              </a:fgClr>
              <a:bgClr>
                <a:srgbClr val="FFFFFF"/>
              </a:bgClr>
            </a:pattFill>
            <a:miter lim="800000"/>
            <a:headEnd/>
            <a:tailEnd/>
          </a:ln>
        </p:spPr>
        <p:txBody>
          <a:bodyPr wrap="none" anchor="ctr"/>
          <a:lstStyle/>
          <a:p>
            <a:endParaRPr lang="vi-VN"/>
          </a:p>
        </p:txBody>
      </p:sp>
      <p:sp>
        <p:nvSpPr>
          <p:cNvPr id="8196" name="Line 4"/>
          <p:cNvSpPr>
            <a:spLocks noChangeShapeType="1"/>
          </p:cNvSpPr>
          <p:nvPr/>
        </p:nvSpPr>
        <p:spPr bwMode="auto">
          <a:xfrm>
            <a:off x="685800" y="6838950"/>
            <a:ext cx="7813675" cy="0"/>
          </a:xfrm>
          <a:prstGeom prst="line">
            <a:avLst/>
          </a:prstGeom>
          <a:noFill/>
          <a:ln w="76200" cmpd="tri">
            <a:solidFill>
              <a:srgbClr val="FF3399"/>
            </a:solidFill>
            <a:round/>
            <a:headEnd/>
            <a:tailEnd/>
          </a:ln>
        </p:spPr>
        <p:txBody>
          <a:bodyPr/>
          <a:lstStyle/>
          <a:p>
            <a:endParaRPr lang="vi-VN"/>
          </a:p>
        </p:txBody>
      </p:sp>
      <p:pic>
        <p:nvPicPr>
          <p:cNvPr id="8197" name="Picture 14" descr="J0124039"/>
          <p:cNvPicPr>
            <a:picLocks noChangeAspect="1" noChangeArrowheads="1"/>
          </p:cNvPicPr>
          <p:nvPr/>
        </p:nvPicPr>
        <p:blipFill>
          <a:blip r:embed="rId2"/>
          <a:srcRect/>
          <a:stretch>
            <a:fillRect/>
          </a:stretch>
        </p:blipFill>
        <p:spPr bwMode="auto">
          <a:xfrm rot="5400000">
            <a:off x="-586582" y="5158582"/>
            <a:ext cx="2468563" cy="1295400"/>
          </a:xfrm>
          <a:prstGeom prst="rect">
            <a:avLst/>
          </a:prstGeom>
          <a:noFill/>
          <a:ln w="9525">
            <a:noFill/>
            <a:miter lim="800000"/>
            <a:headEnd/>
            <a:tailEnd/>
          </a:ln>
        </p:spPr>
      </p:pic>
      <p:pic>
        <p:nvPicPr>
          <p:cNvPr id="8198" name="Picture 15" descr="UYG"/>
          <p:cNvPicPr>
            <a:picLocks noChangeAspect="1" noChangeArrowheads="1"/>
          </p:cNvPicPr>
          <p:nvPr/>
        </p:nvPicPr>
        <p:blipFill>
          <a:blip r:embed="rId3"/>
          <a:srcRect/>
          <a:stretch>
            <a:fillRect/>
          </a:stretch>
        </p:blipFill>
        <p:spPr bwMode="auto">
          <a:xfrm>
            <a:off x="8047038" y="5211763"/>
            <a:ext cx="1096962" cy="1831975"/>
          </a:xfrm>
          <a:prstGeom prst="rect">
            <a:avLst/>
          </a:prstGeom>
          <a:noFill/>
          <a:ln w="9525">
            <a:noFill/>
            <a:miter lim="800000"/>
            <a:headEnd/>
            <a:tailEnd/>
          </a:ln>
        </p:spPr>
      </p:pic>
      <p:sp>
        <p:nvSpPr>
          <p:cNvPr id="82960" name="Rectangle 16"/>
          <p:cNvSpPr>
            <a:spLocks noChangeArrowheads="1"/>
          </p:cNvSpPr>
          <p:nvPr/>
        </p:nvSpPr>
        <p:spPr bwMode="auto">
          <a:xfrm>
            <a:off x="1524000" y="3716338"/>
            <a:ext cx="2344738" cy="977900"/>
          </a:xfrm>
          <a:prstGeom prst="rect">
            <a:avLst/>
          </a:prstGeom>
          <a:solidFill>
            <a:srgbClr val="0000CC"/>
          </a:solidFill>
          <a:ln w="9525">
            <a:solidFill>
              <a:srgbClr val="000000"/>
            </a:solidFill>
            <a:miter lim="800000"/>
            <a:headEnd/>
            <a:tailEnd/>
          </a:ln>
        </p:spPr>
        <p:txBody>
          <a:bodyPr wrap="none" anchor="ctr"/>
          <a:lstStyle/>
          <a:p>
            <a:pPr algn="ctr"/>
            <a:r>
              <a:rPr lang="en-US" sz="2800">
                <a:solidFill>
                  <a:srgbClr val="FFFF00"/>
                </a:solidFill>
                <a:latin typeface="Times New Roman" pitchFamily="18" charset="0"/>
              </a:rPr>
              <a:t>Mọi người khác</a:t>
            </a:r>
            <a:endParaRPr lang="en-US" sz="2800">
              <a:solidFill>
                <a:srgbClr val="FFFFCC"/>
              </a:solidFill>
              <a:latin typeface="Times New Roman" pitchFamily="18" charset="0"/>
            </a:endParaRPr>
          </a:p>
        </p:txBody>
      </p:sp>
      <p:sp>
        <p:nvSpPr>
          <p:cNvPr id="82962" name="Rectangle 18"/>
          <p:cNvSpPr>
            <a:spLocks noChangeArrowheads="1"/>
          </p:cNvSpPr>
          <p:nvPr/>
        </p:nvSpPr>
        <p:spPr bwMode="auto">
          <a:xfrm>
            <a:off x="4976813" y="2865438"/>
            <a:ext cx="3328987" cy="609600"/>
          </a:xfrm>
          <a:prstGeom prst="rect">
            <a:avLst/>
          </a:prstGeom>
          <a:solidFill>
            <a:srgbClr val="FF00FF"/>
          </a:solidFill>
          <a:ln w="9525">
            <a:solidFill>
              <a:srgbClr val="000000"/>
            </a:solidFill>
            <a:miter lim="800000"/>
            <a:headEnd/>
            <a:tailEnd/>
          </a:ln>
        </p:spPr>
        <p:txBody>
          <a:bodyPr wrap="none" anchor="ctr"/>
          <a:lstStyle/>
          <a:p>
            <a:pPr algn="ctr"/>
            <a:r>
              <a:rPr lang="en-US" sz="2800">
                <a:solidFill>
                  <a:srgbClr val="FFFF00"/>
                </a:solidFill>
                <a:latin typeface="Times New Roman" pitchFamily="18" charset="0"/>
              </a:rPr>
              <a:t>Lái máy cày</a:t>
            </a:r>
            <a:endParaRPr lang="en-US" sz="2800">
              <a:solidFill>
                <a:srgbClr val="FFFFCC"/>
              </a:solidFill>
              <a:latin typeface="Times New Roman" pitchFamily="18" charset="0"/>
            </a:endParaRPr>
          </a:p>
        </p:txBody>
      </p:sp>
      <p:sp>
        <p:nvSpPr>
          <p:cNvPr id="82964" name="Line 20"/>
          <p:cNvSpPr>
            <a:spLocks noChangeShapeType="1"/>
          </p:cNvSpPr>
          <p:nvPr/>
        </p:nvSpPr>
        <p:spPr bwMode="auto">
          <a:xfrm flipV="1">
            <a:off x="3873500" y="3200400"/>
            <a:ext cx="927100" cy="609600"/>
          </a:xfrm>
          <a:prstGeom prst="line">
            <a:avLst/>
          </a:prstGeom>
          <a:noFill/>
          <a:ln w="76200">
            <a:solidFill>
              <a:srgbClr val="003300"/>
            </a:solidFill>
            <a:round/>
            <a:headEnd/>
            <a:tailEnd type="triangle" w="med" len="med"/>
          </a:ln>
        </p:spPr>
        <p:txBody>
          <a:bodyPr/>
          <a:lstStyle/>
          <a:p>
            <a:endParaRPr lang="vi-VN"/>
          </a:p>
        </p:txBody>
      </p:sp>
      <p:sp>
        <p:nvSpPr>
          <p:cNvPr id="2" name="Line 20"/>
          <p:cNvSpPr>
            <a:spLocks noChangeShapeType="1"/>
          </p:cNvSpPr>
          <p:nvPr/>
        </p:nvSpPr>
        <p:spPr bwMode="auto">
          <a:xfrm flipV="1">
            <a:off x="3886200" y="4267200"/>
            <a:ext cx="842963" cy="12700"/>
          </a:xfrm>
          <a:prstGeom prst="line">
            <a:avLst/>
          </a:prstGeom>
          <a:noFill/>
          <a:ln w="76200">
            <a:solidFill>
              <a:srgbClr val="003300"/>
            </a:solidFill>
            <a:round/>
            <a:headEnd/>
            <a:tailEnd type="triangle" w="med" len="med"/>
          </a:ln>
        </p:spPr>
        <p:txBody>
          <a:bodyPr/>
          <a:lstStyle/>
          <a:p>
            <a:endParaRPr lang="vi-VN"/>
          </a:p>
        </p:txBody>
      </p:sp>
      <p:sp>
        <p:nvSpPr>
          <p:cNvPr id="82963" name="Rectangle 19"/>
          <p:cNvSpPr>
            <a:spLocks noChangeArrowheads="1"/>
          </p:cNvSpPr>
          <p:nvPr/>
        </p:nvSpPr>
        <p:spPr bwMode="auto">
          <a:xfrm>
            <a:off x="4953000" y="3856038"/>
            <a:ext cx="3436938" cy="596900"/>
          </a:xfrm>
          <a:prstGeom prst="rect">
            <a:avLst/>
          </a:prstGeom>
          <a:solidFill>
            <a:srgbClr val="FF00FF"/>
          </a:solidFill>
          <a:ln w="9525">
            <a:solidFill>
              <a:srgbClr val="000000"/>
            </a:solidFill>
            <a:miter lim="800000"/>
            <a:headEnd/>
            <a:tailEnd/>
          </a:ln>
        </p:spPr>
        <p:txBody>
          <a:bodyPr wrap="none" anchor="ctr"/>
          <a:lstStyle/>
          <a:p>
            <a:pPr algn="ctr"/>
            <a:r>
              <a:rPr lang="en-US" sz="2800">
                <a:solidFill>
                  <a:srgbClr val="FFFF00"/>
                </a:solidFill>
                <a:latin typeface="Times New Roman" pitchFamily="18" charset="0"/>
              </a:rPr>
              <a:t>Lái máy liên hợp</a:t>
            </a:r>
            <a:endParaRPr lang="en-US" sz="2800">
              <a:solidFill>
                <a:srgbClr val="FFFFCC"/>
              </a:solidFill>
              <a:latin typeface="Times New Roman" pitchFamily="18" charset="0"/>
            </a:endParaRPr>
          </a:p>
        </p:txBody>
      </p:sp>
      <p:sp>
        <p:nvSpPr>
          <p:cNvPr id="3" name="Rectangle 19"/>
          <p:cNvSpPr>
            <a:spLocks noChangeArrowheads="1"/>
          </p:cNvSpPr>
          <p:nvPr/>
        </p:nvSpPr>
        <p:spPr bwMode="auto">
          <a:xfrm>
            <a:off x="4981575" y="4846638"/>
            <a:ext cx="3436938" cy="596900"/>
          </a:xfrm>
          <a:prstGeom prst="rect">
            <a:avLst/>
          </a:prstGeom>
          <a:solidFill>
            <a:srgbClr val="FF00FF"/>
          </a:solidFill>
          <a:ln w="9525">
            <a:solidFill>
              <a:srgbClr val="000000"/>
            </a:solidFill>
            <a:miter lim="800000"/>
            <a:headEnd/>
            <a:tailEnd/>
          </a:ln>
        </p:spPr>
        <p:txBody>
          <a:bodyPr wrap="none" anchor="ctr"/>
          <a:lstStyle/>
          <a:p>
            <a:pPr algn="ctr"/>
            <a:r>
              <a:rPr lang="en-US" sz="2800">
                <a:solidFill>
                  <a:srgbClr val="FFFF00"/>
                </a:solidFill>
                <a:latin typeface="Times New Roman" pitchFamily="18" charset="0"/>
              </a:rPr>
              <a:t>Đọc sách</a:t>
            </a:r>
            <a:endParaRPr lang="en-US" sz="2800">
              <a:solidFill>
                <a:srgbClr val="FFFFCC"/>
              </a:solidFill>
              <a:latin typeface="Times New Roman" pitchFamily="18" charset="0"/>
            </a:endParaRPr>
          </a:p>
        </p:txBody>
      </p:sp>
      <p:sp>
        <p:nvSpPr>
          <p:cNvPr id="4" name="Line 20"/>
          <p:cNvSpPr>
            <a:spLocks noChangeShapeType="1"/>
          </p:cNvSpPr>
          <p:nvPr/>
        </p:nvSpPr>
        <p:spPr bwMode="auto">
          <a:xfrm>
            <a:off x="3886200" y="4495800"/>
            <a:ext cx="1011238" cy="673100"/>
          </a:xfrm>
          <a:prstGeom prst="line">
            <a:avLst/>
          </a:prstGeom>
          <a:noFill/>
          <a:ln w="76200">
            <a:solidFill>
              <a:srgbClr val="003300"/>
            </a:solidFill>
            <a:round/>
            <a:headEnd/>
            <a:tailEnd type="triangle" w="med" len="med"/>
          </a:ln>
        </p:spPr>
        <p:txBody>
          <a:bodyPr/>
          <a:lstStyle/>
          <a:p>
            <a:endParaRPr lang="vi-VN"/>
          </a:p>
        </p:txBody>
      </p:sp>
      <p:sp>
        <p:nvSpPr>
          <p:cNvPr id="5" name="Rectangle 16"/>
          <p:cNvSpPr>
            <a:spLocks noChangeArrowheads="1"/>
          </p:cNvSpPr>
          <p:nvPr/>
        </p:nvSpPr>
        <p:spPr bwMode="auto">
          <a:xfrm>
            <a:off x="1524000" y="5486400"/>
            <a:ext cx="2344738" cy="977900"/>
          </a:xfrm>
          <a:prstGeom prst="rect">
            <a:avLst/>
          </a:prstGeom>
          <a:solidFill>
            <a:srgbClr val="0000CC"/>
          </a:solidFill>
          <a:ln w="9525">
            <a:solidFill>
              <a:srgbClr val="000000"/>
            </a:solidFill>
            <a:miter lim="800000"/>
            <a:headEnd/>
            <a:tailEnd/>
          </a:ln>
        </p:spPr>
        <p:txBody>
          <a:bodyPr wrap="none" anchor="ctr"/>
          <a:lstStyle/>
          <a:p>
            <a:pPr algn="ctr"/>
            <a:r>
              <a:rPr lang="en-US" sz="2800">
                <a:solidFill>
                  <a:srgbClr val="FFFF00"/>
                </a:solidFill>
                <a:latin typeface="Times New Roman" pitchFamily="18" charset="0"/>
              </a:rPr>
              <a:t>Pê-chi-a</a:t>
            </a:r>
            <a:endParaRPr lang="en-US" sz="2800">
              <a:solidFill>
                <a:srgbClr val="FFFFCC"/>
              </a:solidFill>
              <a:latin typeface="Times New Roman" pitchFamily="18" charset="0"/>
            </a:endParaRPr>
          </a:p>
        </p:txBody>
      </p:sp>
      <p:sp>
        <p:nvSpPr>
          <p:cNvPr id="6" name="Line 20"/>
          <p:cNvSpPr>
            <a:spLocks noChangeShapeType="1"/>
          </p:cNvSpPr>
          <p:nvPr/>
        </p:nvSpPr>
        <p:spPr bwMode="auto">
          <a:xfrm>
            <a:off x="3886200" y="5943600"/>
            <a:ext cx="927100" cy="1588"/>
          </a:xfrm>
          <a:prstGeom prst="line">
            <a:avLst/>
          </a:prstGeom>
          <a:noFill/>
          <a:ln w="76200">
            <a:solidFill>
              <a:srgbClr val="003300"/>
            </a:solidFill>
            <a:round/>
            <a:headEnd/>
            <a:tailEnd type="triangle" w="med" len="med"/>
          </a:ln>
        </p:spPr>
        <p:txBody>
          <a:bodyPr/>
          <a:lstStyle/>
          <a:p>
            <a:endParaRPr lang="vi-VN"/>
          </a:p>
        </p:txBody>
      </p:sp>
      <p:sp>
        <p:nvSpPr>
          <p:cNvPr id="7" name="Rectangle 19"/>
          <p:cNvSpPr>
            <a:spLocks noChangeArrowheads="1"/>
          </p:cNvSpPr>
          <p:nvPr/>
        </p:nvSpPr>
        <p:spPr bwMode="auto">
          <a:xfrm>
            <a:off x="4919663" y="5727700"/>
            <a:ext cx="3681412" cy="596900"/>
          </a:xfrm>
          <a:prstGeom prst="rect">
            <a:avLst/>
          </a:prstGeom>
          <a:solidFill>
            <a:srgbClr val="FF00FF"/>
          </a:solidFill>
          <a:ln w="9525">
            <a:solidFill>
              <a:srgbClr val="000000"/>
            </a:solidFill>
            <a:miter lim="800000"/>
            <a:headEnd/>
            <a:tailEnd/>
          </a:ln>
        </p:spPr>
        <p:txBody>
          <a:bodyPr wrap="none" anchor="ctr"/>
          <a:lstStyle/>
          <a:p>
            <a:pPr algn="ctr"/>
            <a:r>
              <a:rPr lang="en-US" sz="2800">
                <a:solidFill>
                  <a:srgbClr val="FFFF00"/>
                </a:solidFill>
                <a:latin typeface="Times New Roman" pitchFamily="18" charset="0"/>
              </a:rPr>
              <a:t>???????????</a:t>
            </a:r>
          </a:p>
        </p:txBody>
      </p:sp>
      <p:sp>
        <p:nvSpPr>
          <p:cNvPr id="109590" name="Text Box 22"/>
          <p:cNvSpPr txBox="1">
            <a:spLocks noChangeArrowheads="1"/>
          </p:cNvSpPr>
          <p:nvPr/>
        </p:nvSpPr>
        <p:spPr bwMode="auto">
          <a:xfrm>
            <a:off x="5000625" y="5791200"/>
            <a:ext cx="3529013" cy="549275"/>
          </a:xfrm>
          <a:prstGeom prst="rect">
            <a:avLst/>
          </a:prstGeom>
          <a:solidFill>
            <a:srgbClr val="0000CC"/>
          </a:solidFill>
          <a:ln w="9525">
            <a:noFill/>
            <a:miter lim="800000"/>
            <a:headEnd/>
            <a:tailEnd/>
          </a:ln>
        </p:spPr>
        <p:txBody>
          <a:bodyPr>
            <a:spAutoFit/>
          </a:bodyPr>
          <a:lstStyle/>
          <a:p>
            <a:pPr>
              <a:spcBef>
                <a:spcPct val="50000"/>
              </a:spcBef>
            </a:pPr>
            <a:r>
              <a:rPr lang="en-US" sz="3000">
                <a:solidFill>
                  <a:srgbClr val="FFFF00"/>
                </a:solidFill>
                <a:latin typeface="Times New Roman" pitchFamily="18" charset="0"/>
              </a:rPr>
              <a:t>Không làm gì cả</a:t>
            </a:r>
          </a:p>
        </p:txBody>
      </p:sp>
      <p:pic>
        <p:nvPicPr>
          <p:cNvPr id="8210" name="Picture 14" descr="J0124039"/>
          <p:cNvPicPr>
            <a:picLocks noChangeAspect="1" noChangeArrowheads="1"/>
          </p:cNvPicPr>
          <p:nvPr/>
        </p:nvPicPr>
        <p:blipFill>
          <a:blip r:embed="rId2"/>
          <a:srcRect/>
          <a:stretch>
            <a:fillRect/>
          </a:stretch>
        </p:blipFill>
        <p:spPr bwMode="auto">
          <a:xfrm rot="-5400000">
            <a:off x="7866063" y="322262"/>
            <a:ext cx="1676400" cy="879475"/>
          </a:xfrm>
          <a:prstGeom prst="rect">
            <a:avLst/>
          </a:prstGeom>
          <a:noFill/>
          <a:ln w="9525">
            <a:noFill/>
            <a:miter lim="800000"/>
            <a:headEnd/>
            <a:tailEnd/>
          </a:ln>
        </p:spPr>
      </p:pic>
      <p:pic>
        <p:nvPicPr>
          <p:cNvPr id="8211" name="Picture 15" descr="UYG"/>
          <p:cNvPicPr>
            <a:picLocks noChangeAspect="1" noChangeArrowheads="1"/>
          </p:cNvPicPr>
          <p:nvPr/>
        </p:nvPicPr>
        <p:blipFill>
          <a:blip r:embed="rId3"/>
          <a:srcRect/>
          <a:stretch>
            <a:fillRect/>
          </a:stretch>
        </p:blipFill>
        <p:spPr bwMode="auto">
          <a:xfrm rot="10800000">
            <a:off x="0" y="0"/>
            <a:ext cx="820738" cy="1371600"/>
          </a:xfrm>
          <a:prstGeom prst="rect">
            <a:avLst/>
          </a:prstGeom>
          <a:noFill/>
          <a:ln w="9525">
            <a:noFill/>
            <a:miter lim="800000"/>
            <a:headEnd/>
            <a:tailEnd/>
          </a:ln>
        </p:spPr>
      </p:pic>
      <p:sp>
        <p:nvSpPr>
          <p:cNvPr id="8212" name="Text Box 29"/>
          <p:cNvSpPr txBox="1">
            <a:spLocks noChangeArrowheads="1"/>
          </p:cNvSpPr>
          <p:nvPr/>
        </p:nvSpPr>
        <p:spPr bwMode="auto">
          <a:xfrm>
            <a:off x="228600" y="762000"/>
            <a:ext cx="8897938" cy="1176338"/>
          </a:xfrm>
          <a:prstGeom prst="rect">
            <a:avLst/>
          </a:prstGeom>
          <a:noFill/>
          <a:ln w="9525">
            <a:noFill/>
            <a:miter lim="800000"/>
            <a:headEnd/>
            <a:tailEnd/>
          </a:ln>
        </p:spPr>
        <p:txBody>
          <a:bodyPr>
            <a:spAutoFit/>
          </a:bodyPr>
          <a:lstStyle/>
          <a:p>
            <a:pPr algn="ctr" eaLnBrk="0" hangingPunct="0">
              <a:lnSpc>
                <a:spcPct val="110000"/>
              </a:lnSpc>
              <a:spcBef>
                <a:spcPct val="50000"/>
              </a:spcBef>
            </a:pPr>
            <a:r>
              <a:rPr lang="en-US" sz="3200">
                <a:solidFill>
                  <a:srgbClr val="FF0000"/>
                </a:solidFill>
                <a:latin typeface="Times New Roman" pitchFamily="18" charset="0"/>
              </a:rPr>
              <a:t>  1. Hãy so sánh một ngày của Pê-chi-a với những người khác trong câu chuyện.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960"/>
                                        </p:tgtEl>
                                        <p:attrNameLst>
                                          <p:attrName>style.visibility</p:attrName>
                                        </p:attrNameLst>
                                      </p:cBhvr>
                                      <p:to>
                                        <p:strVal val="visible"/>
                                      </p:to>
                                    </p:set>
                                    <p:animEffect transition="in" filter="checkerboard(across)">
                                      <p:cBhvr>
                                        <p:cTn id="7" dur="1000"/>
                                        <p:tgtEl>
                                          <p:spTgt spid="829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64"/>
                                        </p:tgtEl>
                                        <p:attrNameLst>
                                          <p:attrName>style.visibility</p:attrName>
                                        </p:attrNameLst>
                                      </p:cBhvr>
                                      <p:to>
                                        <p:strVal val="visible"/>
                                      </p:to>
                                    </p:set>
                                    <p:animEffect transition="in" filter="wipe(left)">
                                      <p:cBhvr>
                                        <p:cTn id="12" dur="1000"/>
                                        <p:tgtEl>
                                          <p:spTgt spid="8296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2962"/>
                                        </p:tgtEl>
                                        <p:attrNameLst>
                                          <p:attrName>style.visibility</p:attrName>
                                        </p:attrNameLst>
                                      </p:cBhvr>
                                      <p:to>
                                        <p:strVal val="visible"/>
                                      </p:to>
                                    </p:set>
                                    <p:animEffect transition="in" filter="wipe(left)">
                                      <p:cBhvr>
                                        <p:cTn id="16" dur="1000"/>
                                        <p:tgtEl>
                                          <p:spTgt spid="8296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2963"/>
                                        </p:tgtEl>
                                        <p:attrNameLst>
                                          <p:attrName>style.visibility</p:attrName>
                                        </p:attrNameLst>
                                      </p:cBhvr>
                                      <p:to>
                                        <p:strVal val="visible"/>
                                      </p:to>
                                    </p:set>
                                    <p:animEffect transition="in" filter="wipe(left)">
                                      <p:cBhvr>
                                        <p:cTn id="23" dur="1000"/>
                                        <p:tgtEl>
                                          <p:spTgt spid="82963"/>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1000"/>
                                        <p:tgtEl>
                                          <p:spTgt spid="5"/>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1000"/>
                                        <p:tgtEl>
                                          <p:spTgt spid="6"/>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09590"/>
                                        </p:tgtEl>
                                        <p:attrNameLst>
                                          <p:attrName>style.visibility</p:attrName>
                                        </p:attrNameLst>
                                      </p:cBhvr>
                                      <p:to>
                                        <p:strVal val="visible"/>
                                      </p:to>
                                    </p:set>
                                    <p:animEffect transition="in" filter="checkerboard(across)">
                                      <p:cBhvr>
                                        <p:cTn id="48" dur="500"/>
                                        <p:tgtEl>
                                          <p:spTgt spid="109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0" grpId="0" animBg="1"/>
      <p:bldP spid="82962" grpId="0" animBg="1"/>
      <p:bldP spid="82964" grpId="0" animBg="1"/>
      <p:bldP spid="2" grpId="0" animBg="1"/>
      <p:bldP spid="82963" grpId="0" animBg="1"/>
      <p:bldP spid="3" grpId="0" animBg="1"/>
      <p:bldP spid="4" grpId="0" animBg="1"/>
      <p:bldP spid="5" grpId="0" animBg="1"/>
      <p:bldP spid="6" grpId="0" animBg="1"/>
      <p:bldP spid="7" grpId="0" animBg="1"/>
      <p:bldP spid="1095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4419600" y="457200"/>
            <a:ext cx="4114800" cy="631825"/>
          </a:xfrm>
          <a:prstGeom prst="rect">
            <a:avLst/>
          </a:prstGeom>
          <a:noFill/>
          <a:ln w="9525">
            <a:noFill/>
            <a:miter lim="800000"/>
            <a:headEnd/>
            <a:tailEnd/>
          </a:ln>
        </p:spPr>
        <p:txBody>
          <a:bodyPr anchor="ctr"/>
          <a:lstStyle/>
          <a:p>
            <a:pPr eaLnBrk="0" hangingPunct="0"/>
            <a:endParaRPr lang="vi-VN" sz="2800">
              <a:solidFill>
                <a:schemeClr val="tx2"/>
              </a:solidFill>
              <a:latin typeface="Times New Roman" pitchFamily="18" charset="0"/>
            </a:endParaRPr>
          </a:p>
        </p:txBody>
      </p:sp>
      <p:pic>
        <p:nvPicPr>
          <p:cNvPr id="150535" name="Picture 7" descr="Ảnh000"/>
          <p:cNvPicPr>
            <a:picLocks noChangeAspect="1" noChangeArrowheads="1"/>
          </p:cNvPicPr>
          <p:nvPr/>
        </p:nvPicPr>
        <p:blipFill>
          <a:blip r:embed="rId2">
            <a:lum bright="6000" contrast="-12000"/>
          </a:blip>
          <a:srcRect/>
          <a:stretch>
            <a:fillRect/>
          </a:stretch>
        </p:blipFill>
        <p:spPr bwMode="auto">
          <a:xfrm>
            <a:off x="228600" y="914400"/>
            <a:ext cx="4038600" cy="2667000"/>
          </a:xfrm>
          <a:prstGeom prst="rect">
            <a:avLst/>
          </a:prstGeom>
          <a:solidFill>
            <a:srgbClr val="FF00FF"/>
          </a:solidFill>
          <a:ln w="38100">
            <a:solidFill>
              <a:srgbClr val="0000FF"/>
            </a:solidFill>
            <a:miter lim="800000"/>
            <a:headEnd/>
            <a:tailEnd/>
          </a:ln>
        </p:spPr>
      </p:pic>
      <p:pic>
        <p:nvPicPr>
          <p:cNvPr id="150536" name="Picture 8" descr="Lai may lien hop"/>
          <p:cNvPicPr>
            <a:picLocks noChangeAspect="1" noChangeArrowheads="1"/>
          </p:cNvPicPr>
          <p:nvPr/>
        </p:nvPicPr>
        <p:blipFill>
          <a:blip r:embed="rId3"/>
          <a:srcRect/>
          <a:stretch>
            <a:fillRect/>
          </a:stretch>
        </p:blipFill>
        <p:spPr bwMode="auto">
          <a:xfrm>
            <a:off x="4724400" y="914400"/>
            <a:ext cx="4038600" cy="2667000"/>
          </a:xfrm>
          <a:prstGeom prst="rect">
            <a:avLst/>
          </a:prstGeom>
          <a:noFill/>
          <a:ln w="38100">
            <a:solidFill>
              <a:srgbClr val="0000FF"/>
            </a:solidFill>
            <a:miter lim="800000"/>
            <a:headEnd/>
            <a:tailEnd/>
          </a:ln>
        </p:spPr>
      </p:pic>
      <p:pic>
        <p:nvPicPr>
          <p:cNvPr id="150537" name="Picture 9" descr="phoi_thoc"/>
          <p:cNvPicPr>
            <a:picLocks noChangeAspect="1" noChangeArrowheads="1"/>
          </p:cNvPicPr>
          <p:nvPr/>
        </p:nvPicPr>
        <p:blipFill>
          <a:blip r:embed="rId4"/>
          <a:srcRect/>
          <a:stretch>
            <a:fillRect/>
          </a:stretch>
        </p:blipFill>
        <p:spPr bwMode="auto">
          <a:xfrm>
            <a:off x="228600" y="3962400"/>
            <a:ext cx="4038600" cy="2514600"/>
          </a:xfrm>
          <a:prstGeom prst="rect">
            <a:avLst/>
          </a:prstGeom>
          <a:noFill/>
          <a:ln w="28575">
            <a:solidFill>
              <a:srgbClr val="0000FF"/>
            </a:solidFill>
            <a:miter lim="800000"/>
            <a:headEnd/>
            <a:tailEnd/>
          </a:ln>
        </p:spPr>
      </p:pic>
      <p:pic>
        <p:nvPicPr>
          <p:cNvPr id="150538" name="Picture 10" descr="Gia sach 1"/>
          <p:cNvPicPr>
            <a:picLocks noChangeAspect="1" noChangeArrowheads="1"/>
          </p:cNvPicPr>
          <p:nvPr/>
        </p:nvPicPr>
        <p:blipFill>
          <a:blip r:embed="rId5"/>
          <a:srcRect/>
          <a:stretch>
            <a:fillRect/>
          </a:stretch>
        </p:blipFill>
        <p:spPr bwMode="auto">
          <a:xfrm>
            <a:off x="4724400" y="3886200"/>
            <a:ext cx="4038600" cy="2590800"/>
          </a:xfrm>
          <a:prstGeom prst="rect">
            <a:avLst/>
          </a:prstGeom>
          <a:noFill/>
          <a:ln w="28575">
            <a:solidFill>
              <a:srgbClr val="0000FF"/>
            </a:solidFill>
            <a:miter lim="800000"/>
            <a:headEnd/>
            <a:tailEnd/>
          </a:ln>
        </p:spPr>
      </p:pic>
      <p:pic>
        <p:nvPicPr>
          <p:cNvPr id="9223" name="Picture 14" descr="J0124039"/>
          <p:cNvPicPr>
            <a:picLocks noChangeAspect="1" noChangeArrowheads="1"/>
          </p:cNvPicPr>
          <p:nvPr/>
        </p:nvPicPr>
        <p:blipFill>
          <a:blip r:embed="rId6"/>
          <a:srcRect/>
          <a:stretch>
            <a:fillRect/>
          </a:stretch>
        </p:blipFill>
        <p:spPr bwMode="auto">
          <a:xfrm rot="-5400000">
            <a:off x="7866063" y="322262"/>
            <a:ext cx="1676400" cy="879475"/>
          </a:xfrm>
          <a:prstGeom prst="rect">
            <a:avLst/>
          </a:prstGeom>
          <a:noFill/>
          <a:ln w="9525">
            <a:noFill/>
            <a:miter lim="800000"/>
            <a:headEnd/>
            <a:tailEnd/>
          </a:ln>
        </p:spPr>
      </p:pic>
      <p:pic>
        <p:nvPicPr>
          <p:cNvPr id="9224" name="Picture 15" descr="UYG"/>
          <p:cNvPicPr>
            <a:picLocks noChangeAspect="1" noChangeArrowheads="1"/>
          </p:cNvPicPr>
          <p:nvPr/>
        </p:nvPicPr>
        <p:blipFill>
          <a:blip r:embed="rId7"/>
          <a:srcRect/>
          <a:stretch>
            <a:fillRect/>
          </a:stretch>
        </p:blipFill>
        <p:spPr bwMode="auto">
          <a:xfrm rot="10800000">
            <a:off x="0" y="0"/>
            <a:ext cx="820738"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0535"/>
                                        </p:tgtEl>
                                        <p:attrNameLst>
                                          <p:attrName>style.visibility</p:attrName>
                                        </p:attrNameLst>
                                      </p:cBhvr>
                                      <p:to>
                                        <p:strVal val="visible"/>
                                      </p:to>
                                    </p:set>
                                    <p:animEffect transition="in" filter="box(in)">
                                      <p:cBhvr>
                                        <p:cTn id="7" dur="500"/>
                                        <p:tgtEl>
                                          <p:spTgt spid="1505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0536"/>
                                        </p:tgtEl>
                                        <p:attrNameLst>
                                          <p:attrName>style.visibility</p:attrName>
                                        </p:attrNameLst>
                                      </p:cBhvr>
                                      <p:to>
                                        <p:strVal val="visible"/>
                                      </p:to>
                                    </p:set>
                                    <p:animEffect transition="in" filter="checkerboard(across)">
                                      <p:cBhvr>
                                        <p:cTn id="12" dur="1000"/>
                                        <p:tgtEl>
                                          <p:spTgt spid="15053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50537"/>
                                        </p:tgtEl>
                                        <p:attrNameLst>
                                          <p:attrName>style.visibility</p:attrName>
                                        </p:attrNameLst>
                                      </p:cBhvr>
                                      <p:to>
                                        <p:strVal val="visible"/>
                                      </p:to>
                                    </p:set>
                                    <p:animEffect transition="in" filter="diamond(in)">
                                      <p:cBhvr>
                                        <p:cTn id="17" dur="1000"/>
                                        <p:tgtEl>
                                          <p:spTgt spid="15053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0538"/>
                                        </p:tgtEl>
                                        <p:attrNameLst>
                                          <p:attrName>style.visibility</p:attrName>
                                        </p:attrNameLst>
                                      </p:cBhvr>
                                      <p:to>
                                        <p:strVal val="visible"/>
                                      </p:to>
                                    </p:set>
                                    <p:animEffect transition="in" filter="checkerboard(across)">
                                      <p:cBhvr>
                                        <p:cTn id="22" dur="500"/>
                                        <p:tgtEl>
                                          <p:spTgt spid="150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1981200" y="6324600"/>
            <a:ext cx="0" cy="0"/>
          </a:xfrm>
          <a:prstGeom prst="line">
            <a:avLst/>
          </a:prstGeom>
          <a:noFill/>
          <a:ln w="9525">
            <a:solidFill>
              <a:schemeClr val="tx1"/>
            </a:solidFill>
            <a:round/>
            <a:headEnd/>
            <a:tailEnd/>
          </a:ln>
        </p:spPr>
        <p:txBody>
          <a:bodyPr/>
          <a:lstStyle/>
          <a:p>
            <a:endParaRPr lang="vi-VN"/>
          </a:p>
        </p:txBody>
      </p:sp>
      <p:sp>
        <p:nvSpPr>
          <p:cNvPr id="10243" name="Rectangle 3"/>
          <p:cNvSpPr>
            <a:spLocks noChangeArrowheads="1"/>
          </p:cNvSpPr>
          <p:nvPr/>
        </p:nvSpPr>
        <p:spPr bwMode="auto">
          <a:xfrm>
            <a:off x="0" y="0"/>
            <a:ext cx="9144000" cy="6858000"/>
          </a:xfrm>
          <a:prstGeom prst="rect">
            <a:avLst/>
          </a:prstGeom>
          <a:noFill/>
          <a:ln w="76200">
            <a:pattFill prst="pct80">
              <a:fgClr>
                <a:srgbClr val="0000CC"/>
              </a:fgClr>
              <a:bgClr>
                <a:srgbClr val="FFFFFF"/>
              </a:bgClr>
            </a:pattFill>
            <a:miter lim="800000"/>
            <a:headEnd/>
            <a:tailEnd/>
          </a:ln>
        </p:spPr>
        <p:txBody>
          <a:bodyPr wrap="none" anchor="ctr"/>
          <a:lstStyle/>
          <a:p>
            <a:endParaRPr lang="vi-VN"/>
          </a:p>
        </p:txBody>
      </p:sp>
      <p:pic>
        <p:nvPicPr>
          <p:cNvPr id="10244" name="Picture 14" descr="J0124039"/>
          <p:cNvPicPr>
            <a:picLocks noChangeAspect="1" noChangeArrowheads="1"/>
          </p:cNvPicPr>
          <p:nvPr/>
        </p:nvPicPr>
        <p:blipFill>
          <a:blip r:embed="rId2"/>
          <a:srcRect/>
          <a:stretch>
            <a:fillRect/>
          </a:stretch>
        </p:blipFill>
        <p:spPr bwMode="auto">
          <a:xfrm rot="-5400000">
            <a:off x="7866063" y="322262"/>
            <a:ext cx="1676400" cy="879475"/>
          </a:xfrm>
          <a:prstGeom prst="rect">
            <a:avLst/>
          </a:prstGeom>
          <a:noFill/>
          <a:ln w="9525">
            <a:noFill/>
            <a:miter lim="800000"/>
            <a:headEnd/>
            <a:tailEnd/>
          </a:ln>
        </p:spPr>
      </p:pic>
      <p:pic>
        <p:nvPicPr>
          <p:cNvPr id="10245" name="Picture 23" descr="KITTY"/>
          <p:cNvPicPr>
            <a:picLocks noChangeAspect="1" noChangeArrowheads="1" noCrop="1"/>
          </p:cNvPicPr>
          <p:nvPr/>
        </p:nvPicPr>
        <p:blipFill>
          <a:blip r:embed="rId3"/>
          <a:srcRect/>
          <a:stretch>
            <a:fillRect/>
          </a:stretch>
        </p:blipFill>
        <p:spPr bwMode="auto">
          <a:xfrm>
            <a:off x="-457200" y="5229225"/>
            <a:ext cx="1585913" cy="1628775"/>
          </a:xfrm>
          <a:prstGeom prst="rect">
            <a:avLst/>
          </a:prstGeom>
          <a:noFill/>
          <a:ln w="9525">
            <a:noFill/>
            <a:miter lim="800000"/>
            <a:headEnd/>
            <a:tailEnd/>
          </a:ln>
        </p:spPr>
      </p:pic>
      <p:pic>
        <p:nvPicPr>
          <p:cNvPr id="10246" name="Picture 24" descr="KITTY"/>
          <p:cNvPicPr>
            <a:picLocks noChangeAspect="1" noChangeArrowheads="1" noCrop="1"/>
          </p:cNvPicPr>
          <p:nvPr/>
        </p:nvPicPr>
        <p:blipFill>
          <a:blip r:embed="rId3"/>
          <a:srcRect/>
          <a:stretch>
            <a:fillRect/>
          </a:stretch>
        </p:blipFill>
        <p:spPr bwMode="auto">
          <a:xfrm flipH="1">
            <a:off x="7620000" y="4848225"/>
            <a:ext cx="1984375" cy="2009775"/>
          </a:xfrm>
          <a:prstGeom prst="rect">
            <a:avLst/>
          </a:prstGeom>
          <a:noFill/>
          <a:ln w="9525">
            <a:noFill/>
            <a:miter lim="800000"/>
            <a:headEnd/>
            <a:tailEnd/>
          </a:ln>
        </p:spPr>
      </p:pic>
      <p:grpSp>
        <p:nvGrpSpPr>
          <p:cNvPr id="10247" name="Group 25"/>
          <p:cNvGrpSpPr>
            <a:grpSpLocks/>
          </p:cNvGrpSpPr>
          <p:nvPr/>
        </p:nvGrpSpPr>
        <p:grpSpPr bwMode="auto">
          <a:xfrm>
            <a:off x="1535113" y="5465763"/>
            <a:ext cx="5703887" cy="1239837"/>
            <a:chOff x="1061" y="3059"/>
            <a:chExt cx="3593" cy="781"/>
          </a:xfrm>
        </p:grpSpPr>
        <p:pic>
          <p:nvPicPr>
            <p:cNvPr id="10249" name="Picture 26" descr="blumen-pflanzen051"/>
            <p:cNvPicPr>
              <a:picLocks noChangeAspect="1" noChangeArrowheads="1" noCrop="1"/>
            </p:cNvPicPr>
            <p:nvPr/>
          </p:nvPicPr>
          <p:blipFill>
            <a:blip r:embed="rId4"/>
            <a:srcRect/>
            <a:stretch>
              <a:fillRect/>
            </a:stretch>
          </p:blipFill>
          <p:spPr bwMode="auto">
            <a:xfrm>
              <a:off x="1061" y="3216"/>
              <a:ext cx="478" cy="624"/>
            </a:xfrm>
            <a:prstGeom prst="rect">
              <a:avLst/>
            </a:prstGeom>
            <a:noFill/>
            <a:ln w="9525">
              <a:noFill/>
              <a:miter lim="800000"/>
              <a:headEnd/>
              <a:tailEnd/>
            </a:ln>
          </p:spPr>
        </p:pic>
        <p:pic>
          <p:nvPicPr>
            <p:cNvPr id="10250" name="Picture 27" descr="blumen-pflanzen051"/>
            <p:cNvPicPr>
              <a:picLocks noChangeAspect="1" noChangeArrowheads="1" noCrop="1"/>
            </p:cNvPicPr>
            <p:nvPr/>
          </p:nvPicPr>
          <p:blipFill>
            <a:blip r:embed="rId4"/>
            <a:srcRect/>
            <a:stretch>
              <a:fillRect/>
            </a:stretch>
          </p:blipFill>
          <p:spPr bwMode="auto">
            <a:xfrm flipH="1">
              <a:off x="1577" y="3216"/>
              <a:ext cx="478" cy="624"/>
            </a:xfrm>
            <a:prstGeom prst="rect">
              <a:avLst/>
            </a:prstGeom>
            <a:noFill/>
            <a:ln w="9525">
              <a:noFill/>
              <a:miter lim="800000"/>
              <a:headEnd/>
              <a:tailEnd/>
            </a:ln>
          </p:spPr>
        </p:pic>
        <p:pic>
          <p:nvPicPr>
            <p:cNvPr id="10251" name="Picture 28" descr="blumen-pflanzen051"/>
            <p:cNvPicPr>
              <a:picLocks noChangeAspect="1" noChangeArrowheads="1" noCrop="1"/>
            </p:cNvPicPr>
            <p:nvPr/>
          </p:nvPicPr>
          <p:blipFill>
            <a:blip r:embed="rId4"/>
            <a:srcRect/>
            <a:stretch>
              <a:fillRect/>
            </a:stretch>
          </p:blipFill>
          <p:spPr bwMode="auto">
            <a:xfrm>
              <a:off x="2061" y="3059"/>
              <a:ext cx="598" cy="781"/>
            </a:xfrm>
            <a:prstGeom prst="rect">
              <a:avLst/>
            </a:prstGeom>
            <a:noFill/>
            <a:ln w="9525">
              <a:noFill/>
              <a:miter lim="800000"/>
              <a:headEnd/>
              <a:tailEnd/>
            </a:ln>
          </p:spPr>
        </p:pic>
        <p:pic>
          <p:nvPicPr>
            <p:cNvPr id="10252" name="Picture 29" descr="blumen-pflanzen051"/>
            <p:cNvPicPr>
              <a:picLocks noChangeAspect="1" noChangeArrowheads="1" noCrop="1"/>
            </p:cNvPicPr>
            <p:nvPr/>
          </p:nvPicPr>
          <p:blipFill>
            <a:blip r:embed="rId4"/>
            <a:srcRect/>
            <a:stretch>
              <a:fillRect/>
            </a:stretch>
          </p:blipFill>
          <p:spPr bwMode="auto">
            <a:xfrm flipH="1">
              <a:off x="2609" y="3216"/>
              <a:ext cx="478" cy="624"/>
            </a:xfrm>
            <a:prstGeom prst="rect">
              <a:avLst/>
            </a:prstGeom>
            <a:noFill/>
            <a:ln w="9525">
              <a:noFill/>
              <a:miter lim="800000"/>
              <a:headEnd/>
              <a:tailEnd/>
            </a:ln>
          </p:spPr>
        </p:pic>
        <p:pic>
          <p:nvPicPr>
            <p:cNvPr id="10253" name="Picture 30" descr="blumen-pflanzen051"/>
            <p:cNvPicPr>
              <a:picLocks noChangeAspect="1" noChangeArrowheads="1" noCrop="1"/>
            </p:cNvPicPr>
            <p:nvPr/>
          </p:nvPicPr>
          <p:blipFill>
            <a:blip r:embed="rId4"/>
            <a:srcRect/>
            <a:stretch>
              <a:fillRect/>
            </a:stretch>
          </p:blipFill>
          <p:spPr bwMode="auto">
            <a:xfrm>
              <a:off x="3144" y="3216"/>
              <a:ext cx="478" cy="624"/>
            </a:xfrm>
            <a:prstGeom prst="rect">
              <a:avLst/>
            </a:prstGeom>
            <a:noFill/>
            <a:ln w="9525">
              <a:noFill/>
              <a:miter lim="800000"/>
              <a:headEnd/>
              <a:tailEnd/>
            </a:ln>
          </p:spPr>
        </p:pic>
        <p:pic>
          <p:nvPicPr>
            <p:cNvPr id="10254" name="Picture 31" descr="blumen-pflanzen051"/>
            <p:cNvPicPr>
              <a:picLocks noChangeAspect="1" noChangeArrowheads="1" noCrop="1"/>
            </p:cNvPicPr>
            <p:nvPr/>
          </p:nvPicPr>
          <p:blipFill>
            <a:blip r:embed="rId4"/>
            <a:srcRect/>
            <a:stretch>
              <a:fillRect/>
            </a:stretch>
          </p:blipFill>
          <p:spPr bwMode="auto">
            <a:xfrm flipH="1">
              <a:off x="3605" y="3111"/>
              <a:ext cx="558" cy="729"/>
            </a:xfrm>
            <a:prstGeom prst="rect">
              <a:avLst/>
            </a:prstGeom>
            <a:noFill/>
            <a:ln w="9525">
              <a:noFill/>
              <a:miter lim="800000"/>
              <a:headEnd/>
              <a:tailEnd/>
            </a:ln>
          </p:spPr>
        </p:pic>
        <p:pic>
          <p:nvPicPr>
            <p:cNvPr id="10255" name="Picture 32" descr="blumen-pflanzen051"/>
            <p:cNvPicPr>
              <a:picLocks noChangeAspect="1" noChangeArrowheads="1" noCrop="1"/>
            </p:cNvPicPr>
            <p:nvPr/>
          </p:nvPicPr>
          <p:blipFill>
            <a:blip r:embed="rId4"/>
            <a:srcRect/>
            <a:stretch>
              <a:fillRect/>
            </a:stretch>
          </p:blipFill>
          <p:spPr bwMode="auto">
            <a:xfrm>
              <a:off x="4176" y="3216"/>
              <a:ext cx="478" cy="624"/>
            </a:xfrm>
            <a:prstGeom prst="rect">
              <a:avLst/>
            </a:prstGeom>
            <a:noFill/>
            <a:ln w="9525">
              <a:noFill/>
              <a:miter lim="800000"/>
              <a:headEnd/>
              <a:tailEnd/>
            </a:ln>
          </p:spPr>
        </p:pic>
      </p:grpSp>
      <p:sp>
        <p:nvSpPr>
          <p:cNvPr id="10248" name="Text Box 37"/>
          <p:cNvSpPr txBox="1">
            <a:spLocks noChangeArrowheads="1"/>
          </p:cNvSpPr>
          <p:nvPr/>
        </p:nvSpPr>
        <p:spPr bwMode="auto">
          <a:xfrm>
            <a:off x="246063" y="762000"/>
            <a:ext cx="8593137" cy="1243013"/>
          </a:xfrm>
          <a:prstGeom prst="rect">
            <a:avLst/>
          </a:prstGeom>
          <a:noFill/>
          <a:ln w="9525">
            <a:noFill/>
            <a:miter lim="800000"/>
            <a:headEnd/>
            <a:tailEnd/>
          </a:ln>
        </p:spPr>
        <p:txBody>
          <a:bodyPr>
            <a:spAutoFit/>
          </a:bodyPr>
          <a:lstStyle/>
          <a:p>
            <a:pPr algn="ctr" eaLnBrk="0" hangingPunct="0">
              <a:lnSpc>
                <a:spcPct val="110000"/>
              </a:lnSpc>
              <a:spcBef>
                <a:spcPct val="50000"/>
              </a:spcBef>
            </a:pPr>
            <a:r>
              <a:rPr lang="en-US" sz="3600">
                <a:solidFill>
                  <a:srgbClr val="FF0000"/>
                </a:solidFill>
                <a:latin typeface="Times New Roman" pitchFamily="18" charset="0"/>
              </a:rPr>
              <a:t>  </a:t>
            </a:r>
            <a:r>
              <a:rPr lang="en-US" sz="3200">
                <a:solidFill>
                  <a:srgbClr val="FF0000"/>
                </a:solidFill>
                <a:latin typeface="Times New Roman" pitchFamily="18" charset="0"/>
              </a:rPr>
              <a:t>2. Theo em, Pê-chi-a sẽ thay đổi như thế nào sau chuyện xảy ra?</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704680"/>
  <p:tag name="VIOLETTITLE" val="Bài 9. Kính trọng, biết ơn người lao động"/>
  <p:tag name="VIOLETLESSON" val="9"/>
  <p:tag name="VIOLETCATID" val="2225"/>
  <p:tag name="VIOLETSUBJECT" val="Đạo đức 4"/>
  <p:tag name="VIOLETAUTHORID" val="185378"/>
  <p:tag name="VIOLETAUTHORNAME" val="Đỗ Mai Anh"/>
  <p:tag name="VIOLETAUTHORAVATAR" val="no_avatar.jpg"/>
  <p:tag name="VIOLETAUTHORADDRESS" val="truong tieu hoc tot dong - hà tây"/>
  <p:tag name="VIOLETDATE" val="2016-07-15 22:39:33"/>
  <p:tag name="VIOLETHIT" val="478"/>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CC0099"/>
            </a:solidFill>
            <a:effectLst/>
            <a:latin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CC0099"/>
            </a:solidFill>
            <a:effectLst/>
            <a:latin typeface="宋体"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CC0099"/>
            </a:solidFill>
            <a:effectLst/>
            <a:latin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CC0099"/>
            </a:solidFill>
            <a:effectLst/>
            <a:latin typeface="宋体" charset="-12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2707</TotalTime>
  <Words>551</Words>
  <Application>Microsoft PowerPoint</Application>
  <PresentationFormat>On-screen Show (4:3)</PresentationFormat>
  <Paragraphs>64</Paragraphs>
  <Slides>24</Slides>
  <Notes>3</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宋体</vt:lpstr>
      <vt:lpstr>Arial</vt:lpstr>
      <vt:lpstr>Times New Roman</vt:lpstr>
      <vt:lpstr>.VnAristote</vt:lpstr>
      <vt:lpstr>Default Design</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   Làm việc thật là vui       Quanh ta, mọi vật, mọi người đều làm việc.          Cái đồng hồ tích tắc, tích tắc báo phút ,báo giờ.          Con gà trống gáy vang ò…ó…o…, báo cho mọi người              biết trời sắp sáng, mau mau thức dậy.          Con tu hú kêu tu hú, tu hú. Thế là sắp đến mùa vải chín.          Chim bắt sâu, bảo vệ mùa màng.          Cành đào nở hoa cho sắc xuân thêm rực rỡ, ngày xuân      thêm tưng bừng.          Như mọi vật, mọi người, bé cũng làm việc. Bé làm bài, bé đi học, bé quét nhà, nhặt rau, chơi với em đỡ mẹ. Bé luôn luôn bận rộn, mà lúc nào cũng vui.</vt:lpstr>
      <vt:lpstr>Slide 19</vt:lpstr>
      <vt:lpstr>Slide 20</vt:lpstr>
      <vt:lpstr>Slide 21</vt:lpstr>
      <vt:lpstr>Slide 22</vt:lpstr>
      <vt:lpstr>Slide 23</vt:lpstr>
      <vt:lpstr>Slide 24</vt:lpstr>
    </vt:vector>
  </TitlesOfParts>
  <Company>THPT Duc 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MỞ ĐẦU</dc:title>
  <dc:creator>Tra My</dc:creator>
  <cp:lastModifiedBy>Computer</cp:lastModifiedBy>
  <cp:revision>934</cp:revision>
  <dcterms:created xsi:type="dcterms:W3CDTF">2010-03-12T02:41:59Z</dcterms:created>
  <dcterms:modified xsi:type="dcterms:W3CDTF">2019-01-04T07:57:48Z</dcterms:modified>
</cp:coreProperties>
</file>