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24" r:id="rId2"/>
    <p:sldId id="289" r:id="rId3"/>
    <p:sldId id="322" r:id="rId4"/>
    <p:sldId id="323" r:id="rId5"/>
    <p:sldId id="304" r:id="rId6"/>
    <p:sldId id="290" r:id="rId7"/>
    <p:sldId id="292" r:id="rId8"/>
    <p:sldId id="312" r:id="rId9"/>
    <p:sldId id="302" r:id="rId10"/>
    <p:sldId id="296" r:id="rId11"/>
    <p:sldId id="311" r:id="rId12"/>
    <p:sldId id="269" r:id="rId13"/>
    <p:sldId id="309" r:id="rId14"/>
    <p:sldId id="293" r:id="rId15"/>
    <p:sldId id="313" r:id="rId16"/>
    <p:sldId id="314" r:id="rId17"/>
    <p:sldId id="282" r:id="rId18"/>
    <p:sldId id="315" r:id="rId19"/>
    <p:sldId id="284" r:id="rId20"/>
    <p:sldId id="283" r:id="rId21"/>
    <p:sldId id="303" r:id="rId22"/>
    <p:sldId id="316" r:id="rId23"/>
  </p:sldIdLst>
  <p:sldSz cx="9144000" cy="6858000" type="screen4x3"/>
  <p:notesSz cx="6735763" cy="9869488"/>
  <p:custDataLst>
    <p:tags r:id="rId25"/>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99"/>
    <a:srgbClr val="FFCCFF"/>
    <a:srgbClr val="99FF99"/>
    <a:srgbClr val="333399"/>
    <a:srgbClr val="3366CC"/>
    <a:srgbClr val="FF3399"/>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390" autoAdjust="0"/>
  </p:normalViewPr>
  <p:slideViewPr>
    <p:cSldViewPr>
      <p:cViewPr>
        <p:scale>
          <a:sx n="66" d="100"/>
          <a:sy n="66" d="100"/>
        </p:scale>
        <p:origin x="-636"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en-US"/>
          </a:p>
        </p:txBody>
      </p:sp>
      <p:sp>
        <p:nvSpPr>
          <p:cNvPr id="6147" name="Rectangle 3"/>
          <p:cNvSpPr>
            <a:spLocks noGrp="1" noChangeArrowheads="1"/>
          </p:cNvSpPr>
          <p:nvPr>
            <p:ph type="dt" idx="1"/>
          </p:nvPr>
        </p:nvSpPr>
        <p:spPr bwMode="auto">
          <a:xfrm>
            <a:off x="3814763" y="0"/>
            <a:ext cx="2919412" cy="49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en-US"/>
          </a:p>
        </p:txBody>
      </p:sp>
      <p:sp>
        <p:nvSpPr>
          <p:cNvPr id="22532"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73100" y="4687888"/>
            <a:ext cx="5389563" cy="4441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150" name="Rectangle 6"/>
          <p:cNvSpPr>
            <a:spLocks noGrp="1" noChangeArrowheads="1"/>
          </p:cNvSpPr>
          <p:nvPr>
            <p:ph type="ftr" sz="quarter" idx="4"/>
          </p:nvPr>
        </p:nvSpPr>
        <p:spPr bwMode="auto">
          <a:xfrm>
            <a:off x="0" y="9374188"/>
            <a:ext cx="2919413" cy="493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en-US"/>
          </a:p>
        </p:txBody>
      </p:sp>
      <p:sp>
        <p:nvSpPr>
          <p:cNvPr id="6151" name="Rectangle 7"/>
          <p:cNvSpPr>
            <a:spLocks noGrp="1" noChangeArrowheads="1"/>
          </p:cNvSpPr>
          <p:nvPr>
            <p:ph type="sldNum" sz="quarter" idx="5"/>
          </p:nvPr>
        </p:nvSpPr>
        <p:spPr bwMode="auto">
          <a:xfrm>
            <a:off x="3814763" y="9374188"/>
            <a:ext cx="2919412" cy="493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4C907C1-0A6A-418E-A8E8-73B858C96BA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85EBED4-A817-4D0E-BB83-9FB3837B264B}"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02D3759-8724-4483-A725-5FBD0C61AB53}"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871AC02-FFFF-4052-98FE-640636F4EE16}"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18FBD0D-A5FB-40C2-8DB5-1FC2C6B2E58A}"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A9EA854-A94F-42D2-8F20-EB49B4C97D35}"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2D5F1BA-B33D-44FE-9632-F1FCFAA73BD2}"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FC28486-0449-4F2D-B1C3-7B1037C5DEC7}"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0D70C56-0939-432B-A6E1-87DDABA40BC4}"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572C1220-8D1D-40B6-968D-715FEF9FFBF3}"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B1B5B6D-7888-4A5F-AFFD-9F412FA50EB0}"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99F58D4-44C7-4F40-AA7E-DB7ADF15F57F}"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947B874-198A-4534-A619-AA61DE97EE29}"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FFCC"/>
            </a:gs>
          </a:gsLst>
          <a:path path="rect">
            <a:fillToRect t="100000" r="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09F88762-7FAC-4328-8EBC-791EFA14573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0.jpeg"/><Relationship Id="rId7"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21.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1.gif"/><Relationship Id="rId7"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wmf"/><Relationship Id="rId7" Type="http://schemas.openxmlformats.org/officeDocument/2006/relationships/image" Target="../media/image11.jpeg"/><Relationship Id="rId2" Type="http://schemas.openxmlformats.org/officeDocument/2006/relationships/image" Target="../media/image6.wmf"/><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7.wmf"/><Relationship Id="rId7" Type="http://schemas.openxmlformats.org/officeDocument/2006/relationships/image" Target="../media/image13.gif"/><Relationship Id="rId2" Type="http://schemas.openxmlformats.org/officeDocument/2006/relationships/image" Target="../media/image6.wmf"/><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rPr>
              <a:t>TRƯỜNG TIỂU HỌC ÁI MỘ A</a:t>
            </a:r>
          </a:p>
        </p:txBody>
      </p:sp>
      <p:sp>
        <p:nvSpPr>
          <p:cNvPr id="8" name="TextBox 7"/>
          <p:cNvSpPr txBox="1"/>
          <p:nvPr/>
        </p:nvSpPr>
        <p:spPr>
          <a:xfrm>
            <a:off x="0" y="1981200"/>
            <a:ext cx="9144000" cy="2862322"/>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TÊN PHÂN MÔN: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Tập</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làm</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văn</a:t>
            </a:r>
            <a:endPar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algn="ctr" fontAlgn="auto">
              <a:lnSpc>
                <a:spcPct val="150000"/>
              </a:lnSpc>
              <a:spcBef>
                <a:spcPts val="0"/>
              </a:spcBef>
              <a:spcAft>
                <a:spcPts val="0"/>
              </a:spcAft>
              <a:defRPr/>
            </a:pPr>
            <a:r>
              <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BÀI, TIẾT, TUẦN: </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21</a:t>
            </a:r>
            <a:endPar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algn="ctr" fontAlgn="auto">
              <a:lnSpc>
                <a:spcPct val="150000"/>
              </a:lnSpc>
              <a:spcBef>
                <a:spcPts val="0"/>
              </a:spcBef>
              <a:spcAft>
                <a:spcPts val="0"/>
              </a:spcAft>
              <a:defRPr/>
            </a:pPr>
            <a:r>
              <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TÊN BÀI: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cấu</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tạo</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bài</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văn</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miêu</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tả</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cây</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cối</a:t>
            </a:r>
            <a:endParaRPr lang="en-US" sz="29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lvl="2" fontAlgn="auto">
              <a:lnSpc>
                <a:spcPct val="150000"/>
              </a:lnSpc>
              <a:spcBef>
                <a:spcPts val="0"/>
              </a:spcBef>
              <a:spcAft>
                <a:spcPts val="0"/>
              </a:spcAft>
              <a:defRPr/>
            </a:pPr>
            <a:r>
              <a:rPr lang="en-US" sz="3000" b="1" i="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GV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Thực</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hiện</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Nguyễn</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Thị</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Thu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Lan</a:t>
            </a:r>
            <a:endPar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endParaRPr lang="en-US" smtClean="0"/>
          </a:p>
        </p:txBody>
      </p:sp>
      <p:sp>
        <p:nvSpPr>
          <p:cNvPr id="50179" name="Rectangle 3"/>
          <p:cNvSpPr>
            <a:spLocks noGrp="1" noChangeArrowheads="1"/>
          </p:cNvSpPr>
          <p:nvPr>
            <p:ph type="body" idx="1"/>
          </p:nvPr>
        </p:nvSpPr>
        <p:spPr/>
        <p:txBody>
          <a:bodyPr/>
          <a:lstStyle/>
          <a:p>
            <a:endParaRPr lang="en-US" smtClean="0"/>
          </a:p>
        </p:txBody>
      </p:sp>
      <p:pic>
        <p:nvPicPr>
          <p:cNvPr id="50180" name="Picture 2" descr="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319" name="Text Box 7"/>
          <p:cNvSpPr txBox="1">
            <a:spLocks noChangeArrowheads="1"/>
          </p:cNvSpPr>
          <p:nvPr/>
        </p:nvSpPr>
        <p:spPr bwMode="auto">
          <a:xfrm>
            <a:off x="3048000" y="2468563"/>
            <a:ext cx="5638800" cy="519112"/>
          </a:xfrm>
          <a:prstGeom prst="rect">
            <a:avLst/>
          </a:prstGeom>
          <a:noFill/>
          <a:ln w="9525" algn="ctr">
            <a:noFill/>
            <a:miter lim="800000"/>
            <a:headEnd/>
            <a:tailEnd/>
          </a:ln>
          <a:effectLst/>
        </p:spPr>
        <p:txBody>
          <a:bodyPr>
            <a:spAutoFit/>
          </a:bodyPr>
          <a:lstStyle/>
          <a:p>
            <a:r>
              <a:rPr lang="en-US" altLang="en-US" sz="2800" b="1">
                <a:solidFill>
                  <a:srgbClr val="FF3300"/>
                </a:solidFill>
                <a:latin typeface="Times New Roman" pitchFamily="18" charset="0"/>
                <a:cs typeface="Times New Roman" pitchFamily="18" charset="0"/>
              </a:rPr>
              <a:t>Tả từng thời kỳ phát triển của cây. </a:t>
            </a:r>
          </a:p>
        </p:txBody>
      </p:sp>
      <p:pic>
        <p:nvPicPr>
          <p:cNvPr id="13323" name="Picture 11" descr="ngo"/>
          <p:cNvPicPr>
            <a:picLocks noChangeAspect="1" noChangeArrowheads="1"/>
          </p:cNvPicPr>
          <p:nvPr/>
        </p:nvPicPr>
        <p:blipFill>
          <a:blip r:embed="rId3"/>
          <a:srcRect/>
          <a:stretch>
            <a:fillRect/>
          </a:stretch>
        </p:blipFill>
        <p:spPr bwMode="auto">
          <a:xfrm>
            <a:off x="3021013" y="3457575"/>
            <a:ext cx="2819400" cy="3036888"/>
          </a:xfrm>
          <a:prstGeom prst="rect">
            <a:avLst/>
          </a:prstGeom>
          <a:noFill/>
          <a:ln w="9525">
            <a:noFill/>
            <a:miter lim="800000"/>
            <a:headEnd/>
            <a:tailEnd/>
          </a:ln>
        </p:spPr>
      </p:pic>
      <p:pic>
        <p:nvPicPr>
          <p:cNvPr id="13329" name="Picture 17" descr="corn_ngo"/>
          <p:cNvPicPr>
            <a:picLocks noChangeAspect="1" noChangeArrowheads="1"/>
          </p:cNvPicPr>
          <p:nvPr/>
        </p:nvPicPr>
        <p:blipFill>
          <a:blip r:embed="rId4"/>
          <a:srcRect/>
          <a:stretch>
            <a:fillRect/>
          </a:stretch>
        </p:blipFill>
        <p:spPr bwMode="auto">
          <a:xfrm>
            <a:off x="5943600" y="3446463"/>
            <a:ext cx="3016250" cy="3036887"/>
          </a:xfrm>
          <a:prstGeom prst="rect">
            <a:avLst/>
          </a:prstGeom>
          <a:noFill/>
          <a:ln w="9525">
            <a:noFill/>
            <a:miter lim="800000"/>
            <a:headEnd/>
            <a:tailEnd/>
          </a:ln>
        </p:spPr>
      </p:pic>
      <p:pic>
        <p:nvPicPr>
          <p:cNvPr id="7180" name="Picture 12" descr="C:\Users\LINHSAN\Desktop\tải xuống.jpg"/>
          <p:cNvPicPr>
            <a:picLocks noChangeAspect="1" noChangeArrowheads="1"/>
          </p:cNvPicPr>
          <p:nvPr/>
        </p:nvPicPr>
        <p:blipFill>
          <a:blip r:embed="rId5"/>
          <a:srcRect/>
          <a:stretch>
            <a:fillRect/>
          </a:stretch>
        </p:blipFill>
        <p:spPr bwMode="auto">
          <a:xfrm>
            <a:off x="160338" y="3429000"/>
            <a:ext cx="2735262" cy="3057525"/>
          </a:xfrm>
          <a:prstGeom prst="rect">
            <a:avLst/>
          </a:prstGeom>
          <a:noFill/>
          <a:ln w="9525">
            <a:noFill/>
            <a:miter lim="800000"/>
            <a:headEnd/>
            <a:tailEnd/>
          </a:ln>
        </p:spPr>
      </p:pic>
      <p:pic>
        <p:nvPicPr>
          <p:cNvPr id="10" name="Picture 16" descr="C:\Users\LINHSAN\Desktop\164913_8.jpg"/>
          <p:cNvPicPr>
            <a:picLocks noChangeAspect="1" noChangeArrowheads="1"/>
          </p:cNvPicPr>
          <p:nvPr/>
        </p:nvPicPr>
        <p:blipFill>
          <a:blip r:embed="rId6"/>
          <a:srcRect/>
          <a:stretch>
            <a:fillRect/>
          </a:stretch>
        </p:blipFill>
        <p:spPr bwMode="auto">
          <a:xfrm>
            <a:off x="3048000" y="3429000"/>
            <a:ext cx="2735263" cy="3036888"/>
          </a:xfrm>
          <a:prstGeom prst="rect">
            <a:avLst/>
          </a:prstGeom>
          <a:noFill/>
          <a:ln w="9525">
            <a:noFill/>
            <a:miter lim="800000"/>
            <a:headEnd/>
            <a:tailEnd/>
          </a:ln>
        </p:spPr>
      </p:pic>
      <p:pic>
        <p:nvPicPr>
          <p:cNvPr id="11" name="Picture 18" descr="Cay Ngo"/>
          <p:cNvPicPr>
            <a:picLocks noChangeAspect="1" noChangeArrowheads="1"/>
          </p:cNvPicPr>
          <p:nvPr/>
        </p:nvPicPr>
        <p:blipFill>
          <a:blip r:embed="rId7"/>
          <a:srcRect/>
          <a:stretch>
            <a:fillRect/>
          </a:stretch>
        </p:blipFill>
        <p:spPr bwMode="auto">
          <a:xfrm>
            <a:off x="6019800" y="3429000"/>
            <a:ext cx="2819400" cy="3028950"/>
          </a:xfrm>
          <a:prstGeom prst="rect">
            <a:avLst/>
          </a:prstGeom>
          <a:noFill/>
          <a:ln w="9525">
            <a:noFill/>
            <a:miter lim="800000"/>
            <a:headEnd/>
            <a:tailEnd/>
          </a:ln>
        </p:spPr>
      </p:pic>
      <p:sp>
        <p:nvSpPr>
          <p:cNvPr id="21" name="Right Arrow 20"/>
          <p:cNvSpPr>
            <a:spLocks noChangeArrowheads="1"/>
          </p:cNvSpPr>
          <p:nvPr/>
        </p:nvSpPr>
        <p:spPr bwMode="auto">
          <a:xfrm>
            <a:off x="2057400" y="2606675"/>
            <a:ext cx="838200" cy="304800"/>
          </a:xfrm>
          <a:prstGeom prst="rightArrow">
            <a:avLst>
              <a:gd name="adj1" fmla="val 50000"/>
              <a:gd name="adj2" fmla="val 45833"/>
            </a:avLst>
          </a:prstGeom>
          <a:solidFill>
            <a:srgbClr val="33CC33"/>
          </a:solidFill>
          <a:ln w="25400" algn="ctr">
            <a:solidFill>
              <a:srgbClr val="FF3300"/>
            </a:solidFill>
            <a:miter lim="800000"/>
            <a:headEnd/>
            <a:tailEnd/>
          </a:ln>
        </p:spPr>
        <p:txBody>
          <a:bodyPr anchor="ctr"/>
          <a:lstStyle/>
          <a:p>
            <a:pPr algn="ctr"/>
            <a:endParaRPr lang="en-US" sz="2800" b="1">
              <a:solidFill>
                <a:srgbClr val="CC3300"/>
              </a:solidFill>
              <a:cs typeface="Arial" pitchFamily="34" charset="0"/>
            </a:endParaRPr>
          </a:p>
        </p:txBody>
      </p:sp>
      <p:sp>
        <p:nvSpPr>
          <p:cNvPr id="9250" name="Text Box 34"/>
          <p:cNvSpPr txBox="1">
            <a:spLocks noChangeArrowheads="1"/>
          </p:cNvSpPr>
          <p:nvPr/>
        </p:nvSpPr>
        <p:spPr bwMode="auto">
          <a:xfrm>
            <a:off x="228600" y="1752600"/>
            <a:ext cx="9296400" cy="457200"/>
          </a:xfrm>
          <a:prstGeom prst="rect">
            <a:avLst/>
          </a:prstGeom>
          <a:noFill/>
          <a:ln w="9525">
            <a:noFill/>
            <a:miter lim="800000"/>
            <a:headEnd/>
            <a:tailEnd/>
          </a:ln>
          <a:effectLst/>
        </p:spPr>
        <p:txBody>
          <a:bodyPr>
            <a:spAutoFit/>
          </a:bodyPr>
          <a:lstStyle/>
          <a:p>
            <a:r>
              <a:rPr lang="en-US" altLang="en-US" sz="2400" b="1">
                <a:solidFill>
                  <a:schemeClr val="tx2"/>
                </a:solidFill>
                <a:latin typeface="Times New Roman" pitchFamily="18" charset="0"/>
              </a:rPr>
              <a:t>1</a:t>
            </a:r>
            <a:r>
              <a:rPr lang="en-US" altLang="en-US" sz="2400">
                <a:solidFill>
                  <a:schemeClr val="tx2"/>
                </a:solidFill>
                <a:latin typeface="Times New Roman" pitchFamily="18" charset="0"/>
              </a:rPr>
              <a:t>. Đọc bài sau đây. Xác định các đoạn văn và nội dung của từng đoạn.</a:t>
            </a:r>
            <a:endParaRPr lang="en-US" altLang="en-US" sz="2400" u="sng">
              <a:solidFill>
                <a:schemeClr val="tx2"/>
              </a:solidFill>
              <a:latin typeface="Times New Roman" pitchFamily="18" charset="0"/>
            </a:endParaRPr>
          </a:p>
        </p:txBody>
      </p:sp>
      <p:sp>
        <p:nvSpPr>
          <p:cNvPr id="50195" name="Oval 6" descr="Recycled paper"/>
          <p:cNvSpPr>
            <a:spLocks noChangeArrowheads="1"/>
          </p:cNvSpPr>
          <p:nvPr/>
        </p:nvSpPr>
        <p:spPr bwMode="auto">
          <a:xfrm>
            <a:off x="533400" y="1219200"/>
            <a:ext cx="2971800" cy="457200"/>
          </a:xfrm>
          <a:prstGeom prst="ellipse">
            <a:avLst/>
          </a:prstGeom>
          <a:blipFill dpi="0" rotWithShape="1">
            <a:blip r:embed="rId8"/>
            <a:srcRect/>
            <a:tile tx="0" ty="0" sx="100000" sy="100000" flip="none" algn="tl"/>
          </a:blipFill>
          <a:ln w="9525">
            <a:round/>
            <a:headEnd/>
            <a:tailEnd/>
          </a:ln>
          <a:scene3d>
            <a:camera prst="legacyObliqueBottomLeft"/>
            <a:lightRig rig="legacyFlat3" dir="t"/>
          </a:scene3d>
          <a:sp3d extrusionH="430200" prstMaterial="legacyMatte">
            <a:bevelT w="13500" h="13500" prst="angle"/>
            <a:bevelB w="13500" h="13500" prst="angle"/>
            <a:extrusionClr>
              <a:srgbClr val="FFFFFF"/>
            </a:extrusionClr>
          </a:sp3d>
        </p:spPr>
        <p:txBody>
          <a:bodyPr wrap="none" anchor="ctr">
            <a:flatTx/>
          </a:bodyPr>
          <a:lstStyle/>
          <a:p>
            <a:pPr algn="ctr"/>
            <a:r>
              <a:rPr lang="en-US" sz="2800" b="1">
                <a:solidFill>
                  <a:srgbClr val="FF0000"/>
                </a:solidFill>
                <a:latin typeface="Times New Roman" pitchFamily="18" charset="0"/>
              </a:rPr>
              <a:t>I. </a:t>
            </a:r>
            <a:r>
              <a:rPr lang="en-US" sz="2800" b="1" u="sng">
                <a:solidFill>
                  <a:srgbClr val="FF0000"/>
                </a:solidFill>
                <a:latin typeface="Times New Roman" pitchFamily="18" charset="0"/>
              </a:rPr>
              <a:t>Nhận xét</a:t>
            </a:r>
          </a:p>
        </p:txBody>
      </p:sp>
      <p:sp>
        <p:nvSpPr>
          <p:cNvPr id="2" name="Text Box 7"/>
          <p:cNvSpPr txBox="1">
            <a:spLocks noChangeArrowheads="1"/>
          </p:cNvSpPr>
          <p:nvPr/>
        </p:nvSpPr>
        <p:spPr bwMode="auto">
          <a:xfrm>
            <a:off x="533400" y="2454275"/>
            <a:ext cx="1524000" cy="519113"/>
          </a:xfrm>
          <a:prstGeom prst="rect">
            <a:avLst/>
          </a:prstGeom>
          <a:noFill/>
          <a:ln w="9525" algn="ctr">
            <a:noFill/>
            <a:miter lim="800000"/>
            <a:headEnd/>
            <a:tailEnd/>
          </a:ln>
          <a:effectLst/>
        </p:spPr>
        <p:txBody>
          <a:bodyPr>
            <a:spAutoFit/>
          </a:bodyPr>
          <a:lstStyle/>
          <a:p>
            <a:r>
              <a:rPr lang="en-US" altLang="en-US" sz="2800" b="1">
                <a:solidFill>
                  <a:srgbClr val="FF3300"/>
                </a:solidFill>
                <a:latin typeface="Times New Roman" pitchFamily="18" charset="0"/>
                <a:cs typeface="Times New Roman" pitchFamily="18" charset="0"/>
              </a:rPr>
              <a:t>Bãi ngô</a:t>
            </a:r>
          </a:p>
        </p:txBody>
      </p:sp>
      <p:sp>
        <p:nvSpPr>
          <p:cNvPr id="11277" name="Rectangle 13"/>
          <p:cNvSpPr>
            <a:spLocks noChangeArrowheads="1"/>
          </p:cNvSpPr>
          <p:nvPr/>
        </p:nvSpPr>
        <p:spPr bwMode="auto">
          <a:xfrm>
            <a:off x="3048000" y="2530475"/>
            <a:ext cx="5562600" cy="457200"/>
          </a:xfrm>
          <a:prstGeom prst="rect">
            <a:avLst/>
          </a:prstGeom>
          <a:noFill/>
          <a:ln w="9525">
            <a:noFill/>
            <a:miter lim="800000"/>
            <a:headEnd/>
            <a:tailEnd/>
          </a:ln>
          <a:effectLst/>
        </p:spPr>
        <p:txBody>
          <a:bodyPr>
            <a:spAutoFit/>
          </a:bodyPr>
          <a:lstStyle/>
          <a:p>
            <a:pPr>
              <a:spcBef>
                <a:spcPct val="50000"/>
              </a:spcBef>
            </a:pPr>
            <a:r>
              <a:rPr lang="en-US" altLang="en-US" sz="2400" b="1">
                <a:solidFill>
                  <a:srgbClr val="000099"/>
                </a:solidFill>
                <a:latin typeface="Times New Roman" pitchFamily="18" charset="0"/>
                <a:cs typeface="Times New Roman" pitchFamily="18" charset="0"/>
              </a:rPr>
              <a:t>Những cây ngô còn lấm tấm như mạ non. </a:t>
            </a:r>
          </a:p>
        </p:txBody>
      </p:sp>
      <p:sp>
        <p:nvSpPr>
          <p:cNvPr id="3" name="Rectangle 13"/>
          <p:cNvSpPr>
            <a:spLocks noChangeArrowheads="1"/>
          </p:cNvSpPr>
          <p:nvPr/>
        </p:nvSpPr>
        <p:spPr bwMode="auto">
          <a:xfrm>
            <a:off x="3048000" y="2378075"/>
            <a:ext cx="5638800" cy="822325"/>
          </a:xfrm>
          <a:prstGeom prst="rect">
            <a:avLst/>
          </a:prstGeom>
          <a:noFill/>
          <a:ln w="9525">
            <a:noFill/>
            <a:miter lim="800000"/>
            <a:headEnd/>
            <a:tailEnd/>
          </a:ln>
          <a:effectLst/>
        </p:spPr>
        <p:txBody>
          <a:bodyPr>
            <a:spAutoFit/>
          </a:bodyPr>
          <a:lstStyle/>
          <a:p>
            <a:pPr>
              <a:spcBef>
                <a:spcPct val="50000"/>
              </a:spcBef>
            </a:pPr>
            <a:r>
              <a:rPr lang="en-US" altLang="en-US" sz="2400" b="1">
                <a:solidFill>
                  <a:srgbClr val="000099"/>
                </a:solidFill>
                <a:latin typeface="Times New Roman" pitchFamily="18" charset="0"/>
                <a:cs typeface="Times New Roman" pitchFamily="18" charset="0"/>
              </a:rPr>
              <a:t>Những lá ngô rộng dài, trổ ra mạnh mẽ, nõn nà.</a:t>
            </a:r>
          </a:p>
        </p:txBody>
      </p:sp>
      <p:sp>
        <p:nvSpPr>
          <p:cNvPr id="11278" name="Text Box 14"/>
          <p:cNvSpPr txBox="1">
            <a:spLocks noChangeArrowheads="1"/>
          </p:cNvSpPr>
          <p:nvPr/>
        </p:nvSpPr>
        <p:spPr bwMode="auto">
          <a:xfrm>
            <a:off x="838200" y="6061075"/>
            <a:ext cx="1295400" cy="466725"/>
          </a:xfrm>
          <a:prstGeom prst="rect">
            <a:avLst/>
          </a:prstGeom>
          <a:solidFill>
            <a:schemeClr val="bg1"/>
          </a:solidFill>
          <a:ln w="9525">
            <a:solidFill>
              <a:schemeClr val="folHlink"/>
            </a:solidFill>
            <a:miter lim="800000"/>
            <a:headEnd/>
            <a:tailEnd/>
          </a:ln>
          <a:effectLst/>
        </p:spPr>
        <p:txBody>
          <a:bodyPr>
            <a:spAutoFit/>
          </a:bodyPr>
          <a:lstStyle/>
          <a:p>
            <a:pPr algn="just">
              <a:spcBef>
                <a:spcPct val="50000"/>
              </a:spcBef>
            </a:pPr>
            <a:r>
              <a:rPr lang="en-US" altLang="en-US" sz="2400" b="1">
                <a:solidFill>
                  <a:srgbClr val="FF0066"/>
                </a:solidFill>
                <a:latin typeface="Times New Roman" pitchFamily="18" charset="0"/>
                <a:cs typeface="Times New Roman" pitchFamily="18" charset="0"/>
              </a:rPr>
              <a:t>Đoạn 1:</a:t>
            </a:r>
            <a:endParaRPr lang="en-US" altLang="en-US" sz="2400" b="1">
              <a:latin typeface="Times New Roman" pitchFamily="18" charset="0"/>
              <a:cs typeface="Times New Roman" pitchFamily="18" charset="0"/>
            </a:endParaRPr>
          </a:p>
        </p:txBody>
      </p:sp>
      <p:sp>
        <p:nvSpPr>
          <p:cNvPr id="4" name="Text Box 14"/>
          <p:cNvSpPr txBox="1">
            <a:spLocks noChangeArrowheads="1"/>
          </p:cNvSpPr>
          <p:nvPr/>
        </p:nvSpPr>
        <p:spPr bwMode="auto">
          <a:xfrm>
            <a:off x="2895600" y="2301875"/>
            <a:ext cx="5715000" cy="822325"/>
          </a:xfrm>
          <a:prstGeom prst="rect">
            <a:avLst/>
          </a:prstGeom>
          <a:noFill/>
          <a:ln w="9525">
            <a:noFill/>
            <a:miter lim="800000"/>
            <a:headEnd/>
            <a:tailEnd/>
          </a:ln>
          <a:effectLst/>
        </p:spPr>
        <p:txBody>
          <a:bodyPr>
            <a:spAutoFit/>
          </a:bodyPr>
          <a:lstStyle/>
          <a:p>
            <a:pPr algn="just">
              <a:spcBef>
                <a:spcPct val="50000"/>
              </a:spcBef>
            </a:pPr>
            <a:r>
              <a:rPr lang="en-US" altLang="en-US" sz="2400" b="1">
                <a:solidFill>
                  <a:srgbClr val="000099"/>
                </a:solidFill>
                <a:latin typeface="Times New Roman" pitchFamily="18" charset="0"/>
                <a:cs typeface="Times New Roman" pitchFamily="18" charset="0"/>
              </a:rPr>
              <a:t>Trên ngọn, một thứ búp như kết bằng nhung và phấn vươn lên. </a:t>
            </a:r>
          </a:p>
        </p:txBody>
      </p:sp>
      <p:sp>
        <p:nvSpPr>
          <p:cNvPr id="5" name="Text Box 14"/>
          <p:cNvSpPr txBox="1">
            <a:spLocks noChangeArrowheads="1"/>
          </p:cNvSpPr>
          <p:nvPr/>
        </p:nvSpPr>
        <p:spPr bwMode="auto">
          <a:xfrm>
            <a:off x="2971800" y="2209800"/>
            <a:ext cx="5791200" cy="1006475"/>
          </a:xfrm>
          <a:prstGeom prst="rect">
            <a:avLst/>
          </a:prstGeom>
          <a:noFill/>
          <a:ln w="9525">
            <a:noFill/>
            <a:miter lim="800000"/>
            <a:headEnd/>
            <a:tailEnd/>
          </a:ln>
          <a:effectLst/>
        </p:spPr>
        <p:txBody>
          <a:bodyPr>
            <a:spAutoFit/>
          </a:bodyPr>
          <a:lstStyle/>
          <a:p>
            <a:pPr algn="just">
              <a:spcBef>
                <a:spcPct val="50000"/>
              </a:spcBef>
            </a:pPr>
            <a:r>
              <a:rPr lang="en-US" altLang="en-US" sz="2000" b="1">
                <a:solidFill>
                  <a:srgbClr val="000099"/>
                </a:solidFill>
                <a:latin typeface="Times New Roman" pitchFamily="18" charset="0"/>
                <a:cs typeface="Times New Roman" pitchFamily="18" charset="0"/>
              </a:rPr>
              <a:t>Núp trong cuống lá, những búp ngô non nhú lên … và những sợi tơ hung hung bọc trong làn áo mỏng óng ánh.</a:t>
            </a:r>
          </a:p>
        </p:txBody>
      </p:sp>
      <p:sp>
        <p:nvSpPr>
          <p:cNvPr id="6" name="Text Box 14"/>
          <p:cNvSpPr txBox="1">
            <a:spLocks noChangeArrowheads="1"/>
          </p:cNvSpPr>
          <p:nvPr/>
        </p:nvSpPr>
        <p:spPr bwMode="auto">
          <a:xfrm>
            <a:off x="3657600" y="6061075"/>
            <a:ext cx="1295400" cy="466725"/>
          </a:xfrm>
          <a:prstGeom prst="rect">
            <a:avLst/>
          </a:prstGeom>
          <a:solidFill>
            <a:schemeClr val="bg1"/>
          </a:solidFill>
          <a:ln w="9525">
            <a:solidFill>
              <a:schemeClr val="folHlink"/>
            </a:solidFill>
            <a:miter lim="800000"/>
            <a:headEnd/>
            <a:tailEnd/>
          </a:ln>
          <a:effectLst/>
        </p:spPr>
        <p:txBody>
          <a:bodyPr>
            <a:spAutoFit/>
          </a:bodyPr>
          <a:lstStyle/>
          <a:p>
            <a:pPr algn="just">
              <a:spcBef>
                <a:spcPct val="50000"/>
              </a:spcBef>
            </a:pPr>
            <a:r>
              <a:rPr lang="en-US" altLang="en-US" sz="2400" b="1">
                <a:solidFill>
                  <a:srgbClr val="FF0066"/>
                </a:solidFill>
                <a:latin typeface="Times New Roman" pitchFamily="18" charset="0"/>
                <a:cs typeface="Times New Roman" pitchFamily="18" charset="0"/>
              </a:rPr>
              <a:t>Đoạn 2:</a:t>
            </a:r>
            <a:endParaRPr lang="en-US" altLang="en-US" sz="2400" b="1">
              <a:latin typeface="Times New Roman" pitchFamily="18" charset="0"/>
              <a:cs typeface="Times New Roman" pitchFamily="18" charset="0"/>
            </a:endParaRPr>
          </a:p>
        </p:txBody>
      </p:sp>
      <p:sp>
        <p:nvSpPr>
          <p:cNvPr id="11279" name="Text Box 15"/>
          <p:cNvSpPr txBox="1">
            <a:spLocks noChangeArrowheads="1"/>
          </p:cNvSpPr>
          <p:nvPr/>
        </p:nvSpPr>
        <p:spPr bwMode="auto">
          <a:xfrm>
            <a:off x="2971800" y="2179638"/>
            <a:ext cx="5715000" cy="1096962"/>
          </a:xfrm>
          <a:prstGeom prst="rect">
            <a:avLst/>
          </a:prstGeom>
          <a:noFill/>
          <a:ln w="9525">
            <a:noFill/>
            <a:miter lim="800000"/>
            <a:headEnd/>
            <a:tailEnd/>
          </a:ln>
          <a:effectLst/>
        </p:spPr>
        <p:txBody>
          <a:bodyPr>
            <a:spAutoFit/>
          </a:bodyPr>
          <a:lstStyle/>
          <a:p>
            <a:pPr>
              <a:spcBef>
                <a:spcPct val="50000"/>
              </a:spcBef>
            </a:pPr>
            <a:r>
              <a:rPr lang="en-US" altLang="en-US" sz="2200" b="1">
                <a:solidFill>
                  <a:srgbClr val="000099"/>
                </a:solidFill>
                <a:latin typeface="Times New Roman" pitchFamily="18" charset="0"/>
                <a:cs typeface="Times New Roman" pitchFamily="18" charset="0"/>
              </a:rPr>
              <a:t>Lá ngô quắt lại rủ xuống. Những bắp ngô đã mập và chắc, chỉ còn chờ tay người đến bẻ mang về.  </a:t>
            </a:r>
          </a:p>
        </p:txBody>
      </p:sp>
      <p:sp>
        <p:nvSpPr>
          <p:cNvPr id="7" name="Text Box 14"/>
          <p:cNvSpPr txBox="1">
            <a:spLocks noChangeArrowheads="1"/>
          </p:cNvSpPr>
          <p:nvPr/>
        </p:nvSpPr>
        <p:spPr bwMode="auto">
          <a:xfrm>
            <a:off x="6629400" y="6061075"/>
            <a:ext cx="1295400" cy="466725"/>
          </a:xfrm>
          <a:prstGeom prst="rect">
            <a:avLst/>
          </a:prstGeom>
          <a:solidFill>
            <a:schemeClr val="bg1"/>
          </a:solidFill>
          <a:ln w="9525">
            <a:solidFill>
              <a:schemeClr val="folHlink"/>
            </a:solidFill>
            <a:miter lim="800000"/>
            <a:headEnd/>
            <a:tailEnd/>
          </a:ln>
          <a:effectLst/>
        </p:spPr>
        <p:txBody>
          <a:bodyPr>
            <a:spAutoFit/>
          </a:bodyPr>
          <a:lstStyle/>
          <a:p>
            <a:pPr algn="just">
              <a:spcBef>
                <a:spcPct val="50000"/>
              </a:spcBef>
            </a:pPr>
            <a:r>
              <a:rPr lang="en-US" altLang="en-US" sz="2400" b="1">
                <a:solidFill>
                  <a:srgbClr val="FF0066"/>
                </a:solidFill>
                <a:latin typeface="Times New Roman" pitchFamily="18" charset="0"/>
                <a:cs typeface="Times New Roman" pitchFamily="18" charset="0"/>
              </a:rPr>
              <a:t>Đoạn 3:</a:t>
            </a:r>
            <a:endParaRPr lang="en-US" altLang="en-US" sz="2400" b="1">
              <a:latin typeface="Times New Roman" pitchFamily="18" charset="0"/>
              <a:cs typeface="Times New Roman" pitchFamily="18" charset="0"/>
            </a:endParaRPr>
          </a:p>
        </p:txBody>
      </p:sp>
      <p:sp>
        <p:nvSpPr>
          <p:cNvPr id="8" name="Text Box 7"/>
          <p:cNvSpPr txBox="1">
            <a:spLocks noChangeArrowheads="1"/>
          </p:cNvSpPr>
          <p:nvPr/>
        </p:nvSpPr>
        <p:spPr bwMode="auto">
          <a:xfrm>
            <a:off x="3048000" y="2438400"/>
            <a:ext cx="5715000" cy="519113"/>
          </a:xfrm>
          <a:prstGeom prst="rect">
            <a:avLst/>
          </a:prstGeom>
          <a:solidFill>
            <a:schemeClr val="bg1"/>
          </a:solidFill>
          <a:ln w="9525" algn="ctr">
            <a:noFill/>
            <a:miter lim="800000"/>
            <a:headEnd/>
            <a:tailEnd/>
          </a:ln>
          <a:effectLst/>
        </p:spPr>
        <p:txBody>
          <a:bodyPr>
            <a:spAutoFit/>
          </a:bodyPr>
          <a:lstStyle/>
          <a:p>
            <a:r>
              <a:rPr lang="en-US" altLang="en-US" sz="2800" b="1">
                <a:solidFill>
                  <a:srgbClr val="FF3300"/>
                </a:solidFill>
                <a:latin typeface="Times New Roman" pitchFamily="18" charset="0"/>
                <a:cs typeface="Times New Roman" pitchFamily="18" charset="0"/>
              </a:rPr>
              <a:t>Tả từng thời kỳ phát triển của cây.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style.rotation</p:attrName>
                                        </p:attrNameLst>
                                      </p:cBhvr>
                                      <p:tavLst>
                                        <p:tav tm="0">
                                          <p:val>
                                            <p:fltVal val="720"/>
                                          </p:val>
                                        </p:tav>
                                        <p:tav tm="100000">
                                          <p:val>
                                            <p:fltVal val="0"/>
                                          </p:val>
                                        </p:tav>
                                      </p:tavLst>
                                    </p:anim>
                                    <p:anim calcmode="lin" valueType="num">
                                      <p:cBhvr>
                                        <p:cTn id="9"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0" dur="1000" fill="hold"/>
                                        <p:tgtEl>
                                          <p:spTgt spid="2">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1277"/>
                                        </p:tgtEl>
                                        <p:attrNameLst>
                                          <p:attrName>style.visibility</p:attrName>
                                        </p:attrNameLst>
                                      </p:cBhvr>
                                      <p:to>
                                        <p:strVal val="visible"/>
                                      </p:to>
                                    </p:set>
                                    <p:anim calcmode="lin" valueType="num">
                                      <p:cBhvr>
                                        <p:cTn id="15" dur="1000" fill="hold"/>
                                        <p:tgtEl>
                                          <p:spTgt spid="11277"/>
                                        </p:tgtEl>
                                        <p:attrNameLst>
                                          <p:attrName>ppt_w</p:attrName>
                                        </p:attrNameLst>
                                      </p:cBhvr>
                                      <p:tavLst>
                                        <p:tav tm="0">
                                          <p:val>
                                            <p:fltVal val="0"/>
                                          </p:val>
                                        </p:tav>
                                        <p:tav tm="100000">
                                          <p:val>
                                            <p:strVal val="#ppt_w"/>
                                          </p:val>
                                        </p:tav>
                                      </p:tavLst>
                                    </p:anim>
                                    <p:anim calcmode="lin" valueType="num">
                                      <p:cBhvr>
                                        <p:cTn id="16" dur="1000" fill="hold"/>
                                        <p:tgtEl>
                                          <p:spTgt spid="11277"/>
                                        </p:tgtEl>
                                        <p:attrNameLst>
                                          <p:attrName>ppt_h</p:attrName>
                                        </p:attrNameLst>
                                      </p:cBhvr>
                                      <p:tavLst>
                                        <p:tav tm="0">
                                          <p:val>
                                            <p:fltVal val="0"/>
                                          </p:val>
                                        </p:tav>
                                        <p:tav tm="100000">
                                          <p:val>
                                            <p:strVal val="#ppt_h"/>
                                          </p:val>
                                        </p:tav>
                                      </p:tavLst>
                                    </p:anim>
                                    <p:anim calcmode="lin" valueType="num">
                                      <p:cBhvr>
                                        <p:cTn id="17" dur="1000" fill="hold"/>
                                        <p:tgtEl>
                                          <p:spTgt spid="1127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277"/>
                                        </p:tgtEl>
                                        <p:attrNameLst>
                                          <p:attrName>ppt_y</p:attrName>
                                        </p:attrNameLst>
                                      </p:cBhvr>
                                      <p:tavLst>
                                        <p:tav tm="0" fmla="#ppt_y+(sin(-2*pi*(1-$))*-#ppt_x+cos(-2*pi*(1-$))*(1-#ppt_y))*(1-$)">
                                          <p:val>
                                            <p:fltVal val="0"/>
                                          </p:val>
                                        </p:tav>
                                        <p:tav tm="100000">
                                          <p:val>
                                            <p:fltVal val="1"/>
                                          </p:val>
                                        </p:tav>
                                      </p:tavLst>
                                    </p:anim>
                                  </p:childTnLst>
                                </p:cTn>
                              </p:par>
                              <p:par>
                                <p:cTn id="19" presetID="5" presetClass="entr" presetSubtype="1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checkerboard(across)">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7180"/>
                                        </p:tgtEl>
                                        <p:attrNameLst>
                                          <p:attrName>style.visibility</p:attrName>
                                        </p:attrNameLst>
                                      </p:cBhvr>
                                      <p:to>
                                        <p:strVal val="visible"/>
                                      </p:to>
                                    </p:set>
                                    <p:animEffect transition="in" filter="fade">
                                      <p:cBhvr>
                                        <p:cTn id="26" dur="1000"/>
                                        <p:tgtEl>
                                          <p:spTgt spid="7180"/>
                                        </p:tgtEl>
                                      </p:cBhvr>
                                    </p:animEffect>
                                    <p:anim calcmode="lin" valueType="num">
                                      <p:cBhvr>
                                        <p:cTn id="27" dur="1000" fill="hold"/>
                                        <p:tgtEl>
                                          <p:spTgt spid="7180"/>
                                        </p:tgtEl>
                                        <p:attrNameLst>
                                          <p:attrName>ppt_x</p:attrName>
                                        </p:attrNameLst>
                                      </p:cBhvr>
                                      <p:tavLst>
                                        <p:tav tm="0">
                                          <p:val>
                                            <p:strVal val="#ppt_x"/>
                                          </p:val>
                                        </p:tav>
                                        <p:tav tm="100000">
                                          <p:val>
                                            <p:strVal val="#ppt_x"/>
                                          </p:val>
                                        </p:tav>
                                      </p:tavLst>
                                    </p:anim>
                                    <p:anim calcmode="lin" valueType="num">
                                      <p:cBhvr>
                                        <p:cTn id="28" dur="1000" fill="hold"/>
                                        <p:tgtEl>
                                          <p:spTgt spid="718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xit" presetSubtype="10" fill="hold" grpId="1" nodeType="clickEffect">
                                  <p:stCondLst>
                                    <p:cond delay="0"/>
                                  </p:stCondLst>
                                  <p:childTnLst>
                                    <p:anim calcmode="lin" valueType="num">
                                      <p:cBhvr>
                                        <p:cTn id="37" dur="500"/>
                                        <p:tgtEl>
                                          <p:spTgt spid="11277"/>
                                        </p:tgtEl>
                                        <p:attrNameLst>
                                          <p:attrName>ppt_w</p:attrName>
                                        </p:attrNameLst>
                                      </p:cBhvr>
                                      <p:tavLst>
                                        <p:tav tm="0">
                                          <p:val>
                                            <p:strVal val="ppt_w"/>
                                          </p:val>
                                        </p:tav>
                                        <p:tav tm="100000">
                                          <p:val>
                                            <p:fltVal val="0"/>
                                          </p:val>
                                        </p:tav>
                                      </p:tavLst>
                                    </p:anim>
                                    <p:anim calcmode="lin" valueType="num">
                                      <p:cBhvr>
                                        <p:cTn id="38" dur="500"/>
                                        <p:tgtEl>
                                          <p:spTgt spid="11277"/>
                                        </p:tgtEl>
                                        <p:attrNameLst>
                                          <p:attrName>ppt_h</p:attrName>
                                        </p:attrNameLst>
                                      </p:cBhvr>
                                      <p:tavLst>
                                        <p:tav tm="0">
                                          <p:val>
                                            <p:strVal val="ppt_h"/>
                                          </p:val>
                                        </p:tav>
                                        <p:tav tm="100000">
                                          <p:val>
                                            <p:strVal val="ppt_h"/>
                                          </p:val>
                                        </p:tav>
                                      </p:tavLst>
                                    </p:anim>
                                    <p:set>
                                      <p:cBhvr>
                                        <p:cTn id="39" dur="1" fill="hold">
                                          <p:stCondLst>
                                            <p:cond delay="499"/>
                                          </p:stCondLst>
                                        </p:cTn>
                                        <p:tgtEl>
                                          <p:spTgt spid="11277"/>
                                        </p:tgtEl>
                                        <p:attrNameLst>
                                          <p:attrName>style.visibility</p:attrName>
                                        </p:attrNameLst>
                                      </p:cBhvr>
                                      <p:to>
                                        <p:strVal val="hidden"/>
                                      </p:to>
                                    </p:set>
                                  </p:childTnLst>
                                </p:cTn>
                              </p:par>
                              <p:par>
                                <p:cTn id="40" presetID="15"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1000" fill="hold"/>
                                        <p:tgtEl>
                                          <p:spTgt spid="3"/>
                                        </p:tgtEl>
                                        <p:attrNameLst>
                                          <p:attrName>ppt_w</p:attrName>
                                        </p:attrNameLst>
                                      </p:cBhvr>
                                      <p:tavLst>
                                        <p:tav tm="0">
                                          <p:val>
                                            <p:fltVal val="0"/>
                                          </p:val>
                                        </p:tav>
                                        <p:tav tm="100000">
                                          <p:val>
                                            <p:strVal val="#ppt_w"/>
                                          </p:val>
                                        </p:tav>
                                      </p:tavLst>
                                    </p:anim>
                                    <p:anim calcmode="lin" valueType="num">
                                      <p:cBhvr>
                                        <p:cTn id="43" dur="1000" fill="hold"/>
                                        <p:tgtEl>
                                          <p:spTgt spid="3"/>
                                        </p:tgtEl>
                                        <p:attrNameLst>
                                          <p:attrName>ppt_h</p:attrName>
                                        </p:attrNameLst>
                                      </p:cBhvr>
                                      <p:tavLst>
                                        <p:tav tm="0">
                                          <p:val>
                                            <p:fltVal val="0"/>
                                          </p:val>
                                        </p:tav>
                                        <p:tav tm="100000">
                                          <p:val>
                                            <p:strVal val="#ppt_h"/>
                                          </p:val>
                                        </p:tav>
                                      </p:tavLst>
                                    </p:anim>
                                    <p:anim calcmode="lin" valueType="num">
                                      <p:cBhvr>
                                        <p:cTn id="44"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6" fill="hold">
                      <p:stCondLst>
                        <p:cond delay="indefinite"/>
                      </p:stCondLst>
                      <p:childTnLst>
                        <p:par>
                          <p:cTn id="47" fill="hold">
                            <p:stCondLst>
                              <p:cond delay="0"/>
                            </p:stCondLst>
                            <p:childTnLst>
                              <p:par>
                                <p:cTn id="48" presetID="35" presetClass="path" presetSubtype="0" accel="50000" decel="50000" fill="hold" nodeType="clickEffect">
                                  <p:stCondLst>
                                    <p:cond delay="0"/>
                                  </p:stCondLst>
                                  <p:childTnLst>
                                    <p:animMotion origin="layout" path="M -2.5E-6 -2.42775E-6 L -0.31614 0.01203 " pathEditMode="relative" rAng="0" ptsTypes="AA">
                                      <p:cBhvr>
                                        <p:cTn id="49" dur="2000" fill="hold"/>
                                        <p:tgtEl>
                                          <p:spTgt spid="10"/>
                                        </p:tgtEl>
                                        <p:attrNameLst>
                                          <p:attrName>ppt_x</p:attrName>
                                          <p:attrName>ppt_y</p:attrName>
                                        </p:attrNameLst>
                                      </p:cBhvr>
                                      <p:rCtr x="-158" y="6"/>
                                    </p:animMotion>
                                  </p:childTnLst>
                                </p:cTn>
                              </p:par>
                            </p:childTnLst>
                          </p:cTn>
                        </p:par>
                        <p:par>
                          <p:cTn id="50" fill="hold">
                            <p:stCondLst>
                              <p:cond delay="2000"/>
                            </p:stCondLst>
                            <p:childTnLst>
                              <p:par>
                                <p:cTn id="51" presetID="39" presetClass="entr" presetSubtype="0" accel="100000" fill="hold" grpId="0" nodeType="afterEffect">
                                  <p:stCondLst>
                                    <p:cond delay="0"/>
                                  </p:stCondLst>
                                  <p:childTnLst>
                                    <p:set>
                                      <p:cBhvr>
                                        <p:cTn id="52" dur="1" fill="hold">
                                          <p:stCondLst>
                                            <p:cond delay="0"/>
                                          </p:stCondLst>
                                        </p:cTn>
                                        <p:tgtEl>
                                          <p:spTgt spid="11278"/>
                                        </p:tgtEl>
                                        <p:attrNameLst>
                                          <p:attrName>style.visibility</p:attrName>
                                        </p:attrNameLst>
                                      </p:cBhvr>
                                      <p:to>
                                        <p:strVal val="visible"/>
                                      </p:to>
                                    </p:set>
                                    <p:anim calcmode="lin" valueType="num">
                                      <p:cBhvr>
                                        <p:cTn id="53" dur="500" fill="hold"/>
                                        <p:tgtEl>
                                          <p:spTgt spid="11278"/>
                                        </p:tgtEl>
                                        <p:attrNameLst>
                                          <p:attrName>ppt_h</p:attrName>
                                        </p:attrNameLst>
                                      </p:cBhvr>
                                      <p:tavLst>
                                        <p:tav tm="0">
                                          <p:val>
                                            <p:strVal val="#ppt_h/20"/>
                                          </p:val>
                                        </p:tav>
                                        <p:tav tm="50000">
                                          <p:val>
                                            <p:strVal val="#ppt_h/20"/>
                                          </p:val>
                                        </p:tav>
                                        <p:tav tm="100000">
                                          <p:val>
                                            <p:strVal val="#ppt_h"/>
                                          </p:val>
                                        </p:tav>
                                      </p:tavLst>
                                    </p:anim>
                                    <p:anim calcmode="lin" valueType="num">
                                      <p:cBhvr>
                                        <p:cTn id="54" dur="500" fill="hold"/>
                                        <p:tgtEl>
                                          <p:spTgt spid="11278"/>
                                        </p:tgtEl>
                                        <p:attrNameLst>
                                          <p:attrName>ppt_w</p:attrName>
                                        </p:attrNameLst>
                                      </p:cBhvr>
                                      <p:tavLst>
                                        <p:tav tm="0">
                                          <p:val>
                                            <p:strVal val="#ppt_w+.3"/>
                                          </p:val>
                                        </p:tav>
                                        <p:tav tm="50000">
                                          <p:val>
                                            <p:strVal val="#ppt_w+.3"/>
                                          </p:val>
                                        </p:tav>
                                        <p:tav tm="100000">
                                          <p:val>
                                            <p:strVal val="#ppt_w"/>
                                          </p:val>
                                        </p:tav>
                                      </p:tavLst>
                                    </p:anim>
                                    <p:anim calcmode="lin" valueType="num">
                                      <p:cBhvr>
                                        <p:cTn id="55" dur="500" fill="hold"/>
                                        <p:tgtEl>
                                          <p:spTgt spid="11278"/>
                                        </p:tgtEl>
                                        <p:attrNameLst>
                                          <p:attrName>ppt_x</p:attrName>
                                        </p:attrNameLst>
                                      </p:cBhvr>
                                      <p:tavLst>
                                        <p:tav tm="0">
                                          <p:val>
                                            <p:strVal val="#ppt_x-.3"/>
                                          </p:val>
                                        </p:tav>
                                        <p:tav tm="50000">
                                          <p:val>
                                            <p:strVal val="#ppt_x"/>
                                          </p:val>
                                        </p:tav>
                                        <p:tav tm="100000">
                                          <p:val>
                                            <p:strVal val="#ppt_x"/>
                                          </p:val>
                                        </p:tav>
                                      </p:tavLst>
                                    </p:anim>
                                    <p:anim calcmode="lin" valueType="num">
                                      <p:cBhvr>
                                        <p:cTn id="56" dur="500" fill="hold"/>
                                        <p:tgtEl>
                                          <p:spTgt spid="1127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33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7" presetClass="exit" presetSubtype="10" fill="hold" grpId="1" nodeType="clickEffect">
                                  <p:stCondLst>
                                    <p:cond delay="0"/>
                                  </p:stCondLst>
                                  <p:childTnLst>
                                    <p:anim calcmode="lin" valueType="num">
                                      <p:cBhvr>
                                        <p:cTn id="64" dur="500"/>
                                        <p:tgtEl>
                                          <p:spTgt spid="3"/>
                                        </p:tgtEl>
                                        <p:attrNameLst>
                                          <p:attrName>ppt_w</p:attrName>
                                        </p:attrNameLst>
                                      </p:cBhvr>
                                      <p:tavLst>
                                        <p:tav tm="0">
                                          <p:val>
                                            <p:strVal val="ppt_w"/>
                                          </p:val>
                                        </p:tav>
                                        <p:tav tm="100000">
                                          <p:val>
                                            <p:fltVal val="0"/>
                                          </p:val>
                                        </p:tav>
                                      </p:tavLst>
                                    </p:anim>
                                    <p:anim calcmode="lin" valueType="num">
                                      <p:cBhvr>
                                        <p:cTn id="65" dur="500"/>
                                        <p:tgtEl>
                                          <p:spTgt spid="3"/>
                                        </p:tgtEl>
                                        <p:attrNameLst>
                                          <p:attrName>ppt_h</p:attrName>
                                        </p:attrNameLst>
                                      </p:cBhvr>
                                      <p:tavLst>
                                        <p:tav tm="0">
                                          <p:val>
                                            <p:strVal val="ppt_h"/>
                                          </p:val>
                                        </p:tav>
                                        <p:tav tm="100000">
                                          <p:val>
                                            <p:strVal val="ppt_h"/>
                                          </p:val>
                                        </p:tav>
                                      </p:tavLst>
                                    </p:anim>
                                    <p:set>
                                      <p:cBhvr>
                                        <p:cTn id="66" dur="1" fill="hold">
                                          <p:stCondLst>
                                            <p:cond delay="499"/>
                                          </p:stCondLst>
                                        </p:cTn>
                                        <p:tgtEl>
                                          <p:spTgt spid="3"/>
                                        </p:tgtEl>
                                        <p:attrNameLst>
                                          <p:attrName>style.visibility</p:attrName>
                                        </p:attrNameLst>
                                      </p:cBhvr>
                                      <p:to>
                                        <p:strVal val="hidden"/>
                                      </p:to>
                                    </p:set>
                                  </p:childTnLst>
                                </p:cTn>
                              </p:par>
                              <p:par>
                                <p:cTn id="67" presetID="15" presetClass="entr" presetSubtype="0" fill="hold" grpId="0" nodeType="with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p:cTn id="69" dur="1000" fill="hold"/>
                                        <p:tgtEl>
                                          <p:spTgt spid="4"/>
                                        </p:tgtEl>
                                        <p:attrNameLst>
                                          <p:attrName>ppt_w</p:attrName>
                                        </p:attrNameLst>
                                      </p:cBhvr>
                                      <p:tavLst>
                                        <p:tav tm="0">
                                          <p:val>
                                            <p:fltVal val="0"/>
                                          </p:val>
                                        </p:tav>
                                        <p:tav tm="100000">
                                          <p:val>
                                            <p:strVal val="#ppt_w"/>
                                          </p:val>
                                        </p:tav>
                                      </p:tavLst>
                                    </p:anim>
                                    <p:anim calcmode="lin" valueType="num">
                                      <p:cBhvr>
                                        <p:cTn id="70" dur="1000" fill="hold"/>
                                        <p:tgtEl>
                                          <p:spTgt spid="4"/>
                                        </p:tgtEl>
                                        <p:attrNameLst>
                                          <p:attrName>ppt_h</p:attrName>
                                        </p:attrNameLst>
                                      </p:cBhvr>
                                      <p:tavLst>
                                        <p:tav tm="0">
                                          <p:val>
                                            <p:fltVal val="0"/>
                                          </p:val>
                                        </p:tav>
                                        <p:tav tm="100000">
                                          <p:val>
                                            <p:strVal val="#ppt_h"/>
                                          </p:val>
                                        </p:tav>
                                      </p:tavLst>
                                    </p:anim>
                                    <p:anim calcmode="lin" valueType="num">
                                      <p:cBhvr>
                                        <p:cTn id="7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7" presetClass="exit" presetSubtype="10" fill="hold" grpId="1" nodeType="clickEffect">
                                  <p:stCondLst>
                                    <p:cond delay="0"/>
                                  </p:stCondLst>
                                  <p:childTnLst>
                                    <p:anim calcmode="lin" valueType="num">
                                      <p:cBhvr>
                                        <p:cTn id="80" dur="500"/>
                                        <p:tgtEl>
                                          <p:spTgt spid="4"/>
                                        </p:tgtEl>
                                        <p:attrNameLst>
                                          <p:attrName>ppt_w</p:attrName>
                                        </p:attrNameLst>
                                      </p:cBhvr>
                                      <p:tavLst>
                                        <p:tav tm="0">
                                          <p:val>
                                            <p:strVal val="ppt_w"/>
                                          </p:val>
                                        </p:tav>
                                        <p:tav tm="100000">
                                          <p:val>
                                            <p:fltVal val="0"/>
                                          </p:val>
                                        </p:tav>
                                      </p:tavLst>
                                    </p:anim>
                                    <p:anim calcmode="lin" valueType="num">
                                      <p:cBhvr>
                                        <p:cTn id="81" dur="500"/>
                                        <p:tgtEl>
                                          <p:spTgt spid="4"/>
                                        </p:tgtEl>
                                        <p:attrNameLst>
                                          <p:attrName>ppt_h</p:attrName>
                                        </p:attrNameLst>
                                      </p:cBhvr>
                                      <p:tavLst>
                                        <p:tav tm="0">
                                          <p:val>
                                            <p:strVal val="ppt_h"/>
                                          </p:val>
                                        </p:tav>
                                        <p:tav tm="100000">
                                          <p:val>
                                            <p:strVal val="ppt_h"/>
                                          </p:val>
                                        </p:tav>
                                      </p:tavLst>
                                    </p:anim>
                                    <p:set>
                                      <p:cBhvr>
                                        <p:cTn id="82" dur="1" fill="hold">
                                          <p:stCondLst>
                                            <p:cond delay="499"/>
                                          </p:stCondLst>
                                        </p:cTn>
                                        <p:tgtEl>
                                          <p:spTgt spid="4"/>
                                        </p:tgtEl>
                                        <p:attrNameLst>
                                          <p:attrName>style.visibility</p:attrName>
                                        </p:attrNameLst>
                                      </p:cBhvr>
                                      <p:to>
                                        <p:strVal val="hidden"/>
                                      </p:to>
                                    </p:set>
                                  </p:childTnLst>
                                </p:cTn>
                              </p:par>
                              <p:par>
                                <p:cTn id="83" presetID="15" presetClass="entr" presetSubtype="0" fill="hold" grpId="0" nodeType="withEffect">
                                  <p:stCondLst>
                                    <p:cond delay="0"/>
                                  </p:stCondLst>
                                  <p:childTnLst>
                                    <p:set>
                                      <p:cBhvr>
                                        <p:cTn id="84" dur="1" fill="hold">
                                          <p:stCondLst>
                                            <p:cond delay="0"/>
                                          </p:stCondLst>
                                        </p:cTn>
                                        <p:tgtEl>
                                          <p:spTgt spid="5"/>
                                        </p:tgtEl>
                                        <p:attrNameLst>
                                          <p:attrName>style.visibility</p:attrName>
                                        </p:attrNameLst>
                                      </p:cBhvr>
                                      <p:to>
                                        <p:strVal val="visible"/>
                                      </p:to>
                                    </p:set>
                                    <p:anim calcmode="lin" valueType="num">
                                      <p:cBhvr>
                                        <p:cTn id="85" dur="1000" fill="hold"/>
                                        <p:tgtEl>
                                          <p:spTgt spid="5"/>
                                        </p:tgtEl>
                                        <p:attrNameLst>
                                          <p:attrName>ppt_w</p:attrName>
                                        </p:attrNameLst>
                                      </p:cBhvr>
                                      <p:tavLst>
                                        <p:tav tm="0">
                                          <p:val>
                                            <p:fltVal val="0"/>
                                          </p:val>
                                        </p:tav>
                                        <p:tav tm="100000">
                                          <p:val>
                                            <p:strVal val="#ppt_w"/>
                                          </p:val>
                                        </p:tav>
                                      </p:tavLst>
                                    </p:anim>
                                    <p:anim calcmode="lin" valueType="num">
                                      <p:cBhvr>
                                        <p:cTn id="86" dur="1000" fill="hold"/>
                                        <p:tgtEl>
                                          <p:spTgt spid="5"/>
                                        </p:tgtEl>
                                        <p:attrNameLst>
                                          <p:attrName>ppt_h</p:attrName>
                                        </p:attrNameLst>
                                      </p:cBhvr>
                                      <p:tavLst>
                                        <p:tav tm="0">
                                          <p:val>
                                            <p:fltVal val="0"/>
                                          </p:val>
                                        </p:tav>
                                        <p:tav tm="100000">
                                          <p:val>
                                            <p:strVal val="#ppt_h"/>
                                          </p:val>
                                        </p:tav>
                                      </p:tavLst>
                                    </p:anim>
                                    <p:anim calcmode="lin" valueType="num">
                                      <p:cBhvr>
                                        <p:cTn id="8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9" fill="hold">
                      <p:stCondLst>
                        <p:cond delay="indefinite"/>
                      </p:stCondLst>
                      <p:childTnLst>
                        <p:par>
                          <p:cTn id="90" fill="hold">
                            <p:stCondLst>
                              <p:cond delay="0"/>
                            </p:stCondLst>
                            <p:childTnLst>
                              <p:par>
                                <p:cTn id="91" presetID="35" presetClass="path" presetSubtype="0" accel="50000" decel="50000" fill="hold" nodeType="clickEffect">
                                  <p:stCondLst>
                                    <p:cond delay="0"/>
                                  </p:stCondLst>
                                  <p:childTnLst>
                                    <p:animMotion origin="layout" path="M -0.01719 -0.00092 L -0.32552 0.00047 " pathEditMode="relative" rAng="0" ptsTypes="AA">
                                      <p:cBhvr>
                                        <p:cTn id="92" dur="2000" fill="hold"/>
                                        <p:tgtEl>
                                          <p:spTgt spid="11"/>
                                        </p:tgtEl>
                                        <p:attrNameLst>
                                          <p:attrName>ppt_x</p:attrName>
                                          <p:attrName>ppt_y</p:attrName>
                                        </p:attrNameLst>
                                      </p:cBhvr>
                                      <p:rCtr x="-154" y="1"/>
                                    </p:animMotion>
                                  </p:childTnLst>
                                </p:cTn>
                              </p:par>
                            </p:childTnLst>
                          </p:cTn>
                        </p:par>
                        <p:par>
                          <p:cTn id="93" fill="hold">
                            <p:stCondLst>
                              <p:cond delay="2000"/>
                            </p:stCondLst>
                            <p:childTnLst>
                              <p:par>
                                <p:cTn id="94" presetID="39" presetClass="entr" presetSubtype="0" accel="100000" fill="hold" grpId="0" nodeType="afterEffect">
                                  <p:stCondLst>
                                    <p:cond delay="0"/>
                                  </p:stCondLst>
                                  <p:childTnLst>
                                    <p:set>
                                      <p:cBhvr>
                                        <p:cTn id="95" dur="1" fill="hold">
                                          <p:stCondLst>
                                            <p:cond delay="0"/>
                                          </p:stCondLst>
                                        </p:cTn>
                                        <p:tgtEl>
                                          <p:spTgt spid="6"/>
                                        </p:tgtEl>
                                        <p:attrNameLst>
                                          <p:attrName>style.visibility</p:attrName>
                                        </p:attrNameLst>
                                      </p:cBhvr>
                                      <p:to>
                                        <p:strVal val="visible"/>
                                      </p:to>
                                    </p:set>
                                    <p:anim calcmode="lin" valueType="num">
                                      <p:cBhvr>
                                        <p:cTn id="96"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97"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98"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9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6" presetClass="entr" presetSubtype="16" fill="hold" nodeType="clickEffect">
                                  <p:stCondLst>
                                    <p:cond delay="0"/>
                                  </p:stCondLst>
                                  <p:childTnLst>
                                    <p:set>
                                      <p:cBhvr>
                                        <p:cTn id="103" dur="1" fill="hold">
                                          <p:stCondLst>
                                            <p:cond delay="0"/>
                                          </p:stCondLst>
                                        </p:cTn>
                                        <p:tgtEl>
                                          <p:spTgt spid="13329"/>
                                        </p:tgtEl>
                                        <p:attrNameLst>
                                          <p:attrName>style.visibility</p:attrName>
                                        </p:attrNameLst>
                                      </p:cBhvr>
                                      <p:to>
                                        <p:strVal val="visible"/>
                                      </p:to>
                                    </p:set>
                                    <p:animEffect transition="in" filter="circle(in)">
                                      <p:cBhvr>
                                        <p:cTn id="104" dur="250"/>
                                        <p:tgtEl>
                                          <p:spTgt spid="13329"/>
                                        </p:tgtEl>
                                      </p:cBhvr>
                                    </p:animEffect>
                                  </p:childTnLst>
                                </p:cTn>
                              </p:par>
                            </p:childTnLst>
                          </p:cTn>
                        </p:par>
                      </p:childTnLst>
                    </p:cTn>
                  </p:par>
                  <p:par>
                    <p:cTn id="105" fill="hold">
                      <p:stCondLst>
                        <p:cond delay="indefinite"/>
                      </p:stCondLst>
                      <p:childTnLst>
                        <p:par>
                          <p:cTn id="106" fill="hold">
                            <p:stCondLst>
                              <p:cond delay="0"/>
                            </p:stCondLst>
                            <p:childTnLst>
                              <p:par>
                                <p:cTn id="107" presetID="17" presetClass="exit" presetSubtype="10" fill="hold" grpId="1" nodeType="clickEffect">
                                  <p:stCondLst>
                                    <p:cond delay="0"/>
                                  </p:stCondLst>
                                  <p:childTnLst>
                                    <p:anim calcmode="lin" valueType="num">
                                      <p:cBhvr>
                                        <p:cTn id="108" dur="500"/>
                                        <p:tgtEl>
                                          <p:spTgt spid="5"/>
                                        </p:tgtEl>
                                        <p:attrNameLst>
                                          <p:attrName>ppt_w</p:attrName>
                                        </p:attrNameLst>
                                      </p:cBhvr>
                                      <p:tavLst>
                                        <p:tav tm="0">
                                          <p:val>
                                            <p:strVal val="ppt_w"/>
                                          </p:val>
                                        </p:tav>
                                        <p:tav tm="100000">
                                          <p:val>
                                            <p:fltVal val="0"/>
                                          </p:val>
                                        </p:tav>
                                      </p:tavLst>
                                    </p:anim>
                                    <p:anim calcmode="lin" valueType="num">
                                      <p:cBhvr>
                                        <p:cTn id="109" dur="500"/>
                                        <p:tgtEl>
                                          <p:spTgt spid="5"/>
                                        </p:tgtEl>
                                        <p:attrNameLst>
                                          <p:attrName>ppt_h</p:attrName>
                                        </p:attrNameLst>
                                      </p:cBhvr>
                                      <p:tavLst>
                                        <p:tav tm="0">
                                          <p:val>
                                            <p:strVal val="ppt_h"/>
                                          </p:val>
                                        </p:tav>
                                        <p:tav tm="100000">
                                          <p:val>
                                            <p:strVal val="ppt_h"/>
                                          </p:val>
                                        </p:tav>
                                      </p:tavLst>
                                    </p:anim>
                                    <p:set>
                                      <p:cBhvr>
                                        <p:cTn id="110" dur="1" fill="hold">
                                          <p:stCondLst>
                                            <p:cond delay="499"/>
                                          </p:stCondLst>
                                        </p:cTn>
                                        <p:tgtEl>
                                          <p:spTgt spid="5"/>
                                        </p:tgtEl>
                                        <p:attrNameLst>
                                          <p:attrName>style.visibility</p:attrName>
                                        </p:attrNameLst>
                                      </p:cBhvr>
                                      <p:to>
                                        <p:strVal val="hidden"/>
                                      </p:to>
                                    </p:set>
                                  </p:childTnLst>
                                </p:cTn>
                              </p:par>
                              <p:par>
                                <p:cTn id="111" presetID="15" presetClass="entr" presetSubtype="0" fill="hold" grpId="0" nodeType="withEffect">
                                  <p:stCondLst>
                                    <p:cond delay="0"/>
                                  </p:stCondLst>
                                  <p:childTnLst>
                                    <p:set>
                                      <p:cBhvr>
                                        <p:cTn id="112" dur="1" fill="hold">
                                          <p:stCondLst>
                                            <p:cond delay="0"/>
                                          </p:stCondLst>
                                        </p:cTn>
                                        <p:tgtEl>
                                          <p:spTgt spid="11279"/>
                                        </p:tgtEl>
                                        <p:attrNameLst>
                                          <p:attrName>style.visibility</p:attrName>
                                        </p:attrNameLst>
                                      </p:cBhvr>
                                      <p:to>
                                        <p:strVal val="visible"/>
                                      </p:to>
                                    </p:set>
                                    <p:anim calcmode="lin" valueType="num">
                                      <p:cBhvr>
                                        <p:cTn id="113" dur="1000" fill="hold"/>
                                        <p:tgtEl>
                                          <p:spTgt spid="11279"/>
                                        </p:tgtEl>
                                        <p:attrNameLst>
                                          <p:attrName>ppt_w</p:attrName>
                                        </p:attrNameLst>
                                      </p:cBhvr>
                                      <p:tavLst>
                                        <p:tav tm="0">
                                          <p:val>
                                            <p:fltVal val="0"/>
                                          </p:val>
                                        </p:tav>
                                        <p:tav tm="100000">
                                          <p:val>
                                            <p:strVal val="#ppt_w"/>
                                          </p:val>
                                        </p:tav>
                                      </p:tavLst>
                                    </p:anim>
                                    <p:anim calcmode="lin" valueType="num">
                                      <p:cBhvr>
                                        <p:cTn id="114" dur="1000" fill="hold"/>
                                        <p:tgtEl>
                                          <p:spTgt spid="11279"/>
                                        </p:tgtEl>
                                        <p:attrNameLst>
                                          <p:attrName>ppt_h</p:attrName>
                                        </p:attrNameLst>
                                      </p:cBhvr>
                                      <p:tavLst>
                                        <p:tav tm="0">
                                          <p:val>
                                            <p:fltVal val="0"/>
                                          </p:val>
                                        </p:tav>
                                        <p:tav tm="100000">
                                          <p:val>
                                            <p:strVal val="#ppt_h"/>
                                          </p:val>
                                        </p:tav>
                                      </p:tavLst>
                                    </p:anim>
                                    <p:anim calcmode="lin" valueType="num">
                                      <p:cBhvr>
                                        <p:cTn id="115" dur="1000" fill="hold"/>
                                        <p:tgtEl>
                                          <p:spTgt spid="11279"/>
                                        </p:tgtEl>
                                        <p:attrNameLst>
                                          <p:attrName>ppt_x</p:attrName>
                                        </p:attrNameLst>
                                      </p:cBhvr>
                                      <p:tavLst>
                                        <p:tav tm="0" fmla="#ppt_x+(cos(-2*pi*(1-$))*-#ppt_x-sin(-2*pi*(1-$))*(1-#ppt_y))*(1-$)">
                                          <p:val>
                                            <p:fltVal val="0"/>
                                          </p:val>
                                        </p:tav>
                                        <p:tav tm="100000">
                                          <p:val>
                                            <p:fltVal val="1"/>
                                          </p:val>
                                        </p:tav>
                                      </p:tavLst>
                                    </p:anim>
                                    <p:anim calcmode="lin" valueType="num">
                                      <p:cBhvr>
                                        <p:cTn id="116" dur="1000" fill="hold"/>
                                        <p:tgtEl>
                                          <p:spTgt spid="1127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7" fill="hold">
                      <p:stCondLst>
                        <p:cond delay="indefinite"/>
                      </p:stCondLst>
                      <p:childTnLst>
                        <p:par>
                          <p:cTn id="118" fill="hold">
                            <p:stCondLst>
                              <p:cond delay="0"/>
                            </p:stCondLst>
                            <p:childTnLst>
                              <p:par>
                                <p:cTn id="119" presetID="39" presetClass="entr" presetSubtype="0" accel="100000" fill="hold" grpId="0" nodeType="clickEffect">
                                  <p:stCondLst>
                                    <p:cond delay="0"/>
                                  </p:stCondLst>
                                  <p:childTnLst>
                                    <p:set>
                                      <p:cBhvr>
                                        <p:cTn id="120" dur="1" fill="hold">
                                          <p:stCondLst>
                                            <p:cond delay="0"/>
                                          </p:stCondLst>
                                        </p:cTn>
                                        <p:tgtEl>
                                          <p:spTgt spid="7"/>
                                        </p:tgtEl>
                                        <p:attrNameLst>
                                          <p:attrName>style.visibility</p:attrName>
                                        </p:attrNameLst>
                                      </p:cBhvr>
                                      <p:to>
                                        <p:strVal val="visible"/>
                                      </p:to>
                                    </p:set>
                                    <p:anim calcmode="lin" valueType="num">
                                      <p:cBhvr>
                                        <p:cTn id="121"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22"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123"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17" presetClass="exit" presetSubtype="10" fill="hold" grpId="1" nodeType="clickEffect">
                                  <p:stCondLst>
                                    <p:cond delay="0"/>
                                  </p:stCondLst>
                                  <p:childTnLst>
                                    <p:anim calcmode="lin" valueType="num">
                                      <p:cBhvr>
                                        <p:cTn id="128" dur="500"/>
                                        <p:tgtEl>
                                          <p:spTgt spid="11279"/>
                                        </p:tgtEl>
                                        <p:attrNameLst>
                                          <p:attrName>ppt_w</p:attrName>
                                        </p:attrNameLst>
                                      </p:cBhvr>
                                      <p:tavLst>
                                        <p:tav tm="0">
                                          <p:val>
                                            <p:strVal val="ppt_w"/>
                                          </p:val>
                                        </p:tav>
                                        <p:tav tm="100000">
                                          <p:val>
                                            <p:fltVal val="0"/>
                                          </p:val>
                                        </p:tav>
                                      </p:tavLst>
                                    </p:anim>
                                    <p:anim calcmode="lin" valueType="num">
                                      <p:cBhvr>
                                        <p:cTn id="129" dur="500"/>
                                        <p:tgtEl>
                                          <p:spTgt spid="11279"/>
                                        </p:tgtEl>
                                        <p:attrNameLst>
                                          <p:attrName>ppt_h</p:attrName>
                                        </p:attrNameLst>
                                      </p:cBhvr>
                                      <p:tavLst>
                                        <p:tav tm="0">
                                          <p:val>
                                            <p:strVal val="ppt_h"/>
                                          </p:val>
                                        </p:tav>
                                        <p:tav tm="100000">
                                          <p:val>
                                            <p:strVal val="ppt_h"/>
                                          </p:val>
                                        </p:tav>
                                      </p:tavLst>
                                    </p:anim>
                                    <p:set>
                                      <p:cBhvr>
                                        <p:cTn id="130" dur="1" fill="hold">
                                          <p:stCondLst>
                                            <p:cond delay="499"/>
                                          </p:stCondLst>
                                        </p:cTn>
                                        <p:tgtEl>
                                          <p:spTgt spid="11279"/>
                                        </p:tgtEl>
                                        <p:attrNameLst>
                                          <p:attrName>style.visibility</p:attrName>
                                        </p:attrNameLst>
                                      </p:cBhvr>
                                      <p:to>
                                        <p:strVal val="hidden"/>
                                      </p:to>
                                    </p:set>
                                  </p:childTnLst>
                                </p:cTn>
                              </p:par>
                              <p:par>
                                <p:cTn id="131" presetID="51" presetClass="entr" presetSubtype="0" fill="hold" grpId="0" nodeType="withEffect">
                                  <p:stCondLst>
                                    <p:cond delay="0"/>
                                  </p:stCondLst>
                                  <p:childTnLst>
                                    <p:set>
                                      <p:cBhvr>
                                        <p:cTn id="132" dur="1" fill="hold">
                                          <p:stCondLst>
                                            <p:cond delay="0"/>
                                          </p:stCondLst>
                                        </p:cTn>
                                        <p:tgtEl>
                                          <p:spTgt spid="8">
                                            <p:bg/>
                                          </p:spTgt>
                                        </p:tgtEl>
                                        <p:attrNameLst>
                                          <p:attrName>style.visibility</p:attrName>
                                        </p:attrNameLst>
                                      </p:cBhvr>
                                      <p:to>
                                        <p:strVal val="visible"/>
                                      </p:to>
                                    </p:set>
                                    <p:animEffect transition="in" filter="fade">
                                      <p:cBhvr>
                                        <p:cTn id="133" dur="770" decel="100000"/>
                                        <p:tgtEl>
                                          <p:spTgt spid="8">
                                            <p:bg/>
                                          </p:spTgt>
                                        </p:tgtEl>
                                      </p:cBhvr>
                                    </p:animEffect>
                                    <p:animScale>
                                      <p:cBhvr>
                                        <p:cTn id="134" dur="770" decel="100000"/>
                                        <p:tgtEl>
                                          <p:spTgt spid="8">
                                            <p:bg/>
                                          </p:spTgt>
                                        </p:tgtEl>
                                      </p:cBhvr>
                                      <p:from x="10000" y="10000"/>
                                      <p:to x="200000" y="450000"/>
                                    </p:animScale>
                                    <p:animScale>
                                      <p:cBhvr>
                                        <p:cTn id="135" dur="1230" accel="100000" fill="hold">
                                          <p:stCondLst>
                                            <p:cond delay="770"/>
                                          </p:stCondLst>
                                        </p:cTn>
                                        <p:tgtEl>
                                          <p:spTgt spid="8">
                                            <p:bg/>
                                          </p:spTgt>
                                        </p:tgtEl>
                                      </p:cBhvr>
                                      <p:from x="200000" y="450000"/>
                                      <p:to x="100000" y="100000"/>
                                    </p:animScale>
                                    <p:set>
                                      <p:cBhvr>
                                        <p:cTn id="136" dur="770" fill="hold"/>
                                        <p:tgtEl>
                                          <p:spTgt spid="8">
                                            <p:bg/>
                                          </p:spTgt>
                                        </p:tgtEl>
                                        <p:attrNameLst>
                                          <p:attrName>ppt_x</p:attrName>
                                        </p:attrNameLst>
                                      </p:cBhvr>
                                      <p:to>
                                        <p:strVal val="(0.5)"/>
                                      </p:to>
                                    </p:set>
                                    <p:anim from="(0.5)" to="(#ppt_x)" calcmode="lin" valueType="num">
                                      <p:cBhvr>
                                        <p:cTn id="137" dur="1230" accel="100000" fill="hold">
                                          <p:stCondLst>
                                            <p:cond delay="770"/>
                                          </p:stCondLst>
                                        </p:cTn>
                                        <p:tgtEl>
                                          <p:spTgt spid="8">
                                            <p:bg/>
                                          </p:spTgt>
                                        </p:tgtEl>
                                        <p:attrNameLst>
                                          <p:attrName>ppt_x</p:attrName>
                                        </p:attrNameLst>
                                      </p:cBhvr>
                                    </p:anim>
                                    <p:set>
                                      <p:cBhvr>
                                        <p:cTn id="138" dur="770" fill="hold"/>
                                        <p:tgtEl>
                                          <p:spTgt spid="8">
                                            <p:bg/>
                                          </p:spTgt>
                                        </p:tgtEl>
                                        <p:attrNameLst>
                                          <p:attrName>ppt_y</p:attrName>
                                        </p:attrNameLst>
                                      </p:cBhvr>
                                      <p:to>
                                        <p:strVal val="(#ppt_y+0.4)"/>
                                      </p:to>
                                    </p:set>
                                    <p:anim from="(#ppt_y+0.4)" to="(#ppt_y)" calcmode="lin" valueType="num">
                                      <p:cBhvr>
                                        <p:cTn id="139" dur="1230" accel="100000" fill="hold">
                                          <p:stCondLst>
                                            <p:cond delay="770"/>
                                          </p:stCondLst>
                                        </p:cTn>
                                        <p:tgtEl>
                                          <p:spTgt spid="8">
                                            <p:bg/>
                                          </p:spTgt>
                                        </p:tgtEl>
                                        <p:attrNameLst>
                                          <p:attrName>ppt_y</p:attrName>
                                        </p:attrNameLst>
                                      </p:cBhvr>
                                    </p:anim>
                                  </p:childTnLst>
                                </p:cTn>
                              </p:par>
                              <p:par>
                                <p:cTn id="140" presetID="51" presetClass="entr" presetSubtype="0" fill="hold" grpId="0" nodeType="withEffect">
                                  <p:stCondLst>
                                    <p:cond delay="0"/>
                                  </p:stCondLst>
                                  <p:childTnLst>
                                    <p:set>
                                      <p:cBhvr>
                                        <p:cTn id="141" dur="1" fill="hold">
                                          <p:stCondLst>
                                            <p:cond delay="0"/>
                                          </p:stCondLst>
                                        </p:cTn>
                                        <p:tgtEl>
                                          <p:spTgt spid="8">
                                            <p:txEl>
                                              <p:pRg st="0" end="0"/>
                                            </p:txEl>
                                          </p:spTgt>
                                        </p:tgtEl>
                                        <p:attrNameLst>
                                          <p:attrName>style.visibility</p:attrName>
                                        </p:attrNameLst>
                                      </p:cBhvr>
                                      <p:to>
                                        <p:strVal val="visible"/>
                                      </p:to>
                                    </p:set>
                                    <p:animEffect transition="in" filter="fade">
                                      <p:cBhvr>
                                        <p:cTn id="142" dur="770" decel="100000"/>
                                        <p:tgtEl>
                                          <p:spTgt spid="8">
                                            <p:txEl>
                                              <p:pRg st="0" end="0"/>
                                            </p:txEl>
                                          </p:spTgt>
                                        </p:tgtEl>
                                      </p:cBhvr>
                                    </p:animEffect>
                                    <p:animScale>
                                      <p:cBhvr>
                                        <p:cTn id="143" dur="770" decel="100000"/>
                                        <p:tgtEl>
                                          <p:spTgt spid="8">
                                            <p:txEl>
                                              <p:pRg st="0" end="0"/>
                                            </p:txEl>
                                          </p:spTgt>
                                        </p:tgtEl>
                                      </p:cBhvr>
                                      <p:from x="10000" y="10000"/>
                                      <p:to x="200000" y="450000"/>
                                    </p:animScale>
                                    <p:animScale>
                                      <p:cBhvr>
                                        <p:cTn id="144" dur="1230" accel="100000" fill="hold">
                                          <p:stCondLst>
                                            <p:cond delay="770"/>
                                          </p:stCondLst>
                                        </p:cTn>
                                        <p:tgtEl>
                                          <p:spTgt spid="8">
                                            <p:txEl>
                                              <p:pRg st="0" end="0"/>
                                            </p:txEl>
                                          </p:spTgt>
                                        </p:tgtEl>
                                      </p:cBhvr>
                                      <p:from x="200000" y="450000"/>
                                      <p:to x="100000" y="100000"/>
                                    </p:animScale>
                                    <p:set>
                                      <p:cBhvr>
                                        <p:cTn id="145" dur="770" fill="hold"/>
                                        <p:tgtEl>
                                          <p:spTgt spid="8">
                                            <p:txEl>
                                              <p:pRg st="0" end="0"/>
                                            </p:txEl>
                                          </p:spTgt>
                                        </p:tgtEl>
                                        <p:attrNameLst>
                                          <p:attrName>ppt_x</p:attrName>
                                        </p:attrNameLst>
                                      </p:cBhvr>
                                      <p:to>
                                        <p:strVal val="(0.5)"/>
                                      </p:to>
                                    </p:set>
                                    <p:anim from="(0.5)" to="(#ppt_x)" calcmode="lin" valueType="num">
                                      <p:cBhvr>
                                        <p:cTn id="146" dur="1230" accel="100000" fill="hold">
                                          <p:stCondLst>
                                            <p:cond delay="770"/>
                                          </p:stCondLst>
                                        </p:cTn>
                                        <p:tgtEl>
                                          <p:spTgt spid="8">
                                            <p:txEl>
                                              <p:pRg st="0" end="0"/>
                                            </p:txEl>
                                          </p:spTgt>
                                        </p:tgtEl>
                                        <p:attrNameLst>
                                          <p:attrName>ppt_x</p:attrName>
                                        </p:attrNameLst>
                                      </p:cBhvr>
                                    </p:anim>
                                    <p:set>
                                      <p:cBhvr>
                                        <p:cTn id="147" dur="770" fill="hold"/>
                                        <p:tgtEl>
                                          <p:spTgt spid="8">
                                            <p:txEl>
                                              <p:pRg st="0" end="0"/>
                                            </p:txEl>
                                          </p:spTgt>
                                        </p:tgtEl>
                                        <p:attrNameLst>
                                          <p:attrName>ppt_y</p:attrName>
                                        </p:attrNameLst>
                                      </p:cBhvr>
                                      <p:to>
                                        <p:strVal val="(#ppt_y+0.4)"/>
                                      </p:to>
                                    </p:set>
                                    <p:anim from="(#ppt_y+0.4)" to="(#ppt_y)" calcmode="lin" valueType="num">
                                      <p:cBhvr>
                                        <p:cTn id="148" dur="1230" accel="100000" fill="hold">
                                          <p:stCondLst>
                                            <p:cond delay="770"/>
                                          </p:stCondLst>
                                        </p:cTn>
                                        <p:tgtEl>
                                          <p:spTgt spid="8">
                                            <p:txEl>
                                              <p:pRg st="0" end="0"/>
                                            </p:txEl>
                                          </p:spTgt>
                                        </p:tgtEl>
                                        <p:attrNameLst>
                                          <p:attrName>ppt_y</p:attrName>
                                        </p:attrNameLst>
                                      </p:cBhvr>
                                    </p:anim>
                                  </p:childTnLst>
                                </p:cTn>
                              </p:par>
                            </p:childTnLst>
                          </p:cTn>
                        </p:par>
                        <p:par>
                          <p:cTn id="149" fill="hold">
                            <p:stCondLst>
                              <p:cond delay="2000"/>
                            </p:stCondLst>
                            <p:childTnLst>
                              <p:par>
                                <p:cTn id="150" presetID="10" presetClass="entr" presetSubtype="0" fill="hold" nodeType="afterEffect">
                                  <p:stCondLst>
                                    <p:cond delay="0"/>
                                  </p:stCondLst>
                                  <p:childTnLst>
                                    <p:set>
                                      <p:cBhvr>
                                        <p:cTn id="151" dur="1" fill="hold">
                                          <p:stCondLst>
                                            <p:cond delay="0"/>
                                          </p:stCondLst>
                                        </p:cTn>
                                        <p:tgtEl>
                                          <p:spTgt spid="13319">
                                            <p:txEl>
                                              <p:pRg st="0" end="0"/>
                                            </p:txEl>
                                          </p:spTgt>
                                        </p:tgtEl>
                                        <p:attrNameLst>
                                          <p:attrName>style.visibility</p:attrName>
                                        </p:attrNameLst>
                                      </p:cBhvr>
                                      <p:to>
                                        <p:strVal val="visible"/>
                                      </p:to>
                                    </p:set>
                                    <p:animEffect transition="in" filter="fade">
                                      <p:cBhvr>
                                        <p:cTn id="152" dur="500"/>
                                        <p:tgtEl>
                                          <p:spTgt spid="133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build="allAtOnce"/>
      <p:bldP spid="11277" grpId="0"/>
      <p:bldP spid="11277" grpId="1"/>
      <p:bldP spid="3" grpId="0"/>
      <p:bldP spid="3" grpId="1"/>
      <p:bldP spid="11278" grpId="0" animBg="1"/>
      <p:bldP spid="4" grpId="0"/>
      <p:bldP spid="4" grpId="1"/>
      <p:bldP spid="5" grpId="0"/>
      <p:bldP spid="5" grpId="1"/>
      <p:bldP spid="6" grpId="0" animBg="1"/>
      <p:bldP spid="11279" grpId="0"/>
      <p:bldP spid="11279" grpId="1"/>
      <p:bldP spid="7" grpId="0" animBg="1"/>
      <p:bldP spid="8" grpId="0" uiExpand="1"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endParaRPr lang="en-US" smtClean="0"/>
          </a:p>
        </p:txBody>
      </p:sp>
      <p:sp>
        <p:nvSpPr>
          <p:cNvPr id="65539" name="Rectangle 3"/>
          <p:cNvSpPr>
            <a:spLocks noGrp="1" noChangeArrowheads="1"/>
          </p:cNvSpPr>
          <p:nvPr>
            <p:ph type="body" idx="1"/>
          </p:nvPr>
        </p:nvSpPr>
        <p:spPr/>
        <p:txBody>
          <a:bodyPr/>
          <a:lstStyle/>
          <a:p>
            <a:endParaRPr lang="en-US" smtClean="0"/>
          </a:p>
        </p:txBody>
      </p:sp>
      <p:pic>
        <p:nvPicPr>
          <p:cNvPr id="65540" name="Picture 2" descr="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5550" name="Oval 6" descr="Recycled paper"/>
          <p:cNvSpPr>
            <a:spLocks noChangeArrowheads="1"/>
          </p:cNvSpPr>
          <p:nvPr/>
        </p:nvSpPr>
        <p:spPr bwMode="auto">
          <a:xfrm>
            <a:off x="533400" y="1143000"/>
            <a:ext cx="2971800" cy="457200"/>
          </a:xfrm>
          <a:prstGeom prst="ellipse">
            <a:avLst/>
          </a:prstGeom>
          <a:blipFill dpi="0" rotWithShape="1">
            <a:blip r:embed="rId3"/>
            <a:srcRect/>
            <a:tile tx="0" ty="0" sx="100000" sy="100000" flip="none" algn="tl"/>
          </a:blipFill>
          <a:ln w="9525">
            <a:round/>
            <a:headEnd/>
            <a:tailEnd/>
          </a:ln>
          <a:scene3d>
            <a:camera prst="legacyObliqueBottomLeft"/>
            <a:lightRig rig="legacyFlat3" dir="t"/>
          </a:scene3d>
          <a:sp3d extrusionH="430200" prstMaterial="legacyMatte">
            <a:bevelT w="13500" h="13500" prst="angle"/>
            <a:bevelB w="13500" h="13500" prst="angle"/>
            <a:extrusionClr>
              <a:srgbClr val="FFFFFF"/>
            </a:extrusionClr>
          </a:sp3d>
        </p:spPr>
        <p:txBody>
          <a:bodyPr wrap="none" anchor="ctr">
            <a:flatTx/>
          </a:bodyPr>
          <a:lstStyle/>
          <a:p>
            <a:pPr algn="ctr"/>
            <a:r>
              <a:rPr lang="en-US" sz="2800" b="1">
                <a:solidFill>
                  <a:srgbClr val="FF0000"/>
                </a:solidFill>
                <a:latin typeface="Times New Roman" pitchFamily="18" charset="0"/>
              </a:rPr>
              <a:t>I. </a:t>
            </a:r>
            <a:r>
              <a:rPr lang="en-US" sz="2800" b="1" u="sng">
                <a:solidFill>
                  <a:srgbClr val="FF0000"/>
                </a:solidFill>
                <a:latin typeface="Times New Roman" pitchFamily="18" charset="0"/>
              </a:rPr>
              <a:t>Nhận xét</a:t>
            </a:r>
          </a:p>
        </p:txBody>
      </p:sp>
      <p:sp>
        <p:nvSpPr>
          <p:cNvPr id="8203" name="Text Box 32"/>
          <p:cNvSpPr txBox="1">
            <a:spLocks noChangeArrowheads="1"/>
          </p:cNvSpPr>
          <p:nvPr/>
        </p:nvSpPr>
        <p:spPr bwMode="auto">
          <a:xfrm>
            <a:off x="304800" y="1752600"/>
            <a:ext cx="8610600" cy="822325"/>
          </a:xfrm>
          <a:prstGeom prst="rect">
            <a:avLst/>
          </a:prstGeom>
          <a:noFill/>
          <a:ln w="9525">
            <a:noFill/>
            <a:miter lim="800000"/>
            <a:headEnd/>
            <a:tailEnd/>
          </a:ln>
          <a:effectLst/>
        </p:spPr>
        <p:txBody>
          <a:bodyPr>
            <a:spAutoFit/>
          </a:bodyPr>
          <a:lstStyle/>
          <a:p>
            <a:pPr algn="ctr">
              <a:spcBef>
                <a:spcPct val="50000"/>
              </a:spcBef>
            </a:pPr>
            <a:r>
              <a:rPr lang="en-US" altLang="en-US" sz="2400" b="1">
                <a:solidFill>
                  <a:schemeClr val="tx2"/>
                </a:solidFill>
                <a:latin typeface="Times New Roman" pitchFamily="18" charset="0"/>
              </a:rPr>
              <a:t>2. Đọc lại bài </a:t>
            </a:r>
            <a:r>
              <a:rPr lang="en-US" altLang="en-US" sz="2400" b="1" i="1">
                <a:solidFill>
                  <a:srgbClr val="0000FF"/>
                </a:solidFill>
                <a:latin typeface="Times New Roman" pitchFamily="18" charset="0"/>
              </a:rPr>
              <a:t>Cây mai tứ quý</a:t>
            </a:r>
            <a:r>
              <a:rPr lang="en-US" altLang="en-US" sz="2400" b="1" i="1">
                <a:solidFill>
                  <a:schemeClr val="tx2"/>
                </a:solidFill>
                <a:latin typeface="Times New Roman" pitchFamily="18" charset="0"/>
              </a:rPr>
              <a:t> </a:t>
            </a:r>
            <a:r>
              <a:rPr lang="en-US" altLang="en-US" sz="2400" b="1">
                <a:solidFill>
                  <a:schemeClr val="tx2"/>
                </a:solidFill>
                <a:latin typeface="Times New Roman" pitchFamily="18" charset="0"/>
              </a:rPr>
              <a:t>(sách Tiếng Việt 4, tập 2, trang 23). Trình tự miêu tả trong bài ấy có điểm gì khác bài </a:t>
            </a:r>
            <a:r>
              <a:rPr lang="en-US" altLang="en-US" sz="2400" b="1" i="1">
                <a:solidFill>
                  <a:srgbClr val="0000FF"/>
                </a:solidFill>
                <a:latin typeface="Times New Roman" pitchFamily="18" charset="0"/>
              </a:rPr>
              <a:t>Bãi ngô</a:t>
            </a:r>
            <a:r>
              <a:rPr lang="en-US" altLang="en-US" sz="2400" b="1">
                <a:solidFill>
                  <a:schemeClr val="tx2"/>
                </a:solidFill>
                <a:latin typeface="Times New Roman" pitchFamily="18" charset="0"/>
              </a:rPr>
              <a:t> ?.</a:t>
            </a:r>
            <a:endParaRPr lang="en-US" altLang="en-US" sz="2400" b="1" u="sng">
              <a:solidFill>
                <a:schemeClr val="tx2"/>
              </a:solidFill>
              <a:latin typeface="Times New Roman" pitchFamily="18" charset="0"/>
            </a:endParaRPr>
          </a:p>
        </p:txBody>
      </p:sp>
      <p:pic>
        <p:nvPicPr>
          <p:cNvPr id="17431" name="Picture 23" descr="images"/>
          <p:cNvPicPr>
            <a:picLocks noChangeAspect="1" noChangeArrowheads="1"/>
          </p:cNvPicPr>
          <p:nvPr/>
        </p:nvPicPr>
        <p:blipFill>
          <a:blip r:embed="rId4"/>
          <a:srcRect/>
          <a:stretch>
            <a:fillRect/>
          </a:stretch>
        </p:blipFill>
        <p:spPr bwMode="auto">
          <a:xfrm>
            <a:off x="1190625" y="2587625"/>
            <a:ext cx="7092950" cy="4019550"/>
          </a:xfrm>
          <a:prstGeom prst="rect">
            <a:avLst/>
          </a:prstGeom>
          <a:noFill/>
          <a:ln w="9525">
            <a:noFill/>
            <a:miter lim="800000"/>
            <a:headEnd/>
            <a:tailEnd/>
          </a:ln>
        </p:spPr>
      </p:pic>
      <p:pic>
        <p:nvPicPr>
          <p:cNvPr id="65567" name="Picture 8" descr="IMG0189A"/>
          <p:cNvPicPr>
            <a:picLocks noChangeAspect="1" noChangeArrowheads="1"/>
          </p:cNvPicPr>
          <p:nvPr/>
        </p:nvPicPr>
        <p:blipFill>
          <a:blip r:embed="rId5"/>
          <a:srcRect/>
          <a:stretch>
            <a:fillRect/>
          </a:stretch>
        </p:blipFill>
        <p:spPr bwMode="auto">
          <a:xfrm>
            <a:off x="1190625" y="2590800"/>
            <a:ext cx="7092950" cy="4038600"/>
          </a:xfrm>
          <a:prstGeom prst="rect">
            <a:avLst/>
          </a:prstGeom>
          <a:noFill/>
          <a:ln w="28575">
            <a:solidFill>
              <a:srgbClr val="FF0000"/>
            </a:solidFill>
            <a:miter lim="800000"/>
            <a:headEnd/>
            <a:tailEnd/>
          </a:ln>
        </p:spPr>
      </p:pic>
      <p:pic>
        <p:nvPicPr>
          <p:cNvPr id="17430" name="Picture 22"/>
          <p:cNvPicPr>
            <a:picLocks noChangeAspect="1" noChangeArrowheads="1"/>
          </p:cNvPicPr>
          <p:nvPr/>
        </p:nvPicPr>
        <p:blipFill>
          <a:blip r:embed="rId6"/>
          <a:srcRect/>
          <a:stretch>
            <a:fillRect/>
          </a:stretch>
        </p:blipFill>
        <p:spPr bwMode="auto">
          <a:xfrm>
            <a:off x="1219200" y="2590800"/>
            <a:ext cx="7162800" cy="4038600"/>
          </a:xfrm>
          <a:prstGeom prst="rect">
            <a:avLst/>
          </a:prstGeom>
          <a:noFill/>
          <a:ln w="9525">
            <a:noFill/>
            <a:miter lim="800000"/>
            <a:headEnd/>
            <a:tailEnd/>
          </a:ln>
        </p:spPr>
      </p:pic>
      <p:sp>
        <p:nvSpPr>
          <p:cNvPr id="65569" name="Line 33"/>
          <p:cNvSpPr>
            <a:spLocks noChangeShapeType="1"/>
          </p:cNvSpPr>
          <p:nvPr/>
        </p:nvSpPr>
        <p:spPr bwMode="auto">
          <a:xfrm>
            <a:off x="762000" y="2133600"/>
            <a:ext cx="533400" cy="0"/>
          </a:xfrm>
          <a:prstGeom prst="line">
            <a:avLst/>
          </a:prstGeom>
          <a:noFill/>
          <a:ln w="28575">
            <a:solidFill>
              <a:srgbClr val="FF0000"/>
            </a:solidFill>
            <a:round/>
            <a:headEnd/>
            <a:tailEnd/>
          </a:ln>
          <a:effectLst>
            <a:prstShdw prst="shdw18" dist="17961" dir="13500000">
              <a:srgbClr val="FF0000">
                <a:gamma/>
                <a:shade val="60000"/>
                <a:invGamma/>
              </a:srgbClr>
            </a:prstShdw>
          </a:effectLst>
        </p:spPr>
        <p:txBody>
          <a:bodyPr/>
          <a:lstStyle/>
          <a:p>
            <a:endParaRPr lang="en-US"/>
          </a:p>
        </p:txBody>
      </p:sp>
      <p:sp>
        <p:nvSpPr>
          <p:cNvPr id="65570" name="Line 34"/>
          <p:cNvSpPr>
            <a:spLocks noChangeShapeType="1"/>
          </p:cNvSpPr>
          <p:nvPr/>
        </p:nvSpPr>
        <p:spPr bwMode="auto">
          <a:xfrm>
            <a:off x="838200" y="2514600"/>
            <a:ext cx="2057400" cy="0"/>
          </a:xfrm>
          <a:prstGeom prst="line">
            <a:avLst/>
          </a:prstGeom>
          <a:noFill/>
          <a:ln w="19050">
            <a:solidFill>
              <a:schemeClr val="hlink"/>
            </a:solidFill>
            <a:round/>
            <a:headEnd/>
            <a:tailEnd/>
          </a:ln>
          <a:effectLst>
            <a:prstShdw prst="shdw18" dist="17961" dir="13500000">
              <a:schemeClr val="hlink">
                <a:gamma/>
                <a:shade val="60000"/>
                <a:invGamma/>
              </a:schemeClr>
            </a:prstShdw>
          </a:effectLst>
        </p:spPr>
        <p:txBody>
          <a:bodyPr/>
          <a:lstStyle/>
          <a:p>
            <a:endParaRPr lang="en-US"/>
          </a:p>
        </p:txBody>
      </p:sp>
      <p:sp>
        <p:nvSpPr>
          <p:cNvPr id="65571" name="Line 35"/>
          <p:cNvSpPr>
            <a:spLocks noChangeShapeType="1"/>
          </p:cNvSpPr>
          <p:nvPr/>
        </p:nvSpPr>
        <p:spPr bwMode="auto">
          <a:xfrm>
            <a:off x="4648200" y="2514600"/>
            <a:ext cx="1981200" cy="0"/>
          </a:xfrm>
          <a:prstGeom prst="line">
            <a:avLst/>
          </a:prstGeom>
          <a:noFill/>
          <a:ln w="19050">
            <a:solidFill>
              <a:schemeClr val="hlink"/>
            </a:solidFill>
            <a:round/>
            <a:headEnd/>
            <a:tailEnd/>
          </a:ln>
          <a:effectLst>
            <a:prstShdw prst="shdw18" dist="17961" dir="13500000">
              <a:schemeClr val="hlink">
                <a:gamma/>
                <a:shade val="60000"/>
                <a:invGamma/>
              </a:schemeClr>
            </a:prstShdw>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8203"/>
                                        </p:tgtEl>
                                        <p:attrNameLst>
                                          <p:attrName>style.visibility</p:attrName>
                                        </p:attrNameLst>
                                      </p:cBhvr>
                                      <p:to>
                                        <p:strVal val="visible"/>
                                      </p:to>
                                    </p:set>
                                    <p:anim calcmode="discrete" valueType="clr">
                                      <p:cBhvr override="childStyle">
                                        <p:cTn id="7" dur="80"/>
                                        <p:tgtEl>
                                          <p:spTgt spid="820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203"/>
                                        </p:tgtEl>
                                        <p:attrNameLst>
                                          <p:attrName>fillcolor</p:attrName>
                                        </p:attrNameLst>
                                      </p:cBhvr>
                                      <p:tavLst>
                                        <p:tav tm="0">
                                          <p:val>
                                            <p:clrVal>
                                              <a:schemeClr val="accent2"/>
                                            </p:clrVal>
                                          </p:val>
                                        </p:tav>
                                        <p:tav tm="50000">
                                          <p:val>
                                            <p:clrVal>
                                              <a:schemeClr val="hlink"/>
                                            </p:clrVal>
                                          </p:val>
                                        </p:tav>
                                      </p:tavLst>
                                    </p:anim>
                                    <p:set>
                                      <p:cBhvr>
                                        <p:cTn id="9" dur="80"/>
                                        <p:tgtEl>
                                          <p:spTgt spid="820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65569"/>
                                        </p:tgtEl>
                                        <p:attrNameLst>
                                          <p:attrName>style.visibility</p:attrName>
                                        </p:attrNameLst>
                                      </p:cBhvr>
                                      <p:to>
                                        <p:strVal val="visible"/>
                                      </p:to>
                                    </p:set>
                                    <p:anim calcmode="lin" valueType="num">
                                      <p:cBhvr>
                                        <p:cTn id="14" dur="500" fill="hold"/>
                                        <p:tgtEl>
                                          <p:spTgt spid="65569"/>
                                        </p:tgtEl>
                                        <p:attrNameLst>
                                          <p:attrName>ppt_w</p:attrName>
                                        </p:attrNameLst>
                                      </p:cBhvr>
                                      <p:tavLst>
                                        <p:tav tm="0">
                                          <p:val>
                                            <p:fltVal val="0"/>
                                          </p:val>
                                        </p:tav>
                                        <p:tav tm="100000">
                                          <p:val>
                                            <p:strVal val="#ppt_w"/>
                                          </p:val>
                                        </p:tav>
                                      </p:tavLst>
                                    </p:anim>
                                    <p:anim calcmode="lin" valueType="num">
                                      <p:cBhvr>
                                        <p:cTn id="15" dur="500" fill="hold"/>
                                        <p:tgtEl>
                                          <p:spTgt spid="65569"/>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65570"/>
                                        </p:tgtEl>
                                        <p:attrNameLst>
                                          <p:attrName>style.visibility</p:attrName>
                                        </p:attrNameLst>
                                      </p:cBhvr>
                                      <p:to>
                                        <p:strVal val="visible"/>
                                      </p:to>
                                    </p:set>
                                    <p:anim calcmode="lin" valueType="num">
                                      <p:cBhvr>
                                        <p:cTn id="20" dur="500" fill="hold"/>
                                        <p:tgtEl>
                                          <p:spTgt spid="65570"/>
                                        </p:tgtEl>
                                        <p:attrNameLst>
                                          <p:attrName>ppt_w</p:attrName>
                                        </p:attrNameLst>
                                      </p:cBhvr>
                                      <p:tavLst>
                                        <p:tav tm="0">
                                          <p:val>
                                            <p:fltVal val="0"/>
                                          </p:val>
                                        </p:tav>
                                        <p:tav tm="100000">
                                          <p:val>
                                            <p:strVal val="#ppt_w"/>
                                          </p:val>
                                        </p:tav>
                                      </p:tavLst>
                                    </p:anim>
                                    <p:anim calcmode="lin" valueType="num">
                                      <p:cBhvr>
                                        <p:cTn id="21" dur="500" fill="hold"/>
                                        <p:tgtEl>
                                          <p:spTgt spid="65570"/>
                                        </p:tgtEl>
                                        <p:attrNameLst>
                                          <p:attrName>ppt_h</p:attrName>
                                        </p:attrNameLst>
                                      </p:cBhvr>
                                      <p:tavLst>
                                        <p:tav tm="0">
                                          <p:val>
                                            <p:strVal val="#ppt_h"/>
                                          </p:val>
                                        </p:tav>
                                        <p:tav tm="100000">
                                          <p:val>
                                            <p:strVal val="#ppt_h"/>
                                          </p:val>
                                        </p:tav>
                                      </p:tavLst>
                                    </p:anim>
                                  </p:childTnLst>
                                </p:cTn>
                              </p:par>
                              <p:par>
                                <p:cTn id="22" presetID="17" presetClass="entr" presetSubtype="10" fill="hold" grpId="0" nodeType="withEffect">
                                  <p:stCondLst>
                                    <p:cond delay="0"/>
                                  </p:stCondLst>
                                  <p:childTnLst>
                                    <p:set>
                                      <p:cBhvr>
                                        <p:cTn id="23" dur="1" fill="hold">
                                          <p:stCondLst>
                                            <p:cond delay="0"/>
                                          </p:stCondLst>
                                        </p:cTn>
                                        <p:tgtEl>
                                          <p:spTgt spid="65571"/>
                                        </p:tgtEl>
                                        <p:attrNameLst>
                                          <p:attrName>style.visibility</p:attrName>
                                        </p:attrNameLst>
                                      </p:cBhvr>
                                      <p:to>
                                        <p:strVal val="visible"/>
                                      </p:to>
                                    </p:set>
                                    <p:anim calcmode="lin" valueType="num">
                                      <p:cBhvr>
                                        <p:cTn id="24" dur="500" fill="hold"/>
                                        <p:tgtEl>
                                          <p:spTgt spid="65571"/>
                                        </p:tgtEl>
                                        <p:attrNameLst>
                                          <p:attrName>ppt_w</p:attrName>
                                        </p:attrNameLst>
                                      </p:cBhvr>
                                      <p:tavLst>
                                        <p:tav tm="0">
                                          <p:val>
                                            <p:fltVal val="0"/>
                                          </p:val>
                                        </p:tav>
                                        <p:tav tm="100000">
                                          <p:val>
                                            <p:strVal val="#ppt_w"/>
                                          </p:val>
                                        </p:tav>
                                      </p:tavLst>
                                    </p:anim>
                                    <p:anim calcmode="lin" valueType="num">
                                      <p:cBhvr>
                                        <p:cTn id="25" dur="500" fill="hold"/>
                                        <p:tgtEl>
                                          <p:spTgt spid="65571"/>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7431"/>
                                        </p:tgtEl>
                                        <p:attrNameLst>
                                          <p:attrName>style.visibility</p:attrName>
                                        </p:attrNameLst>
                                      </p:cBhvr>
                                      <p:to>
                                        <p:strVal val="visible"/>
                                      </p:to>
                                    </p:set>
                                    <p:animEffect transition="in" filter="checkerboard(across)">
                                      <p:cBhvr>
                                        <p:cTn id="30" dur="250"/>
                                        <p:tgtEl>
                                          <p:spTgt spid="174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5567"/>
                                        </p:tgtEl>
                                        <p:attrNameLst>
                                          <p:attrName>style.visibility</p:attrName>
                                        </p:attrNameLst>
                                      </p:cBhvr>
                                      <p:to>
                                        <p:strVal val="visible"/>
                                      </p:to>
                                    </p:set>
                                    <p:animEffect transition="in" filter="fade">
                                      <p:cBhvr>
                                        <p:cTn id="35" dur="1000"/>
                                        <p:tgtEl>
                                          <p:spTgt spid="6556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7430"/>
                                        </p:tgtEl>
                                        <p:attrNameLst>
                                          <p:attrName>style.visibility</p:attrName>
                                        </p:attrNameLst>
                                      </p:cBhvr>
                                      <p:to>
                                        <p:strVal val="visible"/>
                                      </p:to>
                                    </p:set>
                                    <p:animEffect transition="in" filter="fade">
                                      <p:cBhvr>
                                        <p:cTn id="40" dur="1000"/>
                                        <p:tgtEl>
                                          <p:spTgt spid="17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p:bldP spid="65569" grpId="0" animBg="1"/>
      <p:bldP spid="65570" grpId="0" animBg="1"/>
      <p:bldP spid="655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5105400" y="2057400"/>
            <a:ext cx="4038600" cy="519113"/>
          </a:xfrm>
          <a:prstGeom prst="rect">
            <a:avLst/>
          </a:prstGeom>
          <a:noFill/>
          <a:ln w="9525" algn="ctr">
            <a:noFill/>
            <a:miter lim="800000"/>
            <a:headEnd/>
            <a:tailEnd/>
          </a:ln>
          <a:effectLst/>
        </p:spPr>
        <p:txBody>
          <a:bodyPr>
            <a:spAutoFit/>
          </a:bodyPr>
          <a:lstStyle/>
          <a:p>
            <a:pPr>
              <a:spcBef>
                <a:spcPct val="50000"/>
              </a:spcBef>
            </a:pPr>
            <a:endParaRPr lang="vi-VN" altLang="en-US" sz="2800"/>
          </a:p>
        </p:txBody>
      </p:sp>
      <p:sp>
        <p:nvSpPr>
          <p:cNvPr id="10243" name="Text Box 6"/>
          <p:cNvSpPr txBox="1">
            <a:spLocks noChangeArrowheads="1"/>
          </p:cNvSpPr>
          <p:nvPr/>
        </p:nvSpPr>
        <p:spPr bwMode="auto">
          <a:xfrm>
            <a:off x="4441825" y="2049463"/>
            <a:ext cx="1501775" cy="427037"/>
          </a:xfrm>
          <a:prstGeom prst="rect">
            <a:avLst/>
          </a:prstGeom>
          <a:noFill/>
          <a:ln w="9525" algn="ctr">
            <a:noFill/>
            <a:miter lim="800000"/>
            <a:headEnd/>
            <a:tailEnd/>
          </a:ln>
          <a:effectLst/>
        </p:spPr>
        <p:txBody>
          <a:bodyPr>
            <a:spAutoFit/>
          </a:bodyPr>
          <a:lstStyle/>
          <a:p>
            <a:pPr>
              <a:spcBef>
                <a:spcPct val="50000"/>
              </a:spcBef>
            </a:pPr>
            <a:endParaRPr lang="vi-VN" altLang="en-US" sz="2200">
              <a:latin typeface="Times New Roman" pitchFamily="18" charset="0"/>
              <a:cs typeface="Arial" pitchFamily="34" charset="0"/>
            </a:endParaRPr>
          </a:p>
        </p:txBody>
      </p:sp>
      <p:sp>
        <p:nvSpPr>
          <p:cNvPr id="10244" name="Text Box 8"/>
          <p:cNvSpPr txBox="1">
            <a:spLocks noChangeArrowheads="1"/>
          </p:cNvSpPr>
          <p:nvPr/>
        </p:nvSpPr>
        <p:spPr bwMode="auto">
          <a:xfrm>
            <a:off x="1524000" y="4800600"/>
            <a:ext cx="1082675" cy="427038"/>
          </a:xfrm>
          <a:prstGeom prst="rect">
            <a:avLst/>
          </a:prstGeom>
          <a:noFill/>
          <a:ln w="9525" algn="ctr">
            <a:noFill/>
            <a:miter lim="800000"/>
            <a:headEnd/>
            <a:tailEnd/>
          </a:ln>
          <a:effectLst/>
        </p:spPr>
        <p:txBody>
          <a:bodyPr>
            <a:spAutoFit/>
          </a:bodyPr>
          <a:lstStyle/>
          <a:p>
            <a:endParaRPr lang="vi-VN" altLang="en-US" sz="2200">
              <a:latin typeface="Times New Roman" pitchFamily="18" charset="0"/>
              <a:cs typeface="Arial" pitchFamily="34" charset="0"/>
            </a:endParaRPr>
          </a:p>
        </p:txBody>
      </p:sp>
      <p:sp>
        <p:nvSpPr>
          <p:cNvPr id="17421" name="Rectangle 13"/>
          <p:cNvSpPr>
            <a:spLocks noChangeArrowheads="1"/>
          </p:cNvSpPr>
          <p:nvPr/>
        </p:nvSpPr>
        <p:spPr bwMode="auto">
          <a:xfrm>
            <a:off x="0" y="412750"/>
            <a:ext cx="5334000" cy="1797050"/>
          </a:xfrm>
          <a:prstGeom prst="rect">
            <a:avLst/>
          </a:prstGeom>
          <a:noFill/>
          <a:ln w="9525">
            <a:noFill/>
            <a:miter lim="800000"/>
            <a:headEnd/>
            <a:tailEnd/>
          </a:ln>
          <a:effectLst/>
        </p:spPr>
        <p:txBody>
          <a:bodyPr>
            <a:spAutoFit/>
          </a:bodyPr>
          <a:lstStyle/>
          <a:p>
            <a:pPr algn="just">
              <a:spcBef>
                <a:spcPct val="50000"/>
              </a:spcBef>
            </a:pPr>
            <a:r>
              <a:rPr lang="en-US" altLang="en-US" sz="2400">
                <a:latin typeface="Times New Roman" pitchFamily="18" charset="0"/>
                <a:cs typeface="Times New Roman" pitchFamily="18" charset="0"/>
              </a:rPr>
              <a:t>   </a:t>
            </a:r>
            <a:r>
              <a:rPr lang="en-US" altLang="en-US" sz="2400" b="1" u="sng">
                <a:solidFill>
                  <a:srgbClr val="FF0066"/>
                </a:solidFill>
                <a:latin typeface="Times New Roman" pitchFamily="18" charset="0"/>
                <a:cs typeface="Times New Roman" pitchFamily="18" charset="0"/>
              </a:rPr>
              <a:t>Đoạn 1</a:t>
            </a:r>
            <a:r>
              <a:rPr lang="en-US" altLang="en-US" sz="2200">
                <a:solidFill>
                  <a:srgbClr val="FF0066"/>
                </a:solidFill>
                <a:latin typeface="Times New Roman" pitchFamily="18" charset="0"/>
                <a:cs typeface="Times New Roman" pitchFamily="18" charset="0"/>
              </a:rPr>
              <a:t>:</a:t>
            </a:r>
            <a:r>
              <a:rPr lang="en-US" altLang="en-US" sz="2200">
                <a:latin typeface="Times New Roman" pitchFamily="18" charset="0"/>
                <a:cs typeface="Times New Roman" pitchFamily="18" charset="0"/>
              </a:rPr>
              <a:t> Cây mai cao trên hai mét, dáng thanh, thân thẳng như thân trúc. Tán tròn tự nhiên xòe rộng ở phần gốc, thu dần thành một điểm ở đỉnh ngọn. Gốc lớn bằng bắp tay, cành vươn đều, nhánh nào cũng rắn chắc.</a:t>
            </a:r>
          </a:p>
        </p:txBody>
      </p:sp>
      <p:sp>
        <p:nvSpPr>
          <p:cNvPr id="17422" name="Text Box 14"/>
          <p:cNvSpPr txBox="1">
            <a:spLocks noChangeArrowheads="1"/>
          </p:cNvSpPr>
          <p:nvPr/>
        </p:nvSpPr>
        <p:spPr bwMode="auto">
          <a:xfrm>
            <a:off x="0" y="2287588"/>
            <a:ext cx="5486400" cy="2132012"/>
          </a:xfrm>
          <a:prstGeom prst="rect">
            <a:avLst/>
          </a:prstGeom>
          <a:noFill/>
          <a:ln w="9525">
            <a:noFill/>
            <a:miter lim="800000"/>
            <a:headEnd/>
            <a:tailEnd/>
          </a:ln>
          <a:effectLst/>
        </p:spPr>
        <p:txBody>
          <a:bodyPr>
            <a:spAutoFit/>
          </a:bodyPr>
          <a:lstStyle/>
          <a:p>
            <a:pPr algn="just">
              <a:spcBef>
                <a:spcPct val="50000"/>
              </a:spcBef>
            </a:pPr>
            <a:r>
              <a:rPr lang="en-US" altLang="en-US" sz="2400" b="1" u="sng">
                <a:solidFill>
                  <a:srgbClr val="FF0066"/>
                </a:solidFill>
                <a:latin typeface="Times New Roman" pitchFamily="18" charset="0"/>
              </a:rPr>
              <a:t>Đoạn 2</a:t>
            </a:r>
            <a:r>
              <a:rPr lang="en-US" altLang="en-US" sz="2200">
                <a:solidFill>
                  <a:srgbClr val="FF0066"/>
                </a:solidFill>
                <a:latin typeface="Times New Roman" pitchFamily="18" charset="0"/>
              </a:rPr>
              <a:t>:</a:t>
            </a:r>
            <a:r>
              <a:rPr lang="en-US" altLang="en-US" sz="2200">
                <a:latin typeface="Times New Roman" pitchFamily="18" charset="0"/>
              </a:rPr>
              <a:t> Mai tứ quý nở bốn mùa. Cánh hoa vàng thẫm xếp thành ba lớp. Năm cánh dài đỏ tía như ức gà chọi, đỏ suốt từ đời hoa sang đời kết trái. Trái kết màu chín đậm, óng ánh như  những hạt cườm đính trên  tầng áo lá lúc nào cũng xum xuê một màu xanh chắc bền. </a:t>
            </a:r>
          </a:p>
        </p:txBody>
      </p:sp>
      <p:sp>
        <p:nvSpPr>
          <p:cNvPr id="17423" name="Text Box 15"/>
          <p:cNvSpPr txBox="1">
            <a:spLocks noChangeArrowheads="1"/>
          </p:cNvSpPr>
          <p:nvPr/>
        </p:nvSpPr>
        <p:spPr bwMode="auto">
          <a:xfrm>
            <a:off x="0" y="4724400"/>
            <a:ext cx="5334000" cy="1797050"/>
          </a:xfrm>
          <a:prstGeom prst="rect">
            <a:avLst/>
          </a:prstGeom>
          <a:noFill/>
          <a:ln w="9525">
            <a:noFill/>
            <a:miter lim="800000"/>
            <a:headEnd/>
            <a:tailEnd/>
          </a:ln>
          <a:effectLst/>
        </p:spPr>
        <p:txBody>
          <a:bodyPr>
            <a:spAutoFit/>
          </a:bodyPr>
          <a:lstStyle/>
          <a:p>
            <a:pPr algn="just">
              <a:spcBef>
                <a:spcPct val="50000"/>
              </a:spcBef>
            </a:pPr>
            <a:r>
              <a:rPr lang="en-US" altLang="en-US" sz="2400" b="1" u="sng">
                <a:solidFill>
                  <a:srgbClr val="FF0066"/>
                </a:solidFill>
                <a:latin typeface="Times New Roman" pitchFamily="18" charset="0"/>
              </a:rPr>
              <a:t>Đoạn 3</a:t>
            </a:r>
            <a:r>
              <a:rPr lang="en-US" altLang="en-US" sz="2400">
                <a:solidFill>
                  <a:srgbClr val="FF0066"/>
                </a:solidFill>
                <a:latin typeface="Times New Roman" pitchFamily="18" charset="0"/>
              </a:rPr>
              <a:t>:</a:t>
            </a:r>
            <a:r>
              <a:rPr lang="en-US" altLang="en-US" sz="2200">
                <a:latin typeface="Times New Roman" pitchFamily="18" charset="0"/>
              </a:rPr>
              <a:t>  Đứng bên cây ngắm hoa, xem lá, ta thầm cảm phục cái màu nhiệm của tạo vật trong sự hào phóng và lo xa: đã có mai vàng rực rỡ góp với muôn loài hoa ngày Tết, lại có mai tứ quý cần mẫn, thịnh vượng quanh năm.</a:t>
            </a:r>
          </a:p>
        </p:txBody>
      </p:sp>
      <p:pic>
        <p:nvPicPr>
          <p:cNvPr id="17430" name="Picture 22"/>
          <p:cNvPicPr>
            <a:picLocks noChangeAspect="1" noChangeArrowheads="1"/>
          </p:cNvPicPr>
          <p:nvPr/>
        </p:nvPicPr>
        <p:blipFill>
          <a:blip r:embed="rId2"/>
          <a:srcRect/>
          <a:stretch>
            <a:fillRect/>
          </a:stretch>
        </p:blipFill>
        <p:spPr bwMode="auto">
          <a:xfrm>
            <a:off x="5562600" y="2286000"/>
            <a:ext cx="3581400" cy="2286000"/>
          </a:xfrm>
          <a:prstGeom prst="rect">
            <a:avLst/>
          </a:prstGeom>
          <a:noFill/>
          <a:ln w="9525">
            <a:noFill/>
            <a:miter lim="800000"/>
            <a:headEnd/>
            <a:tailEnd/>
          </a:ln>
        </p:spPr>
      </p:pic>
      <p:pic>
        <p:nvPicPr>
          <p:cNvPr id="17431" name="Picture 23" descr="images"/>
          <p:cNvPicPr>
            <a:picLocks noChangeAspect="1" noChangeArrowheads="1"/>
          </p:cNvPicPr>
          <p:nvPr/>
        </p:nvPicPr>
        <p:blipFill>
          <a:blip r:embed="rId3"/>
          <a:srcRect/>
          <a:stretch>
            <a:fillRect/>
          </a:stretch>
        </p:blipFill>
        <p:spPr bwMode="auto">
          <a:xfrm>
            <a:off x="5562600" y="4546600"/>
            <a:ext cx="3581400" cy="2311400"/>
          </a:xfrm>
          <a:prstGeom prst="rect">
            <a:avLst/>
          </a:prstGeom>
          <a:noFill/>
          <a:ln w="9525">
            <a:noFill/>
            <a:miter lim="800000"/>
            <a:headEnd/>
            <a:tailEnd/>
          </a:ln>
        </p:spPr>
      </p:pic>
      <p:sp>
        <p:nvSpPr>
          <p:cNvPr id="10251" name="Line 23"/>
          <p:cNvSpPr>
            <a:spLocks noChangeShapeType="1"/>
          </p:cNvSpPr>
          <p:nvPr/>
        </p:nvSpPr>
        <p:spPr bwMode="auto">
          <a:xfrm>
            <a:off x="5562600" y="457200"/>
            <a:ext cx="0" cy="6248400"/>
          </a:xfrm>
          <a:prstGeom prst="line">
            <a:avLst/>
          </a:prstGeom>
          <a:noFill/>
          <a:ln w="28575">
            <a:solidFill>
              <a:schemeClr val="tx1"/>
            </a:solidFill>
            <a:round/>
            <a:headEnd/>
            <a:tailEnd/>
          </a:ln>
          <a:effectLst/>
        </p:spPr>
        <p:txBody>
          <a:bodyPr/>
          <a:lstStyle/>
          <a:p>
            <a:endParaRPr lang="en-US"/>
          </a:p>
        </p:txBody>
      </p:sp>
      <p:sp>
        <p:nvSpPr>
          <p:cNvPr id="10252" name="Line 16"/>
          <p:cNvSpPr>
            <a:spLocks noChangeShapeType="1"/>
          </p:cNvSpPr>
          <p:nvPr/>
        </p:nvSpPr>
        <p:spPr bwMode="auto">
          <a:xfrm flipV="1">
            <a:off x="0" y="4572000"/>
            <a:ext cx="9144000" cy="0"/>
          </a:xfrm>
          <a:prstGeom prst="line">
            <a:avLst/>
          </a:prstGeom>
          <a:noFill/>
          <a:ln w="28575">
            <a:solidFill>
              <a:schemeClr val="tx1"/>
            </a:solidFill>
            <a:round/>
            <a:headEnd/>
            <a:tailEnd/>
          </a:ln>
          <a:effectLst/>
        </p:spPr>
        <p:txBody>
          <a:bodyPr/>
          <a:lstStyle/>
          <a:p>
            <a:endParaRPr lang="en-US"/>
          </a:p>
        </p:txBody>
      </p:sp>
      <p:sp>
        <p:nvSpPr>
          <p:cNvPr id="10253" name="Line 16"/>
          <p:cNvSpPr>
            <a:spLocks noChangeShapeType="1"/>
          </p:cNvSpPr>
          <p:nvPr/>
        </p:nvSpPr>
        <p:spPr bwMode="auto">
          <a:xfrm flipV="1">
            <a:off x="0" y="2286000"/>
            <a:ext cx="9144000" cy="0"/>
          </a:xfrm>
          <a:prstGeom prst="line">
            <a:avLst/>
          </a:prstGeom>
          <a:noFill/>
          <a:ln w="28575">
            <a:solidFill>
              <a:schemeClr val="tx1"/>
            </a:solidFill>
            <a:round/>
            <a:headEnd/>
            <a:tailEnd/>
          </a:ln>
          <a:effectLst/>
        </p:spPr>
        <p:txBody>
          <a:bodyPr/>
          <a:lstStyle/>
          <a:p>
            <a:endParaRPr lang="en-US"/>
          </a:p>
        </p:txBody>
      </p:sp>
      <p:pic>
        <p:nvPicPr>
          <p:cNvPr id="10255" name="Picture 8" descr="IMG0189A"/>
          <p:cNvPicPr>
            <a:picLocks noChangeAspect="1" noChangeArrowheads="1"/>
          </p:cNvPicPr>
          <p:nvPr/>
        </p:nvPicPr>
        <p:blipFill>
          <a:blip r:embed="rId4" cstate="print"/>
          <a:srcRect/>
          <a:stretch>
            <a:fillRect/>
          </a:stretch>
        </p:blipFill>
        <p:spPr bwMode="auto">
          <a:xfrm>
            <a:off x="5562600" y="0"/>
            <a:ext cx="3581400" cy="2286000"/>
          </a:xfrm>
          <a:prstGeom prst="rect">
            <a:avLst/>
          </a:prstGeom>
          <a:noFill/>
          <a:ln w="28575">
            <a:solidFill>
              <a:srgbClr val="FF0000"/>
            </a:solidFill>
            <a:miter lim="800000"/>
            <a:headEnd/>
            <a:tailEnd/>
          </a:ln>
        </p:spPr>
      </p:pic>
      <p:sp>
        <p:nvSpPr>
          <p:cNvPr id="10258" name="Text Box 4"/>
          <p:cNvSpPr txBox="1">
            <a:spLocks noChangeArrowheads="1"/>
          </p:cNvSpPr>
          <p:nvPr/>
        </p:nvSpPr>
        <p:spPr bwMode="auto">
          <a:xfrm>
            <a:off x="5835650" y="152400"/>
            <a:ext cx="1381125" cy="457200"/>
          </a:xfrm>
          <a:prstGeom prst="rect">
            <a:avLst/>
          </a:prstGeom>
          <a:noFill/>
          <a:ln w="9525" algn="ctr">
            <a:noFill/>
            <a:miter lim="800000"/>
            <a:headEnd/>
            <a:tailEnd/>
          </a:ln>
          <a:effectLst/>
        </p:spPr>
        <p:txBody>
          <a:bodyPr>
            <a:spAutoFit/>
          </a:bodyPr>
          <a:lstStyle/>
          <a:p>
            <a:pPr>
              <a:spcBef>
                <a:spcPct val="50000"/>
              </a:spcBef>
            </a:pPr>
            <a:endParaRPr lang="vi-VN" altLang="en-US" sz="2400">
              <a:solidFill>
                <a:srgbClr val="FF3300"/>
              </a:solidFill>
              <a:latin typeface="Arial Black" pitchFamily="34" charset="0"/>
              <a:cs typeface="Arial" pitchFamily="34" charset="0"/>
            </a:endParaRPr>
          </a:p>
        </p:txBody>
      </p:sp>
      <p:sp>
        <p:nvSpPr>
          <p:cNvPr id="28690" name="Text Box 18"/>
          <p:cNvSpPr txBox="1">
            <a:spLocks noChangeArrowheads="1"/>
          </p:cNvSpPr>
          <p:nvPr/>
        </p:nvSpPr>
        <p:spPr bwMode="auto">
          <a:xfrm>
            <a:off x="5562600" y="608013"/>
            <a:ext cx="3810000" cy="1144587"/>
          </a:xfrm>
          <a:prstGeom prst="rect">
            <a:avLst/>
          </a:prstGeom>
          <a:noFill/>
          <a:ln w="9525">
            <a:noFill/>
            <a:miter lim="800000"/>
            <a:headEnd/>
            <a:tailEnd/>
          </a:ln>
          <a:effectLst/>
        </p:spPr>
        <p:txBody>
          <a:bodyPr>
            <a:spAutoFit/>
          </a:bodyPr>
          <a:lstStyle/>
          <a:p>
            <a:pPr>
              <a:spcBef>
                <a:spcPct val="50000"/>
              </a:spcBef>
            </a:pPr>
            <a:r>
              <a:rPr lang="en-US" altLang="en-US" sz="2300" b="1">
                <a:solidFill>
                  <a:srgbClr val="FF3300"/>
                </a:solidFill>
                <a:latin typeface="Times New Roman" pitchFamily="18" charset="0"/>
              </a:rPr>
              <a:t> Giới thiệu bao quát về cây mai (chiều cao, dáng, thân, tán, gốc, cành, nhánh).</a:t>
            </a:r>
          </a:p>
        </p:txBody>
      </p:sp>
      <p:sp>
        <p:nvSpPr>
          <p:cNvPr id="28691" name="Text Box 19"/>
          <p:cNvSpPr txBox="1">
            <a:spLocks noChangeArrowheads="1"/>
          </p:cNvSpPr>
          <p:nvPr/>
        </p:nvSpPr>
        <p:spPr bwMode="auto">
          <a:xfrm>
            <a:off x="5778500" y="2819400"/>
            <a:ext cx="3365500" cy="822325"/>
          </a:xfrm>
          <a:prstGeom prst="rect">
            <a:avLst/>
          </a:prstGeom>
          <a:noFill/>
          <a:ln w="9525">
            <a:noFill/>
            <a:miter lim="800000"/>
            <a:headEnd/>
            <a:tailEnd/>
          </a:ln>
          <a:effectLst/>
        </p:spPr>
        <p:txBody>
          <a:bodyPr>
            <a:spAutoFit/>
          </a:bodyPr>
          <a:lstStyle/>
          <a:p>
            <a:pPr>
              <a:spcBef>
                <a:spcPct val="50000"/>
              </a:spcBef>
            </a:pPr>
            <a:r>
              <a:rPr lang="en-US" altLang="en-US" sz="2400" b="1">
                <a:solidFill>
                  <a:srgbClr val="FF3300"/>
                </a:solidFill>
                <a:latin typeface="Times New Roman" pitchFamily="18" charset="0"/>
              </a:rPr>
              <a:t> Tả kĩ về cánh hoa và quả mai.</a:t>
            </a:r>
          </a:p>
        </p:txBody>
      </p:sp>
      <p:sp>
        <p:nvSpPr>
          <p:cNvPr id="28692" name="Text Box 20"/>
          <p:cNvSpPr txBox="1">
            <a:spLocks noChangeArrowheads="1"/>
          </p:cNvSpPr>
          <p:nvPr/>
        </p:nvSpPr>
        <p:spPr bwMode="auto">
          <a:xfrm>
            <a:off x="5854700" y="4892675"/>
            <a:ext cx="3365500" cy="822325"/>
          </a:xfrm>
          <a:prstGeom prst="rect">
            <a:avLst/>
          </a:prstGeom>
          <a:noFill/>
          <a:ln w="9525">
            <a:noFill/>
            <a:miter lim="800000"/>
            <a:headEnd/>
            <a:tailEnd/>
          </a:ln>
          <a:effectLst/>
        </p:spPr>
        <p:txBody>
          <a:bodyPr>
            <a:spAutoFit/>
          </a:bodyPr>
          <a:lstStyle/>
          <a:p>
            <a:pPr>
              <a:spcBef>
                <a:spcPct val="50000"/>
              </a:spcBef>
            </a:pPr>
            <a:r>
              <a:rPr lang="en-US" altLang="en-US" sz="2400" b="1">
                <a:solidFill>
                  <a:srgbClr val="FF3300"/>
                </a:solidFill>
                <a:latin typeface="Times New Roman" pitchFamily="18" charset="0"/>
              </a:rPr>
              <a:t>  Cảm nghĩ của người miêu tả.</a:t>
            </a:r>
          </a:p>
        </p:txBody>
      </p:sp>
      <p:sp>
        <p:nvSpPr>
          <p:cNvPr id="28678" name="Text Box 6"/>
          <p:cNvSpPr txBox="1">
            <a:spLocks noChangeArrowheads="1"/>
          </p:cNvSpPr>
          <p:nvPr/>
        </p:nvSpPr>
        <p:spPr bwMode="auto">
          <a:xfrm>
            <a:off x="1371600" y="0"/>
            <a:ext cx="3276600" cy="579438"/>
          </a:xfrm>
          <a:prstGeom prst="rect">
            <a:avLst/>
          </a:prstGeom>
          <a:noFill/>
          <a:ln w="9525">
            <a:noFill/>
            <a:miter lim="800000"/>
            <a:headEnd/>
            <a:tailEnd/>
          </a:ln>
        </p:spPr>
        <p:txBody>
          <a:bodyPr>
            <a:spAutoFit/>
          </a:bodyPr>
          <a:lstStyle/>
          <a:p>
            <a:pPr eaLnBrk="0" hangingPunct="0"/>
            <a:r>
              <a:rPr lang="en-US" sz="3200" b="1">
                <a:solidFill>
                  <a:srgbClr val="FF3399"/>
                </a:solidFill>
                <a:latin typeface="Times New Roman" pitchFamily="18" charset="0"/>
              </a:rPr>
              <a:t>Cây mai tứ quý</a:t>
            </a:r>
          </a:p>
        </p:txBody>
      </p:sp>
      <p:sp>
        <p:nvSpPr>
          <p:cNvPr id="2" name="Text Box 6"/>
          <p:cNvSpPr txBox="1">
            <a:spLocks noChangeArrowheads="1"/>
          </p:cNvSpPr>
          <p:nvPr/>
        </p:nvSpPr>
        <p:spPr bwMode="auto">
          <a:xfrm>
            <a:off x="609600" y="0"/>
            <a:ext cx="7924800" cy="528638"/>
          </a:xfrm>
          <a:prstGeom prst="rect">
            <a:avLst/>
          </a:prstGeom>
          <a:solidFill>
            <a:srgbClr val="FFCCFF"/>
          </a:solidFill>
          <a:ln w="9525">
            <a:solidFill>
              <a:srgbClr val="FF0000"/>
            </a:solidFill>
            <a:miter lim="800000"/>
            <a:headEnd/>
            <a:tailEnd/>
          </a:ln>
        </p:spPr>
        <p:txBody>
          <a:bodyPr>
            <a:spAutoFit/>
          </a:bodyPr>
          <a:lstStyle/>
          <a:p>
            <a:pPr eaLnBrk="0" hangingPunct="0"/>
            <a:r>
              <a:rPr lang="en-US" sz="2800" b="1">
                <a:solidFill>
                  <a:srgbClr val="000066"/>
                </a:solidFill>
                <a:latin typeface="Times New Roman" pitchFamily="18" charset="0"/>
              </a:rPr>
              <a:t>Bài văn miêu tả cây mai tứ quý theo trình tự nào ?</a:t>
            </a:r>
          </a:p>
        </p:txBody>
      </p:sp>
      <p:sp>
        <p:nvSpPr>
          <p:cNvPr id="10267" name="Cloud"/>
          <p:cNvSpPr>
            <a:spLocks noChangeAspect="1" noEditPoints="1" noChangeArrowheads="1"/>
          </p:cNvSpPr>
          <p:nvPr/>
        </p:nvSpPr>
        <p:spPr bwMode="auto">
          <a:xfrm>
            <a:off x="1219200" y="762000"/>
            <a:ext cx="4343400" cy="2819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8F5C8"/>
          </a:solidFill>
          <a:ln w="9525">
            <a:solidFill>
              <a:srgbClr val="000000"/>
            </a:solidFill>
            <a:miter lim="800000"/>
            <a:headEnd/>
            <a:tailEnd/>
          </a:ln>
          <a:effectLst>
            <a:outerShdw dist="107763" dir="2700000" algn="ctr" rotWithShape="0">
              <a:srgbClr val="808080"/>
            </a:outerShdw>
          </a:effectLst>
        </p:spPr>
        <p:txBody>
          <a:bodyPr/>
          <a:lstStyle/>
          <a:p>
            <a:pPr algn="ctr">
              <a:spcBef>
                <a:spcPct val="50000"/>
              </a:spcBef>
            </a:pPr>
            <a:endParaRPr lang="en-US" altLang="en-US" sz="100" b="1" i="1">
              <a:solidFill>
                <a:srgbClr val="0000FF"/>
              </a:solidFill>
              <a:latin typeface="Times New Roman" pitchFamily="18" charset="0"/>
            </a:endParaRPr>
          </a:p>
          <a:p>
            <a:pPr algn="ctr">
              <a:spcBef>
                <a:spcPct val="50000"/>
              </a:spcBef>
            </a:pPr>
            <a:r>
              <a:rPr lang="en-US" altLang="en-US" sz="3600" b="1" i="1">
                <a:solidFill>
                  <a:srgbClr val="0000FF"/>
                </a:solidFill>
                <a:latin typeface="Times New Roman" pitchFamily="18" charset="0"/>
              </a:rPr>
              <a:t>Tả từng bộ phận của cây</a:t>
            </a:r>
          </a:p>
          <a:p>
            <a:pPr algn="ctr">
              <a:spcBef>
                <a:spcPct val="50000"/>
              </a:spcBef>
            </a:pPr>
            <a:endParaRPr lang="en-US" sz="12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255"/>
                                        </p:tgtEl>
                                        <p:attrNameLst>
                                          <p:attrName>style.visibility</p:attrName>
                                        </p:attrNameLst>
                                      </p:cBhvr>
                                      <p:to>
                                        <p:strVal val="visible"/>
                                      </p:to>
                                    </p:set>
                                    <p:anim calcmode="lin" valueType="num">
                                      <p:cBhvr>
                                        <p:cTn id="7" dur="500" fill="hold"/>
                                        <p:tgtEl>
                                          <p:spTgt spid="10255"/>
                                        </p:tgtEl>
                                        <p:attrNameLst>
                                          <p:attrName>ppt_w</p:attrName>
                                        </p:attrNameLst>
                                      </p:cBhvr>
                                      <p:tavLst>
                                        <p:tav tm="0">
                                          <p:val>
                                            <p:fltVal val="0"/>
                                          </p:val>
                                        </p:tav>
                                        <p:tav tm="100000">
                                          <p:val>
                                            <p:strVal val="#ppt_w"/>
                                          </p:val>
                                        </p:tav>
                                      </p:tavLst>
                                    </p:anim>
                                    <p:anim calcmode="lin" valueType="num">
                                      <p:cBhvr>
                                        <p:cTn id="8" dur="500" fill="hold"/>
                                        <p:tgtEl>
                                          <p:spTgt spid="1025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7430"/>
                                        </p:tgtEl>
                                        <p:attrNameLst>
                                          <p:attrName>style.visibility</p:attrName>
                                        </p:attrNameLst>
                                      </p:cBhvr>
                                      <p:to>
                                        <p:strVal val="visible"/>
                                      </p:to>
                                    </p:set>
                                    <p:animEffect transition="in" filter="fade">
                                      <p:cBhvr>
                                        <p:cTn id="13" dur="250"/>
                                        <p:tgtEl>
                                          <p:spTgt spid="17430"/>
                                        </p:tgtEl>
                                      </p:cBhvr>
                                    </p:animEffect>
                                    <p:anim calcmode="lin" valueType="num">
                                      <p:cBhvr>
                                        <p:cTn id="14" dur="250" fill="hold"/>
                                        <p:tgtEl>
                                          <p:spTgt spid="17430"/>
                                        </p:tgtEl>
                                        <p:attrNameLst>
                                          <p:attrName>ppt_x</p:attrName>
                                        </p:attrNameLst>
                                      </p:cBhvr>
                                      <p:tavLst>
                                        <p:tav tm="0">
                                          <p:val>
                                            <p:strVal val="#ppt_x"/>
                                          </p:val>
                                        </p:tav>
                                        <p:tav tm="100000">
                                          <p:val>
                                            <p:strVal val="#ppt_x"/>
                                          </p:val>
                                        </p:tav>
                                      </p:tavLst>
                                    </p:anim>
                                    <p:anim calcmode="lin" valueType="num">
                                      <p:cBhvr>
                                        <p:cTn id="15" dur="250" fill="hold"/>
                                        <p:tgtEl>
                                          <p:spTgt spid="1743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7431"/>
                                        </p:tgtEl>
                                        <p:attrNameLst>
                                          <p:attrName>style.visibility</p:attrName>
                                        </p:attrNameLst>
                                      </p:cBhvr>
                                      <p:to>
                                        <p:strVal val="visible"/>
                                      </p:to>
                                    </p:set>
                                    <p:animEffect transition="in" filter="checkerboard(across)">
                                      <p:cBhvr>
                                        <p:cTn id="20" dur="250"/>
                                        <p:tgtEl>
                                          <p:spTgt spid="17431"/>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xit" presetSubtype="10" fill="hold" nodeType="clickEffect">
                                  <p:stCondLst>
                                    <p:cond delay="0"/>
                                  </p:stCondLst>
                                  <p:childTnLst>
                                    <p:anim calcmode="lin" valueType="num">
                                      <p:cBhvr>
                                        <p:cTn id="24" dur="500"/>
                                        <p:tgtEl>
                                          <p:spTgt spid="10255"/>
                                        </p:tgtEl>
                                        <p:attrNameLst>
                                          <p:attrName>ppt_w</p:attrName>
                                        </p:attrNameLst>
                                      </p:cBhvr>
                                      <p:tavLst>
                                        <p:tav tm="0">
                                          <p:val>
                                            <p:strVal val="ppt_w"/>
                                          </p:val>
                                        </p:tav>
                                        <p:tav tm="100000">
                                          <p:val>
                                            <p:fltVal val="0"/>
                                          </p:val>
                                        </p:tav>
                                      </p:tavLst>
                                    </p:anim>
                                    <p:anim calcmode="lin" valueType="num">
                                      <p:cBhvr>
                                        <p:cTn id="25" dur="500"/>
                                        <p:tgtEl>
                                          <p:spTgt spid="10255"/>
                                        </p:tgtEl>
                                        <p:attrNameLst>
                                          <p:attrName>ppt_h</p:attrName>
                                        </p:attrNameLst>
                                      </p:cBhvr>
                                      <p:tavLst>
                                        <p:tav tm="0">
                                          <p:val>
                                            <p:strVal val="ppt_h"/>
                                          </p:val>
                                        </p:tav>
                                        <p:tav tm="100000">
                                          <p:val>
                                            <p:strVal val="ppt_h"/>
                                          </p:val>
                                        </p:tav>
                                      </p:tavLst>
                                    </p:anim>
                                    <p:set>
                                      <p:cBhvr>
                                        <p:cTn id="26" dur="1" fill="hold">
                                          <p:stCondLst>
                                            <p:cond delay="499"/>
                                          </p:stCondLst>
                                        </p:cTn>
                                        <p:tgtEl>
                                          <p:spTgt spid="10255"/>
                                        </p:tgtEl>
                                        <p:attrNameLst>
                                          <p:attrName>style.visibility</p:attrName>
                                        </p:attrNameLst>
                                      </p:cBhvr>
                                      <p:to>
                                        <p:strVal val="hidden"/>
                                      </p:to>
                                    </p:set>
                                  </p:childTnLst>
                                </p:cTn>
                              </p:par>
                            </p:childTnLst>
                          </p:cTn>
                        </p:par>
                        <p:par>
                          <p:cTn id="27" fill="hold">
                            <p:stCondLst>
                              <p:cond delay="500"/>
                            </p:stCondLst>
                            <p:childTnLst>
                              <p:par>
                                <p:cTn id="28" presetID="29" presetClass="entr" presetSubtype="0" fill="hold" grpId="0" nodeType="afterEffect">
                                  <p:stCondLst>
                                    <p:cond delay="0"/>
                                  </p:stCondLst>
                                  <p:childTnLst>
                                    <p:set>
                                      <p:cBhvr>
                                        <p:cTn id="29" dur="1" fill="hold">
                                          <p:stCondLst>
                                            <p:cond delay="0"/>
                                          </p:stCondLst>
                                        </p:cTn>
                                        <p:tgtEl>
                                          <p:spTgt spid="28690"/>
                                        </p:tgtEl>
                                        <p:attrNameLst>
                                          <p:attrName>style.visibility</p:attrName>
                                        </p:attrNameLst>
                                      </p:cBhvr>
                                      <p:to>
                                        <p:strVal val="visible"/>
                                      </p:to>
                                    </p:set>
                                    <p:anim calcmode="lin" valueType="num">
                                      <p:cBhvr>
                                        <p:cTn id="30" dur="250" fill="hold"/>
                                        <p:tgtEl>
                                          <p:spTgt spid="28690"/>
                                        </p:tgtEl>
                                        <p:attrNameLst>
                                          <p:attrName>ppt_x</p:attrName>
                                        </p:attrNameLst>
                                      </p:cBhvr>
                                      <p:tavLst>
                                        <p:tav tm="0">
                                          <p:val>
                                            <p:strVal val="#ppt_x-.2"/>
                                          </p:val>
                                        </p:tav>
                                        <p:tav tm="100000">
                                          <p:val>
                                            <p:strVal val="#ppt_x"/>
                                          </p:val>
                                        </p:tav>
                                      </p:tavLst>
                                    </p:anim>
                                    <p:anim calcmode="lin" valueType="num">
                                      <p:cBhvr>
                                        <p:cTn id="31" dur="250" fill="hold"/>
                                        <p:tgtEl>
                                          <p:spTgt spid="28690"/>
                                        </p:tgtEl>
                                        <p:attrNameLst>
                                          <p:attrName>ppt_y</p:attrName>
                                        </p:attrNameLst>
                                      </p:cBhvr>
                                      <p:tavLst>
                                        <p:tav tm="0">
                                          <p:val>
                                            <p:strVal val="#ppt_y"/>
                                          </p:val>
                                        </p:tav>
                                        <p:tav tm="100000">
                                          <p:val>
                                            <p:strVal val="#ppt_y"/>
                                          </p:val>
                                        </p:tav>
                                      </p:tavLst>
                                    </p:anim>
                                    <p:animEffect transition="in" filter="wipe(right)" prLst="gradientSize: 0.1">
                                      <p:cBhvr>
                                        <p:cTn id="32" dur="250"/>
                                        <p:tgtEl>
                                          <p:spTgt spid="28690"/>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xit" presetSubtype="10" fill="hold" nodeType="clickEffect">
                                  <p:stCondLst>
                                    <p:cond delay="0"/>
                                  </p:stCondLst>
                                  <p:childTnLst>
                                    <p:anim calcmode="lin" valueType="num">
                                      <p:cBhvr>
                                        <p:cTn id="36" dur="500"/>
                                        <p:tgtEl>
                                          <p:spTgt spid="17430"/>
                                        </p:tgtEl>
                                        <p:attrNameLst>
                                          <p:attrName>ppt_w</p:attrName>
                                        </p:attrNameLst>
                                      </p:cBhvr>
                                      <p:tavLst>
                                        <p:tav tm="0">
                                          <p:val>
                                            <p:strVal val="ppt_w"/>
                                          </p:val>
                                        </p:tav>
                                        <p:tav tm="100000">
                                          <p:val>
                                            <p:fltVal val="0"/>
                                          </p:val>
                                        </p:tav>
                                      </p:tavLst>
                                    </p:anim>
                                    <p:anim calcmode="lin" valueType="num">
                                      <p:cBhvr>
                                        <p:cTn id="37" dur="500"/>
                                        <p:tgtEl>
                                          <p:spTgt spid="17430"/>
                                        </p:tgtEl>
                                        <p:attrNameLst>
                                          <p:attrName>ppt_h</p:attrName>
                                        </p:attrNameLst>
                                      </p:cBhvr>
                                      <p:tavLst>
                                        <p:tav tm="0">
                                          <p:val>
                                            <p:strVal val="ppt_h"/>
                                          </p:val>
                                        </p:tav>
                                        <p:tav tm="100000">
                                          <p:val>
                                            <p:strVal val="ppt_h"/>
                                          </p:val>
                                        </p:tav>
                                      </p:tavLst>
                                    </p:anim>
                                    <p:set>
                                      <p:cBhvr>
                                        <p:cTn id="38" dur="1" fill="hold">
                                          <p:stCondLst>
                                            <p:cond delay="499"/>
                                          </p:stCondLst>
                                        </p:cTn>
                                        <p:tgtEl>
                                          <p:spTgt spid="17430"/>
                                        </p:tgtEl>
                                        <p:attrNameLst>
                                          <p:attrName>style.visibility</p:attrName>
                                        </p:attrNameLst>
                                      </p:cBhvr>
                                      <p:to>
                                        <p:strVal val="hidden"/>
                                      </p:to>
                                    </p:set>
                                  </p:childTnLst>
                                </p:cTn>
                              </p:par>
                            </p:childTnLst>
                          </p:cTn>
                        </p:par>
                        <p:par>
                          <p:cTn id="39" fill="hold">
                            <p:stCondLst>
                              <p:cond delay="500"/>
                            </p:stCondLst>
                            <p:childTnLst>
                              <p:par>
                                <p:cTn id="40" presetID="29" presetClass="entr" presetSubtype="0" fill="hold" grpId="0" nodeType="afterEffect">
                                  <p:stCondLst>
                                    <p:cond delay="0"/>
                                  </p:stCondLst>
                                  <p:childTnLst>
                                    <p:set>
                                      <p:cBhvr>
                                        <p:cTn id="41" dur="1" fill="hold">
                                          <p:stCondLst>
                                            <p:cond delay="0"/>
                                          </p:stCondLst>
                                        </p:cTn>
                                        <p:tgtEl>
                                          <p:spTgt spid="28691"/>
                                        </p:tgtEl>
                                        <p:attrNameLst>
                                          <p:attrName>style.visibility</p:attrName>
                                        </p:attrNameLst>
                                      </p:cBhvr>
                                      <p:to>
                                        <p:strVal val="visible"/>
                                      </p:to>
                                    </p:set>
                                    <p:anim calcmode="lin" valueType="num">
                                      <p:cBhvr>
                                        <p:cTn id="42" dur="250" fill="hold"/>
                                        <p:tgtEl>
                                          <p:spTgt spid="28691"/>
                                        </p:tgtEl>
                                        <p:attrNameLst>
                                          <p:attrName>ppt_x</p:attrName>
                                        </p:attrNameLst>
                                      </p:cBhvr>
                                      <p:tavLst>
                                        <p:tav tm="0">
                                          <p:val>
                                            <p:strVal val="#ppt_x-.2"/>
                                          </p:val>
                                        </p:tav>
                                        <p:tav tm="100000">
                                          <p:val>
                                            <p:strVal val="#ppt_x"/>
                                          </p:val>
                                        </p:tav>
                                      </p:tavLst>
                                    </p:anim>
                                    <p:anim calcmode="lin" valueType="num">
                                      <p:cBhvr>
                                        <p:cTn id="43" dur="250" fill="hold"/>
                                        <p:tgtEl>
                                          <p:spTgt spid="28691"/>
                                        </p:tgtEl>
                                        <p:attrNameLst>
                                          <p:attrName>ppt_y</p:attrName>
                                        </p:attrNameLst>
                                      </p:cBhvr>
                                      <p:tavLst>
                                        <p:tav tm="0">
                                          <p:val>
                                            <p:strVal val="#ppt_y"/>
                                          </p:val>
                                        </p:tav>
                                        <p:tav tm="100000">
                                          <p:val>
                                            <p:strVal val="#ppt_y"/>
                                          </p:val>
                                        </p:tav>
                                      </p:tavLst>
                                    </p:anim>
                                    <p:animEffect transition="in" filter="wipe(right)" prLst="gradientSize: 0.1">
                                      <p:cBhvr>
                                        <p:cTn id="44" dur="250"/>
                                        <p:tgtEl>
                                          <p:spTgt spid="28691"/>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xit" presetSubtype="10" fill="hold" nodeType="clickEffect">
                                  <p:stCondLst>
                                    <p:cond delay="0"/>
                                  </p:stCondLst>
                                  <p:childTnLst>
                                    <p:anim calcmode="lin" valueType="num">
                                      <p:cBhvr>
                                        <p:cTn id="48" dur="500"/>
                                        <p:tgtEl>
                                          <p:spTgt spid="17431"/>
                                        </p:tgtEl>
                                        <p:attrNameLst>
                                          <p:attrName>ppt_w</p:attrName>
                                        </p:attrNameLst>
                                      </p:cBhvr>
                                      <p:tavLst>
                                        <p:tav tm="0">
                                          <p:val>
                                            <p:strVal val="ppt_w"/>
                                          </p:val>
                                        </p:tav>
                                        <p:tav tm="100000">
                                          <p:val>
                                            <p:fltVal val="0"/>
                                          </p:val>
                                        </p:tav>
                                      </p:tavLst>
                                    </p:anim>
                                    <p:anim calcmode="lin" valueType="num">
                                      <p:cBhvr>
                                        <p:cTn id="49" dur="500"/>
                                        <p:tgtEl>
                                          <p:spTgt spid="17431"/>
                                        </p:tgtEl>
                                        <p:attrNameLst>
                                          <p:attrName>ppt_h</p:attrName>
                                        </p:attrNameLst>
                                      </p:cBhvr>
                                      <p:tavLst>
                                        <p:tav tm="0">
                                          <p:val>
                                            <p:strVal val="ppt_h"/>
                                          </p:val>
                                        </p:tav>
                                        <p:tav tm="100000">
                                          <p:val>
                                            <p:strVal val="ppt_h"/>
                                          </p:val>
                                        </p:tav>
                                      </p:tavLst>
                                    </p:anim>
                                    <p:set>
                                      <p:cBhvr>
                                        <p:cTn id="50" dur="1" fill="hold">
                                          <p:stCondLst>
                                            <p:cond delay="499"/>
                                          </p:stCondLst>
                                        </p:cTn>
                                        <p:tgtEl>
                                          <p:spTgt spid="17431"/>
                                        </p:tgtEl>
                                        <p:attrNameLst>
                                          <p:attrName>style.visibility</p:attrName>
                                        </p:attrNameLst>
                                      </p:cBhvr>
                                      <p:to>
                                        <p:strVal val="hidden"/>
                                      </p:to>
                                    </p:set>
                                  </p:childTnLst>
                                </p:cTn>
                              </p:par>
                            </p:childTnLst>
                          </p:cTn>
                        </p:par>
                        <p:par>
                          <p:cTn id="51" fill="hold">
                            <p:stCondLst>
                              <p:cond delay="500"/>
                            </p:stCondLst>
                            <p:childTnLst>
                              <p:par>
                                <p:cTn id="52" presetID="29" presetClass="entr" presetSubtype="0" fill="hold" grpId="0" nodeType="afterEffect">
                                  <p:stCondLst>
                                    <p:cond delay="0"/>
                                  </p:stCondLst>
                                  <p:childTnLst>
                                    <p:set>
                                      <p:cBhvr>
                                        <p:cTn id="53" dur="1" fill="hold">
                                          <p:stCondLst>
                                            <p:cond delay="0"/>
                                          </p:stCondLst>
                                        </p:cTn>
                                        <p:tgtEl>
                                          <p:spTgt spid="28692"/>
                                        </p:tgtEl>
                                        <p:attrNameLst>
                                          <p:attrName>style.visibility</p:attrName>
                                        </p:attrNameLst>
                                      </p:cBhvr>
                                      <p:to>
                                        <p:strVal val="visible"/>
                                      </p:to>
                                    </p:set>
                                    <p:anim calcmode="lin" valueType="num">
                                      <p:cBhvr>
                                        <p:cTn id="54" dur="250" fill="hold"/>
                                        <p:tgtEl>
                                          <p:spTgt spid="28692"/>
                                        </p:tgtEl>
                                        <p:attrNameLst>
                                          <p:attrName>ppt_x</p:attrName>
                                        </p:attrNameLst>
                                      </p:cBhvr>
                                      <p:tavLst>
                                        <p:tav tm="0">
                                          <p:val>
                                            <p:strVal val="#ppt_x-.2"/>
                                          </p:val>
                                        </p:tav>
                                        <p:tav tm="100000">
                                          <p:val>
                                            <p:strVal val="#ppt_x"/>
                                          </p:val>
                                        </p:tav>
                                      </p:tavLst>
                                    </p:anim>
                                    <p:anim calcmode="lin" valueType="num">
                                      <p:cBhvr>
                                        <p:cTn id="55" dur="250" fill="hold"/>
                                        <p:tgtEl>
                                          <p:spTgt spid="28692"/>
                                        </p:tgtEl>
                                        <p:attrNameLst>
                                          <p:attrName>ppt_y</p:attrName>
                                        </p:attrNameLst>
                                      </p:cBhvr>
                                      <p:tavLst>
                                        <p:tav tm="0">
                                          <p:val>
                                            <p:strVal val="#ppt_y"/>
                                          </p:val>
                                        </p:tav>
                                        <p:tav tm="100000">
                                          <p:val>
                                            <p:strVal val="#ppt_y"/>
                                          </p:val>
                                        </p:tav>
                                      </p:tavLst>
                                    </p:anim>
                                    <p:animEffect transition="in" filter="wipe(right)" prLst="gradientSize: 0.1">
                                      <p:cBhvr>
                                        <p:cTn id="56" dur="250"/>
                                        <p:tgtEl>
                                          <p:spTgt spid="28692"/>
                                        </p:tgtEl>
                                      </p:cBhvr>
                                    </p:animEffect>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anim calcmode="lin" valueType="num">
                                      <p:cBhvr>
                                        <p:cTn id="62" dur="1000" fill="hold"/>
                                        <p:tgtEl>
                                          <p:spTgt spid="2"/>
                                        </p:tgtEl>
                                        <p:attrNameLst>
                                          <p:attrName>ppt_x</p:attrName>
                                        </p:attrNameLst>
                                      </p:cBhvr>
                                      <p:tavLst>
                                        <p:tav tm="0">
                                          <p:val>
                                            <p:strVal val="#ppt_x"/>
                                          </p:val>
                                        </p:tav>
                                        <p:tav tm="100000">
                                          <p:val>
                                            <p:strVal val="#ppt_x"/>
                                          </p:val>
                                        </p:tav>
                                      </p:tavLst>
                                    </p:anim>
                                    <p:anim calcmode="lin" valueType="num">
                                      <p:cBhvr>
                                        <p:cTn id="6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0" presetClass="entr" presetSubtype="0" fill="hold" grpId="0" nodeType="clickEffect">
                                  <p:stCondLst>
                                    <p:cond delay="0"/>
                                  </p:stCondLst>
                                  <p:childTnLst>
                                    <p:set>
                                      <p:cBhvr>
                                        <p:cTn id="67" dur="1" fill="hold">
                                          <p:stCondLst>
                                            <p:cond delay="0"/>
                                          </p:stCondLst>
                                        </p:cTn>
                                        <p:tgtEl>
                                          <p:spTgt spid="10267"/>
                                        </p:tgtEl>
                                        <p:attrNameLst>
                                          <p:attrName>style.visibility</p:attrName>
                                        </p:attrNameLst>
                                      </p:cBhvr>
                                      <p:to>
                                        <p:strVal val="visible"/>
                                      </p:to>
                                    </p:set>
                                    <p:animEffect transition="in" filter="fade">
                                      <p:cBhvr>
                                        <p:cTn id="68" dur="1600" decel="100000"/>
                                        <p:tgtEl>
                                          <p:spTgt spid="10267"/>
                                        </p:tgtEl>
                                      </p:cBhvr>
                                    </p:animEffect>
                                    <p:anim calcmode="lin" valueType="num">
                                      <p:cBhvr>
                                        <p:cTn id="69" dur="1600" decel="100000" fill="hold"/>
                                        <p:tgtEl>
                                          <p:spTgt spid="10267"/>
                                        </p:tgtEl>
                                        <p:attrNameLst>
                                          <p:attrName>style.rotation</p:attrName>
                                        </p:attrNameLst>
                                      </p:cBhvr>
                                      <p:tavLst>
                                        <p:tav tm="0">
                                          <p:val>
                                            <p:fltVal val="-90"/>
                                          </p:val>
                                        </p:tav>
                                        <p:tav tm="100000">
                                          <p:val>
                                            <p:fltVal val="0"/>
                                          </p:val>
                                        </p:tav>
                                      </p:tavLst>
                                    </p:anim>
                                    <p:anim calcmode="lin" valueType="num">
                                      <p:cBhvr>
                                        <p:cTn id="70" dur="1600" decel="100000" fill="hold"/>
                                        <p:tgtEl>
                                          <p:spTgt spid="10267"/>
                                        </p:tgtEl>
                                        <p:attrNameLst>
                                          <p:attrName>ppt_x</p:attrName>
                                        </p:attrNameLst>
                                      </p:cBhvr>
                                      <p:tavLst>
                                        <p:tav tm="0">
                                          <p:val>
                                            <p:strVal val="#ppt_x+0.4"/>
                                          </p:val>
                                        </p:tav>
                                        <p:tav tm="100000">
                                          <p:val>
                                            <p:strVal val="#ppt_x-0.05"/>
                                          </p:val>
                                        </p:tav>
                                      </p:tavLst>
                                    </p:anim>
                                    <p:anim calcmode="lin" valueType="num">
                                      <p:cBhvr>
                                        <p:cTn id="71" dur="1600" decel="100000" fill="hold"/>
                                        <p:tgtEl>
                                          <p:spTgt spid="10267"/>
                                        </p:tgtEl>
                                        <p:attrNameLst>
                                          <p:attrName>ppt_y</p:attrName>
                                        </p:attrNameLst>
                                      </p:cBhvr>
                                      <p:tavLst>
                                        <p:tav tm="0">
                                          <p:val>
                                            <p:strVal val="#ppt_y-0.4"/>
                                          </p:val>
                                        </p:tav>
                                        <p:tav tm="100000">
                                          <p:val>
                                            <p:strVal val="#ppt_y+0.1"/>
                                          </p:val>
                                        </p:tav>
                                      </p:tavLst>
                                    </p:anim>
                                    <p:anim calcmode="lin" valueType="num">
                                      <p:cBhvr>
                                        <p:cTn id="72" dur="400" accel="100000" fill="hold">
                                          <p:stCondLst>
                                            <p:cond delay="1600"/>
                                          </p:stCondLst>
                                        </p:cTn>
                                        <p:tgtEl>
                                          <p:spTgt spid="10267"/>
                                        </p:tgtEl>
                                        <p:attrNameLst>
                                          <p:attrName>ppt_x</p:attrName>
                                        </p:attrNameLst>
                                      </p:cBhvr>
                                      <p:tavLst>
                                        <p:tav tm="0">
                                          <p:val>
                                            <p:strVal val="#ppt_x-0.05"/>
                                          </p:val>
                                        </p:tav>
                                        <p:tav tm="100000">
                                          <p:val>
                                            <p:strVal val="#ppt_x"/>
                                          </p:val>
                                        </p:tav>
                                      </p:tavLst>
                                    </p:anim>
                                    <p:anim calcmode="lin" valueType="num">
                                      <p:cBhvr>
                                        <p:cTn id="73" dur="400" accel="100000" fill="hold">
                                          <p:stCondLst>
                                            <p:cond delay="1600"/>
                                          </p:stCondLst>
                                        </p:cTn>
                                        <p:tgtEl>
                                          <p:spTgt spid="1026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0" grpId="0"/>
      <p:bldP spid="28691" grpId="0"/>
      <p:bldP spid="28692" grpId="0"/>
      <p:bldP spid="2" grpId="0" animBg="1"/>
      <p:bldP spid="1026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endParaRPr lang="en-US" smtClean="0"/>
          </a:p>
        </p:txBody>
      </p:sp>
      <p:sp>
        <p:nvSpPr>
          <p:cNvPr id="63491" name="Rectangle 3"/>
          <p:cNvSpPr>
            <a:spLocks noGrp="1" noChangeArrowheads="1"/>
          </p:cNvSpPr>
          <p:nvPr>
            <p:ph type="body" idx="1"/>
          </p:nvPr>
        </p:nvSpPr>
        <p:spPr/>
        <p:txBody>
          <a:bodyPr/>
          <a:lstStyle/>
          <a:p>
            <a:endParaRPr lang="en-US" smtClean="0"/>
          </a:p>
        </p:txBody>
      </p:sp>
      <p:pic>
        <p:nvPicPr>
          <p:cNvPr id="63492" name="Picture 2" descr="5"/>
          <p:cNvPicPr>
            <a:picLocks noChangeAspect="1" noChangeArrowheads="1"/>
          </p:cNvPicPr>
          <p:nvPr/>
        </p:nvPicPr>
        <p:blipFill>
          <a:blip r:embed="rId2"/>
          <a:srcRect/>
          <a:stretch>
            <a:fillRect/>
          </a:stretch>
        </p:blipFill>
        <p:spPr bwMode="auto">
          <a:xfrm>
            <a:off x="0" y="0"/>
            <a:ext cx="8839200" cy="6858000"/>
          </a:xfrm>
          <a:prstGeom prst="rect">
            <a:avLst/>
          </a:prstGeom>
          <a:noFill/>
          <a:ln w="9525">
            <a:noFill/>
            <a:miter lim="800000"/>
            <a:headEnd/>
            <a:tailEnd/>
          </a:ln>
        </p:spPr>
      </p:pic>
      <p:sp>
        <p:nvSpPr>
          <p:cNvPr id="63494" name="Text Box 6"/>
          <p:cNvSpPr txBox="1">
            <a:spLocks noChangeArrowheads="1"/>
          </p:cNvSpPr>
          <p:nvPr/>
        </p:nvSpPr>
        <p:spPr bwMode="auto">
          <a:xfrm>
            <a:off x="1905000" y="2667000"/>
            <a:ext cx="5197475" cy="366713"/>
          </a:xfrm>
          <a:prstGeom prst="rect">
            <a:avLst/>
          </a:prstGeom>
          <a:solidFill>
            <a:schemeClr val="bg1"/>
          </a:solidFill>
          <a:ln w="9525" algn="ctr">
            <a:noFill/>
            <a:miter lim="800000"/>
            <a:headEnd/>
            <a:tailEnd/>
          </a:ln>
          <a:effectLst/>
        </p:spPr>
        <p:txBody>
          <a:bodyPr>
            <a:spAutoFit/>
          </a:bodyPr>
          <a:lstStyle/>
          <a:p>
            <a:endParaRPr lang="vi-VN" altLang="en-US">
              <a:latin typeface="Arial Black" pitchFamily="34" charset="0"/>
              <a:cs typeface="Arial" pitchFamily="34" charset="0"/>
            </a:endParaRPr>
          </a:p>
        </p:txBody>
      </p:sp>
      <p:sp>
        <p:nvSpPr>
          <p:cNvPr id="63495" name="Text Box 31"/>
          <p:cNvSpPr txBox="1">
            <a:spLocks noChangeArrowheads="1"/>
          </p:cNvSpPr>
          <p:nvPr/>
        </p:nvSpPr>
        <p:spPr bwMode="auto">
          <a:xfrm>
            <a:off x="5105400" y="5607050"/>
            <a:ext cx="3048000" cy="366713"/>
          </a:xfrm>
          <a:prstGeom prst="rect">
            <a:avLst/>
          </a:prstGeom>
          <a:solidFill>
            <a:schemeClr val="bg1"/>
          </a:solidFill>
          <a:ln w="9525" algn="ctr">
            <a:noFill/>
            <a:miter lim="800000"/>
            <a:headEnd/>
            <a:tailEnd/>
          </a:ln>
          <a:effectLst/>
        </p:spPr>
        <p:txBody>
          <a:bodyPr>
            <a:spAutoFit/>
          </a:bodyPr>
          <a:lstStyle/>
          <a:p>
            <a:endParaRPr lang="vi-VN" altLang="en-US">
              <a:latin typeface="Arial Black" pitchFamily="34" charset="0"/>
              <a:cs typeface="Arial" pitchFamily="34" charset="0"/>
            </a:endParaRPr>
          </a:p>
        </p:txBody>
      </p:sp>
      <p:graphicFrame>
        <p:nvGraphicFramePr>
          <p:cNvPr id="63545" name="Group 57"/>
          <p:cNvGraphicFramePr>
            <a:graphicFrameLocks noGrp="1"/>
          </p:cNvGraphicFramePr>
          <p:nvPr/>
        </p:nvGraphicFramePr>
        <p:xfrm>
          <a:off x="266700" y="2849563"/>
          <a:ext cx="8648700" cy="3672821"/>
        </p:xfrm>
        <a:graphic>
          <a:graphicData uri="http://schemas.openxmlformats.org/drawingml/2006/table">
            <a:tbl>
              <a:tblPr/>
              <a:tblGrid>
                <a:gridCol w="1333500"/>
                <a:gridCol w="3886200"/>
                <a:gridCol w="3429000"/>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200" b="0" i="0" u="none" strike="noStrike" cap="none" normalizeH="0" baseline="0" smtClean="0">
                        <a:ln>
                          <a:noFill/>
                        </a:ln>
                        <a:solidFill>
                          <a:schemeClr val="tx1"/>
                        </a:solidFill>
                        <a:effectLst/>
                        <a:latin typeface="Times New Roman" pitchFamily="18" charset="0"/>
                        <a:cs typeface="Times New Roman" pitchFamily="18" charset="0"/>
                      </a:endParaRP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rgbClr val="FF0066"/>
                          </a:solidFill>
                          <a:effectLst/>
                          <a:latin typeface="Times New Roman" pitchFamily="18" charset="0"/>
                          <a:cs typeface="Times New Roman" pitchFamily="18" charset="0"/>
                        </a:rPr>
                        <a:t>Bãi ngô</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rgbClr val="FF0066"/>
                          </a:solidFill>
                          <a:effectLst/>
                          <a:latin typeface="Times New Roman" pitchFamily="18" charset="0"/>
                          <a:cs typeface="Times New Roman" pitchFamily="18" charset="0"/>
                        </a:rPr>
                        <a:t>Cây mai tứ quý</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06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3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chemeClr val="tx1"/>
                          </a:solidFill>
                          <a:effectLst/>
                          <a:latin typeface="Times New Roman" pitchFamily="18" charset="0"/>
                          <a:cs typeface="Times New Roman" pitchFamily="18" charset="0"/>
                        </a:rPr>
                        <a:t>Đoạn 1</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200" b="1" i="0" u="none" strike="noStrike" cap="none" normalizeH="0" baseline="0" smtClean="0">
                        <a:ln>
                          <a:noFill/>
                        </a:ln>
                        <a:solidFill>
                          <a:srgbClr val="FF0066"/>
                        </a:solidFill>
                        <a:effectLst/>
                        <a:latin typeface="Times New Roman" pitchFamily="18" charset="0"/>
                        <a:cs typeface="Times New Roman" pitchFamily="18" charset="0"/>
                      </a:endParaRP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imes New Roman" pitchFamily="18" charset="0"/>
                          <a:cs typeface="Times New Roman" pitchFamily="18" charset="0"/>
                        </a:rPr>
                        <a:t>   Giới thiệu bao quát bãi ngô. Tả cây ngô từ lúc còn non đến khi xanh tốt.</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imes New Roman" pitchFamily="18" charset="0"/>
                          <a:cs typeface="Times New Roman" pitchFamily="18" charset="0"/>
                        </a:rPr>
                        <a:t> Giới thiệu bao quát về cây mai (chiều cao, dáng, thân, tán, gốc, cành, nhánh).</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50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chemeClr val="tx1"/>
                          </a:solidFill>
                          <a:effectLst/>
                          <a:latin typeface="Times New Roman" pitchFamily="18" charset="0"/>
                          <a:cs typeface="Times New Roman" pitchFamily="18" charset="0"/>
                        </a:rPr>
                        <a:t>Đoạn 2</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smtClean="0">
                        <a:ln>
                          <a:noFill/>
                        </a:ln>
                        <a:solidFill>
                          <a:srgbClr val="FF0066"/>
                        </a:solidFill>
                        <a:effectLst/>
                        <a:latin typeface="Times New Roman" pitchFamily="18" charset="0"/>
                        <a:cs typeface="Times New Roman" pitchFamily="18" charset="0"/>
                      </a:endParaRP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rPr>
                        <a:t>    Tả hoa và búp ngô non giai đoạn đơm hoa kết trái.</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2400"/>
                        </a:spcBef>
                        <a:spcAft>
                          <a:spcPct val="0"/>
                        </a:spcAft>
                        <a:buClrTx/>
                        <a:buSzTx/>
                        <a:buFontTx/>
                        <a:buNone/>
                        <a:tabLst/>
                      </a:pPr>
                      <a:r>
                        <a:rPr kumimoji="0" lang="en-US" altLang="en-US" sz="2300" b="0" i="0" u="none" strike="noStrike" cap="none" normalizeH="0" baseline="0" smtClean="0">
                          <a:ln>
                            <a:noFill/>
                          </a:ln>
                          <a:solidFill>
                            <a:schemeClr val="tx1"/>
                          </a:solidFill>
                          <a:effectLst/>
                          <a:latin typeface="Times New Roman" pitchFamily="18" charset="0"/>
                          <a:cs typeface="Times New Roman" pitchFamily="18" charset="0"/>
                        </a:rPr>
                        <a:t>Đi sâu tả                         cánh hoa và quả mai.</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smtClean="0">
                          <a:ln>
                            <a:noFill/>
                          </a:ln>
                          <a:solidFill>
                            <a:schemeClr val="tx1"/>
                          </a:solidFill>
                          <a:effectLst/>
                          <a:latin typeface="Times New Roman" pitchFamily="18" charset="0"/>
                          <a:cs typeface="Times New Roman" pitchFamily="18" charset="0"/>
                        </a:rPr>
                        <a:t>Đoạn 3:</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200" b="1" i="0" u="none" strike="noStrike" cap="none" normalizeH="0" baseline="0" smtClean="0">
                        <a:ln>
                          <a:noFill/>
                        </a:ln>
                        <a:solidFill>
                          <a:srgbClr val="FF0066"/>
                        </a:solidFill>
                        <a:effectLst/>
                        <a:latin typeface="Times New Roman" pitchFamily="18" charset="0"/>
                        <a:cs typeface="Times New Roman" pitchFamily="18" charset="0"/>
                      </a:endParaRP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rPr>
                        <a:t>    Tả hoa, lá và bắp ngô giai đoạn thu hoạch được. </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300" b="0" i="0" u="none" strike="noStrike" cap="none" normalizeH="0" baseline="0" smtClean="0">
                          <a:ln>
                            <a:noFill/>
                          </a:ln>
                          <a:solidFill>
                            <a:schemeClr val="tx1"/>
                          </a:solidFill>
                          <a:effectLst/>
                          <a:latin typeface="Times New Roman" pitchFamily="18" charset="0"/>
                          <a:cs typeface="Times New Roman" pitchFamily="18" charset="0"/>
                        </a:rPr>
                        <a:t>   Nêu cảm nghĩ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300" b="0" i="0" u="none" strike="noStrike" cap="none" normalizeH="0" baseline="0" smtClean="0">
                          <a:ln>
                            <a:noFill/>
                          </a:ln>
                          <a:solidFill>
                            <a:schemeClr val="tx1"/>
                          </a:solidFill>
                          <a:effectLst/>
                          <a:latin typeface="Times New Roman" pitchFamily="18" charset="0"/>
                          <a:cs typeface="Times New Roman" pitchFamily="18" charset="0"/>
                        </a:rPr>
                        <a:t>của người miêu tả.</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TextBox 1"/>
          <p:cNvSpPr txBox="1">
            <a:spLocks noChangeArrowheads="1"/>
          </p:cNvSpPr>
          <p:nvPr/>
        </p:nvSpPr>
        <p:spPr bwMode="auto">
          <a:xfrm>
            <a:off x="1600200" y="3200400"/>
            <a:ext cx="3886200" cy="396875"/>
          </a:xfrm>
          <a:prstGeom prst="rect">
            <a:avLst/>
          </a:prstGeom>
          <a:solidFill>
            <a:schemeClr val="bg1"/>
          </a:solidFill>
          <a:ln w="9525">
            <a:noFill/>
            <a:miter lim="800000"/>
            <a:headEnd/>
            <a:tailEnd/>
          </a:ln>
        </p:spPr>
        <p:txBody>
          <a:bodyPr>
            <a:spAutoFit/>
          </a:bodyPr>
          <a:lstStyle/>
          <a:p>
            <a:r>
              <a:rPr lang="en-US" altLang="en-US" sz="2000" b="1" i="1">
                <a:solidFill>
                  <a:srgbClr val="0000FF"/>
                </a:solidFill>
                <a:latin typeface="Times New Roman" pitchFamily="18" charset="0"/>
                <a:cs typeface="Times New Roman" pitchFamily="18" charset="0"/>
              </a:rPr>
              <a:t>(Tả từng thời kì phát triển của cây)</a:t>
            </a:r>
          </a:p>
        </p:txBody>
      </p:sp>
      <p:sp>
        <p:nvSpPr>
          <p:cNvPr id="3" name="TextBox 2"/>
          <p:cNvSpPr txBox="1">
            <a:spLocks noChangeArrowheads="1"/>
          </p:cNvSpPr>
          <p:nvPr/>
        </p:nvSpPr>
        <p:spPr bwMode="auto">
          <a:xfrm>
            <a:off x="5791200" y="3200400"/>
            <a:ext cx="3048000" cy="396875"/>
          </a:xfrm>
          <a:prstGeom prst="rect">
            <a:avLst/>
          </a:prstGeom>
          <a:solidFill>
            <a:schemeClr val="bg1"/>
          </a:solidFill>
          <a:ln w="9525">
            <a:noFill/>
            <a:miter lim="800000"/>
            <a:headEnd/>
            <a:tailEnd/>
          </a:ln>
        </p:spPr>
        <p:txBody>
          <a:bodyPr>
            <a:spAutoFit/>
          </a:bodyPr>
          <a:lstStyle/>
          <a:p>
            <a:r>
              <a:rPr lang="en-US" altLang="en-US" sz="2000" b="1" i="1">
                <a:solidFill>
                  <a:srgbClr val="0000FF"/>
                </a:solidFill>
                <a:latin typeface="Times New Roman" pitchFamily="18" charset="0"/>
                <a:cs typeface="Times New Roman" pitchFamily="18" charset="0"/>
              </a:rPr>
              <a:t>(Tả từng bộ phận của cây)</a:t>
            </a:r>
          </a:p>
        </p:txBody>
      </p:sp>
      <p:sp>
        <p:nvSpPr>
          <p:cNvPr id="63531" name="Oval 6" descr="Recycled paper"/>
          <p:cNvSpPr>
            <a:spLocks noChangeArrowheads="1"/>
          </p:cNvSpPr>
          <p:nvPr/>
        </p:nvSpPr>
        <p:spPr bwMode="auto">
          <a:xfrm>
            <a:off x="533400" y="1235075"/>
            <a:ext cx="2971800" cy="457200"/>
          </a:xfrm>
          <a:prstGeom prst="ellipse">
            <a:avLst/>
          </a:prstGeom>
          <a:blipFill dpi="0" rotWithShape="1">
            <a:blip r:embed="rId3"/>
            <a:srcRect/>
            <a:tile tx="0" ty="0" sx="100000" sy="100000" flip="none" algn="tl"/>
          </a:blipFill>
          <a:ln w="9525">
            <a:round/>
            <a:headEnd/>
            <a:tailEnd/>
          </a:ln>
          <a:scene3d>
            <a:camera prst="legacyObliqueBottomLeft"/>
            <a:lightRig rig="legacyFlat3" dir="t"/>
          </a:scene3d>
          <a:sp3d extrusionH="430200" prstMaterial="legacyMatte">
            <a:bevelT w="13500" h="13500" prst="angle"/>
            <a:bevelB w="13500" h="13500" prst="angle"/>
            <a:extrusionClr>
              <a:srgbClr val="FFFFFF"/>
            </a:extrusionClr>
          </a:sp3d>
        </p:spPr>
        <p:txBody>
          <a:bodyPr wrap="none" anchor="ctr">
            <a:flatTx/>
          </a:bodyPr>
          <a:lstStyle/>
          <a:p>
            <a:pPr algn="ctr"/>
            <a:r>
              <a:rPr lang="en-US" sz="2800" b="1">
                <a:solidFill>
                  <a:srgbClr val="FF0000"/>
                </a:solidFill>
                <a:latin typeface="Times New Roman" pitchFamily="18" charset="0"/>
              </a:rPr>
              <a:t>I. </a:t>
            </a:r>
            <a:r>
              <a:rPr lang="en-US" sz="2800" b="1" u="sng">
                <a:solidFill>
                  <a:srgbClr val="FF0000"/>
                </a:solidFill>
                <a:latin typeface="Times New Roman" pitchFamily="18" charset="0"/>
              </a:rPr>
              <a:t>Nhận xét</a:t>
            </a:r>
          </a:p>
        </p:txBody>
      </p:sp>
      <p:sp>
        <p:nvSpPr>
          <p:cNvPr id="8203" name="Text Box 32"/>
          <p:cNvSpPr txBox="1">
            <a:spLocks noChangeArrowheads="1"/>
          </p:cNvSpPr>
          <p:nvPr/>
        </p:nvSpPr>
        <p:spPr bwMode="auto">
          <a:xfrm>
            <a:off x="304800" y="1920875"/>
            <a:ext cx="8610600" cy="822325"/>
          </a:xfrm>
          <a:prstGeom prst="rect">
            <a:avLst/>
          </a:prstGeom>
          <a:noFill/>
          <a:ln w="9525">
            <a:noFill/>
            <a:miter lim="800000"/>
            <a:headEnd/>
            <a:tailEnd/>
          </a:ln>
          <a:effectLst/>
        </p:spPr>
        <p:txBody>
          <a:bodyPr>
            <a:spAutoFit/>
          </a:bodyPr>
          <a:lstStyle/>
          <a:p>
            <a:pPr algn="ctr">
              <a:spcBef>
                <a:spcPct val="50000"/>
              </a:spcBef>
            </a:pPr>
            <a:r>
              <a:rPr lang="en-US" altLang="en-US" sz="2400" b="1">
                <a:solidFill>
                  <a:schemeClr val="tx2"/>
                </a:solidFill>
                <a:latin typeface="Times New Roman" pitchFamily="18" charset="0"/>
              </a:rPr>
              <a:t>2. Đọc lại bài </a:t>
            </a:r>
            <a:r>
              <a:rPr lang="en-US" altLang="en-US" sz="2400" b="1" i="1">
                <a:solidFill>
                  <a:srgbClr val="0000FF"/>
                </a:solidFill>
                <a:latin typeface="Times New Roman" pitchFamily="18" charset="0"/>
              </a:rPr>
              <a:t>Cây mai tứ quý</a:t>
            </a:r>
            <a:r>
              <a:rPr lang="en-US" altLang="en-US" sz="2400" b="1" i="1">
                <a:solidFill>
                  <a:schemeClr val="tx2"/>
                </a:solidFill>
                <a:latin typeface="Times New Roman" pitchFamily="18" charset="0"/>
              </a:rPr>
              <a:t> </a:t>
            </a:r>
            <a:r>
              <a:rPr lang="en-US" altLang="en-US" sz="2400" b="1">
                <a:solidFill>
                  <a:schemeClr val="tx2"/>
                </a:solidFill>
                <a:latin typeface="Times New Roman" pitchFamily="18" charset="0"/>
              </a:rPr>
              <a:t>(sách Tiếng Việt 4, tập 2, trang 23). Trình tự miêu tả trong bài ấy có điểm gì khác bài </a:t>
            </a:r>
            <a:r>
              <a:rPr lang="en-US" altLang="en-US" sz="2400" b="1" i="1">
                <a:solidFill>
                  <a:srgbClr val="0000FF"/>
                </a:solidFill>
                <a:latin typeface="Times New Roman" pitchFamily="18" charset="0"/>
              </a:rPr>
              <a:t>Bãi ngô</a:t>
            </a:r>
            <a:r>
              <a:rPr lang="en-US" altLang="en-US" sz="2400" b="1">
                <a:solidFill>
                  <a:schemeClr val="tx2"/>
                </a:solidFill>
                <a:latin typeface="Times New Roman" pitchFamily="18" charset="0"/>
              </a:rPr>
              <a:t> ?.</a:t>
            </a:r>
            <a:endParaRPr lang="en-US" altLang="en-US" sz="2400" b="1" u="sng">
              <a:solidFill>
                <a:schemeClr val="tx2"/>
              </a:solidFill>
              <a:latin typeface="Times New Roman" pitchFamily="18" charset="0"/>
            </a:endParaRPr>
          </a:p>
        </p:txBody>
      </p:sp>
      <p:sp>
        <p:nvSpPr>
          <p:cNvPr id="4" name="TextBox 2"/>
          <p:cNvSpPr txBox="1">
            <a:spLocks noChangeArrowheads="1"/>
          </p:cNvSpPr>
          <p:nvPr/>
        </p:nvSpPr>
        <p:spPr bwMode="auto">
          <a:xfrm>
            <a:off x="304800" y="4114800"/>
            <a:ext cx="1524000" cy="457200"/>
          </a:xfrm>
          <a:prstGeom prst="rect">
            <a:avLst/>
          </a:prstGeom>
          <a:noFill/>
          <a:ln w="9525">
            <a:noFill/>
            <a:miter lim="800000"/>
            <a:headEnd/>
            <a:tailEnd/>
          </a:ln>
        </p:spPr>
        <p:txBody>
          <a:bodyPr>
            <a:spAutoFit/>
          </a:bodyPr>
          <a:lstStyle/>
          <a:p>
            <a:r>
              <a:rPr lang="en-US" altLang="en-US" sz="2400" b="1">
                <a:solidFill>
                  <a:srgbClr val="FF3399"/>
                </a:solidFill>
                <a:latin typeface="Times New Roman" pitchFamily="18" charset="0"/>
                <a:cs typeface="Times New Roman" pitchFamily="18" charset="0"/>
              </a:rPr>
              <a:t>(Mở bài)</a:t>
            </a:r>
          </a:p>
        </p:txBody>
      </p:sp>
      <p:sp>
        <p:nvSpPr>
          <p:cNvPr id="5" name="TextBox 2"/>
          <p:cNvSpPr txBox="1">
            <a:spLocks noChangeArrowheads="1"/>
          </p:cNvSpPr>
          <p:nvPr/>
        </p:nvSpPr>
        <p:spPr bwMode="auto">
          <a:xfrm>
            <a:off x="228600" y="5105400"/>
            <a:ext cx="1676400" cy="427038"/>
          </a:xfrm>
          <a:prstGeom prst="rect">
            <a:avLst/>
          </a:prstGeom>
          <a:noFill/>
          <a:ln w="9525">
            <a:noFill/>
            <a:miter lim="800000"/>
            <a:headEnd/>
            <a:tailEnd/>
          </a:ln>
        </p:spPr>
        <p:txBody>
          <a:bodyPr>
            <a:spAutoFit/>
          </a:bodyPr>
          <a:lstStyle/>
          <a:p>
            <a:r>
              <a:rPr lang="en-US" altLang="en-US" sz="2200" b="1">
                <a:solidFill>
                  <a:srgbClr val="FF3399"/>
                </a:solidFill>
                <a:latin typeface="Times New Roman" pitchFamily="18" charset="0"/>
                <a:cs typeface="Times New Roman" pitchFamily="18" charset="0"/>
              </a:rPr>
              <a:t>(Thân bài)</a:t>
            </a:r>
          </a:p>
        </p:txBody>
      </p:sp>
      <p:sp>
        <p:nvSpPr>
          <p:cNvPr id="6" name="TextBox 2"/>
          <p:cNvSpPr txBox="1">
            <a:spLocks noChangeArrowheads="1"/>
          </p:cNvSpPr>
          <p:nvPr/>
        </p:nvSpPr>
        <p:spPr bwMode="auto">
          <a:xfrm>
            <a:off x="304800" y="6019800"/>
            <a:ext cx="1524000" cy="457200"/>
          </a:xfrm>
          <a:prstGeom prst="rect">
            <a:avLst/>
          </a:prstGeom>
          <a:noFill/>
          <a:ln w="9525">
            <a:noFill/>
            <a:miter lim="800000"/>
            <a:headEnd/>
            <a:tailEnd/>
          </a:ln>
        </p:spPr>
        <p:txBody>
          <a:bodyPr>
            <a:spAutoFit/>
          </a:bodyPr>
          <a:lstStyle/>
          <a:p>
            <a:r>
              <a:rPr lang="en-US" altLang="en-US" sz="2400" b="1">
                <a:solidFill>
                  <a:srgbClr val="FF3399"/>
                </a:solidFill>
                <a:latin typeface="Times New Roman" pitchFamily="18" charset="0"/>
                <a:cs typeface="Times New Roman" pitchFamily="18" charset="0"/>
              </a:rPr>
              <a:t>(Kết bài)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2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25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25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304800" y="2286000"/>
            <a:ext cx="1368425" cy="3167063"/>
          </a:xfrm>
          <a:prstGeom prst="roundRect">
            <a:avLst>
              <a:gd name="adj" fmla="val 16667"/>
            </a:avLst>
          </a:prstGeom>
          <a:solidFill>
            <a:schemeClr val="bg1"/>
          </a:solidFill>
          <a:ln w="53975" cmpd="dbl">
            <a:solidFill>
              <a:schemeClr val="tx1"/>
            </a:solidFill>
            <a:round/>
            <a:headEnd/>
            <a:tailEnd/>
          </a:ln>
          <a:effectLst/>
        </p:spPr>
        <p:txBody>
          <a:bodyPr wrap="none" anchor="ctr"/>
          <a:lstStyle/>
          <a:p>
            <a:pPr algn="ctr"/>
            <a:r>
              <a:rPr lang="en-US" sz="2800">
                <a:solidFill>
                  <a:srgbClr val="05050F"/>
                </a:solidFill>
                <a:latin typeface="Times New Roman" pitchFamily="18" charset="0"/>
                <a:cs typeface="Times New Roman" pitchFamily="18" charset="0"/>
              </a:rPr>
              <a:t>Bài</a:t>
            </a:r>
          </a:p>
          <a:p>
            <a:pPr algn="ctr"/>
            <a:r>
              <a:rPr lang="en-US" sz="2800">
                <a:solidFill>
                  <a:srgbClr val="05050F"/>
                </a:solidFill>
                <a:latin typeface="Times New Roman" pitchFamily="18" charset="0"/>
                <a:cs typeface="Times New Roman" pitchFamily="18" charset="0"/>
              </a:rPr>
              <a:t> văn</a:t>
            </a:r>
          </a:p>
          <a:p>
            <a:pPr algn="ctr"/>
            <a:r>
              <a:rPr lang="en-US" sz="2800">
                <a:solidFill>
                  <a:srgbClr val="05050F"/>
                </a:solidFill>
                <a:latin typeface="Times New Roman" pitchFamily="18" charset="0"/>
                <a:cs typeface="Times New Roman" pitchFamily="18" charset="0"/>
              </a:rPr>
              <a:t>miêu</a:t>
            </a:r>
          </a:p>
          <a:p>
            <a:pPr algn="ctr"/>
            <a:r>
              <a:rPr lang="en-US" sz="2800">
                <a:solidFill>
                  <a:srgbClr val="05050F"/>
                </a:solidFill>
                <a:latin typeface="Times New Roman" pitchFamily="18" charset="0"/>
                <a:cs typeface="Times New Roman" pitchFamily="18" charset="0"/>
              </a:rPr>
              <a:t> tả</a:t>
            </a:r>
          </a:p>
          <a:p>
            <a:pPr algn="ctr"/>
            <a:r>
              <a:rPr lang="en-US" sz="2800">
                <a:solidFill>
                  <a:srgbClr val="05050F"/>
                </a:solidFill>
                <a:latin typeface="Times New Roman" pitchFamily="18" charset="0"/>
                <a:cs typeface="Times New Roman" pitchFamily="18" charset="0"/>
              </a:rPr>
              <a:t> cây cối</a:t>
            </a:r>
          </a:p>
        </p:txBody>
      </p:sp>
      <p:sp>
        <p:nvSpPr>
          <p:cNvPr id="6" name="Oval 6"/>
          <p:cNvSpPr>
            <a:spLocks noChangeArrowheads="1"/>
          </p:cNvSpPr>
          <p:nvPr/>
        </p:nvSpPr>
        <p:spPr bwMode="auto">
          <a:xfrm>
            <a:off x="2674938" y="2043113"/>
            <a:ext cx="1839912" cy="1081087"/>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spcBef>
                <a:spcPts val="0"/>
              </a:spcBef>
              <a:defRPr/>
            </a:pPr>
            <a:r>
              <a:rPr lang="en-US" sz="2800">
                <a:solidFill>
                  <a:schemeClr val="accent2">
                    <a:lumMod val="10000"/>
                  </a:schemeClr>
                </a:solidFill>
                <a:latin typeface="Times New Roman" pitchFamily="18" charset="0"/>
                <a:cs typeface="Times New Roman" pitchFamily="18" charset="0"/>
              </a:rPr>
              <a:t>Mở bài</a:t>
            </a:r>
          </a:p>
        </p:txBody>
      </p:sp>
      <p:sp>
        <p:nvSpPr>
          <p:cNvPr id="7" name="Oval 7"/>
          <p:cNvSpPr>
            <a:spLocks noChangeArrowheads="1"/>
          </p:cNvSpPr>
          <p:nvPr/>
        </p:nvSpPr>
        <p:spPr bwMode="auto">
          <a:xfrm>
            <a:off x="2667000" y="3429000"/>
            <a:ext cx="1839913" cy="1082675"/>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spcBef>
                <a:spcPts val="0"/>
              </a:spcBef>
              <a:defRPr/>
            </a:pPr>
            <a:r>
              <a:rPr lang="en-US" sz="2800">
                <a:solidFill>
                  <a:schemeClr val="accent2">
                    <a:lumMod val="10000"/>
                  </a:schemeClr>
                </a:solidFill>
                <a:latin typeface="Times New Roman" pitchFamily="18" charset="0"/>
                <a:cs typeface="Times New Roman" pitchFamily="18" charset="0"/>
              </a:rPr>
              <a:t>Thân bài</a:t>
            </a:r>
          </a:p>
        </p:txBody>
      </p:sp>
      <p:sp>
        <p:nvSpPr>
          <p:cNvPr id="8" name="Oval 8"/>
          <p:cNvSpPr>
            <a:spLocks noChangeArrowheads="1"/>
          </p:cNvSpPr>
          <p:nvPr/>
        </p:nvSpPr>
        <p:spPr bwMode="auto">
          <a:xfrm>
            <a:off x="2667000" y="4876800"/>
            <a:ext cx="1839913" cy="1084263"/>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spcBef>
                <a:spcPts val="0"/>
              </a:spcBef>
              <a:defRPr/>
            </a:pPr>
            <a:r>
              <a:rPr lang="en-US" sz="2800">
                <a:solidFill>
                  <a:schemeClr val="accent2">
                    <a:lumMod val="10000"/>
                  </a:schemeClr>
                </a:solidFill>
                <a:latin typeface="Times New Roman" pitchFamily="18" charset="0"/>
                <a:cs typeface="Times New Roman" pitchFamily="18" charset="0"/>
              </a:rPr>
              <a:t>Kết bài</a:t>
            </a:r>
          </a:p>
        </p:txBody>
      </p:sp>
      <p:sp>
        <p:nvSpPr>
          <p:cNvPr id="9" name="Line 9"/>
          <p:cNvSpPr>
            <a:spLocks noChangeShapeType="1"/>
          </p:cNvSpPr>
          <p:nvPr/>
        </p:nvSpPr>
        <p:spPr bwMode="auto">
          <a:xfrm flipV="1">
            <a:off x="1676400" y="2819400"/>
            <a:ext cx="914400" cy="1030288"/>
          </a:xfrm>
          <a:prstGeom prst="line">
            <a:avLst/>
          </a:prstGeom>
          <a:noFill/>
          <a:ln w="57150" cmpd="thickThin">
            <a:solidFill>
              <a:srgbClr val="FF00FF"/>
            </a:solidFill>
            <a:round/>
            <a:headEnd/>
            <a:tailEnd type="triangle" w="med" len="med"/>
          </a:ln>
          <a:effectLst/>
        </p:spPr>
        <p:txBody>
          <a:bodyPr wrap="none" anchor="ctr"/>
          <a:lstStyle/>
          <a:p>
            <a:pPr>
              <a:spcBef>
                <a:spcPts val="0"/>
              </a:spcBef>
              <a:defRPr/>
            </a:pPr>
            <a:endParaRPr lang="en-US" sz="2800">
              <a:solidFill>
                <a:schemeClr val="accent2">
                  <a:lumMod val="10000"/>
                </a:schemeClr>
              </a:solidFill>
              <a:latin typeface="Times New Roman" pitchFamily="18" charset="0"/>
              <a:cs typeface="Times New Roman" pitchFamily="18" charset="0"/>
            </a:endParaRPr>
          </a:p>
        </p:txBody>
      </p:sp>
      <p:sp>
        <p:nvSpPr>
          <p:cNvPr id="10" name="Line 10"/>
          <p:cNvSpPr>
            <a:spLocks noChangeShapeType="1"/>
          </p:cNvSpPr>
          <p:nvPr/>
        </p:nvSpPr>
        <p:spPr bwMode="auto">
          <a:xfrm>
            <a:off x="1676400" y="3886200"/>
            <a:ext cx="990600" cy="30163"/>
          </a:xfrm>
          <a:prstGeom prst="line">
            <a:avLst/>
          </a:prstGeom>
          <a:noFill/>
          <a:ln w="57150" cmpd="thickThin">
            <a:solidFill>
              <a:srgbClr val="FF00FF"/>
            </a:solidFill>
            <a:round/>
            <a:headEnd/>
            <a:tailEnd type="triangle" w="med" len="med"/>
          </a:ln>
        </p:spPr>
        <p:txBody>
          <a:bodyPr wrap="none" anchor="ctr"/>
          <a:lstStyle/>
          <a:p>
            <a:endParaRPr lang="en-US"/>
          </a:p>
        </p:txBody>
      </p:sp>
      <p:sp>
        <p:nvSpPr>
          <p:cNvPr id="11" name="Line 11"/>
          <p:cNvSpPr>
            <a:spLocks noChangeShapeType="1"/>
          </p:cNvSpPr>
          <p:nvPr/>
        </p:nvSpPr>
        <p:spPr bwMode="auto">
          <a:xfrm>
            <a:off x="1676400" y="3886200"/>
            <a:ext cx="914400" cy="1219200"/>
          </a:xfrm>
          <a:prstGeom prst="line">
            <a:avLst/>
          </a:prstGeom>
          <a:noFill/>
          <a:ln w="57150" cmpd="thickThin">
            <a:solidFill>
              <a:srgbClr val="FF00FF"/>
            </a:solidFill>
            <a:round/>
            <a:headEnd/>
            <a:tailEnd type="triangle" w="med" len="med"/>
          </a:ln>
          <a:effectLst/>
        </p:spPr>
        <p:txBody>
          <a:bodyPr wrap="none" anchor="ctr"/>
          <a:lstStyle/>
          <a:p>
            <a:pPr>
              <a:spcBef>
                <a:spcPts val="0"/>
              </a:spcBef>
              <a:defRPr/>
            </a:pPr>
            <a:endParaRPr lang="en-US" sz="2800">
              <a:solidFill>
                <a:schemeClr val="accent2">
                  <a:lumMod val="10000"/>
                </a:schemeClr>
              </a:solidFill>
              <a:latin typeface="Times New Roman" pitchFamily="18" charset="0"/>
              <a:cs typeface="Times New Roman" pitchFamily="18" charset="0"/>
            </a:endParaRPr>
          </a:p>
        </p:txBody>
      </p:sp>
      <p:sp>
        <p:nvSpPr>
          <p:cNvPr id="12" name="AutoShape 12"/>
          <p:cNvSpPr>
            <a:spLocks noChangeArrowheads="1"/>
          </p:cNvSpPr>
          <p:nvPr/>
        </p:nvSpPr>
        <p:spPr bwMode="auto">
          <a:xfrm>
            <a:off x="5467350" y="1981200"/>
            <a:ext cx="3219450" cy="762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spcBef>
                <a:spcPts val="600"/>
              </a:spcBef>
            </a:pPr>
            <a:r>
              <a:rPr lang="en-US" altLang="en-US" sz="2400">
                <a:solidFill>
                  <a:schemeClr val="tx1"/>
                </a:solidFill>
                <a:latin typeface="Times New Roman" pitchFamily="18" charset="0"/>
              </a:rPr>
              <a:t>Tả hoặc giới thiệu bao </a:t>
            </a:r>
          </a:p>
          <a:p>
            <a:pPr algn="ctr">
              <a:spcBef>
                <a:spcPts val="600"/>
              </a:spcBef>
            </a:pPr>
            <a:r>
              <a:rPr lang="en-US" altLang="en-US" sz="2400">
                <a:solidFill>
                  <a:schemeClr val="tx1"/>
                </a:solidFill>
                <a:latin typeface="Times New Roman" pitchFamily="18" charset="0"/>
              </a:rPr>
              <a:t>quát về cây.</a:t>
            </a:r>
            <a:endParaRPr lang="en-US" sz="2400">
              <a:solidFill>
                <a:srgbClr val="05050F"/>
              </a:solidFill>
              <a:latin typeface="Times New Roman" pitchFamily="18" charset="0"/>
              <a:cs typeface="Times New Roman" pitchFamily="18" charset="0"/>
            </a:endParaRPr>
          </a:p>
        </p:txBody>
      </p:sp>
      <p:sp>
        <p:nvSpPr>
          <p:cNvPr id="13" name="AutoShape 13"/>
          <p:cNvSpPr>
            <a:spLocks noChangeArrowheads="1"/>
          </p:cNvSpPr>
          <p:nvPr/>
        </p:nvSpPr>
        <p:spPr bwMode="auto">
          <a:xfrm>
            <a:off x="5486400" y="3200400"/>
            <a:ext cx="3200400" cy="587375"/>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r>
              <a:rPr lang="en-US" altLang="en-US" sz="2400">
                <a:solidFill>
                  <a:schemeClr val="tx1"/>
                </a:solidFill>
                <a:latin typeface="Times New Roman" pitchFamily="18" charset="0"/>
              </a:rPr>
              <a:t>Tả từng bộ phận của cây</a:t>
            </a:r>
            <a:endParaRPr lang="en-US" sz="2400">
              <a:solidFill>
                <a:srgbClr val="05050F"/>
              </a:solidFill>
              <a:latin typeface="Times New Roman" pitchFamily="18" charset="0"/>
              <a:cs typeface="Times New Roman" pitchFamily="18" charset="0"/>
            </a:endParaRPr>
          </a:p>
        </p:txBody>
      </p:sp>
      <p:sp>
        <p:nvSpPr>
          <p:cNvPr id="14" name="AutoShape 14"/>
          <p:cNvSpPr>
            <a:spLocks noChangeArrowheads="1"/>
          </p:cNvSpPr>
          <p:nvPr/>
        </p:nvSpPr>
        <p:spPr bwMode="auto">
          <a:xfrm>
            <a:off x="5486400" y="4191000"/>
            <a:ext cx="3200400" cy="762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en-US" altLang="en-US" sz="2400" i="1">
                <a:solidFill>
                  <a:schemeClr val="tx1"/>
                </a:solidFill>
                <a:effectLst>
                  <a:outerShdw blurRad="38100" dist="38100" dir="2700000" algn="tl">
                    <a:srgbClr val="C0C0C0"/>
                  </a:outerShdw>
                </a:effectLst>
                <a:latin typeface="Times New Roman" pitchFamily="18" charset="0"/>
              </a:rPr>
              <a:t>Hoặc</a:t>
            </a:r>
            <a:r>
              <a:rPr lang="en-US" altLang="en-US" sz="2400">
                <a:solidFill>
                  <a:schemeClr val="tx1"/>
                </a:solidFill>
                <a:latin typeface="Times New Roman" pitchFamily="18" charset="0"/>
              </a:rPr>
              <a:t> tả từng thời kì </a:t>
            </a:r>
          </a:p>
          <a:p>
            <a:pPr algn="ctr"/>
            <a:r>
              <a:rPr lang="en-US" altLang="en-US" sz="2400">
                <a:solidFill>
                  <a:schemeClr val="tx1"/>
                </a:solidFill>
                <a:latin typeface="Times New Roman" pitchFamily="18" charset="0"/>
              </a:rPr>
              <a:t>phát triển của cây.</a:t>
            </a:r>
          </a:p>
        </p:txBody>
      </p:sp>
      <p:sp>
        <p:nvSpPr>
          <p:cNvPr id="15" name="AutoShape 15"/>
          <p:cNvSpPr>
            <a:spLocks noChangeArrowheads="1"/>
          </p:cNvSpPr>
          <p:nvPr/>
        </p:nvSpPr>
        <p:spPr bwMode="auto">
          <a:xfrm>
            <a:off x="5334000" y="5410200"/>
            <a:ext cx="3505200" cy="12192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en-US" altLang="en-US" sz="2400">
                <a:solidFill>
                  <a:schemeClr val="tx1"/>
                </a:solidFill>
                <a:latin typeface="Times New Roman" pitchFamily="18" charset="0"/>
              </a:rPr>
              <a:t>Có thể nêu lợi ích của cây, </a:t>
            </a:r>
          </a:p>
          <a:p>
            <a:pPr algn="ctr"/>
            <a:r>
              <a:rPr lang="en-US" altLang="en-US" sz="2400">
                <a:solidFill>
                  <a:schemeClr val="tx1"/>
                </a:solidFill>
                <a:latin typeface="Times New Roman" pitchFamily="18" charset="0"/>
              </a:rPr>
              <a:t>ấn tượng đặc biệt hoặc tình </a:t>
            </a:r>
          </a:p>
          <a:p>
            <a:pPr algn="ctr"/>
            <a:r>
              <a:rPr lang="en-US" altLang="en-US" sz="2400">
                <a:solidFill>
                  <a:schemeClr val="tx1"/>
                </a:solidFill>
                <a:latin typeface="Times New Roman" pitchFamily="18" charset="0"/>
              </a:rPr>
              <a:t>cảm của người tả với cây.</a:t>
            </a:r>
          </a:p>
        </p:txBody>
      </p:sp>
      <p:sp>
        <p:nvSpPr>
          <p:cNvPr id="16" name="Line 16"/>
          <p:cNvSpPr>
            <a:spLocks noChangeShapeType="1"/>
          </p:cNvSpPr>
          <p:nvPr/>
        </p:nvSpPr>
        <p:spPr bwMode="auto">
          <a:xfrm flipV="1">
            <a:off x="4495800" y="2438400"/>
            <a:ext cx="838200" cy="274638"/>
          </a:xfrm>
          <a:prstGeom prst="line">
            <a:avLst/>
          </a:prstGeom>
          <a:noFill/>
          <a:ln w="57150" cmpd="thickThin">
            <a:solidFill>
              <a:srgbClr val="FF00FF"/>
            </a:solidFill>
            <a:round/>
            <a:headEnd/>
            <a:tailEnd type="triangle" w="med" len="med"/>
          </a:ln>
          <a:effectLst/>
        </p:spPr>
        <p:txBody>
          <a:bodyPr wrap="none" anchor="ctr"/>
          <a:lstStyle/>
          <a:p>
            <a:pPr>
              <a:spcBef>
                <a:spcPts val="0"/>
              </a:spcBef>
              <a:defRPr/>
            </a:pPr>
            <a:endParaRPr lang="en-US" sz="2800">
              <a:solidFill>
                <a:schemeClr val="accent2">
                  <a:lumMod val="10000"/>
                </a:schemeClr>
              </a:solidFill>
              <a:latin typeface="Times New Roman" pitchFamily="18" charset="0"/>
              <a:cs typeface="Times New Roman" pitchFamily="18" charset="0"/>
            </a:endParaRPr>
          </a:p>
        </p:txBody>
      </p:sp>
      <p:sp>
        <p:nvSpPr>
          <p:cNvPr id="17" name="Line 17"/>
          <p:cNvSpPr>
            <a:spLocks noChangeShapeType="1"/>
          </p:cNvSpPr>
          <p:nvPr/>
        </p:nvSpPr>
        <p:spPr bwMode="auto">
          <a:xfrm>
            <a:off x="4495800" y="5486400"/>
            <a:ext cx="762000" cy="304800"/>
          </a:xfrm>
          <a:prstGeom prst="line">
            <a:avLst/>
          </a:prstGeom>
          <a:noFill/>
          <a:ln w="57150" cmpd="thickThin">
            <a:solidFill>
              <a:srgbClr val="FF00FF"/>
            </a:solidFill>
            <a:round/>
            <a:headEnd/>
            <a:tailEnd type="triangle" w="med" len="med"/>
          </a:ln>
          <a:effectLst/>
        </p:spPr>
        <p:txBody>
          <a:bodyPr wrap="none" anchor="ctr"/>
          <a:lstStyle/>
          <a:p>
            <a:pPr>
              <a:spcBef>
                <a:spcPts val="0"/>
              </a:spcBef>
              <a:defRPr/>
            </a:pPr>
            <a:endParaRPr lang="en-US" sz="2800">
              <a:solidFill>
                <a:schemeClr val="accent2">
                  <a:lumMod val="10000"/>
                </a:schemeClr>
              </a:solidFill>
              <a:latin typeface="Times New Roman" pitchFamily="18" charset="0"/>
              <a:cs typeface="Times New Roman" pitchFamily="18" charset="0"/>
            </a:endParaRPr>
          </a:p>
        </p:txBody>
      </p:sp>
      <p:sp>
        <p:nvSpPr>
          <p:cNvPr id="18" name="Line 18"/>
          <p:cNvSpPr>
            <a:spLocks noChangeShapeType="1"/>
          </p:cNvSpPr>
          <p:nvPr/>
        </p:nvSpPr>
        <p:spPr bwMode="auto">
          <a:xfrm flipV="1">
            <a:off x="4495800" y="3429000"/>
            <a:ext cx="811213" cy="420688"/>
          </a:xfrm>
          <a:prstGeom prst="line">
            <a:avLst/>
          </a:prstGeom>
          <a:noFill/>
          <a:ln w="57150" cmpd="thickThin">
            <a:solidFill>
              <a:srgbClr val="FF00FF"/>
            </a:solidFill>
            <a:round/>
            <a:headEnd/>
            <a:tailEnd type="triangle" w="med" len="med"/>
          </a:ln>
          <a:effectLst/>
        </p:spPr>
        <p:txBody>
          <a:bodyPr wrap="none" anchor="ctr"/>
          <a:lstStyle/>
          <a:p>
            <a:pPr>
              <a:spcBef>
                <a:spcPts val="0"/>
              </a:spcBef>
              <a:defRPr/>
            </a:pPr>
            <a:endParaRPr lang="en-US" sz="2800">
              <a:solidFill>
                <a:schemeClr val="accent2">
                  <a:lumMod val="10000"/>
                </a:schemeClr>
              </a:solidFill>
              <a:latin typeface="Times New Roman" pitchFamily="18" charset="0"/>
              <a:cs typeface="Times New Roman" pitchFamily="18" charset="0"/>
            </a:endParaRPr>
          </a:p>
        </p:txBody>
      </p:sp>
      <p:sp>
        <p:nvSpPr>
          <p:cNvPr id="19" name="Line 19"/>
          <p:cNvSpPr>
            <a:spLocks noChangeShapeType="1"/>
          </p:cNvSpPr>
          <p:nvPr/>
        </p:nvSpPr>
        <p:spPr bwMode="auto">
          <a:xfrm>
            <a:off x="4495800" y="3886200"/>
            <a:ext cx="838200" cy="609600"/>
          </a:xfrm>
          <a:prstGeom prst="line">
            <a:avLst/>
          </a:prstGeom>
          <a:noFill/>
          <a:ln w="57150" cmpd="thickThin">
            <a:solidFill>
              <a:srgbClr val="FF00FF"/>
            </a:solidFill>
            <a:round/>
            <a:headEnd/>
            <a:tailEnd type="triangle" w="med" len="med"/>
          </a:ln>
          <a:effectLst/>
        </p:spPr>
        <p:txBody>
          <a:bodyPr wrap="none" anchor="ctr"/>
          <a:lstStyle/>
          <a:p>
            <a:pPr>
              <a:spcBef>
                <a:spcPts val="0"/>
              </a:spcBef>
              <a:defRPr/>
            </a:pPr>
            <a:endParaRPr lang="en-US" sz="2800">
              <a:solidFill>
                <a:schemeClr val="accent2">
                  <a:lumMod val="10000"/>
                </a:schemeClr>
              </a:solidFill>
              <a:latin typeface="Times New Roman" pitchFamily="18" charset="0"/>
              <a:cs typeface="Times New Roman" pitchFamily="18" charset="0"/>
            </a:endParaRPr>
          </a:p>
        </p:txBody>
      </p:sp>
      <p:sp>
        <p:nvSpPr>
          <p:cNvPr id="47124" name="Oval 6" descr="Recycled paper"/>
          <p:cNvSpPr>
            <a:spLocks noChangeArrowheads="1"/>
          </p:cNvSpPr>
          <p:nvPr/>
        </p:nvSpPr>
        <p:spPr bwMode="auto">
          <a:xfrm>
            <a:off x="762000" y="1219200"/>
            <a:ext cx="2667000" cy="533400"/>
          </a:xfrm>
          <a:prstGeom prst="ellipse">
            <a:avLst/>
          </a:prstGeom>
          <a:blipFill dpi="0" rotWithShape="1">
            <a:blip r:embed="rId3"/>
            <a:srcRect/>
            <a:tile tx="0" ty="0" sx="100000" sy="100000" flip="none" algn="tl"/>
          </a:blipFill>
          <a:ln w="9525">
            <a:round/>
            <a:headEnd/>
            <a:tailEnd/>
          </a:ln>
          <a:scene3d>
            <a:camera prst="legacyObliqueBottomLeft"/>
            <a:lightRig rig="legacyFlat3" dir="t"/>
          </a:scene3d>
          <a:sp3d extrusionH="430200" prstMaterial="legacyMatte">
            <a:bevelT w="13500" h="13500" prst="angle"/>
            <a:bevelB w="13500" h="13500" prst="angle"/>
            <a:extrusionClr>
              <a:srgbClr val="FFFFFF"/>
            </a:extrusionClr>
          </a:sp3d>
        </p:spPr>
        <p:txBody>
          <a:bodyPr wrap="none" anchor="ctr">
            <a:flatTx/>
          </a:bodyPr>
          <a:lstStyle/>
          <a:p>
            <a:pPr algn="ctr"/>
            <a:endParaRPr lang="en-US" sz="3800" b="1">
              <a:solidFill>
                <a:srgbClr val="FF0000"/>
              </a:solidFill>
              <a:latin typeface="Times New Roman" pitchFamily="18" charset="0"/>
            </a:endParaRPr>
          </a:p>
        </p:txBody>
      </p:sp>
      <p:sp>
        <p:nvSpPr>
          <p:cNvPr id="163846" name="Rectangle 6"/>
          <p:cNvSpPr>
            <a:spLocks noChangeArrowheads="1"/>
          </p:cNvSpPr>
          <p:nvPr/>
        </p:nvSpPr>
        <p:spPr bwMode="auto">
          <a:xfrm>
            <a:off x="1066800" y="1219200"/>
            <a:ext cx="2133600" cy="685800"/>
          </a:xfrm>
          <a:prstGeom prst="rect">
            <a:avLst/>
          </a:prstGeom>
          <a:noFill/>
          <a:ln w="9525">
            <a:noFill/>
            <a:miter lim="800000"/>
            <a:headEnd/>
            <a:tailEnd/>
          </a:ln>
        </p:spPr>
        <p:txBody>
          <a:bodyPr/>
          <a:lstStyle/>
          <a:p>
            <a:pPr marL="342900" indent="-342900">
              <a:spcBef>
                <a:spcPct val="50000"/>
              </a:spcBef>
            </a:pPr>
            <a:r>
              <a:rPr lang="en-US" altLang="en-US" sz="2800" b="1" u="sng">
                <a:solidFill>
                  <a:srgbClr val="FF0066"/>
                </a:solidFill>
                <a:effectLst>
                  <a:outerShdw blurRad="38100" dist="38100" dir="2700000" algn="tl">
                    <a:srgbClr val="C0C0C0"/>
                  </a:outerShdw>
                </a:effectLst>
                <a:latin typeface="Times New Roman" pitchFamily="18" charset="0"/>
              </a:rPr>
              <a:t>II.Ghi nhớ</a:t>
            </a:r>
            <a:endParaRPr lang="en-US" sz="2800" b="1" u="sng">
              <a:solidFill>
                <a:srgbClr val="FF0000"/>
              </a:solidFill>
              <a:effectLst>
                <a:outerShdw blurRad="38100" dist="38100" dir="2700000" algn="tl">
                  <a:srgbClr val="C0C0C0"/>
                </a:outerShdw>
              </a:effectLst>
              <a:latin typeface="Times New Roman" pitchFamily="18" charset="0"/>
            </a:endParaRPr>
          </a:p>
        </p:txBody>
      </p:sp>
      <p:sp>
        <p:nvSpPr>
          <p:cNvPr id="47126" name="Oval 6" descr="Recycled paper"/>
          <p:cNvSpPr>
            <a:spLocks noChangeArrowheads="1"/>
          </p:cNvSpPr>
          <p:nvPr/>
        </p:nvSpPr>
        <p:spPr bwMode="auto">
          <a:xfrm>
            <a:off x="609600" y="1219200"/>
            <a:ext cx="8077200" cy="685800"/>
          </a:xfrm>
          <a:prstGeom prst="ellipse">
            <a:avLst/>
          </a:prstGeom>
          <a:blipFill dpi="0" rotWithShape="1">
            <a:blip r:embed="rId3"/>
            <a:srcRect/>
            <a:tile tx="0" ty="0" sx="100000" sy="100000" flip="none" algn="tl"/>
          </a:blipFill>
          <a:ln w="9525">
            <a:solidFill>
              <a:srgbClr val="000000"/>
            </a:solidFill>
            <a:round/>
            <a:headEnd/>
            <a:tailEnd/>
          </a:ln>
          <a:effectLst>
            <a:outerShdw dist="35921" dir="2700000" algn="ctr" rotWithShape="0">
              <a:srgbClr val="808080">
                <a:alpha val="50000"/>
              </a:srgbClr>
            </a:outerShdw>
          </a:effectLst>
        </p:spPr>
        <p:txBody>
          <a:bodyPr wrap="none" anchor="ctr"/>
          <a:lstStyle/>
          <a:p>
            <a:pPr algn="ctr"/>
            <a:endParaRPr lang="en-US" sz="3200" b="1">
              <a:solidFill>
                <a:srgbClr val="FF0000"/>
              </a:solidFill>
              <a:latin typeface="Times New Roman" pitchFamily="18" charset="0"/>
            </a:endParaRPr>
          </a:p>
        </p:txBody>
      </p:sp>
      <p:sp>
        <p:nvSpPr>
          <p:cNvPr id="2" name="Rectangle 6"/>
          <p:cNvSpPr>
            <a:spLocks noChangeArrowheads="1"/>
          </p:cNvSpPr>
          <p:nvPr/>
        </p:nvSpPr>
        <p:spPr bwMode="auto">
          <a:xfrm>
            <a:off x="533400" y="1371600"/>
            <a:ext cx="8153400" cy="609600"/>
          </a:xfrm>
          <a:prstGeom prst="rect">
            <a:avLst/>
          </a:prstGeom>
          <a:noFill/>
          <a:ln w="9525">
            <a:noFill/>
            <a:miter lim="800000"/>
            <a:headEnd/>
            <a:tailEnd/>
          </a:ln>
        </p:spPr>
        <p:txBody>
          <a:bodyPr/>
          <a:lstStyle/>
          <a:p>
            <a:pPr marL="342900" indent="-342900" algn="ctr">
              <a:lnSpc>
                <a:spcPct val="90000"/>
              </a:lnSpc>
              <a:spcBef>
                <a:spcPct val="20000"/>
              </a:spcBef>
            </a:pPr>
            <a:r>
              <a:rPr lang="en-US" sz="2600" b="1">
                <a:effectLst>
                  <a:outerShdw blurRad="38100" dist="38100" dir="2700000" algn="tl">
                    <a:srgbClr val="C0C0C0"/>
                  </a:outerShdw>
                </a:effectLst>
                <a:latin typeface="Times New Roman" pitchFamily="18" charset="0"/>
              </a:rPr>
              <a:t>Cấu tạo của bài văn miêu tả cây cối </a:t>
            </a:r>
            <a:r>
              <a:rPr lang="en-US" sz="2600" b="1">
                <a:solidFill>
                  <a:srgbClr val="FF0000"/>
                </a:solidFill>
                <a:effectLst>
                  <a:outerShdw blurRad="38100" dist="38100" dir="2700000" algn="tl">
                    <a:srgbClr val="C0C0C0"/>
                  </a:outerShdw>
                </a:effectLst>
                <a:latin typeface="Times New Roman" pitchFamily="18" charset="0"/>
              </a:rPr>
              <a:t>gồm mấy phần?</a:t>
            </a:r>
            <a:endParaRPr lang="en-US" sz="2600" b="1" u="sng">
              <a:solidFill>
                <a:srgbClr val="FF0000"/>
              </a:solidFill>
              <a:effectLst>
                <a:outerShdw blurRad="38100" dist="38100" dir="2700000" algn="tl">
                  <a:srgbClr val="C0C0C0"/>
                </a:outerShdw>
              </a:effectLst>
              <a:latin typeface="Times New Roman" pitchFamily="18" charset="0"/>
            </a:endParaRPr>
          </a:p>
        </p:txBody>
      </p:sp>
      <p:sp>
        <p:nvSpPr>
          <p:cNvPr id="3" name="Rectangle 6"/>
          <p:cNvSpPr>
            <a:spLocks noChangeArrowheads="1"/>
          </p:cNvSpPr>
          <p:nvPr/>
        </p:nvSpPr>
        <p:spPr bwMode="auto">
          <a:xfrm>
            <a:off x="2667000" y="1371600"/>
            <a:ext cx="4267200" cy="609600"/>
          </a:xfrm>
          <a:prstGeom prst="rect">
            <a:avLst/>
          </a:prstGeom>
          <a:noFill/>
          <a:ln w="9525">
            <a:noFill/>
            <a:miter lim="800000"/>
            <a:headEnd/>
            <a:tailEnd/>
          </a:ln>
        </p:spPr>
        <p:txBody>
          <a:bodyPr/>
          <a:lstStyle/>
          <a:p>
            <a:pPr marL="342900" indent="-342900" algn="ctr">
              <a:lnSpc>
                <a:spcPct val="90000"/>
              </a:lnSpc>
              <a:spcBef>
                <a:spcPct val="20000"/>
              </a:spcBef>
            </a:pPr>
            <a:r>
              <a:rPr lang="en-US" sz="2600" b="1">
                <a:effectLst>
                  <a:outerShdw blurRad="38100" dist="38100" dir="2700000" algn="tl">
                    <a:srgbClr val="C0C0C0"/>
                  </a:outerShdw>
                </a:effectLst>
                <a:latin typeface="Times New Roman" pitchFamily="18" charset="0"/>
              </a:rPr>
              <a:t>Cấu tạo … </a:t>
            </a:r>
            <a:r>
              <a:rPr lang="en-US" sz="2600" b="1">
                <a:solidFill>
                  <a:srgbClr val="FF3300"/>
                </a:solidFill>
                <a:effectLst>
                  <a:outerShdw blurRad="38100" dist="38100" dir="2700000" algn="tl">
                    <a:srgbClr val="C0C0C0"/>
                  </a:outerShdw>
                </a:effectLst>
                <a:latin typeface="Times New Roman" pitchFamily="18" charset="0"/>
              </a:rPr>
              <a:t>3</a:t>
            </a:r>
            <a:r>
              <a:rPr lang="en-US" sz="2600" b="1">
                <a:solidFill>
                  <a:srgbClr val="FF0000"/>
                </a:solidFill>
                <a:effectLst>
                  <a:outerShdw blurRad="38100" dist="38100" dir="2700000" algn="tl">
                    <a:srgbClr val="C0C0C0"/>
                  </a:outerShdw>
                </a:effectLst>
                <a:latin typeface="Times New Roman" pitchFamily="18" charset="0"/>
              </a:rPr>
              <a:t> phần?</a:t>
            </a:r>
            <a:endParaRPr lang="en-US" sz="2600" b="1" u="sng">
              <a:solidFill>
                <a:srgbClr val="FF0000"/>
              </a:solidFill>
              <a:effectLst>
                <a:outerShdw blurRad="38100" dist="38100" dir="2700000" algn="tl">
                  <a:srgbClr val="C0C0C0"/>
                </a:outerShdw>
              </a:effectLst>
              <a:latin typeface="Times New Roman" pitchFamily="18" charset="0"/>
            </a:endParaRPr>
          </a:p>
        </p:txBody>
      </p:sp>
      <p:pic>
        <p:nvPicPr>
          <p:cNvPr id="47130" name="Picture 14" descr="WhitecornerFlower"/>
          <p:cNvPicPr>
            <a:picLocks noChangeAspect="1" noChangeArrowheads="1"/>
          </p:cNvPicPr>
          <p:nvPr/>
        </p:nvPicPr>
        <p:blipFill>
          <a:blip r:embed="rId4"/>
          <a:srcRect/>
          <a:stretch>
            <a:fillRect/>
          </a:stretch>
        </p:blipFill>
        <p:spPr bwMode="auto">
          <a:xfrm>
            <a:off x="7886700" y="0"/>
            <a:ext cx="1257300" cy="1371600"/>
          </a:xfrm>
          <a:prstGeom prst="rect">
            <a:avLst/>
          </a:prstGeom>
          <a:noFill/>
          <a:ln w="9525">
            <a:noFill/>
            <a:miter lim="800000"/>
            <a:headEnd/>
            <a:tailEnd/>
          </a:ln>
        </p:spPr>
      </p:pic>
      <p:pic>
        <p:nvPicPr>
          <p:cNvPr id="47131" name="Picture 15" descr="WhitecornerFlower"/>
          <p:cNvPicPr>
            <a:picLocks noChangeAspect="1" noChangeArrowheads="1"/>
          </p:cNvPicPr>
          <p:nvPr/>
        </p:nvPicPr>
        <p:blipFill>
          <a:blip r:embed="rId5"/>
          <a:srcRect/>
          <a:stretch>
            <a:fillRect/>
          </a:stretch>
        </p:blipFill>
        <p:spPr bwMode="auto">
          <a:xfrm>
            <a:off x="0" y="0"/>
            <a:ext cx="1371600" cy="1257300"/>
          </a:xfrm>
          <a:prstGeom prst="rect">
            <a:avLst/>
          </a:prstGeom>
          <a:noFill/>
          <a:ln w="9525">
            <a:noFill/>
            <a:miter lim="800000"/>
            <a:headEnd/>
            <a:tailEnd/>
          </a:ln>
        </p:spPr>
      </p:pic>
      <p:pic>
        <p:nvPicPr>
          <p:cNvPr id="47132" name="Picture 16" descr="WhitecornerFlower"/>
          <p:cNvPicPr>
            <a:picLocks noChangeAspect="1" noChangeArrowheads="1"/>
          </p:cNvPicPr>
          <p:nvPr/>
        </p:nvPicPr>
        <p:blipFill>
          <a:blip r:embed="rId6"/>
          <a:srcRect/>
          <a:stretch>
            <a:fillRect/>
          </a:stretch>
        </p:blipFill>
        <p:spPr bwMode="auto">
          <a:xfrm>
            <a:off x="7772400" y="5600700"/>
            <a:ext cx="1371600" cy="1257300"/>
          </a:xfrm>
          <a:prstGeom prst="rect">
            <a:avLst/>
          </a:prstGeom>
          <a:noFill/>
          <a:ln w="9525">
            <a:noFill/>
            <a:miter lim="800000"/>
            <a:headEnd/>
            <a:tailEnd/>
          </a:ln>
        </p:spPr>
      </p:pic>
      <p:pic>
        <p:nvPicPr>
          <p:cNvPr id="47133" name="Picture 17" descr="WhitecornerFlower"/>
          <p:cNvPicPr>
            <a:picLocks noChangeAspect="1" noChangeArrowheads="1"/>
          </p:cNvPicPr>
          <p:nvPr/>
        </p:nvPicPr>
        <p:blipFill>
          <a:blip r:embed="rId7"/>
          <a:srcRect/>
          <a:stretch>
            <a:fillRect/>
          </a:stretch>
        </p:blipFill>
        <p:spPr bwMode="auto">
          <a:xfrm>
            <a:off x="0" y="5486400"/>
            <a:ext cx="1257300" cy="1371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7126"/>
                                        </p:tgtEl>
                                        <p:attrNameLst>
                                          <p:attrName>style.visibility</p:attrName>
                                        </p:attrNameLst>
                                      </p:cBhvr>
                                      <p:to>
                                        <p:strVal val="visible"/>
                                      </p:to>
                                    </p:set>
                                    <p:anim calcmode="lin" valueType="num">
                                      <p:cBhvr>
                                        <p:cTn id="7" dur="1000" fill="hold"/>
                                        <p:tgtEl>
                                          <p:spTgt spid="47126"/>
                                        </p:tgtEl>
                                        <p:attrNameLst>
                                          <p:attrName>ppt_w</p:attrName>
                                        </p:attrNameLst>
                                      </p:cBhvr>
                                      <p:tavLst>
                                        <p:tav tm="0">
                                          <p:val>
                                            <p:fltVal val="0"/>
                                          </p:val>
                                        </p:tav>
                                        <p:tav tm="100000">
                                          <p:val>
                                            <p:strVal val="#ppt_w"/>
                                          </p:val>
                                        </p:tav>
                                      </p:tavLst>
                                    </p:anim>
                                    <p:anim calcmode="lin" valueType="num">
                                      <p:cBhvr>
                                        <p:cTn id="8" dur="1000" fill="hold"/>
                                        <p:tgtEl>
                                          <p:spTgt spid="47126"/>
                                        </p:tgtEl>
                                        <p:attrNameLst>
                                          <p:attrName>ppt_h</p:attrName>
                                        </p:attrNameLst>
                                      </p:cBhvr>
                                      <p:tavLst>
                                        <p:tav tm="0">
                                          <p:val>
                                            <p:fltVal val="0"/>
                                          </p:val>
                                        </p:tav>
                                        <p:tav tm="100000">
                                          <p:val>
                                            <p:strVal val="#ppt_h"/>
                                          </p:val>
                                        </p:tav>
                                      </p:tavLst>
                                    </p:anim>
                                    <p:anim calcmode="lin" valueType="num">
                                      <p:cBhvr>
                                        <p:cTn id="9" dur="1000" fill="hold"/>
                                        <p:tgtEl>
                                          <p:spTgt spid="47126"/>
                                        </p:tgtEl>
                                        <p:attrNameLst>
                                          <p:attrName>style.rotation</p:attrName>
                                        </p:attrNameLst>
                                      </p:cBhvr>
                                      <p:tavLst>
                                        <p:tav tm="0">
                                          <p:val>
                                            <p:fltVal val="90"/>
                                          </p:val>
                                        </p:tav>
                                        <p:tav tm="100000">
                                          <p:val>
                                            <p:fltVal val="0"/>
                                          </p:val>
                                        </p:tav>
                                      </p:tavLst>
                                    </p:anim>
                                    <p:animEffect transition="in" filter="fade">
                                      <p:cBhvr>
                                        <p:cTn id="10" dur="1000"/>
                                        <p:tgtEl>
                                          <p:spTgt spid="47126"/>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builtIn="1"/>
                                        </p:tgtEl>
                                      </p:cMediaNode>
                                    </p:audio>
                                  </p:subTnLst>
                                </p:cTn>
                              </p:par>
                            </p:childTnLst>
                          </p:cTn>
                        </p:par>
                      </p:childTnLst>
                    </p:cTn>
                  </p:par>
                  <p:par>
                    <p:cTn id="17" fill="hold">
                      <p:stCondLst>
                        <p:cond delay="indefinite"/>
                      </p:stCondLst>
                      <p:childTnLst>
                        <p:par>
                          <p:cTn id="18" fill="hold">
                            <p:stCondLst>
                              <p:cond delay="0"/>
                            </p:stCondLst>
                            <p:childTnLst>
                              <p:par>
                                <p:cTn id="19" presetID="17" presetClass="exit" presetSubtype="10" fill="hold" grpId="1" nodeType="clickEffect">
                                  <p:stCondLst>
                                    <p:cond delay="0"/>
                                  </p:stCondLst>
                                  <p:iterate type="lt">
                                    <p:tmPct val="0"/>
                                  </p:iterate>
                                  <p:childTnLst>
                                    <p:anim calcmode="lin" valueType="num">
                                      <p:cBhvr>
                                        <p:cTn id="20" dur="500"/>
                                        <p:tgtEl>
                                          <p:spTgt spid="2">
                                            <p:txEl>
                                              <p:pRg st="0" end="0"/>
                                            </p:txEl>
                                          </p:spTgt>
                                        </p:tgtEl>
                                        <p:attrNameLst>
                                          <p:attrName>ppt_w</p:attrName>
                                        </p:attrNameLst>
                                      </p:cBhvr>
                                      <p:tavLst>
                                        <p:tav tm="0">
                                          <p:val>
                                            <p:strVal val="ppt_w"/>
                                          </p:val>
                                        </p:tav>
                                        <p:tav tm="100000">
                                          <p:val>
                                            <p:fltVal val="0"/>
                                          </p:val>
                                        </p:tav>
                                      </p:tavLst>
                                    </p:anim>
                                    <p:anim calcmode="lin" valueType="num">
                                      <p:cBhvr>
                                        <p:cTn id="21" dur="500"/>
                                        <p:tgtEl>
                                          <p:spTgt spid="2">
                                            <p:txEl>
                                              <p:pRg st="0" end="0"/>
                                            </p:txEl>
                                          </p:spTgt>
                                        </p:tgtEl>
                                        <p:attrNameLst>
                                          <p:attrName>ppt_h</p:attrName>
                                        </p:attrNameLst>
                                      </p:cBhvr>
                                      <p:tavLst>
                                        <p:tav tm="0">
                                          <p:val>
                                            <p:strVal val="ppt_h"/>
                                          </p:val>
                                        </p:tav>
                                        <p:tav tm="100000">
                                          <p:val>
                                            <p:strVal val="ppt_h"/>
                                          </p:val>
                                        </p:tav>
                                      </p:tavLst>
                                    </p:anim>
                                    <p:set>
                                      <p:cBhvr>
                                        <p:cTn id="22" dur="1" fill="hold">
                                          <p:stCondLst>
                                            <p:cond delay="499"/>
                                          </p:stCondLst>
                                        </p:cTn>
                                        <p:tgtEl>
                                          <p:spTgt spid="2">
                                            <p:txEl>
                                              <p:pRg st="0" end="0"/>
                                            </p:txEl>
                                          </p:spTgt>
                                        </p:tgtEl>
                                        <p:attrNameLst>
                                          <p:attrName>style.visibility</p:attrName>
                                        </p:attrNameLst>
                                      </p:cBhvr>
                                      <p:to>
                                        <p:strVal val="hidden"/>
                                      </p:to>
                                    </p:se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builtIn="1"/>
                                        </p:tgtEl>
                                      </p:cMediaNode>
                                    </p:audio>
                                  </p:subTnLst>
                                </p:cTn>
                              </p:par>
                              <p:par>
                                <p:cTn id="29" presetID="16" presetClass="entr" presetSubtype="26"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Horizontal)">
                                      <p:cBhvr>
                                        <p:cTn id="31" dur="500"/>
                                        <p:tgtEl>
                                          <p:spTgt spid="5"/>
                                        </p:tgtEl>
                                      </p:cBhvr>
                                    </p:animEffect>
                                  </p:childTnLst>
                                </p:cTn>
                              </p:par>
                              <p:par>
                                <p:cTn id="32" presetID="22" presetClass="entr" presetSubtype="4"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strVal val="#ppt_w*0.70"/>
                                          </p:val>
                                        </p:tav>
                                        <p:tav tm="100000">
                                          <p:val>
                                            <p:strVal val="#ppt_w"/>
                                          </p:val>
                                        </p:tav>
                                      </p:tavLst>
                                    </p:anim>
                                    <p:anim calcmode="lin" valueType="num">
                                      <p:cBhvr>
                                        <p:cTn id="40" dur="1000" fill="hold"/>
                                        <p:tgtEl>
                                          <p:spTgt spid="6"/>
                                        </p:tgtEl>
                                        <p:attrNameLst>
                                          <p:attrName>ppt_h</p:attrName>
                                        </p:attrNameLst>
                                      </p:cBhvr>
                                      <p:tavLst>
                                        <p:tav tm="0">
                                          <p:val>
                                            <p:strVal val="#ppt_h"/>
                                          </p:val>
                                        </p:tav>
                                        <p:tav tm="100000">
                                          <p:val>
                                            <p:strVal val="#ppt_h"/>
                                          </p:val>
                                        </p:tav>
                                      </p:tavLst>
                                    </p:anim>
                                    <p:animEffect transition="in" filter="fade">
                                      <p:cBhvr>
                                        <p:cTn id="41" dur="1000"/>
                                        <p:tgtEl>
                                          <p:spTgt spid="6"/>
                                        </p:tgtEl>
                                      </p:cBhvr>
                                    </p:animEffect>
                                  </p:childTnLst>
                                </p:cTn>
                              </p:par>
                            </p:childTnLst>
                          </p:cTn>
                        </p:par>
                        <p:par>
                          <p:cTn id="42" fill="hold">
                            <p:stCondLst>
                              <p:cond delay="1000"/>
                            </p:stCondLst>
                            <p:childTnLst>
                              <p:par>
                                <p:cTn id="43" presetID="22" presetClass="entr" presetSubtype="4"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cTn>
                              </p:par>
                            </p:childTnLst>
                          </p:cTn>
                        </p:par>
                        <p:par>
                          <p:cTn id="46" fill="hold">
                            <p:stCondLst>
                              <p:cond delay="1500"/>
                            </p:stCondLst>
                            <p:childTnLst>
                              <p:par>
                                <p:cTn id="47" presetID="55" presetClass="entr" presetSubtype="0"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strVal val="#ppt_w*0.70"/>
                                          </p:val>
                                        </p:tav>
                                        <p:tav tm="100000">
                                          <p:val>
                                            <p:strVal val="#ppt_w"/>
                                          </p:val>
                                        </p:tav>
                                      </p:tavLst>
                                    </p:anim>
                                    <p:anim calcmode="lin" valueType="num">
                                      <p:cBhvr>
                                        <p:cTn id="50" dur="1000" fill="hold"/>
                                        <p:tgtEl>
                                          <p:spTgt spid="7"/>
                                        </p:tgtEl>
                                        <p:attrNameLst>
                                          <p:attrName>ppt_h</p:attrName>
                                        </p:attrNameLst>
                                      </p:cBhvr>
                                      <p:tavLst>
                                        <p:tav tm="0">
                                          <p:val>
                                            <p:strVal val="#ppt_h"/>
                                          </p:val>
                                        </p:tav>
                                        <p:tav tm="100000">
                                          <p:val>
                                            <p:strVal val="#ppt_h"/>
                                          </p:val>
                                        </p:tav>
                                      </p:tavLst>
                                    </p:anim>
                                    <p:animEffect transition="in" filter="fade">
                                      <p:cBhvr>
                                        <p:cTn id="51" dur="1000"/>
                                        <p:tgtEl>
                                          <p:spTgt spid="7"/>
                                        </p:tgtEl>
                                      </p:cBhvr>
                                    </p:animEffect>
                                  </p:childTnLst>
                                </p:cTn>
                              </p:par>
                            </p:childTnLst>
                          </p:cTn>
                        </p:par>
                        <p:par>
                          <p:cTn id="52" fill="hold">
                            <p:stCondLst>
                              <p:cond delay="2500"/>
                            </p:stCondLst>
                            <p:childTnLst>
                              <p:par>
                                <p:cTn id="53" presetID="21" presetClass="entr" presetSubtype="4"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heel(4)">
                                      <p:cBhvr>
                                        <p:cTn id="55" dur="500"/>
                                        <p:tgtEl>
                                          <p:spTgt spid="11"/>
                                        </p:tgtEl>
                                      </p:cBhvr>
                                    </p:animEffect>
                                  </p:childTnLst>
                                </p:cTn>
                              </p:par>
                            </p:childTnLst>
                          </p:cTn>
                        </p:par>
                        <p:par>
                          <p:cTn id="56" fill="hold">
                            <p:stCondLst>
                              <p:cond delay="3000"/>
                            </p:stCondLst>
                            <p:childTnLst>
                              <p:par>
                                <p:cTn id="57" presetID="55" presetClass="entr" presetSubtype="0"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strVal val="#ppt_w*0.70"/>
                                          </p:val>
                                        </p:tav>
                                        <p:tav tm="100000">
                                          <p:val>
                                            <p:strVal val="#ppt_w"/>
                                          </p:val>
                                        </p:tav>
                                      </p:tavLst>
                                    </p:anim>
                                    <p:anim calcmode="lin" valueType="num">
                                      <p:cBhvr>
                                        <p:cTn id="60" dur="1000" fill="hold"/>
                                        <p:tgtEl>
                                          <p:spTgt spid="8"/>
                                        </p:tgtEl>
                                        <p:attrNameLst>
                                          <p:attrName>ppt_h</p:attrName>
                                        </p:attrNameLst>
                                      </p:cBhvr>
                                      <p:tavLst>
                                        <p:tav tm="0">
                                          <p:val>
                                            <p:strVal val="#ppt_h"/>
                                          </p:val>
                                        </p:tav>
                                        <p:tav tm="100000">
                                          <p:val>
                                            <p:strVal val="#ppt_h"/>
                                          </p:val>
                                        </p:tav>
                                      </p:tavLst>
                                    </p:anim>
                                    <p:animEffect transition="in" filter="fade">
                                      <p:cBhvr>
                                        <p:cTn id="61" dur="10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500"/>
                            </p:stCondLst>
                            <p:childTnLst>
                              <p:par>
                                <p:cTn id="68" presetID="39" presetClass="entr" presetSubtype="0" accel="100000"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71"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72"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7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down)">
                                      <p:cBhvr>
                                        <p:cTn id="78" dur="500"/>
                                        <p:tgtEl>
                                          <p:spTgt spid="18"/>
                                        </p:tgtEl>
                                      </p:cBhvr>
                                    </p:animEffect>
                                  </p:childTnLst>
                                </p:cTn>
                              </p:par>
                            </p:childTnLst>
                          </p:cTn>
                        </p:par>
                        <p:par>
                          <p:cTn id="79" fill="hold">
                            <p:stCondLst>
                              <p:cond delay="500"/>
                            </p:stCondLst>
                            <p:childTnLst>
                              <p:par>
                                <p:cTn id="80" presetID="39" presetClass="entr" presetSubtype="0" accel="100000"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83"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84"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85" dur="500" fill="hold"/>
                                        <p:tgtEl>
                                          <p:spTgt spid="13"/>
                                        </p:tgtEl>
                                        <p:attrNameLst>
                                          <p:attrName>ppt_y</p:attrName>
                                        </p:attrNameLst>
                                      </p:cBhvr>
                                      <p:tavLst>
                                        <p:tav tm="0">
                                          <p:val>
                                            <p:strVal val="#ppt_y"/>
                                          </p:val>
                                        </p:tav>
                                        <p:tav tm="100000">
                                          <p:val>
                                            <p:strVal val="#ppt_y"/>
                                          </p:val>
                                        </p:tav>
                                      </p:tavLst>
                                    </p:anim>
                                  </p:childTnLst>
                                </p:cTn>
                              </p:par>
                            </p:childTnLst>
                          </p:cTn>
                        </p:par>
                        <p:par>
                          <p:cTn id="86" fill="hold">
                            <p:stCondLst>
                              <p:cond delay="1000"/>
                            </p:stCondLst>
                            <p:childTnLst>
                              <p:par>
                                <p:cTn id="87" presetID="21" presetClass="entr" presetSubtype="4" fill="hold"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heel(4)">
                                      <p:cBhvr>
                                        <p:cTn id="89" dur="500"/>
                                        <p:tgtEl>
                                          <p:spTgt spid="19"/>
                                        </p:tgtEl>
                                      </p:cBhvr>
                                    </p:animEffect>
                                  </p:childTnLst>
                                </p:cTn>
                              </p:par>
                            </p:childTnLst>
                          </p:cTn>
                        </p:par>
                        <p:par>
                          <p:cTn id="90" fill="hold">
                            <p:stCondLst>
                              <p:cond delay="1500"/>
                            </p:stCondLst>
                            <p:childTnLst>
                              <p:par>
                                <p:cTn id="91" presetID="39" presetClass="entr" presetSubtype="0" accel="100000" fill="hold" grpId="0" nodeType="afterEffect">
                                  <p:stCondLst>
                                    <p:cond delay="0"/>
                                  </p:stCondLst>
                                  <p:childTnLst>
                                    <p:set>
                                      <p:cBhvr>
                                        <p:cTn id="92" dur="1" fill="hold">
                                          <p:stCondLst>
                                            <p:cond delay="0"/>
                                          </p:stCondLst>
                                        </p:cTn>
                                        <p:tgtEl>
                                          <p:spTgt spid="14"/>
                                        </p:tgtEl>
                                        <p:attrNameLst>
                                          <p:attrName>style.visibility</p:attrName>
                                        </p:attrNameLst>
                                      </p:cBhvr>
                                      <p:to>
                                        <p:strVal val="visible"/>
                                      </p:to>
                                    </p:set>
                                    <p:anim calcmode="lin" valueType="num">
                                      <p:cBhvr>
                                        <p:cTn id="93" dur="10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94" dur="10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95" dur="10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96"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1" presetClass="entr" presetSubtype="4" fill="hold" nodeType="click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wheel(4)">
                                      <p:cBhvr>
                                        <p:cTn id="101" dur="500"/>
                                        <p:tgtEl>
                                          <p:spTgt spid="17"/>
                                        </p:tgtEl>
                                      </p:cBhvr>
                                    </p:animEffect>
                                  </p:childTnLst>
                                </p:cTn>
                              </p:par>
                            </p:childTnLst>
                          </p:cTn>
                        </p:par>
                        <p:par>
                          <p:cTn id="102" fill="hold">
                            <p:stCondLst>
                              <p:cond delay="500"/>
                            </p:stCondLst>
                            <p:childTnLst>
                              <p:par>
                                <p:cTn id="103" presetID="39" presetClass="entr" presetSubtype="0" accel="100000" fill="hold"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106"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107"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10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7" presetClass="exit" presetSubtype="10" fill="hold" grpId="1" nodeType="clickEffect">
                                  <p:stCondLst>
                                    <p:cond delay="0"/>
                                  </p:stCondLst>
                                  <p:iterate type="lt">
                                    <p:tmPct val="0"/>
                                  </p:iterate>
                                  <p:childTnLst>
                                    <p:anim calcmode="lin" valueType="num">
                                      <p:cBhvr>
                                        <p:cTn id="112" dur="500"/>
                                        <p:tgtEl>
                                          <p:spTgt spid="47126"/>
                                        </p:tgtEl>
                                        <p:attrNameLst>
                                          <p:attrName>ppt_w</p:attrName>
                                        </p:attrNameLst>
                                      </p:cBhvr>
                                      <p:tavLst>
                                        <p:tav tm="0">
                                          <p:val>
                                            <p:strVal val="ppt_w"/>
                                          </p:val>
                                        </p:tav>
                                        <p:tav tm="100000">
                                          <p:val>
                                            <p:fltVal val="0"/>
                                          </p:val>
                                        </p:tav>
                                      </p:tavLst>
                                    </p:anim>
                                    <p:anim calcmode="lin" valueType="num">
                                      <p:cBhvr>
                                        <p:cTn id="113" dur="500"/>
                                        <p:tgtEl>
                                          <p:spTgt spid="47126"/>
                                        </p:tgtEl>
                                        <p:attrNameLst>
                                          <p:attrName>ppt_h</p:attrName>
                                        </p:attrNameLst>
                                      </p:cBhvr>
                                      <p:tavLst>
                                        <p:tav tm="0">
                                          <p:val>
                                            <p:strVal val="ppt_h"/>
                                          </p:val>
                                        </p:tav>
                                        <p:tav tm="100000">
                                          <p:val>
                                            <p:strVal val="ppt_h"/>
                                          </p:val>
                                        </p:tav>
                                      </p:tavLst>
                                    </p:anim>
                                    <p:set>
                                      <p:cBhvr>
                                        <p:cTn id="114" dur="1" fill="hold">
                                          <p:stCondLst>
                                            <p:cond delay="499"/>
                                          </p:stCondLst>
                                        </p:cTn>
                                        <p:tgtEl>
                                          <p:spTgt spid="47126"/>
                                        </p:tgtEl>
                                        <p:attrNameLst>
                                          <p:attrName>style.visibility</p:attrName>
                                        </p:attrNameLst>
                                      </p:cBhvr>
                                      <p:to>
                                        <p:strVal val="hidden"/>
                                      </p:to>
                                    </p:set>
                                  </p:childTnLst>
                                </p:cTn>
                              </p:par>
                              <p:par>
                                <p:cTn id="115" presetID="17" presetClass="exit" presetSubtype="10" fill="hold" grpId="0" nodeType="withEffect">
                                  <p:stCondLst>
                                    <p:cond delay="0"/>
                                  </p:stCondLst>
                                  <p:iterate type="lt">
                                    <p:tmPct val="0"/>
                                  </p:iterate>
                                  <p:childTnLst>
                                    <p:anim calcmode="lin" valueType="num">
                                      <p:cBhvr>
                                        <p:cTn id="116" dur="500"/>
                                        <p:tgtEl>
                                          <p:spTgt spid="2">
                                            <p:txEl>
                                              <p:pRg st="0" end="0"/>
                                            </p:txEl>
                                          </p:spTgt>
                                        </p:tgtEl>
                                        <p:attrNameLst>
                                          <p:attrName>ppt_w</p:attrName>
                                        </p:attrNameLst>
                                      </p:cBhvr>
                                      <p:tavLst>
                                        <p:tav tm="0">
                                          <p:val>
                                            <p:strVal val="ppt_w"/>
                                          </p:val>
                                        </p:tav>
                                        <p:tav tm="100000">
                                          <p:val>
                                            <p:fltVal val="0"/>
                                          </p:val>
                                        </p:tav>
                                      </p:tavLst>
                                    </p:anim>
                                    <p:anim calcmode="lin" valueType="num">
                                      <p:cBhvr>
                                        <p:cTn id="117" dur="500"/>
                                        <p:tgtEl>
                                          <p:spTgt spid="2">
                                            <p:txEl>
                                              <p:pRg st="0" end="0"/>
                                            </p:txEl>
                                          </p:spTgt>
                                        </p:tgtEl>
                                        <p:attrNameLst>
                                          <p:attrName>ppt_h</p:attrName>
                                        </p:attrNameLst>
                                      </p:cBhvr>
                                      <p:tavLst>
                                        <p:tav tm="0">
                                          <p:val>
                                            <p:strVal val="ppt_h"/>
                                          </p:val>
                                        </p:tav>
                                        <p:tav tm="100000">
                                          <p:val>
                                            <p:strVal val="ppt_h"/>
                                          </p:val>
                                        </p:tav>
                                      </p:tavLst>
                                    </p:anim>
                                    <p:set>
                                      <p:cBhvr>
                                        <p:cTn id="118" dur="1" fill="hold">
                                          <p:stCondLst>
                                            <p:cond delay="499"/>
                                          </p:stCondLst>
                                        </p:cTn>
                                        <p:tgtEl>
                                          <p:spTgt spid="2">
                                            <p:txEl>
                                              <p:pRg st="0" end="0"/>
                                            </p:txEl>
                                          </p:spTgt>
                                        </p:tgtEl>
                                        <p:attrNameLst>
                                          <p:attrName>style.visibility</p:attrName>
                                        </p:attrNameLst>
                                      </p:cBhvr>
                                      <p:to>
                                        <p:strVal val="hidden"/>
                                      </p:to>
                                    </p:set>
                                  </p:childTnLst>
                                </p:cTn>
                              </p:par>
                              <p:par>
                                <p:cTn id="119" presetID="17" presetClass="exit" presetSubtype="10" fill="hold" grpId="0" nodeType="withEffect">
                                  <p:stCondLst>
                                    <p:cond delay="0"/>
                                  </p:stCondLst>
                                  <p:iterate type="lt">
                                    <p:tmPct val="0"/>
                                  </p:iterate>
                                  <p:childTnLst>
                                    <p:anim calcmode="lin" valueType="num">
                                      <p:cBhvr>
                                        <p:cTn id="120" dur="500"/>
                                        <p:tgtEl>
                                          <p:spTgt spid="3">
                                            <p:txEl>
                                              <p:pRg st="0" end="0"/>
                                            </p:txEl>
                                          </p:spTgt>
                                        </p:tgtEl>
                                        <p:attrNameLst>
                                          <p:attrName>ppt_w</p:attrName>
                                        </p:attrNameLst>
                                      </p:cBhvr>
                                      <p:tavLst>
                                        <p:tav tm="0">
                                          <p:val>
                                            <p:strVal val="ppt_w"/>
                                          </p:val>
                                        </p:tav>
                                        <p:tav tm="100000">
                                          <p:val>
                                            <p:fltVal val="0"/>
                                          </p:val>
                                        </p:tav>
                                      </p:tavLst>
                                    </p:anim>
                                    <p:anim calcmode="lin" valueType="num">
                                      <p:cBhvr>
                                        <p:cTn id="121" dur="500"/>
                                        <p:tgtEl>
                                          <p:spTgt spid="3">
                                            <p:txEl>
                                              <p:pRg st="0" end="0"/>
                                            </p:txEl>
                                          </p:spTgt>
                                        </p:tgtEl>
                                        <p:attrNameLst>
                                          <p:attrName>ppt_h</p:attrName>
                                        </p:attrNameLst>
                                      </p:cBhvr>
                                      <p:tavLst>
                                        <p:tav tm="0">
                                          <p:val>
                                            <p:strVal val="ppt_h"/>
                                          </p:val>
                                        </p:tav>
                                        <p:tav tm="100000">
                                          <p:val>
                                            <p:strVal val="ppt_h"/>
                                          </p:val>
                                        </p:tav>
                                      </p:tavLst>
                                    </p:anim>
                                    <p:set>
                                      <p:cBhvr>
                                        <p:cTn id="122" dur="1" fill="hold">
                                          <p:stCondLst>
                                            <p:cond delay="499"/>
                                          </p:stCondLst>
                                        </p:cTn>
                                        <p:tgtEl>
                                          <p:spTgt spid="3">
                                            <p:txEl>
                                              <p:pRg st="0" end="0"/>
                                            </p:txEl>
                                          </p:spTgt>
                                        </p:tgtEl>
                                        <p:attrNameLst>
                                          <p:attrName>style.visibility</p:attrName>
                                        </p:attrNameLst>
                                      </p:cBhvr>
                                      <p:to>
                                        <p:strVal val="hidden"/>
                                      </p:to>
                                    </p:set>
                                  </p:childTnLst>
                                </p:cTn>
                              </p:par>
                              <p:par>
                                <p:cTn id="123" presetID="51" presetClass="entr" presetSubtype="0" fill="hold" grpId="0" nodeType="withEffect">
                                  <p:stCondLst>
                                    <p:cond delay="0"/>
                                  </p:stCondLst>
                                  <p:childTnLst>
                                    <p:set>
                                      <p:cBhvr>
                                        <p:cTn id="124" dur="1" fill="hold">
                                          <p:stCondLst>
                                            <p:cond delay="0"/>
                                          </p:stCondLst>
                                        </p:cTn>
                                        <p:tgtEl>
                                          <p:spTgt spid="47124"/>
                                        </p:tgtEl>
                                        <p:attrNameLst>
                                          <p:attrName>style.visibility</p:attrName>
                                        </p:attrNameLst>
                                      </p:cBhvr>
                                      <p:to>
                                        <p:strVal val="visible"/>
                                      </p:to>
                                    </p:set>
                                    <p:animEffect transition="in" filter="fade">
                                      <p:cBhvr>
                                        <p:cTn id="125" dur="770" decel="100000"/>
                                        <p:tgtEl>
                                          <p:spTgt spid="47124"/>
                                        </p:tgtEl>
                                      </p:cBhvr>
                                    </p:animEffect>
                                    <p:animScale>
                                      <p:cBhvr>
                                        <p:cTn id="126" dur="770" decel="100000"/>
                                        <p:tgtEl>
                                          <p:spTgt spid="47124"/>
                                        </p:tgtEl>
                                      </p:cBhvr>
                                      <p:from x="10000" y="10000"/>
                                      <p:to x="200000" y="450000"/>
                                    </p:animScale>
                                    <p:animScale>
                                      <p:cBhvr>
                                        <p:cTn id="127" dur="1230" accel="100000" fill="hold">
                                          <p:stCondLst>
                                            <p:cond delay="770"/>
                                          </p:stCondLst>
                                        </p:cTn>
                                        <p:tgtEl>
                                          <p:spTgt spid="47124"/>
                                        </p:tgtEl>
                                      </p:cBhvr>
                                      <p:from x="200000" y="450000"/>
                                      <p:to x="100000" y="100000"/>
                                    </p:animScale>
                                    <p:set>
                                      <p:cBhvr>
                                        <p:cTn id="128" dur="770" fill="hold"/>
                                        <p:tgtEl>
                                          <p:spTgt spid="47124"/>
                                        </p:tgtEl>
                                        <p:attrNameLst>
                                          <p:attrName>ppt_x</p:attrName>
                                        </p:attrNameLst>
                                      </p:cBhvr>
                                      <p:to>
                                        <p:strVal val="(0.5)"/>
                                      </p:to>
                                    </p:set>
                                    <p:anim from="(0.5)" to="(#ppt_x)" calcmode="lin" valueType="num">
                                      <p:cBhvr>
                                        <p:cTn id="129" dur="1230" accel="100000" fill="hold">
                                          <p:stCondLst>
                                            <p:cond delay="770"/>
                                          </p:stCondLst>
                                        </p:cTn>
                                        <p:tgtEl>
                                          <p:spTgt spid="47124"/>
                                        </p:tgtEl>
                                        <p:attrNameLst>
                                          <p:attrName>ppt_x</p:attrName>
                                        </p:attrNameLst>
                                      </p:cBhvr>
                                    </p:anim>
                                    <p:set>
                                      <p:cBhvr>
                                        <p:cTn id="130" dur="770" fill="hold"/>
                                        <p:tgtEl>
                                          <p:spTgt spid="47124"/>
                                        </p:tgtEl>
                                        <p:attrNameLst>
                                          <p:attrName>ppt_y</p:attrName>
                                        </p:attrNameLst>
                                      </p:cBhvr>
                                      <p:to>
                                        <p:strVal val="(#ppt_y+0.4)"/>
                                      </p:to>
                                    </p:set>
                                    <p:anim from="(#ppt_y+0.4)" to="(#ppt_y)" calcmode="lin" valueType="num">
                                      <p:cBhvr>
                                        <p:cTn id="131" dur="1230" accel="100000" fill="hold">
                                          <p:stCondLst>
                                            <p:cond delay="770"/>
                                          </p:stCondLst>
                                        </p:cTn>
                                        <p:tgtEl>
                                          <p:spTgt spid="47124"/>
                                        </p:tgtEl>
                                        <p:attrNameLst>
                                          <p:attrName>ppt_y</p:attrName>
                                        </p:attrNameLst>
                                      </p:cBhvr>
                                    </p:anim>
                                  </p:childTnLst>
                                </p:cTn>
                              </p:par>
                            </p:childTnLst>
                          </p:cTn>
                        </p:par>
                        <p:par>
                          <p:cTn id="132" fill="hold">
                            <p:stCondLst>
                              <p:cond delay="2000"/>
                            </p:stCondLst>
                            <p:childTnLst>
                              <p:par>
                                <p:cTn id="133" presetID="51" presetClass="entr" presetSubtype="0" fill="hold" nodeType="afterEffect">
                                  <p:stCondLst>
                                    <p:cond delay="0"/>
                                  </p:stCondLst>
                                  <p:childTnLst>
                                    <p:set>
                                      <p:cBhvr>
                                        <p:cTn id="134" dur="1" fill="hold">
                                          <p:stCondLst>
                                            <p:cond delay="0"/>
                                          </p:stCondLst>
                                        </p:cTn>
                                        <p:tgtEl>
                                          <p:spTgt spid="163846">
                                            <p:txEl>
                                              <p:pRg st="0" end="0"/>
                                            </p:txEl>
                                          </p:spTgt>
                                        </p:tgtEl>
                                        <p:attrNameLst>
                                          <p:attrName>style.visibility</p:attrName>
                                        </p:attrNameLst>
                                      </p:cBhvr>
                                      <p:to>
                                        <p:strVal val="visible"/>
                                      </p:to>
                                    </p:set>
                                    <p:animEffect transition="in" filter="fade">
                                      <p:cBhvr>
                                        <p:cTn id="135" dur="770" decel="100000"/>
                                        <p:tgtEl>
                                          <p:spTgt spid="163846">
                                            <p:txEl>
                                              <p:pRg st="0" end="0"/>
                                            </p:txEl>
                                          </p:spTgt>
                                        </p:tgtEl>
                                      </p:cBhvr>
                                    </p:animEffect>
                                    <p:animScale>
                                      <p:cBhvr>
                                        <p:cTn id="136" dur="770" decel="100000"/>
                                        <p:tgtEl>
                                          <p:spTgt spid="163846">
                                            <p:txEl>
                                              <p:pRg st="0" end="0"/>
                                            </p:txEl>
                                          </p:spTgt>
                                        </p:tgtEl>
                                      </p:cBhvr>
                                      <p:from x="10000" y="10000"/>
                                      <p:to x="200000" y="450000"/>
                                    </p:animScale>
                                    <p:animScale>
                                      <p:cBhvr>
                                        <p:cTn id="137" dur="1230" accel="100000" fill="hold">
                                          <p:stCondLst>
                                            <p:cond delay="770"/>
                                          </p:stCondLst>
                                        </p:cTn>
                                        <p:tgtEl>
                                          <p:spTgt spid="163846">
                                            <p:txEl>
                                              <p:pRg st="0" end="0"/>
                                            </p:txEl>
                                          </p:spTgt>
                                        </p:tgtEl>
                                      </p:cBhvr>
                                      <p:from x="200000" y="450000"/>
                                      <p:to x="100000" y="100000"/>
                                    </p:animScale>
                                    <p:set>
                                      <p:cBhvr>
                                        <p:cTn id="138" dur="770" fill="hold"/>
                                        <p:tgtEl>
                                          <p:spTgt spid="163846">
                                            <p:txEl>
                                              <p:pRg st="0" end="0"/>
                                            </p:txEl>
                                          </p:spTgt>
                                        </p:tgtEl>
                                        <p:attrNameLst>
                                          <p:attrName>ppt_x</p:attrName>
                                        </p:attrNameLst>
                                      </p:cBhvr>
                                      <p:to>
                                        <p:strVal val="(0.5)"/>
                                      </p:to>
                                    </p:set>
                                    <p:anim from="(0.5)" to="(#ppt_x)" calcmode="lin" valueType="num">
                                      <p:cBhvr>
                                        <p:cTn id="139" dur="1230" accel="100000" fill="hold">
                                          <p:stCondLst>
                                            <p:cond delay="770"/>
                                          </p:stCondLst>
                                        </p:cTn>
                                        <p:tgtEl>
                                          <p:spTgt spid="163846">
                                            <p:txEl>
                                              <p:pRg st="0" end="0"/>
                                            </p:txEl>
                                          </p:spTgt>
                                        </p:tgtEl>
                                        <p:attrNameLst>
                                          <p:attrName>ppt_x</p:attrName>
                                        </p:attrNameLst>
                                      </p:cBhvr>
                                    </p:anim>
                                    <p:set>
                                      <p:cBhvr>
                                        <p:cTn id="140" dur="770" fill="hold"/>
                                        <p:tgtEl>
                                          <p:spTgt spid="163846">
                                            <p:txEl>
                                              <p:pRg st="0" end="0"/>
                                            </p:txEl>
                                          </p:spTgt>
                                        </p:tgtEl>
                                        <p:attrNameLst>
                                          <p:attrName>ppt_y</p:attrName>
                                        </p:attrNameLst>
                                      </p:cBhvr>
                                      <p:to>
                                        <p:strVal val="(#ppt_y+0.4)"/>
                                      </p:to>
                                    </p:set>
                                    <p:anim from="(#ppt_y+0.4)" to="(#ppt_y)" calcmode="lin" valueType="num">
                                      <p:cBhvr>
                                        <p:cTn id="141" dur="1230" accel="100000" fill="hold">
                                          <p:stCondLst>
                                            <p:cond delay="770"/>
                                          </p:stCondLst>
                                        </p:cTn>
                                        <p:tgtEl>
                                          <p:spTgt spid="163846">
                                            <p:txEl>
                                              <p:pRg st="0" end="0"/>
                                            </p:txEl>
                                          </p:spTgt>
                                        </p:tgtEl>
                                        <p:attrNameLst>
                                          <p:attrName>ppt_y</p:attrName>
                                        </p:attrNameLst>
                                      </p:cBhvr>
                                    </p:anim>
                                  </p:childTnLst>
                                  <p:subTnLst>
                                    <p:audio>
                                      <p:cMediaNode>
                                        <p:cTn display="0" masterRel="sameClick">
                                          <p:stCondLst>
                                            <p:cond evt="begin" delay="0">
                                              <p:tn val="133"/>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2" grpId="0" animBg="1"/>
      <p:bldP spid="13" grpId="0" animBg="1"/>
      <p:bldP spid="14" grpId="0" animBg="1"/>
      <p:bldP spid="47124" grpId="0" animBg="1"/>
      <p:bldP spid="47126" grpId="0" animBg="1"/>
      <p:bldP spid="47126" grpId="1" animBg="1"/>
      <p:bldP spid="2" grpId="0" build="allAtOnce"/>
      <p:bldP spid="2" grpId="1" build="allAtOnce"/>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1" name="AutoShape 7"/>
          <p:cNvSpPr>
            <a:spLocks noChangeArrowheads="1"/>
          </p:cNvSpPr>
          <p:nvPr/>
        </p:nvSpPr>
        <p:spPr bwMode="auto">
          <a:xfrm>
            <a:off x="323850" y="2852738"/>
            <a:ext cx="8569325" cy="3744912"/>
          </a:xfrm>
          <a:prstGeom prst="flowChartAlternateProcess">
            <a:avLst/>
          </a:prstGeom>
          <a:solidFill>
            <a:srgbClr val="FFFF99"/>
          </a:solidFill>
          <a:ln w="38100" algn="ctr">
            <a:solidFill>
              <a:srgbClr val="0033CC"/>
            </a:solidFill>
            <a:miter lim="800000"/>
            <a:headEnd/>
            <a:tailEnd/>
          </a:ln>
          <a:effectLst/>
        </p:spPr>
        <p:txBody>
          <a:bodyPr anchor="ctr">
            <a:spAutoFit/>
          </a:bodyPr>
          <a:lstStyle/>
          <a:p>
            <a:pPr>
              <a:spcBef>
                <a:spcPct val="50000"/>
              </a:spcBef>
            </a:pPr>
            <a:endParaRPr lang="en-US" sz="3200">
              <a:latin typeface="Times New Roman" pitchFamily="18" charset="0"/>
            </a:endParaRPr>
          </a:p>
        </p:txBody>
      </p:sp>
      <p:pic>
        <p:nvPicPr>
          <p:cNvPr id="72714" name="Picture 10" descr="Ghi_nhí"/>
          <p:cNvPicPr>
            <a:picLocks noChangeAspect="1" noChangeArrowheads="1"/>
          </p:cNvPicPr>
          <p:nvPr/>
        </p:nvPicPr>
        <p:blipFill>
          <a:blip r:embed="rId2"/>
          <a:srcRect/>
          <a:stretch>
            <a:fillRect/>
          </a:stretch>
        </p:blipFill>
        <p:spPr bwMode="auto">
          <a:xfrm>
            <a:off x="0" y="1524000"/>
            <a:ext cx="9144000" cy="2133600"/>
          </a:xfrm>
          <a:prstGeom prst="rect">
            <a:avLst/>
          </a:prstGeom>
          <a:noFill/>
          <a:ln w="9525">
            <a:noFill/>
            <a:miter lim="800000"/>
            <a:headEnd/>
            <a:tailEnd/>
          </a:ln>
        </p:spPr>
      </p:pic>
      <p:pic>
        <p:nvPicPr>
          <p:cNvPr id="68615" name="Picture 7" descr="MM900354774[1]"/>
          <p:cNvPicPr>
            <a:picLocks noChangeAspect="1" noChangeArrowheads="1" noCrop="1"/>
          </p:cNvPicPr>
          <p:nvPr/>
        </p:nvPicPr>
        <p:blipFill>
          <a:blip r:embed="rId3"/>
          <a:srcRect/>
          <a:stretch>
            <a:fillRect/>
          </a:stretch>
        </p:blipFill>
        <p:spPr bwMode="auto">
          <a:xfrm>
            <a:off x="2209800" y="3200400"/>
            <a:ext cx="4175125" cy="2505075"/>
          </a:xfrm>
          <a:prstGeom prst="rect">
            <a:avLst/>
          </a:prstGeom>
          <a:noFill/>
        </p:spPr>
      </p:pic>
      <p:sp>
        <p:nvSpPr>
          <p:cNvPr id="68616" name="Text Box 8"/>
          <p:cNvSpPr txBox="1">
            <a:spLocks noChangeArrowheads="1"/>
          </p:cNvSpPr>
          <p:nvPr/>
        </p:nvSpPr>
        <p:spPr bwMode="auto">
          <a:xfrm>
            <a:off x="3792538" y="4422775"/>
            <a:ext cx="2363787" cy="519113"/>
          </a:xfrm>
          <a:prstGeom prst="rect">
            <a:avLst/>
          </a:prstGeom>
          <a:noFill/>
          <a:ln w="9525">
            <a:noFill/>
            <a:miter lim="800000"/>
            <a:headEnd/>
            <a:tailEnd/>
          </a:ln>
          <a:effectLst/>
        </p:spPr>
        <p:txBody>
          <a:bodyPr>
            <a:spAutoFit/>
          </a:bodyPr>
          <a:lstStyle/>
          <a:p>
            <a:pPr>
              <a:spcBef>
                <a:spcPct val="50000"/>
              </a:spcBef>
            </a:pPr>
            <a:r>
              <a:rPr lang="en-US" sz="2800" b="1" i="1">
                <a:solidFill>
                  <a:srgbClr val="0000FF"/>
                </a:solidFill>
              </a:rPr>
              <a:t>   SGK/ 31</a:t>
            </a:r>
          </a:p>
        </p:txBody>
      </p:sp>
      <p:sp>
        <p:nvSpPr>
          <p:cNvPr id="68617" name="Text Box 9"/>
          <p:cNvSpPr txBox="1">
            <a:spLocks noChangeArrowheads="1"/>
          </p:cNvSpPr>
          <p:nvPr/>
        </p:nvSpPr>
        <p:spPr bwMode="auto">
          <a:xfrm>
            <a:off x="609600" y="3670300"/>
            <a:ext cx="8229600" cy="2654300"/>
          </a:xfrm>
          <a:prstGeom prst="rect">
            <a:avLst/>
          </a:prstGeom>
          <a:noFill/>
          <a:ln w="9525">
            <a:noFill/>
            <a:miter lim="800000"/>
            <a:headEnd/>
            <a:tailEnd/>
          </a:ln>
          <a:effectLst/>
        </p:spPr>
        <p:txBody>
          <a:bodyPr>
            <a:spAutoFit/>
          </a:bodyPr>
          <a:lstStyle/>
          <a:p>
            <a:r>
              <a:rPr lang="en-US" sz="2800">
                <a:solidFill>
                  <a:srgbClr val="0000FF"/>
                </a:solidFill>
                <a:latin typeface="Times New Roman" pitchFamily="18" charset="0"/>
                <a:cs typeface="Times New Roman" pitchFamily="18" charset="0"/>
              </a:rPr>
              <a:t>    </a:t>
            </a:r>
            <a:r>
              <a:rPr lang="en-US" altLang="en-US" sz="2800">
                <a:latin typeface="Times New Roman" pitchFamily="18" charset="0"/>
              </a:rPr>
              <a:t>Bài văn miêu tả cây cối thường có ba phần:</a:t>
            </a:r>
          </a:p>
          <a:p>
            <a:r>
              <a:rPr lang="en-US" altLang="en-US" sz="2800">
                <a:solidFill>
                  <a:srgbClr val="FF0066"/>
                </a:solidFill>
                <a:latin typeface="Times New Roman" pitchFamily="18" charset="0"/>
              </a:rPr>
              <a:t>1. Mở bài:</a:t>
            </a:r>
            <a:r>
              <a:rPr lang="en-US" altLang="en-US" sz="2800">
                <a:latin typeface="Times New Roman" pitchFamily="18" charset="0"/>
              </a:rPr>
              <a:t>    Tả hoặc giới thiệu bao quát về cây.</a:t>
            </a:r>
          </a:p>
          <a:p>
            <a:r>
              <a:rPr lang="en-US" altLang="en-US" sz="2800">
                <a:solidFill>
                  <a:srgbClr val="FF0066"/>
                </a:solidFill>
                <a:latin typeface="Times New Roman" pitchFamily="18" charset="0"/>
              </a:rPr>
              <a:t>2. Thân bài:</a:t>
            </a:r>
            <a:r>
              <a:rPr lang="en-US" altLang="en-US" sz="2800">
                <a:latin typeface="Times New Roman" pitchFamily="18" charset="0"/>
              </a:rPr>
              <a:t> Tả từng bộ phận của cây hoặc tả từng thời kì phát triển của cây.</a:t>
            </a:r>
          </a:p>
          <a:p>
            <a:r>
              <a:rPr lang="en-US" altLang="en-US" sz="2800">
                <a:solidFill>
                  <a:srgbClr val="FF0066"/>
                </a:solidFill>
                <a:latin typeface="Times New Roman" pitchFamily="18" charset="0"/>
              </a:rPr>
              <a:t>3. Kết bài:</a:t>
            </a:r>
            <a:r>
              <a:rPr lang="en-US" altLang="en-US" sz="2800">
                <a:latin typeface="Times New Roman" pitchFamily="18" charset="0"/>
              </a:rPr>
              <a:t> Có thể nêu lợi ích của cây, ấn tượng đặc biệt hoặc tình cảm của người tả với cây.</a:t>
            </a:r>
          </a:p>
        </p:txBody>
      </p:sp>
      <p:pic>
        <p:nvPicPr>
          <p:cNvPr id="68621" name="Picture 14" descr="WhitecornerFlower"/>
          <p:cNvPicPr>
            <a:picLocks noChangeAspect="1" noChangeArrowheads="1"/>
          </p:cNvPicPr>
          <p:nvPr/>
        </p:nvPicPr>
        <p:blipFill>
          <a:blip r:embed="rId4"/>
          <a:srcRect/>
          <a:stretch>
            <a:fillRect/>
          </a:stretch>
        </p:blipFill>
        <p:spPr bwMode="auto">
          <a:xfrm>
            <a:off x="7886700" y="0"/>
            <a:ext cx="1257300" cy="1371600"/>
          </a:xfrm>
          <a:prstGeom prst="rect">
            <a:avLst/>
          </a:prstGeom>
          <a:noFill/>
          <a:ln w="9525">
            <a:noFill/>
            <a:miter lim="800000"/>
            <a:headEnd/>
            <a:tailEnd/>
          </a:ln>
        </p:spPr>
      </p:pic>
      <p:pic>
        <p:nvPicPr>
          <p:cNvPr id="68622" name="Picture 15" descr="WhitecornerFlower"/>
          <p:cNvPicPr>
            <a:picLocks noChangeAspect="1" noChangeArrowheads="1"/>
          </p:cNvPicPr>
          <p:nvPr/>
        </p:nvPicPr>
        <p:blipFill>
          <a:blip r:embed="rId5"/>
          <a:srcRect/>
          <a:stretch>
            <a:fillRect/>
          </a:stretch>
        </p:blipFill>
        <p:spPr bwMode="auto">
          <a:xfrm>
            <a:off x="0" y="0"/>
            <a:ext cx="1371600" cy="1257300"/>
          </a:xfrm>
          <a:prstGeom prst="rect">
            <a:avLst/>
          </a:prstGeom>
          <a:noFill/>
          <a:ln w="9525">
            <a:noFill/>
            <a:miter lim="800000"/>
            <a:headEnd/>
            <a:tailEnd/>
          </a:ln>
        </p:spPr>
      </p:pic>
      <p:pic>
        <p:nvPicPr>
          <p:cNvPr id="68623" name="Picture 16" descr="WhitecornerFlower"/>
          <p:cNvPicPr>
            <a:picLocks noChangeAspect="1" noChangeArrowheads="1"/>
          </p:cNvPicPr>
          <p:nvPr/>
        </p:nvPicPr>
        <p:blipFill>
          <a:blip r:embed="rId6"/>
          <a:srcRect/>
          <a:stretch>
            <a:fillRect/>
          </a:stretch>
        </p:blipFill>
        <p:spPr bwMode="auto">
          <a:xfrm>
            <a:off x="7772400" y="5600700"/>
            <a:ext cx="1371600" cy="1257300"/>
          </a:xfrm>
          <a:prstGeom prst="rect">
            <a:avLst/>
          </a:prstGeom>
          <a:noFill/>
          <a:ln w="9525">
            <a:noFill/>
            <a:miter lim="800000"/>
            <a:headEnd/>
            <a:tailEnd/>
          </a:ln>
        </p:spPr>
      </p:pic>
      <p:pic>
        <p:nvPicPr>
          <p:cNvPr id="68624" name="Picture 17" descr="WhitecornerFlower"/>
          <p:cNvPicPr>
            <a:picLocks noChangeAspect="1" noChangeArrowheads="1"/>
          </p:cNvPicPr>
          <p:nvPr/>
        </p:nvPicPr>
        <p:blipFill>
          <a:blip r:embed="rId7"/>
          <a:srcRect/>
          <a:stretch>
            <a:fillRect/>
          </a:stretch>
        </p:blipFill>
        <p:spPr bwMode="auto">
          <a:xfrm>
            <a:off x="0" y="5486400"/>
            <a:ext cx="1257300" cy="1371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2714"/>
                                        </p:tgtEl>
                                        <p:attrNameLst>
                                          <p:attrName>style.visibility</p:attrName>
                                        </p:attrNameLst>
                                      </p:cBhvr>
                                      <p:to>
                                        <p:strVal val="visible"/>
                                      </p:to>
                                    </p:set>
                                    <p:anim calcmode="lin" valueType="num">
                                      <p:cBhvr additive="base">
                                        <p:cTn id="7" dur="2000" fill="hold"/>
                                        <p:tgtEl>
                                          <p:spTgt spid="72714"/>
                                        </p:tgtEl>
                                        <p:attrNameLst>
                                          <p:attrName>ppt_x</p:attrName>
                                        </p:attrNameLst>
                                      </p:cBhvr>
                                      <p:tavLst>
                                        <p:tav tm="0">
                                          <p:val>
                                            <p:strVal val="0-#ppt_w/2"/>
                                          </p:val>
                                        </p:tav>
                                        <p:tav tm="100000">
                                          <p:val>
                                            <p:strVal val="#ppt_x"/>
                                          </p:val>
                                        </p:tav>
                                      </p:tavLst>
                                    </p:anim>
                                    <p:anim calcmode="lin" valueType="num">
                                      <p:cBhvr additive="base">
                                        <p:cTn id="8" dur="2000" fill="hold"/>
                                        <p:tgtEl>
                                          <p:spTgt spid="727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50" presetClass="entr" presetSubtype="0" decel="100000" fill="hold" grpId="0" nodeType="afterEffect">
                                  <p:stCondLst>
                                    <p:cond delay="0"/>
                                  </p:stCondLst>
                                  <p:childTnLst>
                                    <p:set>
                                      <p:cBhvr>
                                        <p:cTn id="11" dur="1" fill="hold">
                                          <p:stCondLst>
                                            <p:cond delay="0"/>
                                          </p:stCondLst>
                                        </p:cTn>
                                        <p:tgtEl>
                                          <p:spTgt spid="68616"/>
                                        </p:tgtEl>
                                        <p:attrNameLst>
                                          <p:attrName>style.visibility</p:attrName>
                                        </p:attrNameLst>
                                      </p:cBhvr>
                                      <p:to>
                                        <p:strVal val="visible"/>
                                      </p:to>
                                    </p:set>
                                    <p:anim calcmode="lin" valueType="num">
                                      <p:cBhvr>
                                        <p:cTn id="12" dur="1000" fill="hold"/>
                                        <p:tgtEl>
                                          <p:spTgt spid="68616"/>
                                        </p:tgtEl>
                                        <p:attrNameLst>
                                          <p:attrName>ppt_w</p:attrName>
                                        </p:attrNameLst>
                                      </p:cBhvr>
                                      <p:tavLst>
                                        <p:tav tm="0">
                                          <p:val>
                                            <p:strVal val="#ppt_w+.3"/>
                                          </p:val>
                                        </p:tav>
                                        <p:tav tm="100000">
                                          <p:val>
                                            <p:strVal val="#ppt_w"/>
                                          </p:val>
                                        </p:tav>
                                      </p:tavLst>
                                    </p:anim>
                                    <p:anim calcmode="lin" valueType="num">
                                      <p:cBhvr>
                                        <p:cTn id="13" dur="1000" fill="hold"/>
                                        <p:tgtEl>
                                          <p:spTgt spid="68616"/>
                                        </p:tgtEl>
                                        <p:attrNameLst>
                                          <p:attrName>ppt_h</p:attrName>
                                        </p:attrNameLst>
                                      </p:cBhvr>
                                      <p:tavLst>
                                        <p:tav tm="0">
                                          <p:val>
                                            <p:strVal val="#ppt_h"/>
                                          </p:val>
                                        </p:tav>
                                        <p:tav tm="100000">
                                          <p:val>
                                            <p:strVal val="#ppt_h"/>
                                          </p:val>
                                        </p:tav>
                                      </p:tavLst>
                                    </p:anim>
                                    <p:animEffect transition="in" filter="fade">
                                      <p:cBhvr>
                                        <p:cTn id="14" dur="1000"/>
                                        <p:tgtEl>
                                          <p:spTgt spid="68616"/>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68615"/>
                                        </p:tgtEl>
                                        <p:attrNameLst>
                                          <p:attrName>style.visibility</p:attrName>
                                        </p:attrNameLst>
                                      </p:cBhvr>
                                      <p:to>
                                        <p:strVal val="visible"/>
                                      </p:to>
                                    </p:set>
                                    <p:anim calcmode="lin" valueType="num">
                                      <p:cBhvr>
                                        <p:cTn id="17" dur="1000" fill="hold"/>
                                        <p:tgtEl>
                                          <p:spTgt spid="68615"/>
                                        </p:tgtEl>
                                        <p:attrNameLst>
                                          <p:attrName>ppt_w</p:attrName>
                                        </p:attrNameLst>
                                      </p:cBhvr>
                                      <p:tavLst>
                                        <p:tav tm="0">
                                          <p:val>
                                            <p:strVal val="#ppt_w+.3"/>
                                          </p:val>
                                        </p:tav>
                                        <p:tav tm="100000">
                                          <p:val>
                                            <p:strVal val="#ppt_w"/>
                                          </p:val>
                                        </p:tav>
                                      </p:tavLst>
                                    </p:anim>
                                    <p:anim calcmode="lin" valueType="num">
                                      <p:cBhvr>
                                        <p:cTn id="18" dur="1000" fill="hold"/>
                                        <p:tgtEl>
                                          <p:spTgt spid="68615"/>
                                        </p:tgtEl>
                                        <p:attrNameLst>
                                          <p:attrName>ppt_h</p:attrName>
                                        </p:attrNameLst>
                                      </p:cBhvr>
                                      <p:tavLst>
                                        <p:tav tm="0">
                                          <p:val>
                                            <p:strVal val="#ppt_h"/>
                                          </p:val>
                                        </p:tav>
                                        <p:tav tm="100000">
                                          <p:val>
                                            <p:strVal val="#ppt_h"/>
                                          </p:val>
                                        </p:tav>
                                      </p:tavLst>
                                    </p:anim>
                                    <p:animEffect transition="in" filter="fade">
                                      <p:cBhvr>
                                        <p:cTn id="19" dur="1000"/>
                                        <p:tgtEl>
                                          <p:spTgt spid="68615"/>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xit" presetSubtype="16" fill="hold" nodeType="clickEffect">
                                  <p:stCondLst>
                                    <p:cond delay="0"/>
                                  </p:stCondLst>
                                  <p:childTnLst>
                                    <p:animEffect transition="out" filter="diamond(in)">
                                      <p:cBhvr>
                                        <p:cTn id="23" dur="500"/>
                                        <p:tgtEl>
                                          <p:spTgt spid="68615"/>
                                        </p:tgtEl>
                                      </p:cBhvr>
                                    </p:animEffect>
                                    <p:set>
                                      <p:cBhvr>
                                        <p:cTn id="24" dur="1" fill="hold">
                                          <p:stCondLst>
                                            <p:cond delay="499"/>
                                          </p:stCondLst>
                                        </p:cTn>
                                        <p:tgtEl>
                                          <p:spTgt spid="68615"/>
                                        </p:tgtEl>
                                        <p:attrNameLst>
                                          <p:attrName>style.visibility</p:attrName>
                                        </p:attrNameLst>
                                      </p:cBhvr>
                                      <p:to>
                                        <p:strVal val="hidden"/>
                                      </p:to>
                                    </p:set>
                                  </p:childTnLst>
                                </p:cTn>
                              </p:par>
                              <p:par>
                                <p:cTn id="25" presetID="8" presetClass="exit" presetSubtype="16" fill="hold" grpId="1" nodeType="withEffect">
                                  <p:stCondLst>
                                    <p:cond delay="0"/>
                                  </p:stCondLst>
                                  <p:childTnLst>
                                    <p:animEffect transition="out" filter="diamond(in)">
                                      <p:cBhvr>
                                        <p:cTn id="26" dur="500"/>
                                        <p:tgtEl>
                                          <p:spTgt spid="68616"/>
                                        </p:tgtEl>
                                      </p:cBhvr>
                                    </p:animEffect>
                                    <p:set>
                                      <p:cBhvr>
                                        <p:cTn id="27" dur="1" fill="hold">
                                          <p:stCondLst>
                                            <p:cond delay="499"/>
                                          </p:stCondLst>
                                        </p:cTn>
                                        <p:tgtEl>
                                          <p:spTgt spid="68616"/>
                                        </p:tgtEl>
                                        <p:attrNameLst>
                                          <p:attrName>style.visibility</p:attrName>
                                        </p:attrNameLst>
                                      </p:cBhvr>
                                      <p:to>
                                        <p:strVal val="hidden"/>
                                      </p:to>
                                    </p:set>
                                  </p:childTnLst>
                                </p:cTn>
                              </p:par>
                            </p:childTnLst>
                          </p:cTn>
                        </p:par>
                        <p:par>
                          <p:cTn id="28" fill="hold">
                            <p:stCondLst>
                              <p:cond delay="50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68617">
                                            <p:txEl>
                                              <p:pRg st="0" end="0"/>
                                            </p:txEl>
                                          </p:spTgt>
                                        </p:tgtEl>
                                        <p:attrNameLst>
                                          <p:attrName>style.visibility</p:attrName>
                                        </p:attrNameLst>
                                      </p:cBhvr>
                                      <p:to>
                                        <p:strVal val="visible"/>
                                      </p:to>
                                    </p:set>
                                    <p:anim calcmode="discrete" valueType="clr">
                                      <p:cBhvr override="childStyle">
                                        <p:cTn id="31" dur="80"/>
                                        <p:tgtEl>
                                          <p:spTgt spid="6861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68617">
                                            <p:txEl>
                                              <p:pRg st="0" end="0"/>
                                            </p:txEl>
                                          </p:spTgt>
                                        </p:tgtEl>
                                        <p:attrNameLst>
                                          <p:attrName>fillcolor</p:attrName>
                                        </p:attrNameLst>
                                      </p:cBhvr>
                                      <p:tavLst>
                                        <p:tav tm="0">
                                          <p:val>
                                            <p:clrVal>
                                              <a:schemeClr val="accent2"/>
                                            </p:clrVal>
                                          </p:val>
                                        </p:tav>
                                        <p:tav tm="50000">
                                          <p:val>
                                            <p:clrVal>
                                              <a:schemeClr val="hlink"/>
                                            </p:clrVal>
                                          </p:val>
                                        </p:tav>
                                      </p:tavLst>
                                    </p:anim>
                                    <p:set>
                                      <p:cBhvr>
                                        <p:cTn id="33" dur="80"/>
                                        <p:tgtEl>
                                          <p:spTgt spid="68617">
                                            <p:txEl>
                                              <p:pRg st="0" end="0"/>
                                            </p:txEl>
                                          </p:spTgt>
                                        </p:tgtEl>
                                        <p:attrNameLst>
                                          <p:attrName>fill.type</p:attrName>
                                        </p:attrNameLst>
                                      </p:cBhvr>
                                      <p:to>
                                        <p:strVal val="solid"/>
                                      </p:to>
                                    </p:set>
                                  </p:childTnLst>
                                </p:cTn>
                              </p:par>
                            </p:childTnLst>
                          </p:cTn>
                        </p:par>
                        <p:par>
                          <p:cTn id="34" fill="hold">
                            <p:stCondLst>
                              <p:cond delay="1860"/>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68617">
                                            <p:txEl>
                                              <p:pRg st="1" end="1"/>
                                            </p:txEl>
                                          </p:spTgt>
                                        </p:tgtEl>
                                        <p:attrNameLst>
                                          <p:attrName>style.visibility</p:attrName>
                                        </p:attrNameLst>
                                      </p:cBhvr>
                                      <p:to>
                                        <p:strVal val="visible"/>
                                      </p:to>
                                    </p:set>
                                    <p:anim calcmode="discrete" valueType="clr">
                                      <p:cBhvr override="childStyle">
                                        <p:cTn id="37" dur="80"/>
                                        <p:tgtEl>
                                          <p:spTgt spid="6861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68617">
                                            <p:txEl>
                                              <p:pRg st="1" end="1"/>
                                            </p:txEl>
                                          </p:spTgt>
                                        </p:tgtEl>
                                        <p:attrNameLst>
                                          <p:attrName>fillcolor</p:attrName>
                                        </p:attrNameLst>
                                      </p:cBhvr>
                                      <p:tavLst>
                                        <p:tav tm="0">
                                          <p:val>
                                            <p:clrVal>
                                              <a:schemeClr val="accent2"/>
                                            </p:clrVal>
                                          </p:val>
                                        </p:tav>
                                        <p:tav tm="50000">
                                          <p:val>
                                            <p:clrVal>
                                              <a:schemeClr val="hlink"/>
                                            </p:clrVal>
                                          </p:val>
                                        </p:tav>
                                      </p:tavLst>
                                    </p:anim>
                                    <p:set>
                                      <p:cBhvr>
                                        <p:cTn id="39" dur="80"/>
                                        <p:tgtEl>
                                          <p:spTgt spid="68617">
                                            <p:txEl>
                                              <p:pRg st="1" end="1"/>
                                            </p:txEl>
                                          </p:spTgt>
                                        </p:tgtEl>
                                        <p:attrNameLst>
                                          <p:attrName>fill.type</p:attrName>
                                        </p:attrNameLst>
                                      </p:cBhvr>
                                      <p:to>
                                        <p:strVal val="solid"/>
                                      </p:to>
                                    </p:set>
                                  </p:childTnLst>
                                </p:cTn>
                              </p:par>
                            </p:childTnLst>
                          </p:cTn>
                        </p:par>
                        <p:par>
                          <p:cTn id="40" fill="hold">
                            <p:stCondLst>
                              <p:cond delay="3340"/>
                            </p:stCondLst>
                            <p:childTnLst>
                              <p:par>
                                <p:cTn id="41" presetID="27" presetClass="entr" presetSubtype="0" fill="hold" nodeType="afterEffect">
                                  <p:stCondLst>
                                    <p:cond delay="0"/>
                                  </p:stCondLst>
                                  <p:iterate type="lt">
                                    <p:tmPct val="50000"/>
                                  </p:iterate>
                                  <p:childTnLst>
                                    <p:set>
                                      <p:cBhvr>
                                        <p:cTn id="42" dur="1" fill="hold">
                                          <p:stCondLst>
                                            <p:cond delay="0"/>
                                          </p:stCondLst>
                                        </p:cTn>
                                        <p:tgtEl>
                                          <p:spTgt spid="68617">
                                            <p:txEl>
                                              <p:pRg st="2" end="2"/>
                                            </p:txEl>
                                          </p:spTgt>
                                        </p:tgtEl>
                                        <p:attrNameLst>
                                          <p:attrName>style.visibility</p:attrName>
                                        </p:attrNameLst>
                                      </p:cBhvr>
                                      <p:to>
                                        <p:strVal val="visible"/>
                                      </p:to>
                                    </p:set>
                                    <p:anim calcmode="discrete" valueType="clr">
                                      <p:cBhvr override="childStyle">
                                        <p:cTn id="43" dur="80"/>
                                        <p:tgtEl>
                                          <p:spTgt spid="6861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68617">
                                            <p:txEl>
                                              <p:pRg st="2" end="2"/>
                                            </p:txEl>
                                          </p:spTgt>
                                        </p:tgtEl>
                                        <p:attrNameLst>
                                          <p:attrName>fillcolor</p:attrName>
                                        </p:attrNameLst>
                                      </p:cBhvr>
                                      <p:tavLst>
                                        <p:tav tm="0">
                                          <p:val>
                                            <p:clrVal>
                                              <a:schemeClr val="accent2"/>
                                            </p:clrVal>
                                          </p:val>
                                        </p:tav>
                                        <p:tav tm="50000">
                                          <p:val>
                                            <p:clrVal>
                                              <a:schemeClr val="hlink"/>
                                            </p:clrVal>
                                          </p:val>
                                        </p:tav>
                                      </p:tavLst>
                                    </p:anim>
                                    <p:set>
                                      <p:cBhvr>
                                        <p:cTn id="45" dur="80"/>
                                        <p:tgtEl>
                                          <p:spTgt spid="68617">
                                            <p:txEl>
                                              <p:pRg st="2" end="2"/>
                                            </p:txEl>
                                          </p:spTgt>
                                        </p:tgtEl>
                                        <p:attrNameLst>
                                          <p:attrName>fill.type</p:attrName>
                                        </p:attrNameLst>
                                      </p:cBhvr>
                                      <p:to>
                                        <p:strVal val="solid"/>
                                      </p:to>
                                    </p:set>
                                  </p:childTnLst>
                                </p:cTn>
                              </p:par>
                            </p:childTnLst>
                          </p:cTn>
                        </p:par>
                        <p:par>
                          <p:cTn id="46" fill="hold">
                            <p:stCondLst>
                              <p:cond delay="5780"/>
                            </p:stCondLst>
                            <p:childTnLst>
                              <p:par>
                                <p:cTn id="47" presetID="27" presetClass="entr" presetSubtype="0" fill="hold" nodeType="afterEffect">
                                  <p:stCondLst>
                                    <p:cond delay="0"/>
                                  </p:stCondLst>
                                  <p:iterate type="lt">
                                    <p:tmPct val="50000"/>
                                  </p:iterate>
                                  <p:childTnLst>
                                    <p:set>
                                      <p:cBhvr>
                                        <p:cTn id="48" dur="1" fill="hold">
                                          <p:stCondLst>
                                            <p:cond delay="0"/>
                                          </p:stCondLst>
                                        </p:cTn>
                                        <p:tgtEl>
                                          <p:spTgt spid="68617">
                                            <p:txEl>
                                              <p:pRg st="3" end="3"/>
                                            </p:txEl>
                                          </p:spTgt>
                                        </p:tgtEl>
                                        <p:attrNameLst>
                                          <p:attrName>style.visibility</p:attrName>
                                        </p:attrNameLst>
                                      </p:cBhvr>
                                      <p:to>
                                        <p:strVal val="visible"/>
                                      </p:to>
                                    </p:set>
                                    <p:anim calcmode="discrete" valueType="clr">
                                      <p:cBhvr override="childStyle">
                                        <p:cTn id="49" dur="80"/>
                                        <p:tgtEl>
                                          <p:spTgt spid="6861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68617">
                                            <p:txEl>
                                              <p:pRg st="3" end="3"/>
                                            </p:txEl>
                                          </p:spTgt>
                                        </p:tgtEl>
                                        <p:attrNameLst>
                                          <p:attrName>fillcolor</p:attrName>
                                        </p:attrNameLst>
                                      </p:cBhvr>
                                      <p:tavLst>
                                        <p:tav tm="0">
                                          <p:val>
                                            <p:clrVal>
                                              <a:schemeClr val="accent2"/>
                                            </p:clrVal>
                                          </p:val>
                                        </p:tav>
                                        <p:tav tm="50000">
                                          <p:val>
                                            <p:clrVal>
                                              <a:schemeClr val="hlink"/>
                                            </p:clrVal>
                                          </p:val>
                                        </p:tav>
                                      </p:tavLst>
                                    </p:anim>
                                    <p:set>
                                      <p:cBhvr>
                                        <p:cTn id="51" dur="80"/>
                                        <p:tgtEl>
                                          <p:spTgt spid="68617">
                                            <p:txEl>
                                              <p:pRg st="3" end="3"/>
                                            </p:txEl>
                                          </p:spTgt>
                                        </p:tgtEl>
                                        <p:attrNameLst>
                                          <p:attrName>fill.type</p:attrName>
                                        </p:attrNameLst>
                                      </p:cBhvr>
                                      <p:to>
                                        <p:strVal val="solid"/>
                                      </p:to>
                                    </p:set>
                                  </p:childTnLst>
                                </p:cTn>
                              </p:par>
                            </p:childTnLst>
                          </p:cTn>
                        </p:par>
                        <p:par>
                          <p:cTn id="52" fill="hold">
                            <p:stCondLst>
                              <p:cond delay="8700"/>
                            </p:stCondLst>
                            <p:childTnLst>
                              <p:par>
                                <p:cTn id="53" presetID="20" presetClass="entr" presetSubtype="0" fill="hold" nodeType="afterEffect">
                                  <p:stCondLst>
                                    <p:cond delay="0"/>
                                  </p:stCondLst>
                                  <p:childTnLst>
                                    <p:set>
                                      <p:cBhvr>
                                        <p:cTn id="54" dur="1" fill="hold">
                                          <p:stCondLst>
                                            <p:cond delay="0"/>
                                          </p:stCondLst>
                                        </p:cTn>
                                        <p:tgtEl>
                                          <p:spTgt spid="72711"/>
                                        </p:tgtEl>
                                        <p:attrNameLst>
                                          <p:attrName>style.visibility</p:attrName>
                                        </p:attrNameLst>
                                      </p:cBhvr>
                                      <p:to>
                                        <p:strVal val="visible"/>
                                      </p:to>
                                    </p:set>
                                    <p:animEffect transition="in" filter="wedge">
                                      <p:cBhvr>
                                        <p:cTn id="55" dur="2000"/>
                                        <p:tgtEl>
                                          <p:spTgt spid="72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6" grpId="0"/>
      <p:bldP spid="6861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endParaRPr lang="en-US" smtClean="0"/>
          </a:p>
        </p:txBody>
      </p:sp>
      <p:sp>
        <p:nvSpPr>
          <p:cNvPr id="69635" name="Rectangle 3"/>
          <p:cNvSpPr>
            <a:spLocks noGrp="1" noChangeArrowheads="1"/>
          </p:cNvSpPr>
          <p:nvPr>
            <p:ph type="body" idx="1"/>
          </p:nvPr>
        </p:nvSpPr>
        <p:spPr/>
        <p:txBody>
          <a:bodyPr/>
          <a:lstStyle/>
          <a:p>
            <a:endParaRPr lang="en-US" smtClean="0"/>
          </a:p>
        </p:txBody>
      </p:sp>
      <p:pic>
        <p:nvPicPr>
          <p:cNvPr id="69636" name="Picture 2" descr="5"/>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9638" name="Text Box 2"/>
          <p:cNvSpPr txBox="1">
            <a:spLocks noChangeArrowheads="1"/>
          </p:cNvSpPr>
          <p:nvPr/>
        </p:nvSpPr>
        <p:spPr bwMode="auto">
          <a:xfrm>
            <a:off x="4098925" y="5170488"/>
            <a:ext cx="1158875" cy="519112"/>
          </a:xfrm>
          <a:prstGeom prst="rect">
            <a:avLst/>
          </a:prstGeom>
          <a:noFill/>
          <a:ln w="9525" algn="ctr">
            <a:noFill/>
            <a:miter lim="800000"/>
            <a:headEnd/>
            <a:tailEnd/>
          </a:ln>
          <a:effectLst/>
        </p:spPr>
        <p:txBody>
          <a:bodyPr>
            <a:spAutoFit/>
          </a:bodyPr>
          <a:lstStyle/>
          <a:p>
            <a:pPr>
              <a:spcBef>
                <a:spcPct val="50000"/>
              </a:spcBef>
            </a:pPr>
            <a:endParaRPr lang="vi-VN" altLang="en-US" sz="2800"/>
          </a:p>
        </p:txBody>
      </p:sp>
      <p:sp>
        <p:nvSpPr>
          <p:cNvPr id="69639" name="Text Box 14"/>
          <p:cNvSpPr txBox="1">
            <a:spLocks noChangeArrowheads="1"/>
          </p:cNvSpPr>
          <p:nvPr/>
        </p:nvSpPr>
        <p:spPr bwMode="auto">
          <a:xfrm>
            <a:off x="261938" y="1917700"/>
            <a:ext cx="9110662" cy="427038"/>
          </a:xfrm>
          <a:prstGeom prst="rect">
            <a:avLst/>
          </a:prstGeom>
          <a:noFill/>
          <a:ln w="9525">
            <a:noFill/>
            <a:miter lim="800000"/>
            <a:headEnd/>
            <a:tailEnd/>
          </a:ln>
          <a:effectLst/>
        </p:spPr>
        <p:txBody>
          <a:bodyPr>
            <a:spAutoFit/>
          </a:bodyPr>
          <a:lstStyle/>
          <a:p>
            <a:pPr>
              <a:spcBef>
                <a:spcPct val="50000"/>
              </a:spcBef>
            </a:pPr>
            <a:r>
              <a:rPr lang="en-US" altLang="en-US" sz="2200" b="1">
                <a:latin typeface="Times New Roman" pitchFamily="18" charset="0"/>
              </a:rPr>
              <a:t>1. </a:t>
            </a:r>
            <a:r>
              <a:rPr lang="en-US" altLang="en-US" sz="2200">
                <a:latin typeface="Times New Roman" pitchFamily="18" charset="0"/>
              </a:rPr>
              <a:t>Đọc bài văn sau và cho biết cây gạo được miêu tả theo trình tự như thế nào?</a:t>
            </a:r>
          </a:p>
        </p:txBody>
      </p:sp>
      <p:sp>
        <p:nvSpPr>
          <p:cNvPr id="69640" name="Text Box 15"/>
          <p:cNvSpPr txBox="1">
            <a:spLocks noChangeArrowheads="1"/>
          </p:cNvSpPr>
          <p:nvPr/>
        </p:nvSpPr>
        <p:spPr bwMode="auto">
          <a:xfrm>
            <a:off x="304800" y="2286000"/>
            <a:ext cx="8610600" cy="4313238"/>
          </a:xfrm>
          <a:prstGeom prst="rect">
            <a:avLst/>
          </a:prstGeom>
          <a:noFill/>
          <a:ln w="9525">
            <a:noFill/>
            <a:miter lim="800000"/>
            <a:headEnd/>
            <a:tailEnd/>
          </a:ln>
          <a:effectLst/>
        </p:spPr>
        <p:txBody>
          <a:bodyPr>
            <a:spAutoFit/>
          </a:bodyPr>
          <a:lstStyle/>
          <a:p>
            <a:pPr>
              <a:spcBef>
                <a:spcPct val="50000"/>
              </a:spcBef>
            </a:pPr>
            <a:r>
              <a:rPr lang="en-US" altLang="en-US" sz="2000">
                <a:latin typeface="Times New Roman" pitchFamily="18" charset="0"/>
              </a:rPr>
              <a:t>			             </a:t>
            </a:r>
            <a:r>
              <a:rPr lang="en-US" altLang="en-US" sz="2200" b="1" i="1">
                <a:solidFill>
                  <a:srgbClr val="FF0066"/>
                </a:solidFill>
                <a:latin typeface="Times New Roman" pitchFamily="18" charset="0"/>
              </a:rPr>
              <a:t>Cây gạo</a:t>
            </a:r>
          </a:p>
          <a:p>
            <a:pPr>
              <a:spcBef>
                <a:spcPts val="600"/>
              </a:spcBef>
            </a:pPr>
            <a:r>
              <a:rPr lang="en-US" altLang="en-US" sz="2000">
                <a:latin typeface="Times New Roman" pitchFamily="18" charset="0"/>
              </a:rPr>
              <a:t>        Cây gạo già mỗi năm lại trở lại tuổi xuân, cành nặng trĩu những hoa đỏ mọng và đầy tiếng chim hót. Chỉ cần một làn gió nhẹ hay một đôi chim mới đến là có ngay mấy bông gạo lìa cành. Những bông hoa rơi từ trên cao, đài hoa nặng chúi xuống, những cánh hoa đỏ rực quay tít như chong chóng nom thật đẹp.</a:t>
            </a:r>
          </a:p>
          <a:p>
            <a:pPr>
              <a:spcBef>
                <a:spcPts val="600"/>
              </a:spcBef>
            </a:pPr>
            <a:r>
              <a:rPr lang="en-US" altLang="en-US" sz="2000">
                <a:latin typeface="Times New Roman" pitchFamily="18" charset="0"/>
              </a:rPr>
              <a:t>       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p>
          <a:p>
            <a:pPr>
              <a:spcBef>
                <a:spcPts val="600"/>
              </a:spcBef>
            </a:pPr>
            <a:r>
              <a:rPr lang="en-US" altLang="en-US" sz="2000">
                <a:latin typeface="Times New Roman" pitchFamily="18" charset="0"/>
              </a:rPr>
              <a:t>        Ngày tháng đi thật chậm mà cũng thật nhanh. Những bông hoa đỏ ngày nào đã trở thành những quả gạo múp míp, hai đầu thon vút như con thoi. Sợi bông trong quả đầy dần, căng lên; những mảnh vỏ tách ra cho các múi bông nở đều, chín như nồi cơm chín đội vung mà cười, trắng lóa. Cây gạo như treo rung rinh hàng ngàn nồi cơm gạo mới.</a:t>
            </a:r>
            <a:endParaRPr lang="en-US" altLang="en-US" sz="1600">
              <a:latin typeface="Times New Roman" pitchFamily="18" charset="0"/>
            </a:endParaRPr>
          </a:p>
        </p:txBody>
      </p:sp>
      <p:sp>
        <p:nvSpPr>
          <p:cNvPr id="69641" name="Oval 6" descr="Recycled paper"/>
          <p:cNvSpPr>
            <a:spLocks noChangeArrowheads="1"/>
          </p:cNvSpPr>
          <p:nvPr/>
        </p:nvSpPr>
        <p:spPr bwMode="auto">
          <a:xfrm>
            <a:off x="381000" y="1143000"/>
            <a:ext cx="3168650" cy="609600"/>
          </a:xfrm>
          <a:prstGeom prst="ellipse">
            <a:avLst/>
          </a:prstGeom>
          <a:blipFill dpi="0" rotWithShape="1">
            <a:blip r:embed="rId4"/>
            <a:srcRect/>
            <a:tile tx="0" ty="0" sx="100000" sy="100000" flip="none" algn="tl"/>
          </a:blipFill>
          <a:ln w="9525">
            <a:round/>
            <a:headEnd/>
            <a:tailEnd/>
          </a:ln>
          <a:scene3d>
            <a:camera prst="legacyObliqueBottomLeft"/>
            <a:lightRig rig="legacyFlat3" dir="t"/>
          </a:scene3d>
          <a:sp3d extrusionH="430200" prstMaterial="legacyMatte">
            <a:bevelT w="13500" h="13500" prst="angle"/>
            <a:bevelB w="13500" h="13500" prst="angle"/>
            <a:extrusionClr>
              <a:srgbClr val="FFFFFF"/>
            </a:extrusionClr>
          </a:sp3d>
        </p:spPr>
        <p:txBody>
          <a:bodyPr wrap="none" anchor="ctr">
            <a:flatTx/>
          </a:bodyPr>
          <a:lstStyle/>
          <a:p>
            <a:pPr algn="ctr"/>
            <a:endParaRPr lang="en-US" sz="3800" b="1">
              <a:solidFill>
                <a:srgbClr val="FF0000"/>
              </a:solidFill>
              <a:latin typeface="Times New Roman" pitchFamily="18" charset="0"/>
            </a:endParaRPr>
          </a:p>
        </p:txBody>
      </p:sp>
      <p:sp>
        <p:nvSpPr>
          <p:cNvPr id="163846" name="Rectangle 6"/>
          <p:cNvSpPr>
            <a:spLocks noChangeArrowheads="1"/>
          </p:cNvSpPr>
          <p:nvPr/>
        </p:nvSpPr>
        <p:spPr bwMode="auto">
          <a:xfrm>
            <a:off x="179388" y="1143000"/>
            <a:ext cx="3586162" cy="685800"/>
          </a:xfrm>
          <a:prstGeom prst="rect">
            <a:avLst/>
          </a:prstGeom>
          <a:noFill/>
          <a:ln w="9525">
            <a:noFill/>
            <a:miter lim="800000"/>
            <a:headEnd/>
            <a:tailEnd/>
          </a:ln>
        </p:spPr>
        <p:txBody>
          <a:bodyPr/>
          <a:lstStyle/>
          <a:p>
            <a:pPr marL="342900" indent="-342900" algn="ctr">
              <a:lnSpc>
                <a:spcPct val="90000"/>
              </a:lnSpc>
              <a:spcBef>
                <a:spcPct val="20000"/>
              </a:spcBef>
            </a:pPr>
            <a:r>
              <a:rPr lang="en-US" sz="3200" b="1" u="sng">
                <a:solidFill>
                  <a:srgbClr val="FF0000"/>
                </a:solidFill>
                <a:effectLst>
                  <a:outerShdw blurRad="38100" dist="38100" dir="2700000" algn="tl">
                    <a:srgbClr val="C0C0C0"/>
                  </a:outerShdw>
                </a:effectLst>
                <a:latin typeface="Times New Roman" pitchFamily="18" charset="0"/>
              </a:rPr>
              <a:t>Luyện tập</a:t>
            </a:r>
          </a:p>
        </p:txBody>
      </p:sp>
      <p:sp>
        <p:nvSpPr>
          <p:cNvPr id="69643" name="Line 11"/>
          <p:cNvSpPr>
            <a:spLocks noChangeShapeType="1"/>
          </p:cNvSpPr>
          <p:nvPr/>
        </p:nvSpPr>
        <p:spPr bwMode="auto">
          <a:xfrm>
            <a:off x="685800" y="2286000"/>
            <a:ext cx="381000" cy="0"/>
          </a:xfrm>
          <a:prstGeom prst="line">
            <a:avLst/>
          </a:prstGeom>
          <a:noFill/>
          <a:ln w="38100">
            <a:solidFill>
              <a:srgbClr val="FF3300"/>
            </a:solidFill>
            <a:round/>
            <a:headEnd/>
            <a:tailEnd/>
          </a:ln>
          <a:effectLst>
            <a:prstShdw prst="shdw13" dist="53882" dir="13500000">
              <a:schemeClr val="bg2">
                <a:alpha val="50000"/>
              </a:schemeClr>
            </a:prstShdw>
          </a:effectLst>
        </p:spPr>
        <p:txBody>
          <a:bodyPr/>
          <a:lstStyle/>
          <a:p>
            <a:endParaRPr lang="en-US"/>
          </a:p>
        </p:txBody>
      </p:sp>
      <p:sp>
        <p:nvSpPr>
          <p:cNvPr id="69644" name="Line 12"/>
          <p:cNvSpPr>
            <a:spLocks noChangeShapeType="1"/>
          </p:cNvSpPr>
          <p:nvPr/>
        </p:nvSpPr>
        <p:spPr bwMode="auto">
          <a:xfrm>
            <a:off x="6248400" y="2286000"/>
            <a:ext cx="2667000" cy="0"/>
          </a:xfrm>
          <a:prstGeom prst="line">
            <a:avLst/>
          </a:prstGeom>
          <a:noFill/>
          <a:ln w="38100">
            <a:solidFill>
              <a:srgbClr val="FF3300"/>
            </a:solidFill>
            <a:round/>
            <a:headEnd/>
            <a:tailEnd/>
          </a:ln>
          <a:effectLst>
            <a:prstShdw prst="shdw13" dist="53882" dir="13500000">
              <a:schemeClr val="bg2">
                <a:alpha val="50000"/>
              </a:schemeClr>
            </a:prstShdw>
          </a:effectLst>
        </p:spPr>
        <p:txBody>
          <a:bodyPr/>
          <a:lstStyle/>
          <a:p>
            <a:endParaRPr lang="en-US"/>
          </a:p>
        </p:txBody>
      </p:sp>
      <p:sp>
        <p:nvSpPr>
          <p:cNvPr id="69645" name="Rectangle 13"/>
          <p:cNvSpPr>
            <a:spLocks noChangeArrowheads="1"/>
          </p:cNvSpPr>
          <p:nvPr/>
        </p:nvSpPr>
        <p:spPr bwMode="auto">
          <a:xfrm>
            <a:off x="4419600" y="6369050"/>
            <a:ext cx="4013200" cy="336550"/>
          </a:xfrm>
          <a:prstGeom prst="rect">
            <a:avLst/>
          </a:prstGeom>
          <a:noFill/>
          <a:ln w="9525">
            <a:noFill/>
            <a:miter lim="800000"/>
            <a:headEnd/>
            <a:tailEnd/>
          </a:ln>
          <a:effectLst/>
        </p:spPr>
        <p:txBody>
          <a:bodyPr wrap="none">
            <a:spAutoFit/>
          </a:bodyPr>
          <a:lstStyle/>
          <a:p>
            <a:pPr>
              <a:spcBef>
                <a:spcPct val="50000"/>
              </a:spcBef>
            </a:pPr>
            <a:r>
              <a:rPr lang="en-US" altLang="en-US" sz="1600">
                <a:latin typeface="Times New Roman" pitchFamily="18" charset="0"/>
              </a:rPr>
              <a:t>	                        </a:t>
            </a:r>
            <a:r>
              <a:rPr lang="en-US" altLang="en-US" sz="1600" i="1">
                <a:latin typeface="Times New Roman" pitchFamily="18" charset="0"/>
              </a:rPr>
              <a:t>Theo</a:t>
            </a:r>
            <a:r>
              <a:rPr lang="en-US" altLang="en-US" sz="1600">
                <a:latin typeface="Times New Roman" pitchFamily="18" charset="0"/>
              </a:rPr>
              <a:t>  VŨ TÚ NAM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69641"/>
                                        </p:tgtEl>
                                        <p:attrNameLst>
                                          <p:attrName>style.visibility</p:attrName>
                                        </p:attrNameLst>
                                      </p:cBhvr>
                                      <p:to>
                                        <p:strVal val="visible"/>
                                      </p:to>
                                    </p:set>
                                    <p:set>
                                      <p:cBhvr>
                                        <p:cTn id="7" dur="228" fill="hold">
                                          <p:stCondLst>
                                            <p:cond delay="0"/>
                                          </p:stCondLst>
                                        </p:cTn>
                                        <p:tgtEl>
                                          <p:spTgt spid="69641"/>
                                        </p:tgtEl>
                                        <p:attrNameLst>
                                          <p:attrName>style.rotation</p:attrName>
                                        </p:attrNameLst>
                                      </p:cBhvr>
                                      <p:to>
                                        <p:strVal val="-45.0"/>
                                      </p:to>
                                    </p:set>
                                    <p:anim calcmode="lin" valueType="num">
                                      <p:cBhvr>
                                        <p:cTn id="8" dur="228" fill="hold">
                                          <p:stCondLst>
                                            <p:cond delay="228"/>
                                          </p:stCondLst>
                                        </p:cTn>
                                        <p:tgtEl>
                                          <p:spTgt spid="69641"/>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69641"/>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69641"/>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69641"/>
                                        </p:tgtEl>
                                        <p:attrNameLst>
                                          <p:attrName>ppt_y</p:attrName>
                                        </p:attrNameLst>
                                      </p:cBhvr>
                                      <p:tavLst>
                                        <p:tav tm="0">
                                          <p:val>
                                            <p:strVal val="#ppt_y-(0.354*#ppt_w-0.172*#ppt_h)"/>
                                          </p:val>
                                        </p:tav>
                                        <p:tav tm="100000">
                                          <p:val>
                                            <p:strVal val="#ppt_y"/>
                                          </p:val>
                                        </p:tav>
                                      </p:tavLst>
                                    </p:anim>
                                  </p:childTnLst>
                                </p:cTn>
                              </p:par>
                              <p:par>
                                <p:cTn id="12" presetID="17" presetClass="entr" presetSubtype="10" fill="hold" nodeType="withEffect">
                                  <p:stCondLst>
                                    <p:cond delay="0"/>
                                  </p:stCondLst>
                                  <p:childTnLst>
                                    <p:set>
                                      <p:cBhvr>
                                        <p:cTn id="13" dur="1" fill="hold">
                                          <p:stCondLst>
                                            <p:cond delay="0"/>
                                          </p:stCondLst>
                                        </p:cTn>
                                        <p:tgtEl>
                                          <p:spTgt spid="163846">
                                            <p:txEl>
                                              <p:pRg st="0" end="0"/>
                                            </p:txEl>
                                          </p:spTgt>
                                        </p:tgtEl>
                                        <p:attrNameLst>
                                          <p:attrName>style.visibility</p:attrName>
                                        </p:attrNameLst>
                                      </p:cBhvr>
                                      <p:to>
                                        <p:strVal val="visible"/>
                                      </p:to>
                                    </p:set>
                                    <p:anim calcmode="lin" valueType="num">
                                      <p:cBhvr>
                                        <p:cTn id="14" dur="500" fill="hold"/>
                                        <p:tgtEl>
                                          <p:spTgt spid="16384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63846">
                                            <p:txEl>
                                              <p:pRg st="0" end="0"/>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builtIn="1"/>
                                        </p:tgtEl>
                                      </p:cMediaNode>
                                    </p:audio>
                                  </p:sub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69639"/>
                                        </p:tgtEl>
                                        <p:attrNameLst>
                                          <p:attrName>style.visibility</p:attrName>
                                        </p:attrNameLst>
                                      </p:cBhvr>
                                      <p:to>
                                        <p:strVal val="visible"/>
                                      </p:to>
                                    </p:set>
                                    <p:anim calcmode="lin" valueType="num">
                                      <p:cBhvr>
                                        <p:cTn id="20" dur="1000" fill="hold"/>
                                        <p:tgtEl>
                                          <p:spTgt spid="69639"/>
                                        </p:tgtEl>
                                        <p:attrNameLst>
                                          <p:attrName>ppt_w</p:attrName>
                                        </p:attrNameLst>
                                      </p:cBhvr>
                                      <p:tavLst>
                                        <p:tav tm="0">
                                          <p:val>
                                            <p:strVal val="#ppt_w*0.70"/>
                                          </p:val>
                                        </p:tav>
                                        <p:tav tm="100000">
                                          <p:val>
                                            <p:strVal val="#ppt_w"/>
                                          </p:val>
                                        </p:tav>
                                      </p:tavLst>
                                    </p:anim>
                                    <p:anim calcmode="lin" valueType="num">
                                      <p:cBhvr>
                                        <p:cTn id="21" dur="1000" fill="hold"/>
                                        <p:tgtEl>
                                          <p:spTgt spid="69639"/>
                                        </p:tgtEl>
                                        <p:attrNameLst>
                                          <p:attrName>ppt_h</p:attrName>
                                        </p:attrNameLst>
                                      </p:cBhvr>
                                      <p:tavLst>
                                        <p:tav tm="0">
                                          <p:val>
                                            <p:strVal val="#ppt_h"/>
                                          </p:val>
                                        </p:tav>
                                        <p:tav tm="100000">
                                          <p:val>
                                            <p:strVal val="#ppt_h"/>
                                          </p:val>
                                        </p:tav>
                                      </p:tavLst>
                                    </p:anim>
                                    <p:animEffect transition="in" filter="fade">
                                      <p:cBhvr>
                                        <p:cTn id="22" dur="1000"/>
                                        <p:tgtEl>
                                          <p:spTgt spid="69639"/>
                                        </p:tgtEl>
                                      </p:cBhvr>
                                    </p:animEffect>
                                  </p:childTnLst>
                                </p:cTn>
                              </p:par>
                            </p:childTnLst>
                          </p:cTn>
                        </p:par>
                        <p:par>
                          <p:cTn id="23" fill="hold">
                            <p:stCondLst>
                              <p:cond delay="1000"/>
                            </p:stCondLst>
                            <p:childTnLst>
                              <p:par>
                                <p:cTn id="24" presetID="53" presetClass="entr" presetSubtype="0" fill="hold" grpId="0" nodeType="afterEffect">
                                  <p:stCondLst>
                                    <p:cond delay="0"/>
                                  </p:stCondLst>
                                  <p:childTnLst>
                                    <p:set>
                                      <p:cBhvr>
                                        <p:cTn id="25" dur="1" fill="hold">
                                          <p:stCondLst>
                                            <p:cond delay="0"/>
                                          </p:stCondLst>
                                        </p:cTn>
                                        <p:tgtEl>
                                          <p:spTgt spid="69640"/>
                                        </p:tgtEl>
                                        <p:attrNameLst>
                                          <p:attrName>style.visibility</p:attrName>
                                        </p:attrNameLst>
                                      </p:cBhvr>
                                      <p:to>
                                        <p:strVal val="visible"/>
                                      </p:to>
                                    </p:set>
                                    <p:anim calcmode="lin" valueType="num">
                                      <p:cBhvr>
                                        <p:cTn id="26" dur="500" fill="hold"/>
                                        <p:tgtEl>
                                          <p:spTgt spid="69640"/>
                                        </p:tgtEl>
                                        <p:attrNameLst>
                                          <p:attrName>ppt_w</p:attrName>
                                        </p:attrNameLst>
                                      </p:cBhvr>
                                      <p:tavLst>
                                        <p:tav tm="0">
                                          <p:val>
                                            <p:fltVal val="0"/>
                                          </p:val>
                                        </p:tav>
                                        <p:tav tm="100000">
                                          <p:val>
                                            <p:strVal val="#ppt_w"/>
                                          </p:val>
                                        </p:tav>
                                      </p:tavLst>
                                    </p:anim>
                                    <p:anim calcmode="lin" valueType="num">
                                      <p:cBhvr>
                                        <p:cTn id="27" dur="500" fill="hold"/>
                                        <p:tgtEl>
                                          <p:spTgt spid="69640"/>
                                        </p:tgtEl>
                                        <p:attrNameLst>
                                          <p:attrName>ppt_h</p:attrName>
                                        </p:attrNameLst>
                                      </p:cBhvr>
                                      <p:tavLst>
                                        <p:tav tm="0">
                                          <p:val>
                                            <p:fltVal val="0"/>
                                          </p:val>
                                        </p:tav>
                                        <p:tav tm="100000">
                                          <p:val>
                                            <p:strVal val="#ppt_h"/>
                                          </p:val>
                                        </p:tav>
                                      </p:tavLst>
                                    </p:anim>
                                    <p:animEffect transition="in" filter="fade">
                                      <p:cBhvr>
                                        <p:cTn id="28" dur="500"/>
                                        <p:tgtEl>
                                          <p:spTgt spid="69640"/>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69643"/>
                                        </p:tgtEl>
                                        <p:attrNameLst>
                                          <p:attrName>style.visibility</p:attrName>
                                        </p:attrNameLst>
                                      </p:cBhvr>
                                      <p:to>
                                        <p:strVal val="visible"/>
                                      </p:to>
                                    </p:set>
                                    <p:animEffect transition="in" filter="box(in)">
                                      <p:cBhvr>
                                        <p:cTn id="33" dur="500"/>
                                        <p:tgtEl>
                                          <p:spTgt spid="69643"/>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69644"/>
                                        </p:tgtEl>
                                        <p:attrNameLst>
                                          <p:attrName>style.visibility</p:attrName>
                                        </p:attrNameLst>
                                      </p:cBhvr>
                                      <p:to>
                                        <p:strVal val="visible"/>
                                      </p:to>
                                    </p:set>
                                    <p:animEffect transition="in" filter="box(in)">
                                      <p:cBhvr>
                                        <p:cTn id="38" dur="500"/>
                                        <p:tgtEl>
                                          <p:spTgt spid="69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9" grpId="0"/>
      <p:bldP spid="69640" grpId="0"/>
      <p:bldP spid="69641" grpId="0" animBg="1"/>
      <p:bldP spid="69643" grpId="0" animBg="1"/>
      <p:bldP spid="696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9"/>
          <p:cNvSpPr txBox="1">
            <a:spLocks noChangeArrowheads="1"/>
          </p:cNvSpPr>
          <p:nvPr/>
        </p:nvSpPr>
        <p:spPr bwMode="auto">
          <a:xfrm>
            <a:off x="76200" y="517525"/>
            <a:ext cx="5791200" cy="1920875"/>
          </a:xfrm>
          <a:prstGeom prst="rect">
            <a:avLst/>
          </a:prstGeom>
          <a:noFill/>
          <a:ln w="9525">
            <a:noFill/>
            <a:miter lim="800000"/>
            <a:headEnd/>
            <a:tailEnd/>
          </a:ln>
          <a:effectLst/>
        </p:spPr>
        <p:txBody>
          <a:bodyPr>
            <a:spAutoFit/>
          </a:bodyPr>
          <a:lstStyle/>
          <a:p>
            <a:pPr algn="just">
              <a:spcBef>
                <a:spcPct val="50000"/>
              </a:spcBef>
            </a:pPr>
            <a:r>
              <a:rPr lang="en-US" altLang="en-US" sz="2000">
                <a:solidFill>
                  <a:srgbClr val="FF0066"/>
                </a:solidFill>
                <a:latin typeface="Times New Roman" pitchFamily="18" charset="0"/>
              </a:rPr>
              <a:t>Đoạn 1:</a:t>
            </a:r>
            <a:r>
              <a:rPr lang="en-US" altLang="en-US" sz="2000">
                <a:latin typeface="Times New Roman" pitchFamily="18" charset="0"/>
              </a:rPr>
              <a:t> Cây gạo già mỗi năm lại trở lại tuổi xuân, cành nặng trĩu những hoa đỏ mọng và đầy tiếng chim hót. Chỉ cần một làn gió nhẹ hay nột đôi chim mới đến là có ngay mấy bông hoa lìa cành. Những bông hoa rơi từ trên cao, đài hoa nặng chúi xuống, những cánh hoa đỏ rực quay tít như chong chóng nom thật đẹp.</a:t>
            </a:r>
          </a:p>
        </p:txBody>
      </p:sp>
      <p:sp>
        <p:nvSpPr>
          <p:cNvPr id="16387" name="Text Box 10"/>
          <p:cNvSpPr txBox="1">
            <a:spLocks noChangeArrowheads="1"/>
          </p:cNvSpPr>
          <p:nvPr/>
        </p:nvSpPr>
        <p:spPr bwMode="auto">
          <a:xfrm>
            <a:off x="0" y="2667000"/>
            <a:ext cx="5867400" cy="1695450"/>
          </a:xfrm>
          <a:prstGeom prst="rect">
            <a:avLst/>
          </a:prstGeom>
          <a:noFill/>
          <a:ln w="9525">
            <a:noFill/>
            <a:miter lim="800000"/>
            <a:headEnd/>
            <a:tailEnd/>
          </a:ln>
          <a:effectLst/>
        </p:spPr>
        <p:txBody>
          <a:bodyPr>
            <a:spAutoFit/>
          </a:bodyPr>
          <a:lstStyle/>
          <a:p>
            <a:pPr algn="just">
              <a:spcBef>
                <a:spcPct val="50000"/>
              </a:spcBef>
            </a:pPr>
            <a:r>
              <a:rPr lang="en-US" altLang="en-US" sz="2100">
                <a:solidFill>
                  <a:srgbClr val="FF0066"/>
                </a:solidFill>
                <a:latin typeface="Times New Roman" pitchFamily="18" charset="0"/>
              </a:rPr>
              <a:t>Đoạn 2:</a:t>
            </a:r>
            <a:r>
              <a:rPr lang="en-US" altLang="en-US" sz="2100">
                <a:latin typeface="Times New Roman" pitchFamily="18" charset="0"/>
              </a:rPr>
              <a:t>  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p>
        </p:txBody>
      </p:sp>
      <p:sp>
        <p:nvSpPr>
          <p:cNvPr id="16388" name="Text Box 11"/>
          <p:cNvSpPr txBox="1">
            <a:spLocks noChangeArrowheads="1"/>
          </p:cNvSpPr>
          <p:nvPr/>
        </p:nvSpPr>
        <p:spPr bwMode="auto">
          <a:xfrm>
            <a:off x="76200" y="4556125"/>
            <a:ext cx="5791200" cy="2225675"/>
          </a:xfrm>
          <a:prstGeom prst="rect">
            <a:avLst/>
          </a:prstGeom>
          <a:noFill/>
          <a:ln w="9525">
            <a:noFill/>
            <a:miter lim="800000"/>
            <a:headEnd/>
            <a:tailEnd/>
          </a:ln>
          <a:effectLst/>
        </p:spPr>
        <p:txBody>
          <a:bodyPr>
            <a:spAutoFit/>
          </a:bodyPr>
          <a:lstStyle/>
          <a:p>
            <a:pPr algn="just">
              <a:spcBef>
                <a:spcPct val="50000"/>
              </a:spcBef>
            </a:pPr>
            <a:r>
              <a:rPr lang="en-US" altLang="en-US" sz="2000">
                <a:solidFill>
                  <a:srgbClr val="FF0066"/>
                </a:solidFill>
                <a:latin typeface="Times New Roman" pitchFamily="18" charset="0"/>
              </a:rPr>
              <a:t>Đoạn 3:</a:t>
            </a:r>
            <a:r>
              <a:rPr lang="en-US" altLang="en-US" sz="2000">
                <a:latin typeface="Times New Roman" pitchFamily="18" charset="0"/>
              </a:rPr>
              <a:t> Ngày tháng đi thật chậm mà cũng thật nhanh. Những bông hoa đỏ ngày nào đã trở thành những quả gạo múp míp, hai đầu thon vút như con thoi. Sợi bông trong quả đầy dần, căng lên; những mảnh vỏ tách ra cho các múi bông nở đều, chín như nồi cơm chín đội vung mà cười, trắng lóa. Cây gạo như treo rung rinh hàng ngàn nồi cơm gạo mới.</a:t>
            </a:r>
          </a:p>
        </p:txBody>
      </p:sp>
      <p:sp>
        <p:nvSpPr>
          <p:cNvPr id="16389" name="Line 13"/>
          <p:cNvSpPr>
            <a:spLocks noChangeShapeType="1"/>
          </p:cNvSpPr>
          <p:nvPr/>
        </p:nvSpPr>
        <p:spPr bwMode="auto">
          <a:xfrm>
            <a:off x="5943600" y="0"/>
            <a:ext cx="0" cy="6858000"/>
          </a:xfrm>
          <a:prstGeom prst="line">
            <a:avLst/>
          </a:prstGeom>
          <a:noFill/>
          <a:ln w="28575">
            <a:solidFill>
              <a:schemeClr val="tx1"/>
            </a:solidFill>
            <a:round/>
            <a:headEnd/>
            <a:tailEnd/>
          </a:ln>
          <a:effectLst/>
        </p:spPr>
        <p:txBody>
          <a:bodyPr/>
          <a:lstStyle/>
          <a:p>
            <a:endParaRPr lang="en-US"/>
          </a:p>
        </p:txBody>
      </p:sp>
      <p:sp>
        <p:nvSpPr>
          <p:cNvPr id="16390" name="Line 14"/>
          <p:cNvSpPr>
            <a:spLocks noChangeShapeType="1"/>
          </p:cNvSpPr>
          <p:nvPr/>
        </p:nvSpPr>
        <p:spPr bwMode="auto">
          <a:xfrm>
            <a:off x="0" y="2514600"/>
            <a:ext cx="9144000" cy="0"/>
          </a:xfrm>
          <a:prstGeom prst="line">
            <a:avLst/>
          </a:prstGeom>
          <a:noFill/>
          <a:ln w="28575">
            <a:solidFill>
              <a:schemeClr val="tx1"/>
            </a:solidFill>
            <a:round/>
            <a:headEnd/>
            <a:tailEnd/>
          </a:ln>
          <a:effectLst/>
        </p:spPr>
        <p:txBody>
          <a:bodyPr/>
          <a:lstStyle/>
          <a:p>
            <a:endParaRPr lang="en-US"/>
          </a:p>
        </p:txBody>
      </p:sp>
      <p:sp>
        <p:nvSpPr>
          <p:cNvPr id="16391" name="Line 15"/>
          <p:cNvSpPr>
            <a:spLocks noChangeShapeType="1"/>
          </p:cNvSpPr>
          <p:nvPr/>
        </p:nvSpPr>
        <p:spPr bwMode="auto">
          <a:xfrm>
            <a:off x="0" y="4495800"/>
            <a:ext cx="9144000" cy="0"/>
          </a:xfrm>
          <a:prstGeom prst="line">
            <a:avLst/>
          </a:prstGeom>
          <a:noFill/>
          <a:ln w="28575">
            <a:solidFill>
              <a:schemeClr val="tx1"/>
            </a:solidFill>
            <a:round/>
            <a:headEnd/>
            <a:tailEnd/>
          </a:ln>
          <a:effectLst/>
        </p:spPr>
        <p:txBody>
          <a:bodyPr/>
          <a:lstStyle/>
          <a:p>
            <a:endParaRPr lang="en-US"/>
          </a:p>
        </p:txBody>
      </p:sp>
      <p:pic>
        <p:nvPicPr>
          <p:cNvPr id="16396" name="Picture 20" descr="images"/>
          <p:cNvPicPr>
            <a:picLocks noChangeAspect="1" noChangeArrowheads="1"/>
          </p:cNvPicPr>
          <p:nvPr/>
        </p:nvPicPr>
        <p:blipFill>
          <a:blip r:embed="rId2"/>
          <a:srcRect/>
          <a:stretch>
            <a:fillRect/>
          </a:stretch>
        </p:blipFill>
        <p:spPr bwMode="auto">
          <a:xfrm>
            <a:off x="5943600" y="4648200"/>
            <a:ext cx="3200400" cy="2209800"/>
          </a:xfrm>
          <a:prstGeom prst="rect">
            <a:avLst/>
          </a:prstGeom>
          <a:noFill/>
          <a:ln w="9525">
            <a:noFill/>
            <a:miter lim="800000"/>
            <a:headEnd/>
            <a:tailEnd/>
          </a:ln>
        </p:spPr>
      </p:pic>
      <p:pic>
        <p:nvPicPr>
          <p:cNvPr id="16397" name="Picture 22"/>
          <p:cNvPicPr>
            <a:picLocks noChangeAspect="1" noChangeArrowheads="1"/>
          </p:cNvPicPr>
          <p:nvPr/>
        </p:nvPicPr>
        <p:blipFill>
          <a:blip r:embed="rId3"/>
          <a:srcRect/>
          <a:stretch>
            <a:fillRect/>
          </a:stretch>
        </p:blipFill>
        <p:spPr bwMode="auto">
          <a:xfrm>
            <a:off x="5943600" y="0"/>
            <a:ext cx="3200400" cy="2514600"/>
          </a:xfrm>
          <a:prstGeom prst="rect">
            <a:avLst/>
          </a:prstGeom>
          <a:noFill/>
          <a:ln w="9525">
            <a:noFill/>
            <a:miter lim="800000"/>
            <a:headEnd/>
            <a:tailEnd/>
          </a:ln>
        </p:spPr>
      </p:pic>
      <p:pic>
        <p:nvPicPr>
          <p:cNvPr id="16398" name="Picture 24"/>
          <p:cNvPicPr>
            <a:picLocks noChangeAspect="1" noChangeArrowheads="1"/>
          </p:cNvPicPr>
          <p:nvPr/>
        </p:nvPicPr>
        <p:blipFill>
          <a:blip r:embed="rId4"/>
          <a:srcRect l="14694" t="5774" r="6938" b="15486"/>
          <a:stretch>
            <a:fillRect/>
          </a:stretch>
        </p:blipFill>
        <p:spPr bwMode="auto">
          <a:xfrm>
            <a:off x="5943600" y="2209800"/>
            <a:ext cx="3200400" cy="2438400"/>
          </a:xfrm>
          <a:prstGeom prst="rect">
            <a:avLst/>
          </a:prstGeom>
          <a:noFill/>
          <a:ln w="9525">
            <a:noFill/>
            <a:miter lim="800000"/>
            <a:headEnd/>
            <a:tailEnd/>
          </a:ln>
        </p:spPr>
      </p:pic>
      <p:sp>
        <p:nvSpPr>
          <p:cNvPr id="16399" name="Rectangle 15"/>
          <p:cNvSpPr>
            <a:spLocks noChangeArrowheads="1"/>
          </p:cNvSpPr>
          <p:nvPr/>
        </p:nvSpPr>
        <p:spPr bwMode="auto">
          <a:xfrm>
            <a:off x="2057400" y="0"/>
            <a:ext cx="1377950" cy="519113"/>
          </a:xfrm>
          <a:prstGeom prst="rect">
            <a:avLst/>
          </a:prstGeom>
          <a:noFill/>
          <a:ln w="9525">
            <a:noFill/>
            <a:miter lim="800000"/>
            <a:headEnd/>
            <a:tailEnd/>
          </a:ln>
          <a:effectLst/>
        </p:spPr>
        <p:txBody>
          <a:bodyPr wrap="none">
            <a:spAutoFit/>
          </a:bodyPr>
          <a:lstStyle/>
          <a:p>
            <a:pPr>
              <a:spcBef>
                <a:spcPct val="50000"/>
              </a:spcBef>
            </a:pPr>
            <a:r>
              <a:rPr lang="en-US" altLang="en-US" sz="2800" b="1" i="1">
                <a:solidFill>
                  <a:srgbClr val="FF0066"/>
                </a:solidFill>
                <a:latin typeface="Times New Roman" pitchFamily="18" charset="0"/>
              </a:rPr>
              <a:t>Cây gạo</a:t>
            </a:r>
          </a:p>
        </p:txBody>
      </p:sp>
      <p:sp>
        <p:nvSpPr>
          <p:cNvPr id="33808" name="Text Box 16"/>
          <p:cNvSpPr txBox="1">
            <a:spLocks noChangeArrowheads="1"/>
          </p:cNvSpPr>
          <p:nvPr/>
        </p:nvSpPr>
        <p:spPr bwMode="auto">
          <a:xfrm>
            <a:off x="6096000" y="381000"/>
            <a:ext cx="3208338" cy="1187450"/>
          </a:xfrm>
          <a:prstGeom prst="rect">
            <a:avLst/>
          </a:prstGeom>
          <a:noFill/>
          <a:ln w="9525">
            <a:noFill/>
            <a:miter lim="800000"/>
            <a:headEnd/>
            <a:tailEnd/>
          </a:ln>
          <a:effectLst/>
        </p:spPr>
        <p:txBody>
          <a:bodyPr>
            <a:spAutoFit/>
          </a:bodyPr>
          <a:lstStyle/>
          <a:p>
            <a:pPr>
              <a:spcBef>
                <a:spcPct val="50000"/>
              </a:spcBef>
            </a:pPr>
            <a:r>
              <a:rPr lang="en-US" altLang="en-US" sz="2400" b="1" u="sng">
                <a:solidFill>
                  <a:srgbClr val="FF0066"/>
                </a:solidFill>
                <a:latin typeface="Times New Roman" pitchFamily="18" charset="0"/>
              </a:rPr>
              <a:t>Mở bài</a:t>
            </a:r>
            <a:r>
              <a:rPr lang="en-US" altLang="en-US" sz="2400" b="1">
                <a:solidFill>
                  <a:srgbClr val="FF0066"/>
                </a:solidFill>
                <a:latin typeface="Times New Roman" pitchFamily="18" charset="0"/>
              </a:rPr>
              <a:t>:</a:t>
            </a:r>
            <a:r>
              <a:rPr lang="en-US" altLang="en-US" sz="2400" b="1">
                <a:latin typeface="Times New Roman" pitchFamily="18" charset="0"/>
              </a:rPr>
              <a:t> </a:t>
            </a:r>
            <a:r>
              <a:rPr lang="en-US" altLang="en-US" sz="2400" b="1">
                <a:solidFill>
                  <a:srgbClr val="3366CC"/>
                </a:solidFill>
                <a:latin typeface="Times New Roman" pitchFamily="18" charset="0"/>
              </a:rPr>
              <a:t>Tả bao quát cây gạo già mỗi khi bước vào mùa hoa.</a:t>
            </a:r>
          </a:p>
        </p:txBody>
      </p:sp>
      <p:sp>
        <p:nvSpPr>
          <p:cNvPr id="33809" name="Text Box 17"/>
          <p:cNvSpPr txBox="1">
            <a:spLocks noChangeArrowheads="1"/>
          </p:cNvSpPr>
          <p:nvPr/>
        </p:nvSpPr>
        <p:spPr bwMode="auto">
          <a:xfrm>
            <a:off x="6096000" y="2895600"/>
            <a:ext cx="3048000" cy="822325"/>
          </a:xfrm>
          <a:prstGeom prst="rect">
            <a:avLst/>
          </a:prstGeom>
          <a:noFill/>
          <a:ln w="9525">
            <a:noFill/>
            <a:miter lim="800000"/>
            <a:headEnd/>
            <a:tailEnd/>
          </a:ln>
          <a:effectLst/>
        </p:spPr>
        <p:txBody>
          <a:bodyPr>
            <a:spAutoFit/>
          </a:bodyPr>
          <a:lstStyle/>
          <a:p>
            <a:pPr>
              <a:spcBef>
                <a:spcPct val="50000"/>
              </a:spcBef>
            </a:pPr>
            <a:r>
              <a:rPr lang="en-US" altLang="en-US" sz="2400" b="1" u="sng">
                <a:solidFill>
                  <a:srgbClr val="FF0066"/>
                </a:solidFill>
                <a:latin typeface="Times New Roman" pitchFamily="18" charset="0"/>
              </a:rPr>
              <a:t>Thân bài</a:t>
            </a:r>
            <a:r>
              <a:rPr lang="en-US" altLang="en-US" sz="2400" b="1">
                <a:solidFill>
                  <a:srgbClr val="FF0066"/>
                </a:solidFill>
                <a:latin typeface="Times New Roman" pitchFamily="18" charset="0"/>
              </a:rPr>
              <a:t>:</a:t>
            </a:r>
            <a:r>
              <a:rPr lang="en-US" altLang="en-US" sz="2400" b="1">
                <a:latin typeface="Times New Roman" pitchFamily="18" charset="0"/>
              </a:rPr>
              <a:t> </a:t>
            </a:r>
            <a:r>
              <a:rPr lang="en-US" altLang="en-US" sz="2400" b="1">
                <a:solidFill>
                  <a:srgbClr val="3366CC"/>
                </a:solidFill>
                <a:latin typeface="Times New Roman" pitchFamily="18" charset="0"/>
              </a:rPr>
              <a:t>Tả cây gạo già sau mùa hoa.</a:t>
            </a:r>
          </a:p>
        </p:txBody>
      </p:sp>
      <p:sp>
        <p:nvSpPr>
          <p:cNvPr id="33811" name="Text Box 19"/>
          <p:cNvSpPr txBox="1">
            <a:spLocks noChangeArrowheads="1"/>
          </p:cNvSpPr>
          <p:nvPr/>
        </p:nvSpPr>
        <p:spPr bwMode="auto">
          <a:xfrm>
            <a:off x="6096000" y="5045075"/>
            <a:ext cx="2967038" cy="822325"/>
          </a:xfrm>
          <a:prstGeom prst="rect">
            <a:avLst/>
          </a:prstGeom>
          <a:noFill/>
          <a:ln w="9525">
            <a:noFill/>
            <a:miter lim="800000"/>
            <a:headEnd/>
            <a:tailEnd/>
          </a:ln>
          <a:effectLst/>
        </p:spPr>
        <p:txBody>
          <a:bodyPr>
            <a:spAutoFit/>
          </a:bodyPr>
          <a:lstStyle/>
          <a:p>
            <a:pPr>
              <a:spcBef>
                <a:spcPct val="50000"/>
              </a:spcBef>
            </a:pPr>
            <a:r>
              <a:rPr lang="en-US" altLang="en-US" sz="2400" b="1" u="sng">
                <a:solidFill>
                  <a:srgbClr val="FF0066"/>
                </a:solidFill>
                <a:latin typeface="Times New Roman" pitchFamily="18" charset="0"/>
              </a:rPr>
              <a:t>Kết bài</a:t>
            </a:r>
            <a:r>
              <a:rPr lang="en-US" altLang="en-US" sz="2400" b="1">
                <a:solidFill>
                  <a:srgbClr val="FF0066"/>
                </a:solidFill>
                <a:latin typeface="Times New Roman" pitchFamily="18" charset="0"/>
              </a:rPr>
              <a:t>:</a:t>
            </a:r>
            <a:r>
              <a:rPr lang="en-US" altLang="en-US" sz="2400" b="1">
                <a:latin typeface="Times New Roman" pitchFamily="18" charset="0"/>
              </a:rPr>
              <a:t> </a:t>
            </a:r>
            <a:r>
              <a:rPr lang="en-US" altLang="en-US" sz="2400" b="1">
                <a:solidFill>
                  <a:srgbClr val="3366CC"/>
                </a:solidFill>
                <a:latin typeface="Times New Roman" pitchFamily="18" charset="0"/>
              </a:rPr>
              <a:t>Tả cây gạo khi tạo quả.</a:t>
            </a:r>
          </a:p>
        </p:txBody>
      </p:sp>
      <p:sp>
        <p:nvSpPr>
          <p:cNvPr id="22541" name="Text Box 13"/>
          <p:cNvSpPr txBox="1">
            <a:spLocks noChangeArrowheads="1"/>
          </p:cNvSpPr>
          <p:nvPr/>
        </p:nvSpPr>
        <p:spPr bwMode="auto">
          <a:xfrm>
            <a:off x="609600" y="1600200"/>
            <a:ext cx="8153400" cy="1311275"/>
          </a:xfrm>
          <a:prstGeom prst="rect">
            <a:avLst/>
          </a:prstGeom>
          <a:solidFill>
            <a:srgbClr val="F3F5A9"/>
          </a:solidFill>
          <a:ln w="9525">
            <a:noFill/>
            <a:miter lim="800000"/>
            <a:headEnd/>
            <a:tailEnd/>
          </a:ln>
          <a:effectLst/>
        </p:spPr>
        <p:txBody>
          <a:bodyPr>
            <a:spAutoFit/>
          </a:bodyPr>
          <a:lstStyle/>
          <a:p>
            <a:pPr algn="ctr">
              <a:spcBef>
                <a:spcPct val="50000"/>
              </a:spcBef>
            </a:pPr>
            <a:r>
              <a:rPr lang="en-US" altLang="en-US" sz="3200">
                <a:solidFill>
                  <a:srgbClr val="6600FF"/>
                </a:solidFill>
                <a:latin typeface="Times New Roman" pitchFamily="18" charset="0"/>
              </a:rPr>
              <a:t>Tả theo từng thời kì phát triển của cây </a:t>
            </a:r>
          </a:p>
          <a:p>
            <a:pPr algn="ctr">
              <a:spcBef>
                <a:spcPct val="50000"/>
              </a:spcBef>
            </a:pPr>
            <a:r>
              <a:rPr lang="en-US" altLang="en-US" sz="3200">
                <a:solidFill>
                  <a:srgbClr val="6600FF"/>
                </a:solidFill>
                <a:latin typeface="Times New Roman" pitchFamily="18" charset="0"/>
              </a:rPr>
              <a:t>trong một năm: từ lúc </a:t>
            </a:r>
            <a:r>
              <a:rPr lang="en-US" altLang="en-US" sz="3200" b="1">
                <a:solidFill>
                  <a:srgbClr val="6600FF"/>
                </a:solidFill>
                <a:latin typeface="Times New Roman" pitchFamily="18" charset="0"/>
              </a:rPr>
              <a:t>ra hoa</a:t>
            </a:r>
            <a:r>
              <a:rPr lang="en-US" altLang="en-US" sz="3200">
                <a:solidFill>
                  <a:srgbClr val="6600FF"/>
                </a:solidFill>
                <a:latin typeface="Times New Roman" pitchFamily="18" charset="0"/>
              </a:rPr>
              <a:t> đến lúc </a:t>
            </a:r>
            <a:r>
              <a:rPr lang="en-US" altLang="en-US" sz="3200" b="1">
                <a:solidFill>
                  <a:srgbClr val="6600FF"/>
                </a:solidFill>
                <a:latin typeface="Times New Roman" pitchFamily="18" charset="0"/>
              </a:rPr>
              <a:t>kết quả</a:t>
            </a:r>
            <a:r>
              <a:rPr lang="en-US" altLang="en-US" sz="3200">
                <a:solidFill>
                  <a:srgbClr val="6600FF"/>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6397"/>
                                        </p:tgtEl>
                                        <p:attrNameLst>
                                          <p:attrName>style.visibility</p:attrName>
                                        </p:attrNameLst>
                                      </p:cBhvr>
                                      <p:to>
                                        <p:strVal val="visible"/>
                                      </p:to>
                                    </p:set>
                                    <p:anim calcmode="lin" valueType="num">
                                      <p:cBhvr>
                                        <p:cTn id="7" dur="500" fill="hold"/>
                                        <p:tgtEl>
                                          <p:spTgt spid="16397"/>
                                        </p:tgtEl>
                                        <p:attrNameLst>
                                          <p:attrName>ppt_w</p:attrName>
                                        </p:attrNameLst>
                                      </p:cBhvr>
                                      <p:tavLst>
                                        <p:tav tm="0">
                                          <p:val>
                                            <p:fltVal val="0"/>
                                          </p:val>
                                        </p:tav>
                                        <p:tav tm="100000">
                                          <p:val>
                                            <p:strVal val="#ppt_w"/>
                                          </p:val>
                                        </p:tav>
                                      </p:tavLst>
                                    </p:anim>
                                    <p:anim calcmode="lin" valueType="num">
                                      <p:cBhvr>
                                        <p:cTn id="8" dur="500" fill="hold"/>
                                        <p:tgtEl>
                                          <p:spTgt spid="16397"/>
                                        </p:tgtEl>
                                        <p:attrNameLst>
                                          <p:attrName>ppt_h</p:attrName>
                                        </p:attrNameLst>
                                      </p:cBhvr>
                                      <p:tavLst>
                                        <p:tav tm="0">
                                          <p:val>
                                            <p:fltVal val="0"/>
                                          </p:val>
                                        </p:tav>
                                        <p:tav tm="100000">
                                          <p:val>
                                            <p:strVal val="#ppt_h"/>
                                          </p:val>
                                        </p:tav>
                                      </p:tavLst>
                                    </p:anim>
                                    <p:animEffect transition="in" filter="fade">
                                      <p:cBhvr>
                                        <p:cTn id="9" dur="500"/>
                                        <p:tgtEl>
                                          <p:spTgt spid="1639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6398"/>
                                        </p:tgtEl>
                                        <p:attrNameLst>
                                          <p:attrName>style.visibility</p:attrName>
                                        </p:attrNameLst>
                                      </p:cBhvr>
                                      <p:to>
                                        <p:strVal val="visible"/>
                                      </p:to>
                                    </p:set>
                                    <p:anim calcmode="lin" valueType="num">
                                      <p:cBhvr>
                                        <p:cTn id="14" dur="500" fill="hold"/>
                                        <p:tgtEl>
                                          <p:spTgt spid="16398"/>
                                        </p:tgtEl>
                                        <p:attrNameLst>
                                          <p:attrName>ppt_w</p:attrName>
                                        </p:attrNameLst>
                                      </p:cBhvr>
                                      <p:tavLst>
                                        <p:tav tm="0">
                                          <p:val>
                                            <p:fltVal val="0"/>
                                          </p:val>
                                        </p:tav>
                                        <p:tav tm="100000">
                                          <p:val>
                                            <p:strVal val="#ppt_w"/>
                                          </p:val>
                                        </p:tav>
                                      </p:tavLst>
                                    </p:anim>
                                    <p:anim calcmode="lin" valueType="num">
                                      <p:cBhvr>
                                        <p:cTn id="15" dur="500" fill="hold"/>
                                        <p:tgtEl>
                                          <p:spTgt spid="16398"/>
                                        </p:tgtEl>
                                        <p:attrNameLst>
                                          <p:attrName>ppt_h</p:attrName>
                                        </p:attrNameLst>
                                      </p:cBhvr>
                                      <p:tavLst>
                                        <p:tav tm="0">
                                          <p:val>
                                            <p:fltVal val="0"/>
                                          </p:val>
                                        </p:tav>
                                        <p:tav tm="100000">
                                          <p:val>
                                            <p:strVal val="#ppt_h"/>
                                          </p:val>
                                        </p:tav>
                                      </p:tavLst>
                                    </p:anim>
                                    <p:animEffect transition="in" filter="fade">
                                      <p:cBhvr>
                                        <p:cTn id="16" dur="500"/>
                                        <p:tgtEl>
                                          <p:spTgt spid="1639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6396"/>
                                        </p:tgtEl>
                                        <p:attrNameLst>
                                          <p:attrName>style.visibility</p:attrName>
                                        </p:attrNameLst>
                                      </p:cBhvr>
                                      <p:to>
                                        <p:strVal val="visible"/>
                                      </p:to>
                                    </p:set>
                                    <p:anim calcmode="lin" valueType="num">
                                      <p:cBhvr>
                                        <p:cTn id="21" dur="500" fill="hold"/>
                                        <p:tgtEl>
                                          <p:spTgt spid="16396"/>
                                        </p:tgtEl>
                                        <p:attrNameLst>
                                          <p:attrName>ppt_w</p:attrName>
                                        </p:attrNameLst>
                                      </p:cBhvr>
                                      <p:tavLst>
                                        <p:tav tm="0">
                                          <p:val>
                                            <p:fltVal val="0"/>
                                          </p:val>
                                        </p:tav>
                                        <p:tav tm="100000">
                                          <p:val>
                                            <p:strVal val="#ppt_w"/>
                                          </p:val>
                                        </p:tav>
                                      </p:tavLst>
                                    </p:anim>
                                    <p:anim calcmode="lin" valueType="num">
                                      <p:cBhvr>
                                        <p:cTn id="22" dur="500" fill="hold"/>
                                        <p:tgtEl>
                                          <p:spTgt spid="16396"/>
                                        </p:tgtEl>
                                        <p:attrNameLst>
                                          <p:attrName>ppt_h</p:attrName>
                                        </p:attrNameLst>
                                      </p:cBhvr>
                                      <p:tavLst>
                                        <p:tav tm="0">
                                          <p:val>
                                            <p:fltVal val="0"/>
                                          </p:val>
                                        </p:tav>
                                        <p:tav tm="100000">
                                          <p:val>
                                            <p:strVal val="#ppt_h"/>
                                          </p:val>
                                        </p:tav>
                                      </p:tavLst>
                                    </p:anim>
                                    <p:animEffect transition="in" filter="fade">
                                      <p:cBhvr>
                                        <p:cTn id="23" dur="500"/>
                                        <p:tgtEl>
                                          <p:spTgt spid="16396"/>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xit" presetSubtype="10" fill="hold" nodeType="clickEffect">
                                  <p:stCondLst>
                                    <p:cond delay="0"/>
                                  </p:stCondLst>
                                  <p:childTnLst>
                                    <p:anim calcmode="lin" valueType="num">
                                      <p:cBhvr>
                                        <p:cTn id="27" dur="500"/>
                                        <p:tgtEl>
                                          <p:spTgt spid="16397"/>
                                        </p:tgtEl>
                                        <p:attrNameLst>
                                          <p:attrName>ppt_w</p:attrName>
                                        </p:attrNameLst>
                                      </p:cBhvr>
                                      <p:tavLst>
                                        <p:tav tm="0">
                                          <p:val>
                                            <p:strVal val="ppt_w"/>
                                          </p:val>
                                        </p:tav>
                                        <p:tav tm="100000">
                                          <p:val>
                                            <p:fltVal val="0"/>
                                          </p:val>
                                        </p:tav>
                                      </p:tavLst>
                                    </p:anim>
                                    <p:anim calcmode="lin" valueType="num">
                                      <p:cBhvr>
                                        <p:cTn id="28" dur="500"/>
                                        <p:tgtEl>
                                          <p:spTgt spid="16397"/>
                                        </p:tgtEl>
                                        <p:attrNameLst>
                                          <p:attrName>ppt_h</p:attrName>
                                        </p:attrNameLst>
                                      </p:cBhvr>
                                      <p:tavLst>
                                        <p:tav tm="0">
                                          <p:val>
                                            <p:strVal val="ppt_h"/>
                                          </p:val>
                                        </p:tav>
                                        <p:tav tm="100000">
                                          <p:val>
                                            <p:strVal val="ppt_h"/>
                                          </p:val>
                                        </p:tav>
                                      </p:tavLst>
                                    </p:anim>
                                    <p:set>
                                      <p:cBhvr>
                                        <p:cTn id="29" dur="1" fill="hold">
                                          <p:stCondLst>
                                            <p:cond delay="499"/>
                                          </p:stCondLst>
                                        </p:cTn>
                                        <p:tgtEl>
                                          <p:spTgt spid="16397"/>
                                        </p:tgtEl>
                                        <p:attrNameLst>
                                          <p:attrName>style.visibility</p:attrName>
                                        </p:attrNameLst>
                                      </p:cBhvr>
                                      <p:to>
                                        <p:strVal val="hidden"/>
                                      </p:to>
                                    </p:set>
                                  </p:childTnLst>
                                </p:cTn>
                              </p:par>
                            </p:childTnLst>
                          </p:cTn>
                        </p:par>
                        <p:par>
                          <p:cTn id="30" fill="hold">
                            <p:stCondLst>
                              <p:cond delay="500"/>
                            </p:stCondLst>
                            <p:childTnLst>
                              <p:par>
                                <p:cTn id="31" presetID="25" presetClass="entr" presetSubtype="0" fill="hold" grpId="0" nodeType="afterEffect">
                                  <p:stCondLst>
                                    <p:cond delay="0"/>
                                  </p:stCondLst>
                                  <p:childTnLst>
                                    <p:set>
                                      <p:cBhvr>
                                        <p:cTn id="32" dur="1" fill="hold">
                                          <p:stCondLst>
                                            <p:cond delay="0"/>
                                          </p:stCondLst>
                                        </p:cTn>
                                        <p:tgtEl>
                                          <p:spTgt spid="33808"/>
                                        </p:tgtEl>
                                        <p:attrNameLst>
                                          <p:attrName>style.visibility</p:attrName>
                                        </p:attrNameLst>
                                      </p:cBhvr>
                                      <p:to>
                                        <p:strVal val="visible"/>
                                      </p:to>
                                    </p:set>
                                    <p:anim calcmode="lin" valueType="num">
                                      <p:cBhvr>
                                        <p:cTn id="33" dur="250" decel="50000" fill="hold">
                                          <p:stCondLst>
                                            <p:cond delay="0"/>
                                          </p:stCondLst>
                                        </p:cTn>
                                        <p:tgtEl>
                                          <p:spTgt spid="33808"/>
                                        </p:tgtEl>
                                        <p:attrNameLst>
                                          <p:attrName>style.rotation</p:attrName>
                                        </p:attrNameLst>
                                      </p:cBhvr>
                                      <p:tavLst>
                                        <p:tav tm="0">
                                          <p:val>
                                            <p:fltVal val="-90"/>
                                          </p:val>
                                        </p:tav>
                                        <p:tav tm="100000">
                                          <p:val>
                                            <p:fltVal val="0"/>
                                          </p:val>
                                        </p:tav>
                                      </p:tavLst>
                                    </p:anim>
                                    <p:anim calcmode="lin" valueType="num">
                                      <p:cBhvr>
                                        <p:cTn id="34" dur="250" decel="50000" fill="hold">
                                          <p:stCondLst>
                                            <p:cond delay="0"/>
                                          </p:stCondLst>
                                        </p:cTn>
                                        <p:tgtEl>
                                          <p:spTgt spid="33808"/>
                                        </p:tgtEl>
                                        <p:attrNameLst>
                                          <p:attrName>ppt_w</p:attrName>
                                        </p:attrNameLst>
                                      </p:cBhvr>
                                      <p:tavLst>
                                        <p:tav tm="0">
                                          <p:val>
                                            <p:strVal val="#ppt_w"/>
                                          </p:val>
                                        </p:tav>
                                        <p:tav tm="100000">
                                          <p:val>
                                            <p:strVal val="#ppt_w*.05"/>
                                          </p:val>
                                        </p:tav>
                                      </p:tavLst>
                                    </p:anim>
                                    <p:anim calcmode="lin" valueType="num">
                                      <p:cBhvr>
                                        <p:cTn id="35" dur="250" accel="50000" fill="hold">
                                          <p:stCondLst>
                                            <p:cond delay="250"/>
                                          </p:stCondLst>
                                        </p:cTn>
                                        <p:tgtEl>
                                          <p:spTgt spid="33808"/>
                                        </p:tgtEl>
                                        <p:attrNameLst>
                                          <p:attrName>ppt_w</p:attrName>
                                        </p:attrNameLst>
                                      </p:cBhvr>
                                      <p:tavLst>
                                        <p:tav tm="0">
                                          <p:val>
                                            <p:strVal val="#ppt_w*.05"/>
                                          </p:val>
                                        </p:tav>
                                        <p:tav tm="100000">
                                          <p:val>
                                            <p:strVal val="#ppt_w"/>
                                          </p:val>
                                        </p:tav>
                                      </p:tavLst>
                                    </p:anim>
                                    <p:anim calcmode="lin" valueType="num">
                                      <p:cBhvr>
                                        <p:cTn id="36" dur="500" fill="hold"/>
                                        <p:tgtEl>
                                          <p:spTgt spid="33808"/>
                                        </p:tgtEl>
                                        <p:attrNameLst>
                                          <p:attrName>ppt_h</p:attrName>
                                        </p:attrNameLst>
                                      </p:cBhvr>
                                      <p:tavLst>
                                        <p:tav tm="0">
                                          <p:val>
                                            <p:strVal val="#ppt_h"/>
                                          </p:val>
                                        </p:tav>
                                        <p:tav tm="100000">
                                          <p:val>
                                            <p:strVal val="#ppt_h"/>
                                          </p:val>
                                        </p:tav>
                                      </p:tavLst>
                                    </p:anim>
                                    <p:anim calcmode="lin" valueType="num">
                                      <p:cBhvr>
                                        <p:cTn id="37" dur="250" decel="50000" fill="hold">
                                          <p:stCondLst>
                                            <p:cond delay="0"/>
                                          </p:stCondLst>
                                        </p:cTn>
                                        <p:tgtEl>
                                          <p:spTgt spid="33808"/>
                                        </p:tgtEl>
                                        <p:attrNameLst>
                                          <p:attrName>ppt_x</p:attrName>
                                        </p:attrNameLst>
                                      </p:cBhvr>
                                      <p:tavLst>
                                        <p:tav tm="0">
                                          <p:val>
                                            <p:strVal val="#ppt_x+.4"/>
                                          </p:val>
                                        </p:tav>
                                        <p:tav tm="100000">
                                          <p:val>
                                            <p:strVal val="#ppt_x"/>
                                          </p:val>
                                        </p:tav>
                                      </p:tavLst>
                                    </p:anim>
                                    <p:anim calcmode="lin" valueType="num">
                                      <p:cBhvr>
                                        <p:cTn id="38" dur="250" decel="50000" fill="hold">
                                          <p:stCondLst>
                                            <p:cond delay="0"/>
                                          </p:stCondLst>
                                        </p:cTn>
                                        <p:tgtEl>
                                          <p:spTgt spid="33808"/>
                                        </p:tgtEl>
                                        <p:attrNameLst>
                                          <p:attrName>ppt_y</p:attrName>
                                        </p:attrNameLst>
                                      </p:cBhvr>
                                      <p:tavLst>
                                        <p:tav tm="0">
                                          <p:val>
                                            <p:strVal val="#ppt_y-.2"/>
                                          </p:val>
                                        </p:tav>
                                        <p:tav tm="100000">
                                          <p:val>
                                            <p:strVal val="#ppt_y+.1"/>
                                          </p:val>
                                        </p:tav>
                                      </p:tavLst>
                                    </p:anim>
                                    <p:anim calcmode="lin" valueType="num">
                                      <p:cBhvr>
                                        <p:cTn id="39" dur="250" accel="50000" fill="hold">
                                          <p:stCondLst>
                                            <p:cond delay="250"/>
                                          </p:stCondLst>
                                        </p:cTn>
                                        <p:tgtEl>
                                          <p:spTgt spid="33808"/>
                                        </p:tgtEl>
                                        <p:attrNameLst>
                                          <p:attrName>ppt_y</p:attrName>
                                        </p:attrNameLst>
                                      </p:cBhvr>
                                      <p:tavLst>
                                        <p:tav tm="0">
                                          <p:val>
                                            <p:strVal val="#ppt_y+.1"/>
                                          </p:val>
                                        </p:tav>
                                        <p:tav tm="100000">
                                          <p:val>
                                            <p:strVal val="#ppt_y"/>
                                          </p:val>
                                        </p:tav>
                                      </p:tavLst>
                                    </p:anim>
                                    <p:animEffect transition="in" filter="fade">
                                      <p:cBhvr>
                                        <p:cTn id="40" dur="500" decel="50000">
                                          <p:stCondLst>
                                            <p:cond delay="0"/>
                                          </p:stCondLst>
                                        </p:cTn>
                                        <p:tgtEl>
                                          <p:spTgt spid="33808"/>
                                        </p:tgtEl>
                                      </p:cBhvr>
                                    </p:animEffect>
                                  </p:childTnLst>
                                </p:cTn>
                              </p:par>
                            </p:childTnLst>
                          </p:cTn>
                        </p:par>
                      </p:childTnLst>
                    </p:cTn>
                  </p:par>
                  <p:par>
                    <p:cTn id="41" fill="hold">
                      <p:stCondLst>
                        <p:cond delay="indefinite"/>
                      </p:stCondLst>
                      <p:childTnLst>
                        <p:par>
                          <p:cTn id="42" fill="hold">
                            <p:stCondLst>
                              <p:cond delay="0"/>
                            </p:stCondLst>
                            <p:childTnLst>
                              <p:par>
                                <p:cTn id="43" presetID="17" presetClass="exit" presetSubtype="10" fill="hold" nodeType="clickEffect">
                                  <p:stCondLst>
                                    <p:cond delay="0"/>
                                  </p:stCondLst>
                                  <p:childTnLst>
                                    <p:anim calcmode="lin" valueType="num">
                                      <p:cBhvr>
                                        <p:cTn id="44" dur="500"/>
                                        <p:tgtEl>
                                          <p:spTgt spid="16398"/>
                                        </p:tgtEl>
                                        <p:attrNameLst>
                                          <p:attrName>ppt_w</p:attrName>
                                        </p:attrNameLst>
                                      </p:cBhvr>
                                      <p:tavLst>
                                        <p:tav tm="0">
                                          <p:val>
                                            <p:strVal val="ppt_w"/>
                                          </p:val>
                                        </p:tav>
                                        <p:tav tm="100000">
                                          <p:val>
                                            <p:fltVal val="0"/>
                                          </p:val>
                                        </p:tav>
                                      </p:tavLst>
                                    </p:anim>
                                    <p:anim calcmode="lin" valueType="num">
                                      <p:cBhvr>
                                        <p:cTn id="45" dur="500"/>
                                        <p:tgtEl>
                                          <p:spTgt spid="16398"/>
                                        </p:tgtEl>
                                        <p:attrNameLst>
                                          <p:attrName>ppt_h</p:attrName>
                                        </p:attrNameLst>
                                      </p:cBhvr>
                                      <p:tavLst>
                                        <p:tav tm="0">
                                          <p:val>
                                            <p:strVal val="ppt_h"/>
                                          </p:val>
                                        </p:tav>
                                        <p:tav tm="100000">
                                          <p:val>
                                            <p:strVal val="ppt_h"/>
                                          </p:val>
                                        </p:tav>
                                      </p:tavLst>
                                    </p:anim>
                                    <p:set>
                                      <p:cBhvr>
                                        <p:cTn id="46" dur="1" fill="hold">
                                          <p:stCondLst>
                                            <p:cond delay="499"/>
                                          </p:stCondLst>
                                        </p:cTn>
                                        <p:tgtEl>
                                          <p:spTgt spid="16398"/>
                                        </p:tgtEl>
                                        <p:attrNameLst>
                                          <p:attrName>style.visibility</p:attrName>
                                        </p:attrNameLst>
                                      </p:cBhvr>
                                      <p:to>
                                        <p:strVal val="hidden"/>
                                      </p:to>
                                    </p:set>
                                  </p:childTnLst>
                                </p:cTn>
                              </p:par>
                            </p:childTnLst>
                          </p:cTn>
                        </p:par>
                        <p:par>
                          <p:cTn id="47" fill="hold">
                            <p:stCondLst>
                              <p:cond delay="500"/>
                            </p:stCondLst>
                            <p:childTnLst>
                              <p:par>
                                <p:cTn id="48" presetID="53" presetClass="entr" presetSubtype="0" fill="hold" grpId="0" nodeType="afterEffect">
                                  <p:stCondLst>
                                    <p:cond delay="0"/>
                                  </p:stCondLst>
                                  <p:childTnLst>
                                    <p:set>
                                      <p:cBhvr>
                                        <p:cTn id="49" dur="1" fill="hold">
                                          <p:stCondLst>
                                            <p:cond delay="0"/>
                                          </p:stCondLst>
                                        </p:cTn>
                                        <p:tgtEl>
                                          <p:spTgt spid="33809"/>
                                        </p:tgtEl>
                                        <p:attrNameLst>
                                          <p:attrName>style.visibility</p:attrName>
                                        </p:attrNameLst>
                                      </p:cBhvr>
                                      <p:to>
                                        <p:strVal val="visible"/>
                                      </p:to>
                                    </p:set>
                                    <p:anim calcmode="lin" valueType="num">
                                      <p:cBhvr>
                                        <p:cTn id="50" dur="250" fill="hold"/>
                                        <p:tgtEl>
                                          <p:spTgt spid="33809"/>
                                        </p:tgtEl>
                                        <p:attrNameLst>
                                          <p:attrName>ppt_w</p:attrName>
                                        </p:attrNameLst>
                                      </p:cBhvr>
                                      <p:tavLst>
                                        <p:tav tm="0">
                                          <p:val>
                                            <p:fltVal val="0"/>
                                          </p:val>
                                        </p:tav>
                                        <p:tav tm="100000">
                                          <p:val>
                                            <p:strVal val="#ppt_w"/>
                                          </p:val>
                                        </p:tav>
                                      </p:tavLst>
                                    </p:anim>
                                    <p:anim calcmode="lin" valueType="num">
                                      <p:cBhvr>
                                        <p:cTn id="51" dur="250" fill="hold"/>
                                        <p:tgtEl>
                                          <p:spTgt spid="33809"/>
                                        </p:tgtEl>
                                        <p:attrNameLst>
                                          <p:attrName>ppt_h</p:attrName>
                                        </p:attrNameLst>
                                      </p:cBhvr>
                                      <p:tavLst>
                                        <p:tav tm="0">
                                          <p:val>
                                            <p:fltVal val="0"/>
                                          </p:val>
                                        </p:tav>
                                        <p:tav tm="100000">
                                          <p:val>
                                            <p:strVal val="#ppt_h"/>
                                          </p:val>
                                        </p:tav>
                                      </p:tavLst>
                                    </p:anim>
                                    <p:animEffect transition="in" filter="fade">
                                      <p:cBhvr>
                                        <p:cTn id="52" dur="250"/>
                                        <p:tgtEl>
                                          <p:spTgt spid="33809"/>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xit" presetSubtype="10" fill="hold" nodeType="clickEffect">
                                  <p:stCondLst>
                                    <p:cond delay="0"/>
                                  </p:stCondLst>
                                  <p:childTnLst>
                                    <p:anim calcmode="lin" valueType="num">
                                      <p:cBhvr>
                                        <p:cTn id="56" dur="500"/>
                                        <p:tgtEl>
                                          <p:spTgt spid="16396"/>
                                        </p:tgtEl>
                                        <p:attrNameLst>
                                          <p:attrName>ppt_w</p:attrName>
                                        </p:attrNameLst>
                                      </p:cBhvr>
                                      <p:tavLst>
                                        <p:tav tm="0">
                                          <p:val>
                                            <p:strVal val="ppt_w"/>
                                          </p:val>
                                        </p:tav>
                                        <p:tav tm="100000">
                                          <p:val>
                                            <p:fltVal val="0"/>
                                          </p:val>
                                        </p:tav>
                                      </p:tavLst>
                                    </p:anim>
                                    <p:anim calcmode="lin" valueType="num">
                                      <p:cBhvr>
                                        <p:cTn id="57" dur="500"/>
                                        <p:tgtEl>
                                          <p:spTgt spid="16396"/>
                                        </p:tgtEl>
                                        <p:attrNameLst>
                                          <p:attrName>ppt_h</p:attrName>
                                        </p:attrNameLst>
                                      </p:cBhvr>
                                      <p:tavLst>
                                        <p:tav tm="0">
                                          <p:val>
                                            <p:strVal val="ppt_h"/>
                                          </p:val>
                                        </p:tav>
                                        <p:tav tm="100000">
                                          <p:val>
                                            <p:strVal val="ppt_h"/>
                                          </p:val>
                                        </p:tav>
                                      </p:tavLst>
                                    </p:anim>
                                    <p:set>
                                      <p:cBhvr>
                                        <p:cTn id="58" dur="1" fill="hold">
                                          <p:stCondLst>
                                            <p:cond delay="499"/>
                                          </p:stCondLst>
                                        </p:cTn>
                                        <p:tgtEl>
                                          <p:spTgt spid="16396"/>
                                        </p:tgtEl>
                                        <p:attrNameLst>
                                          <p:attrName>style.visibility</p:attrName>
                                        </p:attrNameLst>
                                      </p:cBhvr>
                                      <p:to>
                                        <p:strVal val="hidden"/>
                                      </p:to>
                                    </p:set>
                                  </p:childTnLst>
                                </p:cTn>
                              </p:par>
                            </p:childTnLst>
                          </p:cTn>
                        </p:par>
                        <p:par>
                          <p:cTn id="59" fill="hold">
                            <p:stCondLst>
                              <p:cond delay="500"/>
                            </p:stCondLst>
                            <p:childTnLst>
                              <p:par>
                                <p:cTn id="60" presetID="25" presetClass="entr" presetSubtype="0" fill="hold" grpId="0" nodeType="afterEffect">
                                  <p:stCondLst>
                                    <p:cond delay="0"/>
                                  </p:stCondLst>
                                  <p:childTnLst>
                                    <p:set>
                                      <p:cBhvr>
                                        <p:cTn id="61" dur="1" fill="hold">
                                          <p:stCondLst>
                                            <p:cond delay="0"/>
                                          </p:stCondLst>
                                        </p:cTn>
                                        <p:tgtEl>
                                          <p:spTgt spid="33811"/>
                                        </p:tgtEl>
                                        <p:attrNameLst>
                                          <p:attrName>style.visibility</p:attrName>
                                        </p:attrNameLst>
                                      </p:cBhvr>
                                      <p:to>
                                        <p:strVal val="visible"/>
                                      </p:to>
                                    </p:set>
                                    <p:anim calcmode="lin" valueType="num">
                                      <p:cBhvr>
                                        <p:cTn id="62" dur="250" decel="50000" fill="hold">
                                          <p:stCondLst>
                                            <p:cond delay="0"/>
                                          </p:stCondLst>
                                        </p:cTn>
                                        <p:tgtEl>
                                          <p:spTgt spid="33811"/>
                                        </p:tgtEl>
                                        <p:attrNameLst>
                                          <p:attrName>style.rotation</p:attrName>
                                        </p:attrNameLst>
                                      </p:cBhvr>
                                      <p:tavLst>
                                        <p:tav tm="0">
                                          <p:val>
                                            <p:fltVal val="-90"/>
                                          </p:val>
                                        </p:tav>
                                        <p:tav tm="100000">
                                          <p:val>
                                            <p:fltVal val="0"/>
                                          </p:val>
                                        </p:tav>
                                      </p:tavLst>
                                    </p:anim>
                                    <p:anim calcmode="lin" valueType="num">
                                      <p:cBhvr>
                                        <p:cTn id="63" dur="250" decel="50000" fill="hold">
                                          <p:stCondLst>
                                            <p:cond delay="0"/>
                                          </p:stCondLst>
                                        </p:cTn>
                                        <p:tgtEl>
                                          <p:spTgt spid="33811"/>
                                        </p:tgtEl>
                                        <p:attrNameLst>
                                          <p:attrName>ppt_w</p:attrName>
                                        </p:attrNameLst>
                                      </p:cBhvr>
                                      <p:tavLst>
                                        <p:tav tm="0">
                                          <p:val>
                                            <p:strVal val="#ppt_w"/>
                                          </p:val>
                                        </p:tav>
                                        <p:tav tm="100000">
                                          <p:val>
                                            <p:strVal val="#ppt_w*.05"/>
                                          </p:val>
                                        </p:tav>
                                      </p:tavLst>
                                    </p:anim>
                                    <p:anim calcmode="lin" valueType="num">
                                      <p:cBhvr>
                                        <p:cTn id="64" dur="250" accel="50000" fill="hold">
                                          <p:stCondLst>
                                            <p:cond delay="250"/>
                                          </p:stCondLst>
                                        </p:cTn>
                                        <p:tgtEl>
                                          <p:spTgt spid="33811"/>
                                        </p:tgtEl>
                                        <p:attrNameLst>
                                          <p:attrName>ppt_w</p:attrName>
                                        </p:attrNameLst>
                                      </p:cBhvr>
                                      <p:tavLst>
                                        <p:tav tm="0">
                                          <p:val>
                                            <p:strVal val="#ppt_w*.05"/>
                                          </p:val>
                                        </p:tav>
                                        <p:tav tm="100000">
                                          <p:val>
                                            <p:strVal val="#ppt_w"/>
                                          </p:val>
                                        </p:tav>
                                      </p:tavLst>
                                    </p:anim>
                                    <p:anim calcmode="lin" valueType="num">
                                      <p:cBhvr>
                                        <p:cTn id="65" dur="500" fill="hold"/>
                                        <p:tgtEl>
                                          <p:spTgt spid="33811"/>
                                        </p:tgtEl>
                                        <p:attrNameLst>
                                          <p:attrName>ppt_h</p:attrName>
                                        </p:attrNameLst>
                                      </p:cBhvr>
                                      <p:tavLst>
                                        <p:tav tm="0">
                                          <p:val>
                                            <p:strVal val="#ppt_h"/>
                                          </p:val>
                                        </p:tav>
                                        <p:tav tm="100000">
                                          <p:val>
                                            <p:strVal val="#ppt_h"/>
                                          </p:val>
                                        </p:tav>
                                      </p:tavLst>
                                    </p:anim>
                                    <p:anim calcmode="lin" valueType="num">
                                      <p:cBhvr>
                                        <p:cTn id="66" dur="250" decel="50000" fill="hold">
                                          <p:stCondLst>
                                            <p:cond delay="0"/>
                                          </p:stCondLst>
                                        </p:cTn>
                                        <p:tgtEl>
                                          <p:spTgt spid="33811"/>
                                        </p:tgtEl>
                                        <p:attrNameLst>
                                          <p:attrName>ppt_x</p:attrName>
                                        </p:attrNameLst>
                                      </p:cBhvr>
                                      <p:tavLst>
                                        <p:tav tm="0">
                                          <p:val>
                                            <p:strVal val="#ppt_x+.4"/>
                                          </p:val>
                                        </p:tav>
                                        <p:tav tm="100000">
                                          <p:val>
                                            <p:strVal val="#ppt_x"/>
                                          </p:val>
                                        </p:tav>
                                      </p:tavLst>
                                    </p:anim>
                                    <p:anim calcmode="lin" valueType="num">
                                      <p:cBhvr>
                                        <p:cTn id="67" dur="250" decel="50000" fill="hold">
                                          <p:stCondLst>
                                            <p:cond delay="0"/>
                                          </p:stCondLst>
                                        </p:cTn>
                                        <p:tgtEl>
                                          <p:spTgt spid="33811"/>
                                        </p:tgtEl>
                                        <p:attrNameLst>
                                          <p:attrName>ppt_y</p:attrName>
                                        </p:attrNameLst>
                                      </p:cBhvr>
                                      <p:tavLst>
                                        <p:tav tm="0">
                                          <p:val>
                                            <p:strVal val="#ppt_y-.2"/>
                                          </p:val>
                                        </p:tav>
                                        <p:tav tm="100000">
                                          <p:val>
                                            <p:strVal val="#ppt_y+.1"/>
                                          </p:val>
                                        </p:tav>
                                      </p:tavLst>
                                    </p:anim>
                                    <p:anim calcmode="lin" valueType="num">
                                      <p:cBhvr>
                                        <p:cTn id="68" dur="250" accel="50000" fill="hold">
                                          <p:stCondLst>
                                            <p:cond delay="250"/>
                                          </p:stCondLst>
                                        </p:cTn>
                                        <p:tgtEl>
                                          <p:spTgt spid="33811"/>
                                        </p:tgtEl>
                                        <p:attrNameLst>
                                          <p:attrName>ppt_y</p:attrName>
                                        </p:attrNameLst>
                                      </p:cBhvr>
                                      <p:tavLst>
                                        <p:tav tm="0">
                                          <p:val>
                                            <p:strVal val="#ppt_y+.1"/>
                                          </p:val>
                                        </p:tav>
                                        <p:tav tm="100000">
                                          <p:val>
                                            <p:strVal val="#ppt_y"/>
                                          </p:val>
                                        </p:tav>
                                      </p:tavLst>
                                    </p:anim>
                                    <p:animEffect transition="in" filter="fade">
                                      <p:cBhvr>
                                        <p:cTn id="69" dur="500" decel="50000">
                                          <p:stCondLst>
                                            <p:cond delay="0"/>
                                          </p:stCondLst>
                                        </p:cTn>
                                        <p:tgtEl>
                                          <p:spTgt spid="33811"/>
                                        </p:tgtEl>
                                      </p:cBhvr>
                                    </p:animEffect>
                                  </p:childTnLst>
                                </p:cTn>
                              </p:par>
                            </p:childTnLst>
                          </p:cTn>
                        </p:par>
                      </p:childTnLst>
                    </p:cTn>
                  </p:par>
                  <p:par>
                    <p:cTn id="70" fill="hold">
                      <p:stCondLst>
                        <p:cond delay="indefinite"/>
                      </p:stCondLst>
                      <p:childTnLst>
                        <p:par>
                          <p:cTn id="71" fill="hold">
                            <p:stCondLst>
                              <p:cond delay="0"/>
                            </p:stCondLst>
                            <p:childTnLst>
                              <p:par>
                                <p:cTn id="72" presetID="51" presetClass="entr" presetSubtype="0" fill="hold" grpId="0" nodeType="clickEffect">
                                  <p:stCondLst>
                                    <p:cond delay="0"/>
                                  </p:stCondLst>
                                  <p:childTnLst>
                                    <p:set>
                                      <p:cBhvr>
                                        <p:cTn id="73" dur="1" fill="hold">
                                          <p:stCondLst>
                                            <p:cond delay="0"/>
                                          </p:stCondLst>
                                        </p:cTn>
                                        <p:tgtEl>
                                          <p:spTgt spid="22541"/>
                                        </p:tgtEl>
                                        <p:attrNameLst>
                                          <p:attrName>style.visibility</p:attrName>
                                        </p:attrNameLst>
                                      </p:cBhvr>
                                      <p:to>
                                        <p:strVal val="visible"/>
                                      </p:to>
                                    </p:set>
                                    <p:animEffect transition="in" filter="fade">
                                      <p:cBhvr>
                                        <p:cTn id="74" dur="770" decel="100000"/>
                                        <p:tgtEl>
                                          <p:spTgt spid="22541"/>
                                        </p:tgtEl>
                                      </p:cBhvr>
                                    </p:animEffect>
                                    <p:animScale>
                                      <p:cBhvr>
                                        <p:cTn id="75" dur="770" decel="100000"/>
                                        <p:tgtEl>
                                          <p:spTgt spid="22541"/>
                                        </p:tgtEl>
                                      </p:cBhvr>
                                      <p:from x="10000" y="10000"/>
                                      <p:to x="200000" y="450000"/>
                                    </p:animScale>
                                    <p:animScale>
                                      <p:cBhvr>
                                        <p:cTn id="76" dur="1230" accel="100000" fill="hold">
                                          <p:stCondLst>
                                            <p:cond delay="770"/>
                                          </p:stCondLst>
                                        </p:cTn>
                                        <p:tgtEl>
                                          <p:spTgt spid="22541"/>
                                        </p:tgtEl>
                                      </p:cBhvr>
                                      <p:from x="200000" y="450000"/>
                                      <p:to x="100000" y="100000"/>
                                    </p:animScale>
                                    <p:set>
                                      <p:cBhvr>
                                        <p:cTn id="77" dur="770" fill="hold"/>
                                        <p:tgtEl>
                                          <p:spTgt spid="22541"/>
                                        </p:tgtEl>
                                        <p:attrNameLst>
                                          <p:attrName>ppt_x</p:attrName>
                                        </p:attrNameLst>
                                      </p:cBhvr>
                                      <p:to>
                                        <p:strVal val="(0.5)"/>
                                      </p:to>
                                    </p:set>
                                    <p:anim from="(0.5)" to="(#ppt_x)" calcmode="lin" valueType="num">
                                      <p:cBhvr>
                                        <p:cTn id="78" dur="1230" accel="100000" fill="hold">
                                          <p:stCondLst>
                                            <p:cond delay="770"/>
                                          </p:stCondLst>
                                        </p:cTn>
                                        <p:tgtEl>
                                          <p:spTgt spid="22541"/>
                                        </p:tgtEl>
                                        <p:attrNameLst>
                                          <p:attrName>ppt_x</p:attrName>
                                        </p:attrNameLst>
                                      </p:cBhvr>
                                    </p:anim>
                                    <p:set>
                                      <p:cBhvr>
                                        <p:cTn id="79" dur="770" fill="hold"/>
                                        <p:tgtEl>
                                          <p:spTgt spid="22541"/>
                                        </p:tgtEl>
                                        <p:attrNameLst>
                                          <p:attrName>ppt_y</p:attrName>
                                        </p:attrNameLst>
                                      </p:cBhvr>
                                      <p:to>
                                        <p:strVal val="(#ppt_y+0.4)"/>
                                      </p:to>
                                    </p:set>
                                    <p:anim from="(#ppt_y+0.4)" to="(#ppt_y)" calcmode="lin" valueType="num">
                                      <p:cBhvr>
                                        <p:cTn id="80" dur="1230" accel="100000" fill="hold">
                                          <p:stCondLst>
                                            <p:cond delay="770"/>
                                          </p:stCondLst>
                                        </p:cTn>
                                        <p:tgtEl>
                                          <p:spTgt spid="2254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8" grpId="0"/>
      <p:bldP spid="33809" grpId="0"/>
      <p:bldP spid="33811" grpId="0"/>
      <p:bldP spid="225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endParaRPr lang="en-US" smtClean="0"/>
          </a:p>
        </p:txBody>
      </p:sp>
      <p:sp>
        <p:nvSpPr>
          <p:cNvPr id="71683" name="Rectangle 3"/>
          <p:cNvSpPr>
            <a:spLocks noGrp="1" noChangeArrowheads="1"/>
          </p:cNvSpPr>
          <p:nvPr>
            <p:ph type="body" idx="1"/>
          </p:nvPr>
        </p:nvSpPr>
        <p:spPr/>
        <p:txBody>
          <a:bodyPr/>
          <a:lstStyle/>
          <a:p>
            <a:endParaRPr lang="en-US" smtClean="0"/>
          </a:p>
        </p:txBody>
      </p:sp>
      <p:pic>
        <p:nvPicPr>
          <p:cNvPr id="71684" name="Picture 2" descr="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685" name="Text Box 5"/>
          <p:cNvSpPr txBox="1">
            <a:spLocks noChangeArrowheads="1"/>
          </p:cNvSpPr>
          <p:nvPr/>
        </p:nvSpPr>
        <p:spPr bwMode="auto">
          <a:xfrm>
            <a:off x="0" y="76200"/>
            <a:ext cx="9144000" cy="1066800"/>
          </a:xfrm>
          <a:prstGeom prst="rect">
            <a:avLst/>
          </a:prstGeom>
          <a:noFill/>
          <a:ln w="9525">
            <a:noFill/>
            <a:miter lim="800000"/>
            <a:headEnd/>
            <a:tailEnd/>
          </a:ln>
          <a:effectLst/>
        </p:spPr>
        <p:txBody>
          <a:bodyPr>
            <a:spAutoFit/>
          </a:bodyPr>
          <a:lstStyle/>
          <a:p>
            <a:pPr algn="ctr"/>
            <a:r>
              <a:rPr lang="en-US" sz="3200">
                <a:solidFill>
                  <a:srgbClr val="0000FF"/>
                </a:solidFill>
                <a:latin typeface="Times New Roman" pitchFamily="18" charset="0"/>
                <a:cs typeface="Times New Roman" pitchFamily="18" charset="0"/>
              </a:rPr>
              <a:t>Thứ năm ngày 2 tháng 2 năm 2019</a:t>
            </a:r>
          </a:p>
          <a:p>
            <a:r>
              <a:rPr lang="en-US" sz="2600" b="1">
                <a:solidFill>
                  <a:srgbClr val="0000FF"/>
                </a:solidFill>
                <a:latin typeface="Times New Roman" pitchFamily="18" charset="0"/>
                <a:cs typeface="Times New Roman" pitchFamily="18" charset="0"/>
              </a:rPr>
              <a:t>  </a:t>
            </a:r>
            <a:r>
              <a:rPr lang="en-US" sz="2600" b="1" u="sng">
                <a:solidFill>
                  <a:srgbClr val="0000FF"/>
                </a:solidFill>
                <a:latin typeface="Times New Roman" pitchFamily="18" charset="0"/>
                <a:cs typeface="Times New Roman" pitchFamily="18" charset="0"/>
              </a:rPr>
              <a:t>Tập làm văn</a:t>
            </a:r>
            <a:r>
              <a:rPr lang="en-US" sz="2600" b="1">
                <a:solidFill>
                  <a:srgbClr val="0000FF"/>
                </a:solidFill>
                <a:latin typeface="Times New Roman" pitchFamily="18" charset="0"/>
                <a:cs typeface="Times New Roman" pitchFamily="18" charset="0"/>
              </a:rPr>
              <a:t>:</a:t>
            </a:r>
            <a:r>
              <a:rPr lang="en-US" sz="3000" b="1">
                <a:solidFill>
                  <a:srgbClr val="0000FF"/>
                </a:solidFill>
                <a:latin typeface="Times New Roman" pitchFamily="18" charset="0"/>
                <a:cs typeface="Times New Roman" pitchFamily="18" charset="0"/>
              </a:rPr>
              <a:t>  </a:t>
            </a:r>
            <a:r>
              <a:rPr lang="en-US" altLang="en-US" sz="3200" b="1">
                <a:solidFill>
                  <a:srgbClr val="FF3300"/>
                </a:solidFill>
                <a:latin typeface="Times New Roman" pitchFamily="18" charset="0"/>
              </a:rPr>
              <a:t>Cấu tạo bài văn miêu tả cây cối.</a:t>
            </a:r>
            <a:endParaRPr lang="en-US" sz="3200" b="1" u="sng">
              <a:latin typeface="Times New Roman" pitchFamily="18" charset="0"/>
              <a:cs typeface="Times New Roman" pitchFamily="18" charset="0"/>
            </a:endParaRPr>
          </a:p>
        </p:txBody>
      </p:sp>
      <p:sp>
        <p:nvSpPr>
          <p:cNvPr id="71686" name="Text Box 9"/>
          <p:cNvSpPr txBox="1">
            <a:spLocks noChangeArrowheads="1"/>
          </p:cNvSpPr>
          <p:nvPr/>
        </p:nvSpPr>
        <p:spPr bwMode="auto">
          <a:xfrm>
            <a:off x="1041400" y="4117975"/>
            <a:ext cx="176213" cy="366713"/>
          </a:xfrm>
          <a:prstGeom prst="rect">
            <a:avLst/>
          </a:prstGeom>
          <a:noFill/>
          <a:ln w="9525" algn="ctr">
            <a:noFill/>
            <a:miter lim="800000"/>
            <a:headEnd/>
            <a:tailEnd/>
          </a:ln>
          <a:effectLst/>
        </p:spPr>
        <p:txBody>
          <a:bodyPr>
            <a:spAutoFit/>
          </a:bodyPr>
          <a:lstStyle/>
          <a:p>
            <a:endParaRPr lang="vi-VN" altLang="en-US">
              <a:latin typeface="Times New Roman" pitchFamily="18" charset="0"/>
              <a:cs typeface="Arial" pitchFamily="34" charset="0"/>
            </a:endParaRPr>
          </a:p>
        </p:txBody>
      </p:sp>
      <p:sp>
        <p:nvSpPr>
          <p:cNvPr id="22541" name="Text Box 13"/>
          <p:cNvSpPr txBox="1">
            <a:spLocks noChangeArrowheads="1"/>
          </p:cNvSpPr>
          <p:nvPr/>
        </p:nvSpPr>
        <p:spPr bwMode="auto">
          <a:xfrm>
            <a:off x="431800" y="2624138"/>
            <a:ext cx="8712200" cy="822325"/>
          </a:xfrm>
          <a:prstGeom prst="rect">
            <a:avLst/>
          </a:prstGeom>
          <a:noFill/>
          <a:ln w="9525">
            <a:noFill/>
            <a:miter lim="800000"/>
            <a:headEnd/>
            <a:tailEnd/>
          </a:ln>
          <a:effectLst/>
        </p:spPr>
        <p:txBody>
          <a:bodyPr>
            <a:spAutoFit/>
          </a:bodyPr>
          <a:lstStyle/>
          <a:p>
            <a:pPr>
              <a:spcBef>
                <a:spcPct val="50000"/>
              </a:spcBef>
            </a:pPr>
            <a:r>
              <a:rPr lang="en-US" altLang="en-US" sz="2400" b="1">
                <a:latin typeface="Times New Roman" pitchFamily="18" charset="0"/>
              </a:rPr>
              <a:t>      </a:t>
            </a:r>
            <a:r>
              <a:rPr lang="en-US" altLang="en-US" sz="2400" b="1">
                <a:solidFill>
                  <a:srgbClr val="6600FF"/>
                </a:solidFill>
                <a:latin typeface="Times New Roman" pitchFamily="18" charset="0"/>
              </a:rPr>
              <a:t>Bài văn </a:t>
            </a:r>
            <a:r>
              <a:rPr lang="en-US" altLang="en-US" sz="2400" b="1" i="1">
                <a:solidFill>
                  <a:srgbClr val="6600FF"/>
                </a:solidFill>
                <a:latin typeface="Times New Roman" pitchFamily="18" charset="0"/>
              </a:rPr>
              <a:t>Cây gạo</a:t>
            </a:r>
            <a:r>
              <a:rPr lang="en-US" altLang="en-US" sz="2400" b="1">
                <a:solidFill>
                  <a:srgbClr val="6600FF"/>
                </a:solidFill>
                <a:latin typeface="Times New Roman" pitchFamily="18" charset="0"/>
              </a:rPr>
              <a:t> được tả theo </a:t>
            </a:r>
            <a:r>
              <a:rPr lang="en-US" altLang="en-US" sz="2400" b="1">
                <a:solidFill>
                  <a:srgbClr val="6600FF"/>
                </a:solidFill>
                <a:effectLst>
                  <a:outerShdw blurRad="38100" dist="38100" dir="2700000" algn="tl">
                    <a:srgbClr val="C0C0C0"/>
                  </a:outerShdw>
                </a:effectLst>
                <a:latin typeface="Times New Roman" pitchFamily="18" charset="0"/>
              </a:rPr>
              <a:t>từng thời kì phát triển</a:t>
            </a:r>
            <a:r>
              <a:rPr lang="en-US" altLang="en-US" sz="2400" b="1">
                <a:solidFill>
                  <a:srgbClr val="6600FF"/>
                </a:solidFill>
                <a:latin typeface="Times New Roman" pitchFamily="18" charset="0"/>
              </a:rPr>
              <a:t> trong một năm: từ lúc </a:t>
            </a:r>
            <a:r>
              <a:rPr lang="en-US" altLang="en-US" sz="2400" b="1">
                <a:solidFill>
                  <a:srgbClr val="333399"/>
                </a:solidFill>
                <a:latin typeface="Times New Roman" pitchFamily="18" charset="0"/>
              </a:rPr>
              <a:t>ra hoa</a:t>
            </a:r>
            <a:r>
              <a:rPr lang="en-US" altLang="en-US" sz="2400" b="1">
                <a:solidFill>
                  <a:srgbClr val="6600FF"/>
                </a:solidFill>
                <a:latin typeface="Times New Roman" pitchFamily="18" charset="0"/>
              </a:rPr>
              <a:t> đến lúc </a:t>
            </a:r>
            <a:r>
              <a:rPr lang="en-US" altLang="en-US" sz="2400" b="1">
                <a:solidFill>
                  <a:srgbClr val="333399"/>
                </a:solidFill>
                <a:latin typeface="Times New Roman" pitchFamily="18" charset="0"/>
              </a:rPr>
              <a:t>kết quả</a:t>
            </a:r>
            <a:r>
              <a:rPr lang="en-US" altLang="en-US" sz="2400" b="1">
                <a:solidFill>
                  <a:srgbClr val="6600FF"/>
                </a:solidFill>
                <a:latin typeface="Times New Roman" pitchFamily="18" charset="0"/>
              </a:rPr>
              <a:t>.</a:t>
            </a:r>
          </a:p>
        </p:txBody>
      </p:sp>
      <p:sp>
        <p:nvSpPr>
          <p:cNvPr id="22542" name="Text Box 14"/>
          <p:cNvSpPr txBox="1">
            <a:spLocks noChangeArrowheads="1"/>
          </p:cNvSpPr>
          <p:nvPr/>
        </p:nvSpPr>
        <p:spPr bwMode="auto">
          <a:xfrm>
            <a:off x="381000" y="3492500"/>
            <a:ext cx="8699500" cy="1917700"/>
          </a:xfrm>
          <a:prstGeom prst="rect">
            <a:avLst/>
          </a:prstGeom>
          <a:noFill/>
          <a:ln w="9525">
            <a:noFill/>
            <a:miter lim="800000"/>
            <a:headEnd/>
            <a:tailEnd/>
          </a:ln>
          <a:effectLst/>
        </p:spPr>
        <p:txBody>
          <a:bodyPr>
            <a:spAutoFit/>
          </a:bodyPr>
          <a:lstStyle/>
          <a:p>
            <a:pPr marL="342900" indent="-342900">
              <a:spcBef>
                <a:spcPct val="50000"/>
              </a:spcBef>
            </a:pPr>
            <a:r>
              <a:rPr lang="en-US" altLang="en-US" sz="2400" b="1">
                <a:latin typeface="Times New Roman" pitchFamily="18" charset="0"/>
              </a:rPr>
              <a:t>2</a:t>
            </a:r>
            <a:r>
              <a:rPr lang="en-US" altLang="en-US" sz="2400">
                <a:latin typeface="Times New Roman" pitchFamily="18" charset="0"/>
              </a:rPr>
              <a:t>. </a:t>
            </a:r>
            <a:r>
              <a:rPr lang="en-US" altLang="en-US" sz="2400" b="1">
                <a:solidFill>
                  <a:srgbClr val="FF0000"/>
                </a:solidFill>
                <a:latin typeface="Times New Roman" pitchFamily="18" charset="0"/>
              </a:rPr>
              <a:t>Lập dàn ý</a:t>
            </a:r>
            <a:r>
              <a:rPr lang="en-US" altLang="en-US" sz="2400">
                <a:latin typeface="Times New Roman" pitchFamily="18" charset="0"/>
              </a:rPr>
              <a:t> miêu tả một cây ăn quả quen thuộc theo một trong hai cách đã học:</a:t>
            </a:r>
          </a:p>
          <a:p>
            <a:pPr marL="342900" indent="-342900">
              <a:spcBef>
                <a:spcPct val="50000"/>
              </a:spcBef>
              <a:buFontTx/>
              <a:buAutoNum type="alphaLcParenR"/>
            </a:pPr>
            <a:r>
              <a:rPr lang="en-US" altLang="en-US" sz="2400">
                <a:latin typeface="Times New Roman" pitchFamily="18" charset="0"/>
              </a:rPr>
              <a:t>Tả lần lượt từng bộ  phận của cây.</a:t>
            </a:r>
          </a:p>
          <a:p>
            <a:pPr marL="342900" indent="-342900">
              <a:spcBef>
                <a:spcPct val="50000"/>
              </a:spcBef>
              <a:buFontTx/>
              <a:buAutoNum type="alphaLcParenR"/>
            </a:pPr>
            <a:r>
              <a:rPr lang="en-US" altLang="en-US" sz="2400">
                <a:latin typeface="Times New Roman" pitchFamily="18" charset="0"/>
              </a:rPr>
              <a:t>Tả lần lượt từng thời kì phát triển của cây</a:t>
            </a:r>
            <a:r>
              <a:rPr lang="en-US" altLang="en-US" sz="2400" b="1">
                <a:latin typeface="Times New Roman" pitchFamily="18" charset="0"/>
              </a:rPr>
              <a:t>.</a:t>
            </a:r>
          </a:p>
        </p:txBody>
      </p:sp>
      <p:sp>
        <p:nvSpPr>
          <p:cNvPr id="71689" name="Text Box 26"/>
          <p:cNvSpPr txBox="1">
            <a:spLocks noChangeArrowheads="1"/>
          </p:cNvSpPr>
          <p:nvPr/>
        </p:nvSpPr>
        <p:spPr bwMode="auto">
          <a:xfrm>
            <a:off x="381000" y="1835150"/>
            <a:ext cx="8761413" cy="822325"/>
          </a:xfrm>
          <a:prstGeom prst="rect">
            <a:avLst/>
          </a:prstGeom>
          <a:noFill/>
          <a:ln w="9525">
            <a:noFill/>
            <a:miter lim="800000"/>
            <a:headEnd/>
            <a:tailEnd/>
          </a:ln>
          <a:effectLst/>
        </p:spPr>
        <p:txBody>
          <a:bodyPr>
            <a:spAutoFit/>
          </a:bodyPr>
          <a:lstStyle/>
          <a:p>
            <a:pPr>
              <a:spcBef>
                <a:spcPct val="50000"/>
              </a:spcBef>
            </a:pPr>
            <a:r>
              <a:rPr lang="en-US" altLang="en-US" sz="2400" b="1">
                <a:latin typeface="Times New Roman" pitchFamily="18" charset="0"/>
              </a:rPr>
              <a:t>1. </a:t>
            </a:r>
            <a:r>
              <a:rPr lang="en-US" altLang="en-US" sz="2400">
                <a:latin typeface="Times New Roman" pitchFamily="18" charset="0"/>
              </a:rPr>
              <a:t>Đọc bài văn sau và cho biết cây gạo được miêu tả theo trình tự như thế nào?</a:t>
            </a:r>
          </a:p>
        </p:txBody>
      </p:sp>
      <p:sp>
        <p:nvSpPr>
          <p:cNvPr id="71690" name="Oval 6" descr="Recycled paper"/>
          <p:cNvSpPr>
            <a:spLocks noChangeArrowheads="1"/>
          </p:cNvSpPr>
          <p:nvPr/>
        </p:nvSpPr>
        <p:spPr bwMode="auto">
          <a:xfrm>
            <a:off x="381000" y="1143000"/>
            <a:ext cx="3168650" cy="609600"/>
          </a:xfrm>
          <a:prstGeom prst="ellipse">
            <a:avLst/>
          </a:prstGeom>
          <a:blipFill dpi="0" rotWithShape="1">
            <a:blip r:embed="rId3"/>
            <a:srcRect/>
            <a:tile tx="0" ty="0" sx="100000" sy="100000" flip="none" algn="tl"/>
          </a:blipFill>
          <a:ln w="9525">
            <a:round/>
            <a:headEnd/>
            <a:tailEnd/>
          </a:ln>
          <a:scene3d>
            <a:camera prst="legacyObliqueBottomLeft"/>
            <a:lightRig rig="legacyFlat3" dir="t"/>
          </a:scene3d>
          <a:sp3d extrusionH="430200" prstMaterial="legacyMatte">
            <a:bevelT w="13500" h="13500" prst="angle"/>
            <a:bevelB w="13500" h="13500" prst="angle"/>
            <a:extrusionClr>
              <a:srgbClr val="FFFFFF"/>
            </a:extrusionClr>
          </a:sp3d>
        </p:spPr>
        <p:txBody>
          <a:bodyPr wrap="none" anchor="ctr">
            <a:flatTx/>
          </a:bodyPr>
          <a:lstStyle/>
          <a:p>
            <a:pPr algn="ctr"/>
            <a:endParaRPr lang="en-US" sz="3800" b="1">
              <a:solidFill>
                <a:srgbClr val="FF0000"/>
              </a:solidFill>
              <a:latin typeface="Times New Roman" pitchFamily="18" charset="0"/>
            </a:endParaRPr>
          </a:p>
        </p:txBody>
      </p:sp>
      <p:sp>
        <p:nvSpPr>
          <p:cNvPr id="163846" name="Rectangle 6"/>
          <p:cNvSpPr>
            <a:spLocks noChangeArrowheads="1"/>
          </p:cNvSpPr>
          <p:nvPr/>
        </p:nvSpPr>
        <p:spPr bwMode="auto">
          <a:xfrm>
            <a:off x="179388" y="1143000"/>
            <a:ext cx="3586162" cy="685800"/>
          </a:xfrm>
          <a:prstGeom prst="rect">
            <a:avLst/>
          </a:prstGeom>
          <a:noFill/>
          <a:ln w="9525">
            <a:noFill/>
            <a:miter lim="800000"/>
            <a:headEnd/>
            <a:tailEnd/>
          </a:ln>
        </p:spPr>
        <p:txBody>
          <a:bodyPr/>
          <a:lstStyle/>
          <a:p>
            <a:pPr marL="342900" indent="-342900" algn="ctr">
              <a:lnSpc>
                <a:spcPct val="90000"/>
              </a:lnSpc>
              <a:spcBef>
                <a:spcPct val="20000"/>
              </a:spcBef>
            </a:pPr>
            <a:r>
              <a:rPr lang="en-US" sz="3200" b="1" u="sng">
                <a:solidFill>
                  <a:srgbClr val="FF0000"/>
                </a:solidFill>
                <a:effectLst>
                  <a:outerShdw blurRad="38100" dist="38100" dir="2700000" algn="tl">
                    <a:srgbClr val="C0C0C0"/>
                  </a:outerShdw>
                </a:effectLst>
                <a:latin typeface="Times New Roman" pitchFamily="18" charset="0"/>
              </a:rPr>
              <a:t>Luyện tập</a:t>
            </a:r>
          </a:p>
        </p:txBody>
      </p:sp>
      <p:sp>
        <p:nvSpPr>
          <p:cNvPr id="71692" name="Line 12"/>
          <p:cNvSpPr>
            <a:spLocks noChangeShapeType="1"/>
          </p:cNvSpPr>
          <p:nvPr/>
        </p:nvSpPr>
        <p:spPr bwMode="auto">
          <a:xfrm>
            <a:off x="3200400" y="3886200"/>
            <a:ext cx="3124200" cy="0"/>
          </a:xfrm>
          <a:prstGeom prst="line">
            <a:avLst/>
          </a:prstGeom>
          <a:noFill/>
          <a:ln w="19050">
            <a:solidFill>
              <a:srgbClr val="FF0000"/>
            </a:solidFill>
            <a:round/>
            <a:headEnd/>
            <a:tailEnd/>
          </a:ln>
          <a:effectLst>
            <a:prstShdw prst="shdw17" dist="17961" dir="2700000">
              <a:srgbClr val="FF0000">
                <a:gamma/>
                <a:shade val="60000"/>
                <a:invGamma/>
              </a:srgbClr>
            </a:prstShdw>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2541"/>
                                        </p:tgtEl>
                                        <p:attrNameLst>
                                          <p:attrName>style.visibility</p:attrName>
                                        </p:attrNameLst>
                                      </p:cBhvr>
                                      <p:to>
                                        <p:strVal val="visible"/>
                                      </p:to>
                                    </p:set>
                                    <p:anim by="(-#ppt_w*2)" calcmode="lin" valueType="num">
                                      <p:cBhvr rctx="PPT">
                                        <p:cTn id="7" dur="500" autoRev="1" fill="hold">
                                          <p:stCondLst>
                                            <p:cond delay="0"/>
                                          </p:stCondLst>
                                        </p:cTn>
                                        <p:tgtEl>
                                          <p:spTgt spid="22541"/>
                                        </p:tgtEl>
                                        <p:attrNameLst>
                                          <p:attrName>ppt_w</p:attrName>
                                        </p:attrNameLst>
                                      </p:cBhvr>
                                    </p:anim>
                                    <p:anim by="(#ppt_w*0.50)" calcmode="lin" valueType="num">
                                      <p:cBhvr>
                                        <p:cTn id="8" dur="500" decel="50000" autoRev="1" fill="hold">
                                          <p:stCondLst>
                                            <p:cond delay="0"/>
                                          </p:stCondLst>
                                        </p:cTn>
                                        <p:tgtEl>
                                          <p:spTgt spid="22541"/>
                                        </p:tgtEl>
                                        <p:attrNameLst>
                                          <p:attrName>ppt_x</p:attrName>
                                        </p:attrNameLst>
                                      </p:cBhvr>
                                    </p:anim>
                                    <p:anim from="(-#ppt_h/2)" to="(#ppt_y)" calcmode="lin" valueType="num">
                                      <p:cBhvr>
                                        <p:cTn id="9" dur="1000" fill="hold">
                                          <p:stCondLst>
                                            <p:cond delay="0"/>
                                          </p:stCondLst>
                                        </p:cTn>
                                        <p:tgtEl>
                                          <p:spTgt spid="22541"/>
                                        </p:tgtEl>
                                        <p:attrNameLst>
                                          <p:attrName>ppt_y</p:attrName>
                                        </p:attrNameLst>
                                      </p:cBhvr>
                                    </p:anim>
                                    <p:animRot by="21600000">
                                      <p:cBhvr>
                                        <p:cTn id="10" dur="1000" fill="hold">
                                          <p:stCondLst>
                                            <p:cond delay="0"/>
                                          </p:stCondLst>
                                        </p:cTn>
                                        <p:tgtEl>
                                          <p:spTgt spid="225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2542"/>
                                        </p:tgtEl>
                                        <p:attrNameLst>
                                          <p:attrName>style.visibility</p:attrName>
                                        </p:attrNameLst>
                                      </p:cBhvr>
                                      <p:to>
                                        <p:strVal val="visible"/>
                                      </p:to>
                                    </p:set>
                                    <p:animEffect transition="in" filter="slide(fromBottom)">
                                      <p:cBhvr>
                                        <p:cTn id="15" dur="500"/>
                                        <p:tgtEl>
                                          <p:spTgt spid="22542"/>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71692"/>
                                        </p:tgtEl>
                                        <p:attrNameLst>
                                          <p:attrName>style.visibility</p:attrName>
                                        </p:attrNameLst>
                                      </p:cBhvr>
                                      <p:to>
                                        <p:strVal val="visible"/>
                                      </p:to>
                                    </p:set>
                                    <p:anim calcmode="lin" valueType="num">
                                      <p:cBhvr>
                                        <p:cTn id="20" dur="1000" fill="hold"/>
                                        <p:tgtEl>
                                          <p:spTgt spid="71692"/>
                                        </p:tgtEl>
                                        <p:attrNameLst>
                                          <p:attrName>ppt_w</p:attrName>
                                        </p:attrNameLst>
                                      </p:cBhvr>
                                      <p:tavLst>
                                        <p:tav tm="0">
                                          <p:val>
                                            <p:strVal val="#ppt_w*0.70"/>
                                          </p:val>
                                        </p:tav>
                                        <p:tav tm="100000">
                                          <p:val>
                                            <p:strVal val="#ppt_w"/>
                                          </p:val>
                                        </p:tav>
                                      </p:tavLst>
                                    </p:anim>
                                    <p:anim calcmode="lin" valueType="num">
                                      <p:cBhvr>
                                        <p:cTn id="21" dur="1000" fill="hold"/>
                                        <p:tgtEl>
                                          <p:spTgt spid="71692"/>
                                        </p:tgtEl>
                                        <p:attrNameLst>
                                          <p:attrName>ppt_h</p:attrName>
                                        </p:attrNameLst>
                                      </p:cBhvr>
                                      <p:tavLst>
                                        <p:tav tm="0">
                                          <p:val>
                                            <p:strVal val="#ppt_h"/>
                                          </p:val>
                                        </p:tav>
                                        <p:tav tm="100000">
                                          <p:val>
                                            <p:strVal val="#ppt_h"/>
                                          </p:val>
                                        </p:tav>
                                      </p:tavLst>
                                    </p:anim>
                                    <p:animEffect transition="in" filter="fade">
                                      <p:cBhvr>
                                        <p:cTn id="22" dur="1000"/>
                                        <p:tgtEl>
                                          <p:spTgt spid="71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1" grpId="0"/>
      <p:bldP spid="22542" grpId="0"/>
      <p:bldP spid="7169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2" descr="C:\Users\LINHSAN\Desktop\Ngay-hoi-hai-qua1.jpg"/>
          <p:cNvPicPr>
            <a:picLocks noChangeAspect="1" noChangeArrowheads="1"/>
          </p:cNvPicPr>
          <p:nvPr/>
        </p:nvPicPr>
        <p:blipFill>
          <a:blip r:embed="rId2"/>
          <a:srcRect/>
          <a:stretch>
            <a:fillRect/>
          </a:stretch>
        </p:blipFill>
        <p:spPr bwMode="auto">
          <a:xfrm>
            <a:off x="4495800" y="0"/>
            <a:ext cx="4648200" cy="3467100"/>
          </a:xfrm>
          <a:prstGeom prst="rect">
            <a:avLst/>
          </a:prstGeom>
          <a:noFill/>
          <a:ln w="9525">
            <a:noFill/>
            <a:miter lim="800000"/>
            <a:headEnd/>
            <a:tailEnd/>
          </a:ln>
        </p:spPr>
      </p:pic>
      <p:sp>
        <p:nvSpPr>
          <p:cNvPr id="15" name="TextBox 14"/>
          <p:cNvSpPr txBox="1"/>
          <p:nvPr/>
        </p:nvSpPr>
        <p:spPr>
          <a:xfrm>
            <a:off x="4495800" y="3092450"/>
            <a:ext cx="1295400" cy="422275"/>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defRPr/>
            </a:pPr>
            <a:r>
              <a:rPr lang="en-US" sz="2000" b="1" dirty="0" err="1">
                <a:solidFill>
                  <a:schemeClr val="tx1"/>
                </a:solidFill>
                <a:latin typeface="Times New Roman" panose="02020603050405020304" pitchFamily="18" charset="0"/>
                <a:cs typeface="Times New Roman" panose="02020603050405020304" pitchFamily="18" charset="0"/>
              </a:rPr>
              <a:t>Cây</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mận</a:t>
            </a:r>
            <a:endParaRPr lang="en-US" sz="2000" b="1" dirty="0">
              <a:solidFill>
                <a:schemeClr val="tx1"/>
              </a:solidFill>
              <a:latin typeface="Times New Roman" panose="02020603050405020304" pitchFamily="18" charset="0"/>
              <a:cs typeface="Times New Roman" panose="02020603050405020304" pitchFamily="18" charset="0"/>
            </a:endParaRPr>
          </a:p>
        </p:txBody>
      </p:sp>
      <p:pic>
        <p:nvPicPr>
          <p:cNvPr id="18436" name="Picture 4" descr="cay đu đủ"/>
          <p:cNvPicPr>
            <a:picLocks noChangeAspect="1" noChangeArrowheads="1"/>
          </p:cNvPicPr>
          <p:nvPr/>
        </p:nvPicPr>
        <p:blipFill>
          <a:blip r:embed="rId3"/>
          <a:srcRect/>
          <a:stretch>
            <a:fillRect/>
          </a:stretch>
        </p:blipFill>
        <p:spPr bwMode="auto">
          <a:xfrm>
            <a:off x="4495800" y="3492500"/>
            <a:ext cx="4648200" cy="3365500"/>
          </a:xfrm>
          <a:prstGeom prst="rect">
            <a:avLst/>
          </a:prstGeom>
          <a:noFill/>
          <a:ln w="9525">
            <a:noFill/>
            <a:miter lim="800000"/>
            <a:headEnd/>
            <a:tailEnd/>
          </a:ln>
        </p:spPr>
      </p:pic>
      <p:sp>
        <p:nvSpPr>
          <p:cNvPr id="18" name="TextBox 17"/>
          <p:cNvSpPr txBox="1"/>
          <p:nvPr/>
        </p:nvSpPr>
        <p:spPr>
          <a:xfrm>
            <a:off x="4495800" y="6435725"/>
            <a:ext cx="1447800" cy="422275"/>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defRPr/>
            </a:pPr>
            <a:r>
              <a:rPr lang="en-US" sz="2000" b="1" dirty="0" err="1">
                <a:solidFill>
                  <a:schemeClr val="tx1"/>
                </a:solidFill>
                <a:latin typeface="Times New Roman" panose="02020603050405020304" pitchFamily="18" charset="0"/>
                <a:cs typeface="Times New Roman" panose="02020603050405020304" pitchFamily="18" charset="0"/>
              </a:rPr>
              <a:t>Cây</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đu</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đủ</a:t>
            </a:r>
            <a:endParaRPr lang="en-US" sz="2000" b="1" dirty="0">
              <a:solidFill>
                <a:schemeClr val="tx1"/>
              </a:solidFill>
              <a:latin typeface="Times New Roman" panose="02020603050405020304" pitchFamily="18" charset="0"/>
              <a:cs typeface="Times New Roman" panose="02020603050405020304" pitchFamily="18" charset="0"/>
            </a:endParaRPr>
          </a:p>
        </p:txBody>
      </p:sp>
      <p:pic>
        <p:nvPicPr>
          <p:cNvPr id="18438" name="Picture 10" descr="C:\Users\LINHSAN\Desktop\images.jpg"/>
          <p:cNvPicPr>
            <a:picLocks noChangeAspect="1" noChangeArrowheads="1"/>
          </p:cNvPicPr>
          <p:nvPr/>
        </p:nvPicPr>
        <p:blipFill>
          <a:blip r:embed="rId4"/>
          <a:srcRect/>
          <a:stretch>
            <a:fillRect/>
          </a:stretch>
        </p:blipFill>
        <p:spPr bwMode="auto">
          <a:xfrm>
            <a:off x="0" y="0"/>
            <a:ext cx="4419600" cy="3467100"/>
          </a:xfrm>
          <a:prstGeom prst="rect">
            <a:avLst/>
          </a:prstGeom>
          <a:noFill/>
          <a:ln w="9525">
            <a:noFill/>
            <a:miter lim="800000"/>
            <a:headEnd/>
            <a:tailEnd/>
          </a:ln>
        </p:spPr>
      </p:pic>
      <p:sp>
        <p:nvSpPr>
          <p:cNvPr id="3" name="Rectangle 2"/>
          <p:cNvSpPr/>
          <p:nvPr/>
        </p:nvSpPr>
        <p:spPr>
          <a:xfrm>
            <a:off x="3175" y="3092450"/>
            <a:ext cx="1346200" cy="3746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2400" dirty="0" err="1">
                <a:solidFill>
                  <a:schemeClr val="tx1"/>
                </a:solidFill>
                <a:latin typeface="Times New Roman" panose="02020603050405020304" pitchFamily="18" charset="0"/>
                <a:cs typeface="Times New Roman" panose="02020603050405020304" pitchFamily="18" charset="0"/>
              </a:rPr>
              <a:t>Cây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mít</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18440" name="Picture 11" descr="C:\Users\LINHSAN\Desktop\tải xuống.jpg"/>
          <p:cNvPicPr>
            <a:picLocks noChangeAspect="1" noChangeArrowheads="1"/>
          </p:cNvPicPr>
          <p:nvPr/>
        </p:nvPicPr>
        <p:blipFill>
          <a:blip r:embed="rId5"/>
          <a:srcRect/>
          <a:stretch>
            <a:fillRect/>
          </a:stretch>
        </p:blipFill>
        <p:spPr bwMode="auto">
          <a:xfrm>
            <a:off x="0" y="3492500"/>
            <a:ext cx="4419600" cy="3365500"/>
          </a:xfrm>
          <a:prstGeom prst="rect">
            <a:avLst/>
          </a:prstGeom>
          <a:noFill/>
          <a:ln w="9525">
            <a:noFill/>
            <a:miter lim="800000"/>
            <a:headEnd/>
            <a:tailEnd/>
          </a:ln>
        </p:spPr>
      </p:pic>
      <p:sp>
        <p:nvSpPr>
          <p:cNvPr id="13" name="Rectangle 12"/>
          <p:cNvSpPr/>
          <p:nvPr/>
        </p:nvSpPr>
        <p:spPr>
          <a:xfrm>
            <a:off x="0" y="6483350"/>
            <a:ext cx="1143000" cy="3746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2400" dirty="0" err="1">
                <a:solidFill>
                  <a:schemeClr val="tx1"/>
                </a:solidFill>
                <a:latin typeface="Times New Roman" panose="02020603050405020304" pitchFamily="18" charset="0"/>
                <a:cs typeface="Times New Roman" panose="02020603050405020304" pitchFamily="18" charset="0"/>
              </a:rPr>
              <a:t>Cây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ổi</a:t>
            </a:r>
            <a:endParaRPr lang="en-US"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from="(-#ppt_w/2)" to="(#ppt_x)" calcmode="lin" valueType="num">
                                      <p:cBhvr>
                                        <p:cTn id="15" dur="600" fill="hold">
                                          <p:stCondLst>
                                            <p:cond delay="0"/>
                                          </p:stCondLst>
                                        </p:cTn>
                                        <p:tgtEl>
                                          <p:spTgt spid="15"/>
                                        </p:tgtEl>
                                        <p:attrNameLst>
                                          <p:attrName>ppt_x</p:attrName>
                                        </p:attrNameLst>
                                      </p:cBhvr>
                                    </p:anim>
                                    <p:anim from="0" to="-1.0" calcmode="lin" valueType="num">
                                      <p:cBhvr>
                                        <p:cTn id="16" dur="200" decel="50000" autoRev="1" fill="hold">
                                          <p:stCondLst>
                                            <p:cond delay="600"/>
                                          </p:stCondLst>
                                        </p:cTn>
                                        <p:tgtEl>
                                          <p:spTgt spid="15"/>
                                        </p:tgtEl>
                                        <p:attrNameLst>
                                          <p:attrName>xshear</p:attrName>
                                        </p:attrNameLst>
                                      </p:cBhvr>
                                    </p:anim>
                                    <p:animScale>
                                      <p:cBhvr>
                                        <p:cTn id="17" dur="200" decel="100000" autoRev="1" fill="hold">
                                          <p:stCondLst>
                                            <p:cond delay="600"/>
                                          </p:stCondLst>
                                        </p:cTn>
                                        <p:tgtEl>
                                          <p:spTgt spid="15"/>
                                        </p:tgtEl>
                                      </p:cBhvr>
                                      <p:from x="100000" y="100000"/>
                                      <p:to x="80000" y="100000"/>
                                    </p:animScale>
                                    <p:anim by="(#ppt_h/3+#ppt_w*0.1)" calcmode="lin" valueType="num">
                                      <p:cBhvr additive="sum">
                                        <p:cTn id="18" dur="200" decel="100000" autoRev="1" fill="hold">
                                          <p:stCondLst>
                                            <p:cond delay="600"/>
                                          </p:stCondLst>
                                        </p:cTn>
                                        <p:tgtEl>
                                          <p:spTgt spid="15"/>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from="(-#ppt_w/2)" to="(#ppt_x)" calcmode="lin" valueType="num">
                                      <p:cBhvr>
                                        <p:cTn id="23" dur="600" fill="hold">
                                          <p:stCondLst>
                                            <p:cond delay="0"/>
                                          </p:stCondLst>
                                        </p:cTn>
                                        <p:tgtEl>
                                          <p:spTgt spid="13"/>
                                        </p:tgtEl>
                                        <p:attrNameLst>
                                          <p:attrName>ppt_x</p:attrName>
                                        </p:attrNameLst>
                                      </p:cBhvr>
                                    </p:anim>
                                    <p:anim from="0" to="-1.0" calcmode="lin" valueType="num">
                                      <p:cBhvr>
                                        <p:cTn id="24" dur="200" decel="50000" autoRev="1" fill="hold">
                                          <p:stCondLst>
                                            <p:cond delay="600"/>
                                          </p:stCondLst>
                                        </p:cTn>
                                        <p:tgtEl>
                                          <p:spTgt spid="13"/>
                                        </p:tgtEl>
                                        <p:attrNameLst>
                                          <p:attrName>xshear</p:attrName>
                                        </p:attrNameLst>
                                      </p:cBhvr>
                                    </p:anim>
                                    <p:animScale>
                                      <p:cBhvr>
                                        <p:cTn id="25" dur="200" decel="100000" autoRev="1" fill="hold">
                                          <p:stCondLst>
                                            <p:cond delay="600"/>
                                          </p:stCondLst>
                                        </p:cTn>
                                        <p:tgtEl>
                                          <p:spTgt spid="13"/>
                                        </p:tgtEl>
                                      </p:cBhvr>
                                      <p:from x="100000" y="100000"/>
                                      <p:to x="80000" y="100000"/>
                                    </p:animScale>
                                    <p:anim by="(#ppt_h/3+#ppt_w*0.1)" calcmode="lin" valueType="num">
                                      <p:cBhvr additive="sum">
                                        <p:cTn id="26" dur="200" decel="100000" autoRev="1" fill="hold">
                                          <p:stCondLst>
                                            <p:cond delay="600"/>
                                          </p:stCondLst>
                                        </p:cTn>
                                        <p:tgtEl>
                                          <p:spTgt spid="13"/>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from="(-#ppt_w/2)" to="(#ppt_x)" calcmode="lin" valueType="num">
                                      <p:cBhvr>
                                        <p:cTn id="31" dur="600" fill="hold">
                                          <p:stCondLst>
                                            <p:cond delay="0"/>
                                          </p:stCondLst>
                                        </p:cTn>
                                        <p:tgtEl>
                                          <p:spTgt spid="18"/>
                                        </p:tgtEl>
                                        <p:attrNameLst>
                                          <p:attrName>ppt_x</p:attrName>
                                        </p:attrNameLst>
                                      </p:cBhvr>
                                    </p:anim>
                                    <p:anim from="0" to="-1.0" calcmode="lin" valueType="num">
                                      <p:cBhvr>
                                        <p:cTn id="32" dur="200" decel="50000" autoRev="1" fill="hold">
                                          <p:stCondLst>
                                            <p:cond delay="600"/>
                                          </p:stCondLst>
                                        </p:cTn>
                                        <p:tgtEl>
                                          <p:spTgt spid="18"/>
                                        </p:tgtEl>
                                        <p:attrNameLst>
                                          <p:attrName>xshear</p:attrName>
                                        </p:attrNameLst>
                                      </p:cBhvr>
                                    </p:anim>
                                    <p:animScale>
                                      <p:cBhvr>
                                        <p:cTn id="33" dur="200" decel="100000" autoRev="1" fill="hold">
                                          <p:stCondLst>
                                            <p:cond delay="600"/>
                                          </p:stCondLst>
                                        </p:cTn>
                                        <p:tgtEl>
                                          <p:spTgt spid="18"/>
                                        </p:tgtEl>
                                      </p:cBhvr>
                                      <p:from x="100000" y="100000"/>
                                      <p:to x="80000" y="100000"/>
                                    </p:animScale>
                                    <p:anim by="(#ppt_h/3+#ppt_w*0.1)" calcmode="lin" valueType="num">
                                      <p:cBhvr additive="sum">
                                        <p:cTn id="34" dur="200" decel="100000" autoRev="1" fill="hold">
                                          <p:stCondLst>
                                            <p:cond delay="600"/>
                                          </p:stCondLst>
                                        </p:cTn>
                                        <p:tgtEl>
                                          <p:spTgt spid="1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3"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8915" name="Text Box 3"/>
          <p:cNvSpPr txBox="1">
            <a:spLocks noChangeArrowheads="1"/>
          </p:cNvSpPr>
          <p:nvPr/>
        </p:nvSpPr>
        <p:spPr bwMode="auto">
          <a:xfrm>
            <a:off x="1447800" y="106363"/>
            <a:ext cx="6310313" cy="579437"/>
          </a:xfrm>
          <a:prstGeom prst="rect">
            <a:avLst/>
          </a:prstGeom>
          <a:noFill/>
          <a:ln w="9525">
            <a:noFill/>
            <a:miter lim="800000"/>
            <a:headEnd/>
            <a:tailEnd/>
          </a:ln>
        </p:spPr>
        <p:txBody>
          <a:bodyPr>
            <a:spAutoFit/>
          </a:bodyPr>
          <a:lstStyle/>
          <a:p>
            <a:r>
              <a:rPr lang="en-US" sz="3200" b="1" i="1">
                <a:latin typeface="Times New Roman" pitchFamily="18" charset="0"/>
                <a:cs typeface="Arial" pitchFamily="34" charset="0"/>
              </a:rPr>
              <a:t> </a:t>
            </a:r>
          </a:p>
        </p:txBody>
      </p:sp>
      <p:sp>
        <p:nvSpPr>
          <p:cNvPr id="204854" name="Oval 54"/>
          <p:cNvSpPr>
            <a:spLocks noChangeArrowheads="1"/>
          </p:cNvSpPr>
          <p:nvPr/>
        </p:nvSpPr>
        <p:spPr bwMode="auto">
          <a:xfrm>
            <a:off x="990600" y="1447800"/>
            <a:ext cx="3170238" cy="762000"/>
          </a:xfrm>
          <a:prstGeom prst="ellipse">
            <a:avLst/>
          </a:prstGeom>
          <a:solidFill>
            <a:schemeClr val="bg1"/>
          </a:solidFill>
          <a:ln w="57150">
            <a:solidFill>
              <a:srgbClr val="0000FF"/>
            </a:solidFill>
            <a:round/>
            <a:headEnd/>
            <a:tailEnd/>
          </a:ln>
        </p:spPr>
        <p:txBody>
          <a:bodyPr wrap="none" anchor="ctr"/>
          <a:lstStyle/>
          <a:p>
            <a:pPr algn="ctr" eaLnBrk="0" hangingPunct="0"/>
            <a:r>
              <a:rPr lang="en-US" sz="2000" b="1" dirty="0" smtClean="0">
                <a:cs typeface="Arial" pitchFamily="34" charset="0"/>
              </a:rPr>
              <a:t>ÔN BÀI </a:t>
            </a:r>
            <a:r>
              <a:rPr lang="en-US" sz="2000" b="1" dirty="0">
                <a:cs typeface="Arial" pitchFamily="34" charset="0"/>
              </a:rPr>
              <a:t>CŨ</a:t>
            </a:r>
          </a:p>
        </p:txBody>
      </p:sp>
      <p:sp>
        <p:nvSpPr>
          <p:cNvPr id="4109" name="Rectangle 13"/>
          <p:cNvSpPr>
            <a:spLocks noChangeArrowheads="1"/>
          </p:cNvSpPr>
          <p:nvPr/>
        </p:nvSpPr>
        <p:spPr bwMode="auto">
          <a:xfrm>
            <a:off x="381000" y="2654300"/>
            <a:ext cx="8458200" cy="2898775"/>
          </a:xfrm>
          <a:prstGeom prst="rect">
            <a:avLst/>
          </a:prstGeom>
          <a:noFill/>
          <a:ln w="9525">
            <a:noFill/>
            <a:miter lim="800000"/>
            <a:headEnd/>
            <a:tailEnd/>
          </a:ln>
          <a:effectLst/>
        </p:spPr>
        <p:txBody>
          <a:bodyPr>
            <a:spAutoFit/>
          </a:bodyPr>
          <a:lstStyle/>
          <a:p>
            <a:pPr algn="ctr"/>
            <a:r>
              <a:rPr lang="en-US" altLang="en-US" sz="2800" b="1">
                <a:solidFill>
                  <a:srgbClr val="0000FF"/>
                </a:solidFill>
                <a:latin typeface="Times New Roman" pitchFamily="18" charset="0"/>
              </a:rPr>
              <a:t>Một bài văn miêu tả đồ vật gồm 3 phần:</a:t>
            </a:r>
          </a:p>
          <a:p>
            <a:pPr algn="ctr"/>
            <a:endParaRPr lang="en-US" altLang="en-US" sz="1600" b="1">
              <a:solidFill>
                <a:srgbClr val="0000FF"/>
              </a:solidFill>
              <a:latin typeface="Times New Roman" pitchFamily="18" charset="0"/>
            </a:endParaRPr>
          </a:p>
          <a:p>
            <a:r>
              <a:rPr lang="en-US" altLang="en-US" sz="2800" b="1" i="1">
                <a:solidFill>
                  <a:srgbClr val="FF0066"/>
                </a:solidFill>
                <a:latin typeface="Times New Roman" pitchFamily="18" charset="0"/>
              </a:rPr>
              <a:t> 1)Mở bài </a:t>
            </a:r>
            <a:r>
              <a:rPr lang="en-US" altLang="en-US" sz="2800" i="1">
                <a:latin typeface="Times New Roman" pitchFamily="18" charset="0"/>
              </a:rPr>
              <a:t>:</a:t>
            </a:r>
            <a:r>
              <a:rPr lang="en-US" altLang="en-US" sz="2800">
                <a:latin typeface="Times New Roman" pitchFamily="18" charset="0"/>
              </a:rPr>
              <a:t>   Giới thiệu đồ vật định tả.</a:t>
            </a:r>
          </a:p>
          <a:p>
            <a:r>
              <a:rPr lang="en-US" altLang="en-US" sz="2800" b="1" i="1">
                <a:solidFill>
                  <a:srgbClr val="FF0066"/>
                </a:solidFill>
                <a:latin typeface="Times New Roman" pitchFamily="18" charset="0"/>
              </a:rPr>
              <a:t> 2)Thân bài</a:t>
            </a:r>
            <a:r>
              <a:rPr lang="en-US" altLang="en-US" sz="2800" i="1">
                <a:latin typeface="Times New Roman" pitchFamily="18" charset="0"/>
              </a:rPr>
              <a:t>:</a:t>
            </a:r>
            <a:r>
              <a:rPr lang="en-US" altLang="en-US" sz="2800">
                <a:latin typeface="Times New Roman" pitchFamily="18" charset="0"/>
              </a:rPr>
              <a:t> - Tả bao quát.</a:t>
            </a:r>
          </a:p>
          <a:p>
            <a:r>
              <a:rPr lang="en-US" altLang="en-US" sz="2800">
                <a:latin typeface="Times New Roman" pitchFamily="18" charset="0"/>
              </a:rPr>
              <a:t>                      - Tả chi tiết (theo trình tự nhất định).</a:t>
            </a:r>
          </a:p>
          <a:p>
            <a:r>
              <a:rPr lang="en-US" altLang="en-US" sz="2800" b="1" i="1">
                <a:solidFill>
                  <a:srgbClr val="FF0066"/>
                </a:solidFill>
                <a:latin typeface="Times New Roman" pitchFamily="18" charset="0"/>
              </a:rPr>
              <a:t> 3)Kết bài</a:t>
            </a:r>
            <a:r>
              <a:rPr lang="en-US" altLang="en-US" sz="2800" i="1">
                <a:solidFill>
                  <a:srgbClr val="FF0066"/>
                </a:solidFill>
                <a:latin typeface="Times New Roman" pitchFamily="18" charset="0"/>
              </a:rPr>
              <a:t>:</a:t>
            </a:r>
            <a:r>
              <a:rPr lang="en-US" altLang="en-US" sz="2800">
                <a:latin typeface="Times New Roman" pitchFamily="18" charset="0"/>
              </a:rPr>
              <a:t>  Nêu cảm nghĩ hoặc tình cảm của người tả đối với đồ vật đó.</a:t>
            </a:r>
          </a:p>
        </p:txBody>
      </p:sp>
      <p:sp>
        <p:nvSpPr>
          <p:cNvPr id="2" name="Rectangle 13"/>
          <p:cNvSpPr>
            <a:spLocks noChangeArrowheads="1"/>
          </p:cNvSpPr>
          <p:nvPr/>
        </p:nvSpPr>
        <p:spPr bwMode="auto">
          <a:xfrm>
            <a:off x="1066800" y="2667000"/>
            <a:ext cx="7086600" cy="519113"/>
          </a:xfrm>
          <a:prstGeom prst="rect">
            <a:avLst/>
          </a:prstGeom>
          <a:solidFill>
            <a:srgbClr val="F3F5A9"/>
          </a:solidFill>
          <a:ln w="9525">
            <a:noFill/>
            <a:miter lim="800000"/>
            <a:headEnd/>
            <a:tailEnd/>
          </a:ln>
          <a:effectLst/>
        </p:spPr>
        <p:txBody>
          <a:bodyPr>
            <a:spAutoFit/>
          </a:bodyPr>
          <a:lstStyle/>
          <a:p>
            <a:pPr algn="ctr"/>
            <a:r>
              <a:rPr lang="en-US" altLang="en-US" sz="2800" b="1">
                <a:solidFill>
                  <a:srgbClr val="0000FF"/>
                </a:solidFill>
                <a:latin typeface="Times New Roman" pitchFamily="18" charset="0"/>
              </a:rPr>
              <a:t>Nêu cấu tạo của bài văn miêu tả đồ vật?</a:t>
            </a:r>
            <a:endParaRPr lang="en-US" altLang="en-US" sz="1600" b="1">
              <a:solidFill>
                <a:srgbClr val="0000FF"/>
              </a:solidFill>
              <a:latin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54"/>
                                        </p:tgtEl>
                                        <p:attrNameLst>
                                          <p:attrName>style.visibility</p:attrName>
                                        </p:attrNameLst>
                                      </p:cBhvr>
                                      <p:to>
                                        <p:strVal val="visible"/>
                                      </p:to>
                                    </p:set>
                                    <p:animEffect transition="in" filter="blinds(horizontal)">
                                      <p:cBhvr>
                                        <p:cTn id="7" dur="500"/>
                                        <p:tgtEl>
                                          <p:spTgt spid="2048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xit" presetSubtype="10" fill="hold" grpId="1" nodeType="clickEffect">
                                  <p:stCondLst>
                                    <p:cond delay="0"/>
                                  </p:stCondLst>
                                  <p:childTnLst>
                                    <p:anim calcmode="lin" valueType="num">
                                      <p:cBhvr>
                                        <p:cTn id="16" dur="500"/>
                                        <p:tgtEl>
                                          <p:spTgt spid="2"/>
                                        </p:tgtEl>
                                        <p:attrNameLst>
                                          <p:attrName>ppt_w</p:attrName>
                                        </p:attrNameLst>
                                      </p:cBhvr>
                                      <p:tavLst>
                                        <p:tav tm="0">
                                          <p:val>
                                            <p:strVal val="ppt_w"/>
                                          </p:val>
                                        </p:tav>
                                        <p:tav tm="100000">
                                          <p:val>
                                            <p:fltVal val="0"/>
                                          </p:val>
                                        </p:tav>
                                      </p:tavLst>
                                    </p:anim>
                                    <p:anim calcmode="lin" valueType="num">
                                      <p:cBhvr>
                                        <p:cTn id="17" dur="500"/>
                                        <p:tgtEl>
                                          <p:spTgt spid="2"/>
                                        </p:tgtEl>
                                        <p:attrNameLst>
                                          <p:attrName>ppt_h</p:attrName>
                                        </p:attrNameLst>
                                      </p:cBhvr>
                                      <p:tavLst>
                                        <p:tav tm="0">
                                          <p:val>
                                            <p:strVal val="ppt_h"/>
                                          </p:val>
                                        </p:tav>
                                        <p:tav tm="100000">
                                          <p:val>
                                            <p:strVal val="ppt_h"/>
                                          </p:val>
                                        </p:tav>
                                      </p:tavLst>
                                    </p:anim>
                                    <p:set>
                                      <p:cBhvr>
                                        <p:cTn id="18" dur="1" fill="hold">
                                          <p:stCondLst>
                                            <p:cond delay="499"/>
                                          </p:stCondLst>
                                        </p:cTn>
                                        <p:tgtEl>
                                          <p:spTgt spid="2"/>
                                        </p:tgtEl>
                                        <p:attrNameLst>
                                          <p:attrName>style.visibility</p:attrName>
                                        </p:attrNameLst>
                                      </p:cBhvr>
                                      <p:to>
                                        <p:strVal val="hidden"/>
                                      </p:to>
                                    </p:set>
                                  </p:childTnLst>
                                </p:cTn>
                              </p:par>
                              <p:par>
                                <p:cTn id="19" presetID="3" presetClass="entr" presetSubtype="10" fill="hold" grpId="0" nodeType="withEffect">
                                  <p:stCondLst>
                                    <p:cond delay="0"/>
                                  </p:stCondLst>
                                  <p:childTnLst>
                                    <p:set>
                                      <p:cBhvr>
                                        <p:cTn id="20" dur="1" fill="hold">
                                          <p:stCondLst>
                                            <p:cond delay="0"/>
                                          </p:stCondLst>
                                        </p:cTn>
                                        <p:tgtEl>
                                          <p:spTgt spid="4109"/>
                                        </p:tgtEl>
                                        <p:attrNameLst>
                                          <p:attrName>style.visibility</p:attrName>
                                        </p:attrNameLst>
                                      </p:cBhvr>
                                      <p:to>
                                        <p:strVal val="visible"/>
                                      </p:to>
                                    </p:set>
                                    <p:animEffect transition="in" filter="blinds(horizontal)">
                                      <p:cBhvr>
                                        <p:cTn id="21" dur="500"/>
                                        <p:tgtEl>
                                          <p:spTgt spid="4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4" grpId="0" animBg="1"/>
      <p:bldP spid="4109" grpId="0"/>
      <p:bldP spid="2" grpId="0" animBg="1"/>
      <p:bldP spid="2"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11" descr="C:\Users\LINHSAN\Desktop\Trồng-cây-cà-chua-tại-nhà.jpg"/>
          <p:cNvPicPr>
            <a:picLocks noChangeAspect="1" noChangeArrowheads="1"/>
          </p:cNvPicPr>
          <p:nvPr/>
        </p:nvPicPr>
        <p:blipFill>
          <a:blip r:embed="rId2"/>
          <a:srcRect/>
          <a:stretch>
            <a:fillRect/>
          </a:stretch>
        </p:blipFill>
        <p:spPr bwMode="auto">
          <a:xfrm>
            <a:off x="0" y="0"/>
            <a:ext cx="4495800" cy="3200400"/>
          </a:xfrm>
          <a:prstGeom prst="rect">
            <a:avLst/>
          </a:prstGeom>
          <a:noFill/>
          <a:ln w="9525">
            <a:noFill/>
            <a:miter lim="800000"/>
            <a:headEnd/>
            <a:tailEnd/>
          </a:ln>
        </p:spPr>
      </p:pic>
      <p:sp>
        <p:nvSpPr>
          <p:cNvPr id="19460" name="Rectangle 10"/>
          <p:cNvSpPr>
            <a:spLocks noChangeArrowheads="1"/>
          </p:cNvSpPr>
          <p:nvPr/>
        </p:nvSpPr>
        <p:spPr bwMode="auto">
          <a:xfrm>
            <a:off x="0" y="2819400"/>
            <a:ext cx="1524000" cy="381000"/>
          </a:xfrm>
          <a:prstGeom prst="rect">
            <a:avLst/>
          </a:prstGeom>
          <a:solidFill>
            <a:srgbClr val="FFFF00"/>
          </a:solidFill>
          <a:ln w="9525">
            <a:solidFill>
              <a:srgbClr val="FFFFFF"/>
            </a:solidFill>
            <a:miter lim="800000"/>
            <a:headEnd/>
            <a:tailEnd/>
          </a:ln>
          <a:effectLst/>
        </p:spPr>
        <p:txBody>
          <a:bodyPr wrap="none" anchor="ctr"/>
          <a:lstStyle/>
          <a:p>
            <a:pPr algn="ctr"/>
            <a:r>
              <a:rPr lang="en-US" altLang="en-US" b="1"/>
              <a:t>Cây cà chua</a:t>
            </a:r>
          </a:p>
        </p:txBody>
      </p:sp>
      <p:pic>
        <p:nvPicPr>
          <p:cNvPr id="19461" name="Picture 12" descr="C:\Users\LINHSAN\Desktop\cay-nhan-long.jpg"/>
          <p:cNvPicPr>
            <a:picLocks noChangeAspect="1" noChangeArrowheads="1"/>
          </p:cNvPicPr>
          <p:nvPr/>
        </p:nvPicPr>
        <p:blipFill>
          <a:blip r:embed="rId3"/>
          <a:srcRect/>
          <a:stretch>
            <a:fillRect/>
          </a:stretch>
        </p:blipFill>
        <p:spPr bwMode="auto">
          <a:xfrm>
            <a:off x="4572000" y="0"/>
            <a:ext cx="4572000" cy="3200400"/>
          </a:xfrm>
          <a:prstGeom prst="rect">
            <a:avLst/>
          </a:prstGeom>
          <a:noFill/>
          <a:ln w="9525">
            <a:noFill/>
            <a:miter lim="800000"/>
            <a:headEnd/>
            <a:tailEnd/>
          </a:ln>
        </p:spPr>
      </p:pic>
      <p:sp>
        <p:nvSpPr>
          <p:cNvPr id="19462" name="Rectangle 10"/>
          <p:cNvSpPr>
            <a:spLocks noChangeArrowheads="1"/>
          </p:cNvSpPr>
          <p:nvPr/>
        </p:nvSpPr>
        <p:spPr bwMode="auto">
          <a:xfrm>
            <a:off x="4648200" y="2819400"/>
            <a:ext cx="1371600" cy="381000"/>
          </a:xfrm>
          <a:prstGeom prst="rect">
            <a:avLst/>
          </a:prstGeom>
          <a:solidFill>
            <a:srgbClr val="FFFF00"/>
          </a:solidFill>
          <a:ln w="9525">
            <a:solidFill>
              <a:srgbClr val="FFFFFF"/>
            </a:solidFill>
            <a:miter lim="800000"/>
            <a:headEnd/>
            <a:tailEnd/>
          </a:ln>
          <a:effectLst/>
        </p:spPr>
        <p:txBody>
          <a:bodyPr wrap="none" anchor="ctr"/>
          <a:lstStyle/>
          <a:p>
            <a:pPr algn="ctr"/>
            <a:r>
              <a:rPr lang="en-US" altLang="en-US" b="1"/>
              <a:t>Cây nhãn</a:t>
            </a:r>
          </a:p>
        </p:txBody>
      </p:sp>
      <p:pic>
        <p:nvPicPr>
          <p:cNvPr id="19463" name="Picture 13" descr="C:\Users\LINHSAN\Desktop\ky-thuat-trong-cay-su-su-cho-nhieu-ngon-sai-qua.05.jpg"/>
          <p:cNvPicPr>
            <a:picLocks noChangeAspect="1" noChangeArrowheads="1"/>
          </p:cNvPicPr>
          <p:nvPr/>
        </p:nvPicPr>
        <p:blipFill>
          <a:blip r:embed="rId4"/>
          <a:srcRect/>
          <a:stretch>
            <a:fillRect/>
          </a:stretch>
        </p:blipFill>
        <p:spPr bwMode="auto">
          <a:xfrm>
            <a:off x="0" y="3276600"/>
            <a:ext cx="4495800" cy="3581400"/>
          </a:xfrm>
          <a:prstGeom prst="rect">
            <a:avLst/>
          </a:prstGeom>
          <a:noFill/>
          <a:ln w="9525">
            <a:noFill/>
            <a:miter lim="800000"/>
            <a:headEnd/>
            <a:tailEnd/>
          </a:ln>
        </p:spPr>
      </p:pic>
      <p:sp>
        <p:nvSpPr>
          <p:cNvPr id="19464" name="Rectangle 10"/>
          <p:cNvSpPr>
            <a:spLocks noChangeArrowheads="1"/>
          </p:cNvSpPr>
          <p:nvPr/>
        </p:nvSpPr>
        <p:spPr bwMode="auto">
          <a:xfrm>
            <a:off x="0" y="6477000"/>
            <a:ext cx="1524000" cy="381000"/>
          </a:xfrm>
          <a:prstGeom prst="rect">
            <a:avLst/>
          </a:prstGeom>
          <a:solidFill>
            <a:srgbClr val="FFFF00"/>
          </a:solidFill>
          <a:ln w="9525">
            <a:solidFill>
              <a:srgbClr val="FFFFFF"/>
            </a:solidFill>
            <a:miter lim="800000"/>
            <a:headEnd/>
            <a:tailEnd/>
          </a:ln>
          <a:effectLst/>
        </p:spPr>
        <p:txBody>
          <a:bodyPr wrap="none" anchor="ctr"/>
          <a:lstStyle/>
          <a:p>
            <a:pPr algn="ctr"/>
            <a:r>
              <a:rPr lang="en-US" altLang="en-US" b="1"/>
              <a:t> Giàn su su</a:t>
            </a:r>
          </a:p>
        </p:txBody>
      </p:sp>
      <p:pic>
        <p:nvPicPr>
          <p:cNvPr id="19465" name="Picture 14" descr="C:\Users\LINHSAN\Desktop\su-tich-cay-chuoi1.jpg"/>
          <p:cNvPicPr>
            <a:picLocks noChangeAspect="1" noChangeArrowheads="1"/>
          </p:cNvPicPr>
          <p:nvPr/>
        </p:nvPicPr>
        <p:blipFill>
          <a:blip r:embed="rId5"/>
          <a:srcRect/>
          <a:stretch>
            <a:fillRect/>
          </a:stretch>
        </p:blipFill>
        <p:spPr bwMode="auto">
          <a:xfrm>
            <a:off x="4572000" y="3276600"/>
            <a:ext cx="4572000" cy="3581400"/>
          </a:xfrm>
          <a:prstGeom prst="rect">
            <a:avLst/>
          </a:prstGeom>
          <a:noFill/>
          <a:ln w="9525">
            <a:noFill/>
            <a:miter lim="800000"/>
            <a:headEnd/>
            <a:tailEnd/>
          </a:ln>
        </p:spPr>
      </p:pic>
      <p:sp>
        <p:nvSpPr>
          <p:cNvPr id="19466" name="Rectangle 10"/>
          <p:cNvSpPr>
            <a:spLocks noChangeArrowheads="1"/>
          </p:cNvSpPr>
          <p:nvPr/>
        </p:nvSpPr>
        <p:spPr bwMode="auto">
          <a:xfrm>
            <a:off x="4648200" y="6477000"/>
            <a:ext cx="1828800" cy="381000"/>
          </a:xfrm>
          <a:prstGeom prst="rect">
            <a:avLst/>
          </a:prstGeom>
          <a:solidFill>
            <a:srgbClr val="FFFF00"/>
          </a:solidFill>
          <a:ln w="9525">
            <a:solidFill>
              <a:srgbClr val="FFFFFF"/>
            </a:solidFill>
            <a:miter lim="800000"/>
            <a:headEnd/>
            <a:tailEnd/>
          </a:ln>
          <a:effectLst/>
        </p:spPr>
        <p:txBody>
          <a:bodyPr wrap="none" anchor="ctr"/>
          <a:lstStyle/>
          <a:p>
            <a:pPr algn="ctr"/>
            <a:r>
              <a:rPr lang="en-US" altLang="en-US" b="1"/>
              <a:t>Cây chuối tiêu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1000" fill="hold"/>
                                        <p:tgtEl>
                                          <p:spTgt spid="19460"/>
                                        </p:tgtEl>
                                        <p:attrNameLst>
                                          <p:attrName>ppt_w</p:attrName>
                                        </p:attrNameLst>
                                      </p:cBhvr>
                                      <p:tavLst>
                                        <p:tav tm="0">
                                          <p:val>
                                            <p:strVal val="#ppt_w*0.70"/>
                                          </p:val>
                                        </p:tav>
                                        <p:tav tm="100000">
                                          <p:val>
                                            <p:strVal val="#ppt_w"/>
                                          </p:val>
                                        </p:tav>
                                      </p:tavLst>
                                    </p:anim>
                                    <p:anim calcmode="lin" valueType="num">
                                      <p:cBhvr>
                                        <p:cTn id="8" dur="1000" fill="hold"/>
                                        <p:tgtEl>
                                          <p:spTgt spid="19460"/>
                                        </p:tgtEl>
                                        <p:attrNameLst>
                                          <p:attrName>ppt_h</p:attrName>
                                        </p:attrNameLst>
                                      </p:cBhvr>
                                      <p:tavLst>
                                        <p:tav tm="0">
                                          <p:val>
                                            <p:strVal val="#ppt_h"/>
                                          </p:val>
                                        </p:tav>
                                        <p:tav tm="100000">
                                          <p:val>
                                            <p:strVal val="#ppt_h"/>
                                          </p:val>
                                        </p:tav>
                                      </p:tavLst>
                                    </p:anim>
                                    <p:animEffect transition="in" filter="fade">
                                      <p:cBhvr>
                                        <p:cTn id="9" dur="1000"/>
                                        <p:tgtEl>
                                          <p:spTgt spid="1946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9462"/>
                                        </p:tgtEl>
                                        <p:attrNameLst>
                                          <p:attrName>style.visibility</p:attrName>
                                        </p:attrNameLst>
                                      </p:cBhvr>
                                      <p:to>
                                        <p:strVal val="visible"/>
                                      </p:to>
                                    </p:set>
                                    <p:anim calcmode="lin" valueType="num">
                                      <p:cBhvr>
                                        <p:cTn id="14" dur="1000" fill="hold"/>
                                        <p:tgtEl>
                                          <p:spTgt spid="19462"/>
                                        </p:tgtEl>
                                        <p:attrNameLst>
                                          <p:attrName>ppt_w</p:attrName>
                                        </p:attrNameLst>
                                      </p:cBhvr>
                                      <p:tavLst>
                                        <p:tav tm="0">
                                          <p:val>
                                            <p:strVal val="#ppt_w*0.70"/>
                                          </p:val>
                                        </p:tav>
                                        <p:tav tm="100000">
                                          <p:val>
                                            <p:strVal val="#ppt_w"/>
                                          </p:val>
                                        </p:tav>
                                      </p:tavLst>
                                    </p:anim>
                                    <p:anim calcmode="lin" valueType="num">
                                      <p:cBhvr>
                                        <p:cTn id="15" dur="1000" fill="hold"/>
                                        <p:tgtEl>
                                          <p:spTgt spid="19462"/>
                                        </p:tgtEl>
                                        <p:attrNameLst>
                                          <p:attrName>ppt_h</p:attrName>
                                        </p:attrNameLst>
                                      </p:cBhvr>
                                      <p:tavLst>
                                        <p:tav tm="0">
                                          <p:val>
                                            <p:strVal val="#ppt_h"/>
                                          </p:val>
                                        </p:tav>
                                        <p:tav tm="100000">
                                          <p:val>
                                            <p:strVal val="#ppt_h"/>
                                          </p:val>
                                        </p:tav>
                                      </p:tavLst>
                                    </p:anim>
                                    <p:animEffect transition="in" filter="fade">
                                      <p:cBhvr>
                                        <p:cTn id="16" dur="1000"/>
                                        <p:tgtEl>
                                          <p:spTgt spid="1946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9464"/>
                                        </p:tgtEl>
                                        <p:attrNameLst>
                                          <p:attrName>style.visibility</p:attrName>
                                        </p:attrNameLst>
                                      </p:cBhvr>
                                      <p:to>
                                        <p:strVal val="visible"/>
                                      </p:to>
                                    </p:set>
                                    <p:anim calcmode="lin" valueType="num">
                                      <p:cBhvr>
                                        <p:cTn id="21" dur="1000" fill="hold"/>
                                        <p:tgtEl>
                                          <p:spTgt spid="19464"/>
                                        </p:tgtEl>
                                        <p:attrNameLst>
                                          <p:attrName>ppt_w</p:attrName>
                                        </p:attrNameLst>
                                      </p:cBhvr>
                                      <p:tavLst>
                                        <p:tav tm="0">
                                          <p:val>
                                            <p:strVal val="#ppt_w*0.70"/>
                                          </p:val>
                                        </p:tav>
                                        <p:tav tm="100000">
                                          <p:val>
                                            <p:strVal val="#ppt_w"/>
                                          </p:val>
                                        </p:tav>
                                      </p:tavLst>
                                    </p:anim>
                                    <p:anim calcmode="lin" valueType="num">
                                      <p:cBhvr>
                                        <p:cTn id="22" dur="1000" fill="hold"/>
                                        <p:tgtEl>
                                          <p:spTgt spid="19464"/>
                                        </p:tgtEl>
                                        <p:attrNameLst>
                                          <p:attrName>ppt_h</p:attrName>
                                        </p:attrNameLst>
                                      </p:cBhvr>
                                      <p:tavLst>
                                        <p:tav tm="0">
                                          <p:val>
                                            <p:strVal val="#ppt_h"/>
                                          </p:val>
                                        </p:tav>
                                        <p:tav tm="100000">
                                          <p:val>
                                            <p:strVal val="#ppt_h"/>
                                          </p:val>
                                        </p:tav>
                                      </p:tavLst>
                                    </p:anim>
                                    <p:animEffect transition="in" filter="fade">
                                      <p:cBhvr>
                                        <p:cTn id="23" dur="1000"/>
                                        <p:tgtEl>
                                          <p:spTgt spid="19464"/>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9466"/>
                                        </p:tgtEl>
                                        <p:attrNameLst>
                                          <p:attrName>style.visibility</p:attrName>
                                        </p:attrNameLst>
                                      </p:cBhvr>
                                      <p:to>
                                        <p:strVal val="visible"/>
                                      </p:to>
                                    </p:set>
                                    <p:anim calcmode="lin" valueType="num">
                                      <p:cBhvr>
                                        <p:cTn id="28" dur="1000" fill="hold"/>
                                        <p:tgtEl>
                                          <p:spTgt spid="19466"/>
                                        </p:tgtEl>
                                        <p:attrNameLst>
                                          <p:attrName>ppt_w</p:attrName>
                                        </p:attrNameLst>
                                      </p:cBhvr>
                                      <p:tavLst>
                                        <p:tav tm="0">
                                          <p:val>
                                            <p:strVal val="#ppt_w*0.70"/>
                                          </p:val>
                                        </p:tav>
                                        <p:tav tm="100000">
                                          <p:val>
                                            <p:strVal val="#ppt_w"/>
                                          </p:val>
                                        </p:tav>
                                      </p:tavLst>
                                    </p:anim>
                                    <p:anim calcmode="lin" valueType="num">
                                      <p:cBhvr>
                                        <p:cTn id="29" dur="1000" fill="hold"/>
                                        <p:tgtEl>
                                          <p:spTgt spid="19466"/>
                                        </p:tgtEl>
                                        <p:attrNameLst>
                                          <p:attrName>ppt_h</p:attrName>
                                        </p:attrNameLst>
                                      </p:cBhvr>
                                      <p:tavLst>
                                        <p:tav tm="0">
                                          <p:val>
                                            <p:strVal val="#ppt_h"/>
                                          </p:val>
                                        </p:tav>
                                        <p:tav tm="100000">
                                          <p:val>
                                            <p:strVal val="#ppt_h"/>
                                          </p:val>
                                        </p:tav>
                                      </p:tavLst>
                                    </p:anim>
                                    <p:animEffect transition="in" filter="fade">
                                      <p:cBhvr>
                                        <p:cTn id="30" dur="1000"/>
                                        <p:tgtEl>
                                          <p:spTgt spid="19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P spid="19462" grpId="0" animBg="1"/>
      <p:bldP spid="19464" grpId="0" animBg="1"/>
      <p:bldP spid="1946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7347" name="Text Box 3"/>
          <p:cNvSpPr txBox="1">
            <a:spLocks noChangeArrowheads="1"/>
          </p:cNvSpPr>
          <p:nvPr/>
        </p:nvSpPr>
        <p:spPr bwMode="auto">
          <a:xfrm>
            <a:off x="2514600" y="-76200"/>
            <a:ext cx="4876800" cy="457200"/>
          </a:xfrm>
          <a:prstGeom prst="rect">
            <a:avLst/>
          </a:prstGeom>
          <a:noFill/>
          <a:ln w="9525">
            <a:noFill/>
            <a:miter lim="800000"/>
            <a:headEnd/>
            <a:tailEnd/>
          </a:ln>
        </p:spPr>
        <p:txBody>
          <a:bodyPr>
            <a:spAutoFit/>
          </a:bodyPr>
          <a:lstStyle/>
          <a:p>
            <a:r>
              <a:rPr lang="en-US" sz="2400" b="1" i="1">
                <a:latin typeface="Times New Roman" pitchFamily="18" charset="0"/>
                <a:cs typeface="Arial" pitchFamily="34" charset="0"/>
              </a:rPr>
              <a:t> </a:t>
            </a:r>
          </a:p>
        </p:txBody>
      </p:sp>
      <p:sp>
        <p:nvSpPr>
          <p:cNvPr id="57348" name="Text Box 5"/>
          <p:cNvSpPr txBox="1">
            <a:spLocks noChangeArrowheads="1"/>
          </p:cNvSpPr>
          <p:nvPr/>
        </p:nvSpPr>
        <p:spPr bwMode="auto">
          <a:xfrm>
            <a:off x="990600" y="2895600"/>
            <a:ext cx="7467600" cy="793750"/>
          </a:xfrm>
          <a:prstGeom prst="rect">
            <a:avLst/>
          </a:prstGeom>
          <a:noFill/>
          <a:ln w="9525">
            <a:noFill/>
            <a:miter lim="800000"/>
            <a:headEnd/>
            <a:tailEnd/>
          </a:ln>
        </p:spPr>
        <p:txBody>
          <a:bodyPr>
            <a:spAutoFit/>
          </a:bodyPr>
          <a:lstStyle/>
          <a:p>
            <a:r>
              <a:rPr lang="en-US">
                <a:latin typeface="Times New Roman" pitchFamily="18" charset="0"/>
                <a:cs typeface="Arial" pitchFamily="34" charset="0"/>
              </a:rPr>
              <a:t> </a:t>
            </a:r>
          </a:p>
          <a:p>
            <a:endParaRPr lang="en-US" sz="2800" b="1">
              <a:latin typeface="Times New Roman" pitchFamily="18" charset="0"/>
              <a:cs typeface="Arial" pitchFamily="34" charset="0"/>
            </a:endParaRPr>
          </a:p>
        </p:txBody>
      </p:sp>
      <p:sp>
        <p:nvSpPr>
          <p:cNvPr id="24585" name="Text Box 9"/>
          <p:cNvSpPr txBox="1">
            <a:spLocks noChangeArrowheads="1"/>
          </p:cNvSpPr>
          <p:nvPr/>
        </p:nvSpPr>
        <p:spPr bwMode="auto">
          <a:xfrm>
            <a:off x="228600" y="4419600"/>
            <a:ext cx="8534400" cy="641350"/>
          </a:xfrm>
          <a:prstGeom prst="rect">
            <a:avLst/>
          </a:prstGeom>
          <a:noFill/>
          <a:ln w="9525">
            <a:noFill/>
            <a:miter lim="800000"/>
            <a:headEnd/>
            <a:tailEnd/>
          </a:ln>
        </p:spPr>
        <p:txBody>
          <a:bodyPr>
            <a:spAutoFit/>
          </a:bodyPr>
          <a:lstStyle/>
          <a:p>
            <a:pPr>
              <a:spcBef>
                <a:spcPct val="50000"/>
              </a:spcBef>
            </a:pPr>
            <a:r>
              <a:rPr lang="en-US" sz="3600" b="1">
                <a:solidFill>
                  <a:srgbClr val="FFFF00"/>
                </a:solidFill>
                <a:latin typeface="VNI-Times" pitchFamily="2" charset="0"/>
                <a:cs typeface="Arial" pitchFamily="34" charset="0"/>
              </a:rPr>
              <a:t>    </a:t>
            </a:r>
            <a:endParaRPr lang="en-US" sz="3200">
              <a:latin typeface="Times New Roman" pitchFamily="18" charset="0"/>
              <a:cs typeface="Times New Roman" pitchFamily="18" charset="0"/>
            </a:endParaRPr>
          </a:p>
        </p:txBody>
      </p:sp>
      <p:sp>
        <p:nvSpPr>
          <p:cNvPr id="57350" name="Oval 11"/>
          <p:cNvSpPr>
            <a:spLocks noChangeArrowheads="1"/>
          </p:cNvSpPr>
          <p:nvPr/>
        </p:nvSpPr>
        <p:spPr bwMode="auto">
          <a:xfrm>
            <a:off x="609600" y="5486400"/>
            <a:ext cx="685800" cy="304800"/>
          </a:xfrm>
          <a:prstGeom prst="ellipse">
            <a:avLst/>
          </a:prstGeom>
          <a:noFill/>
          <a:ln w="9525">
            <a:noFill/>
            <a:round/>
            <a:headEnd/>
            <a:tailEnd/>
          </a:ln>
        </p:spPr>
        <p:txBody>
          <a:bodyPr wrap="none" anchor="ctr"/>
          <a:lstStyle/>
          <a:p>
            <a:endParaRPr lang="en-US" sz="5400">
              <a:cs typeface="Arial" pitchFamily="34" charset="0"/>
            </a:endParaRPr>
          </a:p>
        </p:txBody>
      </p:sp>
      <p:sp>
        <p:nvSpPr>
          <p:cNvPr id="57351" name="Text Box 3"/>
          <p:cNvSpPr txBox="1">
            <a:spLocks noChangeArrowheads="1"/>
          </p:cNvSpPr>
          <p:nvPr/>
        </p:nvSpPr>
        <p:spPr bwMode="auto">
          <a:xfrm>
            <a:off x="2362200" y="425450"/>
            <a:ext cx="5181600" cy="457200"/>
          </a:xfrm>
          <a:prstGeom prst="rect">
            <a:avLst/>
          </a:prstGeom>
          <a:noFill/>
          <a:ln w="9525">
            <a:noFill/>
            <a:miter lim="800000"/>
            <a:headEnd/>
            <a:tailEnd/>
          </a:ln>
        </p:spPr>
        <p:txBody>
          <a:bodyPr>
            <a:spAutoFit/>
          </a:bodyPr>
          <a:lstStyle/>
          <a:p>
            <a:r>
              <a:rPr lang="en-US" sz="2400" b="1" i="1">
                <a:latin typeface="Times New Roman" pitchFamily="18" charset="0"/>
                <a:cs typeface="Arial" pitchFamily="34" charset="0"/>
              </a:rPr>
              <a:t> </a:t>
            </a:r>
          </a:p>
        </p:txBody>
      </p:sp>
      <p:sp>
        <p:nvSpPr>
          <p:cNvPr id="57356" name="Text Box 5"/>
          <p:cNvSpPr txBox="1">
            <a:spLocks noChangeArrowheads="1"/>
          </p:cNvSpPr>
          <p:nvPr/>
        </p:nvSpPr>
        <p:spPr bwMode="auto">
          <a:xfrm>
            <a:off x="990600" y="2895600"/>
            <a:ext cx="7467600" cy="793750"/>
          </a:xfrm>
          <a:prstGeom prst="rect">
            <a:avLst/>
          </a:prstGeom>
          <a:noFill/>
          <a:ln w="9525">
            <a:noFill/>
            <a:miter lim="800000"/>
            <a:headEnd/>
            <a:tailEnd/>
          </a:ln>
        </p:spPr>
        <p:txBody>
          <a:bodyPr>
            <a:spAutoFit/>
          </a:bodyPr>
          <a:lstStyle/>
          <a:p>
            <a:r>
              <a:rPr lang="en-US">
                <a:latin typeface="Times New Roman" pitchFamily="18" charset="0"/>
                <a:cs typeface="Arial" pitchFamily="34" charset="0"/>
              </a:rPr>
              <a:t> </a:t>
            </a:r>
          </a:p>
          <a:p>
            <a:endParaRPr lang="en-US" sz="2800" b="1">
              <a:latin typeface="Times New Roman" pitchFamily="18" charset="0"/>
              <a:cs typeface="Arial" pitchFamily="34" charset="0"/>
            </a:endParaRPr>
          </a:p>
        </p:txBody>
      </p:sp>
      <p:pic>
        <p:nvPicPr>
          <p:cNvPr id="2" name="Picture 16" descr="Book-09-june"/>
          <p:cNvPicPr>
            <a:picLocks noChangeAspect="1" noChangeArrowheads="1" noCrop="1"/>
          </p:cNvPicPr>
          <p:nvPr/>
        </p:nvPicPr>
        <p:blipFill>
          <a:blip r:embed="rId3"/>
          <a:srcRect/>
          <a:stretch>
            <a:fillRect/>
          </a:stretch>
        </p:blipFill>
        <p:spPr bwMode="auto">
          <a:xfrm>
            <a:off x="4038600" y="1600200"/>
            <a:ext cx="1905000" cy="1250950"/>
          </a:xfrm>
          <a:prstGeom prst="rect">
            <a:avLst/>
          </a:prstGeom>
          <a:noFill/>
          <a:ln w="9525">
            <a:noFill/>
            <a:miter lim="800000"/>
            <a:headEnd/>
            <a:tailEnd/>
          </a:ln>
        </p:spPr>
      </p:pic>
      <p:sp>
        <p:nvSpPr>
          <p:cNvPr id="204854" name="Oval 54"/>
          <p:cNvSpPr>
            <a:spLocks noChangeArrowheads="1"/>
          </p:cNvSpPr>
          <p:nvPr/>
        </p:nvSpPr>
        <p:spPr bwMode="auto">
          <a:xfrm>
            <a:off x="762000" y="1752600"/>
            <a:ext cx="2362200" cy="762000"/>
          </a:xfrm>
          <a:prstGeom prst="ellipse">
            <a:avLst/>
          </a:prstGeom>
          <a:solidFill>
            <a:schemeClr val="bg1"/>
          </a:solidFill>
          <a:ln w="57150">
            <a:solidFill>
              <a:srgbClr val="0000FF"/>
            </a:solidFill>
            <a:round/>
            <a:headEnd/>
            <a:tailEnd/>
          </a:ln>
        </p:spPr>
        <p:txBody>
          <a:bodyPr wrap="none" anchor="ctr"/>
          <a:lstStyle/>
          <a:p>
            <a:pPr algn="ctr" eaLnBrk="0" hangingPunct="0"/>
            <a:r>
              <a:rPr lang="en-US" sz="2000" b="1">
                <a:cs typeface="Arial" pitchFamily="34" charset="0"/>
              </a:rPr>
              <a:t>THỰC HÀNH</a:t>
            </a:r>
          </a:p>
        </p:txBody>
      </p:sp>
      <p:sp>
        <p:nvSpPr>
          <p:cNvPr id="57359" name="AutoShape 15"/>
          <p:cNvSpPr>
            <a:spLocks noChangeArrowheads="1"/>
          </p:cNvSpPr>
          <p:nvPr/>
        </p:nvSpPr>
        <p:spPr bwMode="auto">
          <a:xfrm>
            <a:off x="6248400" y="914400"/>
            <a:ext cx="2133600" cy="1905000"/>
          </a:xfrm>
          <a:prstGeom prst="irregularSeal1">
            <a:avLst/>
          </a:prstGeom>
          <a:solidFill>
            <a:schemeClr val="accent1"/>
          </a:solidFill>
          <a:ln w="9525">
            <a:solidFill>
              <a:schemeClr val="tx1"/>
            </a:solidFill>
            <a:miter lim="800000"/>
            <a:headEnd/>
            <a:tailEnd/>
          </a:ln>
          <a:effectLst/>
        </p:spPr>
        <p:txBody>
          <a:bodyPr wrap="none" anchor="ctr"/>
          <a:lstStyle/>
          <a:p>
            <a:pPr algn="ctr"/>
            <a:r>
              <a:rPr lang="en-US" sz="2400">
                <a:solidFill>
                  <a:srgbClr val="FF3300"/>
                </a:solidFill>
                <a:effectLst>
                  <a:outerShdw blurRad="38100" dist="38100" dir="2700000" algn="tl">
                    <a:srgbClr val="000000"/>
                  </a:outerShdw>
                </a:effectLst>
                <a:cs typeface="Arial" pitchFamily="34" charset="0"/>
              </a:rPr>
              <a:t>10 phút</a:t>
            </a:r>
          </a:p>
        </p:txBody>
      </p:sp>
      <p:sp>
        <p:nvSpPr>
          <p:cNvPr id="22542" name="Text Box 14"/>
          <p:cNvSpPr txBox="1">
            <a:spLocks noChangeArrowheads="1"/>
          </p:cNvSpPr>
          <p:nvPr/>
        </p:nvSpPr>
        <p:spPr bwMode="auto">
          <a:xfrm>
            <a:off x="381000" y="2819400"/>
            <a:ext cx="8699500" cy="2228850"/>
          </a:xfrm>
          <a:prstGeom prst="rect">
            <a:avLst/>
          </a:prstGeom>
          <a:noFill/>
          <a:ln w="9525">
            <a:noFill/>
            <a:miter lim="800000"/>
            <a:headEnd/>
            <a:tailEnd/>
          </a:ln>
          <a:effectLst/>
        </p:spPr>
        <p:txBody>
          <a:bodyPr>
            <a:spAutoFit/>
          </a:bodyPr>
          <a:lstStyle/>
          <a:p>
            <a:pPr marL="342900" indent="-342900">
              <a:spcBef>
                <a:spcPct val="50000"/>
              </a:spcBef>
            </a:pPr>
            <a:r>
              <a:rPr lang="en-US" altLang="en-US" sz="2800" b="1">
                <a:latin typeface="Times New Roman" pitchFamily="18" charset="0"/>
              </a:rPr>
              <a:t>2</a:t>
            </a:r>
            <a:r>
              <a:rPr lang="en-US" altLang="en-US" sz="2800">
                <a:latin typeface="Times New Roman" pitchFamily="18" charset="0"/>
              </a:rPr>
              <a:t>. </a:t>
            </a:r>
            <a:r>
              <a:rPr lang="en-US" altLang="en-US" sz="2800" b="1">
                <a:solidFill>
                  <a:srgbClr val="FF0000"/>
                </a:solidFill>
                <a:latin typeface="Times New Roman" pitchFamily="18" charset="0"/>
              </a:rPr>
              <a:t>Lập dàn ý</a:t>
            </a:r>
            <a:r>
              <a:rPr lang="en-US" altLang="en-US" sz="2800">
                <a:latin typeface="Times New Roman" pitchFamily="18" charset="0"/>
              </a:rPr>
              <a:t> miêu tả một cây ăn quả quen thuộc theo một trong hai cách đã học:</a:t>
            </a:r>
          </a:p>
          <a:p>
            <a:pPr marL="342900" indent="-342900">
              <a:spcBef>
                <a:spcPct val="50000"/>
              </a:spcBef>
              <a:buFontTx/>
              <a:buAutoNum type="alphaLcParenR"/>
            </a:pPr>
            <a:r>
              <a:rPr lang="en-US" altLang="en-US" sz="2800">
                <a:latin typeface="Times New Roman" pitchFamily="18" charset="0"/>
              </a:rPr>
              <a:t>Tả lần lượt từng bộ  phận của cây.</a:t>
            </a:r>
          </a:p>
          <a:p>
            <a:pPr marL="342900" indent="-342900">
              <a:spcBef>
                <a:spcPct val="50000"/>
              </a:spcBef>
              <a:buFontTx/>
              <a:buAutoNum type="alphaLcParenR"/>
            </a:pPr>
            <a:r>
              <a:rPr lang="en-US" altLang="en-US" sz="2800">
                <a:latin typeface="Times New Roman" pitchFamily="18" charset="0"/>
              </a:rPr>
              <a:t>Tả lần lượt từng thời kì phát triển của cây</a:t>
            </a:r>
            <a:r>
              <a:rPr lang="en-US" altLang="en-US" sz="2800" b="1">
                <a:latin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04854"/>
                                        </p:tgtEl>
                                        <p:attrNameLst>
                                          <p:attrName>style.visibility</p:attrName>
                                        </p:attrNameLst>
                                      </p:cBhvr>
                                      <p:to>
                                        <p:strVal val="visible"/>
                                      </p:to>
                                    </p:set>
                                    <p:animEffect transition="in" filter="fade">
                                      <p:cBhvr>
                                        <p:cTn id="7" dur="2000"/>
                                        <p:tgtEl>
                                          <p:spTgt spid="204854"/>
                                        </p:tgtEl>
                                      </p:cBhvr>
                                    </p:animEffect>
                                    <p:anim calcmode="lin" valueType="num">
                                      <p:cBhvr>
                                        <p:cTn id="8" dur="2000" fill="hold"/>
                                        <p:tgtEl>
                                          <p:spTgt spid="204854"/>
                                        </p:tgtEl>
                                        <p:attrNameLst>
                                          <p:attrName>style.rotation</p:attrName>
                                        </p:attrNameLst>
                                      </p:cBhvr>
                                      <p:tavLst>
                                        <p:tav tm="0">
                                          <p:val>
                                            <p:fltVal val="720"/>
                                          </p:val>
                                        </p:tav>
                                        <p:tav tm="100000">
                                          <p:val>
                                            <p:fltVal val="0"/>
                                          </p:val>
                                        </p:tav>
                                      </p:tavLst>
                                    </p:anim>
                                    <p:anim calcmode="lin" valueType="num">
                                      <p:cBhvr>
                                        <p:cTn id="9" dur="2000" fill="hold"/>
                                        <p:tgtEl>
                                          <p:spTgt spid="204854"/>
                                        </p:tgtEl>
                                        <p:attrNameLst>
                                          <p:attrName>ppt_h</p:attrName>
                                        </p:attrNameLst>
                                      </p:cBhvr>
                                      <p:tavLst>
                                        <p:tav tm="0">
                                          <p:val>
                                            <p:fltVal val="0"/>
                                          </p:val>
                                        </p:tav>
                                        <p:tav tm="100000">
                                          <p:val>
                                            <p:strVal val="#ppt_h"/>
                                          </p:val>
                                        </p:tav>
                                      </p:tavLst>
                                    </p:anim>
                                    <p:anim calcmode="lin" valueType="num">
                                      <p:cBhvr>
                                        <p:cTn id="10" dur="2000" fill="hold"/>
                                        <p:tgtEl>
                                          <p:spTgt spid="20485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57359"/>
                                        </p:tgtEl>
                                        <p:attrNameLst>
                                          <p:attrName>style.visibility</p:attrName>
                                        </p:attrNameLst>
                                      </p:cBhvr>
                                      <p:to>
                                        <p:strVal val="visible"/>
                                      </p:to>
                                    </p:set>
                                    <p:animEffect transition="in" filter="fade">
                                      <p:cBhvr>
                                        <p:cTn id="15" dur="770" decel="100000"/>
                                        <p:tgtEl>
                                          <p:spTgt spid="57359"/>
                                        </p:tgtEl>
                                      </p:cBhvr>
                                    </p:animEffect>
                                    <p:animScale>
                                      <p:cBhvr>
                                        <p:cTn id="16" dur="770" decel="100000"/>
                                        <p:tgtEl>
                                          <p:spTgt spid="57359"/>
                                        </p:tgtEl>
                                      </p:cBhvr>
                                      <p:from x="10000" y="10000"/>
                                      <p:to x="200000" y="450000"/>
                                    </p:animScale>
                                    <p:animScale>
                                      <p:cBhvr>
                                        <p:cTn id="17" dur="1230" accel="100000" fill="hold">
                                          <p:stCondLst>
                                            <p:cond delay="770"/>
                                          </p:stCondLst>
                                        </p:cTn>
                                        <p:tgtEl>
                                          <p:spTgt spid="57359"/>
                                        </p:tgtEl>
                                      </p:cBhvr>
                                      <p:from x="200000" y="450000"/>
                                      <p:to x="100000" y="100000"/>
                                    </p:animScale>
                                    <p:set>
                                      <p:cBhvr>
                                        <p:cTn id="18" dur="770" fill="hold"/>
                                        <p:tgtEl>
                                          <p:spTgt spid="57359"/>
                                        </p:tgtEl>
                                        <p:attrNameLst>
                                          <p:attrName>ppt_x</p:attrName>
                                        </p:attrNameLst>
                                      </p:cBhvr>
                                      <p:to>
                                        <p:strVal val="(0.5)"/>
                                      </p:to>
                                    </p:set>
                                    <p:anim from="(0.5)" to="(#ppt_x)" calcmode="lin" valueType="num">
                                      <p:cBhvr>
                                        <p:cTn id="19" dur="1230" accel="100000" fill="hold">
                                          <p:stCondLst>
                                            <p:cond delay="770"/>
                                          </p:stCondLst>
                                        </p:cTn>
                                        <p:tgtEl>
                                          <p:spTgt spid="57359"/>
                                        </p:tgtEl>
                                        <p:attrNameLst>
                                          <p:attrName>ppt_x</p:attrName>
                                        </p:attrNameLst>
                                      </p:cBhvr>
                                    </p:anim>
                                    <p:set>
                                      <p:cBhvr>
                                        <p:cTn id="20" dur="770" fill="hold"/>
                                        <p:tgtEl>
                                          <p:spTgt spid="57359"/>
                                        </p:tgtEl>
                                        <p:attrNameLst>
                                          <p:attrName>ppt_y</p:attrName>
                                        </p:attrNameLst>
                                      </p:cBhvr>
                                      <p:to>
                                        <p:strVal val="(#ppt_y+0.4)"/>
                                      </p:to>
                                    </p:set>
                                    <p:anim from="(#ppt_y+0.4)" to="(#ppt_y)" calcmode="lin" valueType="num">
                                      <p:cBhvr>
                                        <p:cTn id="21" dur="1230" accel="100000" fill="hold">
                                          <p:stCondLst>
                                            <p:cond delay="770"/>
                                          </p:stCondLst>
                                        </p:cTn>
                                        <p:tgtEl>
                                          <p:spTgt spid="57359"/>
                                        </p:tgtEl>
                                        <p:attrNameLst>
                                          <p:attrName>ppt_y</p:attrName>
                                        </p:attrNameLst>
                                      </p:cBhvr>
                                    </p:anim>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4" grpId="0" animBg="1"/>
      <p:bldP spid="573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1" name="AutoShape 7"/>
          <p:cNvSpPr>
            <a:spLocks noChangeArrowheads="1"/>
          </p:cNvSpPr>
          <p:nvPr/>
        </p:nvSpPr>
        <p:spPr bwMode="auto">
          <a:xfrm>
            <a:off x="323850" y="2852738"/>
            <a:ext cx="8569325" cy="3744912"/>
          </a:xfrm>
          <a:prstGeom prst="flowChartAlternateProcess">
            <a:avLst/>
          </a:prstGeom>
          <a:solidFill>
            <a:srgbClr val="FFFF99"/>
          </a:solidFill>
          <a:ln w="38100" algn="ctr">
            <a:solidFill>
              <a:srgbClr val="0033CC"/>
            </a:solidFill>
            <a:miter lim="800000"/>
            <a:headEnd/>
            <a:tailEnd/>
          </a:ln>
          <a:effectLst/>
        </p:spPr>
        <p:txBody>
          <a:bodyPr anchor="ctr">
            <a:spAutoFit/>
          </a:bodyPr>
          <a:lstStyle/>
          <a:p>
            <a:pPr>
              <a:spcBef>
                <a:spcPct val="50000"/>
              </a:spcBef>
            </a:pPr>
            <a:endParaRPr lang="en-US" sz="3200">
              <a:latin typeface="Times New Roman" pitchFamily="18" charset="0"/>
            </a:endParaRPr>
          </a:p>
        </p:txBody>
      </p:sp>
      <p:sp>
        <p:nvSpPr>
          <p:cNvPr id="72712" name="Text Box 8"/>
          <p:cNvSpPr txBox="1">
            <a:spLocks noChangeArrowheads="1"/>
          </p:cNvSpPr>
          <p:nvPr/>
        </p:nvSpPr>
        <p:spPr bwMode="auto">
          <a:xfrm>
            <a:off x="762000" y="3352800"/>
            <a:ext cx="8229600" cy="2654300"/>
          </a:xfrm>
          <a:prstGeom prst="rect">
            <a:avLst/>
          </a:prstGeom>
          <a:noFill/>
          <a:ln w="9525">
            <a:noFill/>
            <a:miter lim="800000"/>
            <a:headEnd/>
            <a:tailEnd/>
          </a:ln>
          <a:effectLst/>
        </p:spPr>
        <p:txBody>
          <a:bodyPr>
            <a:spAutoFit/>
          </a:bodyPr>
          <a:lstStyle/>
          <a:p>
            <a:r>
              <a:rPr lang="en-US" sz="2800">
                <a:solidFill>
                  <a:srgbClr val="0000FF"/>
                </a:solidFill>
                <a:latin typeface="Times New Roman" pitchFamily="18" charset="0"/>
                <a:cs typeface="Times New Roman" pitchFamily="18" charset="0"/>
              </a:rPr>
              <a:t>    </a:t>
            </a:r>
            <a:r>
              <a:rPr lang="en-US" altLang="en-US" sz="2800">
                <a:latin typeface="Times New Roman" pitchFamily="18" charset="0"/>
              </a:rPr>
              <a:t>Bài văn miêu tả cây cối thường có ba phần:</a:t>
            </a:r>
          </a:p>
          <a:p>
            <a:r>
              <a:rPr lang="en-US" altLang="en-US" sz="2800">
                <a:solidFill>
                  <a:srgbClr val="FF0066"/>
                </a:solidFill>
                <a:latin typeface="Times New Roman" pitchFamily="18" charset="0"/>
              </a:rPr>
              <a:t>1. Mở bài:</a:t>
            </a:r>
            <a:r>
              <a:rPr lang="en-US" altLang="en-US" sz="2800">
                <a:latin typeface="Times New Roman" pitchFamily="18" charset="0"/>
              </a:rPr>
              <a:t>    Tả hoặc giới thiệu bao quát về cây.</a:t>
            </a:r>
          </a:p>
          <a:p>
            <a:r>
              <a:rPr lang="en-US" altLang="en-US" sz="2800">
                <a:solidFill>
                  <a:srgbClr val="FF0066"/>
                </a:solidFill>
                <a:latin typeface="Times New Roman" pitchFamily="18" charset="0"/>
              </a:rPr>
              <a:t>2. Thân bài:</a:t>
            </a:r>
            <a:r>
              <a:rPr lang="en-US" altLang="en-US" sz="2800">
                <a:latin typeface="Times New Roman" pitchFamily="18" charset="0"/>
              </a:rPr>
              <a:t> Tả từng bộ phận của cây hoặc tả từng thời kì phát triển của cây.</a:t>
            </a:r>
          </a:p>
          <a:p>
            <a:r>
              <a:rPr lang="en-US" altLang="en-US" sz="2800">
                <a:solidFill>
                  <a:srgbClr val="FF0066"/>
                </a:solidFill>
                <a:latin typeface="Times New Roman" pitchFamily="18" charset="0"/>
              </a:rPr>
              <a:t>3. Kết bài:</a:t>
            </a:r>
            <a:r>
              <a:rPr lang="en-US" altLang="en-US" sz="2800">
                <a:latin typeface="Times New Roman" pitchFamily="18" charset="0"/>
              </a:rPr>
              <a:t> Có thể nêu lợi ích của cây, ấn tượng đặc biệt hoặc tình cảm của người tả với cây.</a:t>
            </a:r>
          </a:p>
        </p:txBody>
      </p:sp>
      <p:sp>
        <p:nvSpPr>
          <p:cNvPr id="72714" name="Oval 6" descr="Recycled paper"/>
          <p:cNvSpPr>
            <a:spLocks noChangeArrowheads="1"/>
          </p:cNvSpPr>
          <p:nvPr/>
        </p:nvSpPr>
        <p:spPr bwMode="auto">
          <a:xfrm>
            <a:off x="2209800" y="1905000"/>
            <a:ext cx="4419600" cy="533400"/>
          </a:xfrm>
          <a:prstGeom prst="ellipse">
            <a:avLst/>
          </a:prstGeom>
          <a:blipFill dpi="0" rotWithShape="1">
            <a:blip r:embed="rId3"/>
            <a:srcRect/>
            <a:tile tx="0" ty="0" sx="100000" sy="100000" flip="none" algn="tl"/>
          </a:blipFill>
          <a:ln w="9525">
            <a:round/>
            <a:headEnd/>
            <a:tailEnd/>
          </a:ln>
          <a:scene3d>
            <a:camera prst="legacyObliqueBottomLeft"/>
            <a:lightRig rig="legacyFlat3" dir="t"/>
          </a:scene3d>
          <a:sp3d extrusionH="430200" prstMaterial="legacyMatte">
            <a:bevelT w="13500" h="13500" prst="angle"/>
            <a:bevelB w="13500" h="13500" prst="angle"/>
            <a:extrusionClr>
              <a:srgbClr val="FFFFFF"/>
            </a:extrusionClr>
          </a:sp3d>
        </p:spPr>
        <p:txBody>
          <a:bodyPr wrap="none" anchor="ctr">
            <a:flatTx/>
          </a:bodyPr>
          <a:lstStyle/>
          <a:p>
            <a:pPr algn="ctr"/>
            <a:endParaRPr lang="en-US" sz="3200" b="1">
              <a:solidFill>
                <a:srgbClr val="FF0000"/>
              </a:solidFill>
              <a:latin typeface="Times New Roman" pitchFamily="18" charset="0"/>
            </a:endParaRPr>
          </a:p>
        </p:txBody>
      </p:sp>
      <p:sp>
        <p:nvSpPr>
          <p:cNvPr id="163846" name="Rectangle 6"/>
          <p:cNvSpPr>
            <a:spLocks noChangeArrowheads="1"/>
          </p:cNvSpPr>
          <p:nvPr/>
        </p:nvSpPr>
        <p:spPr bwMode="auto">
          <a:xfrm>
            <a:off x="3352800" y="1905000"/>
            <a:ext cx="2438400" cy="685800"/>
          </a:xfrm>
          <a:prstGeom prst="rect">
            <a:avLst/>
          </a:prstGeom>
          <a:noFill/>
          <a:ln w="9525">
            <a:noFill/>
            <a:miter lim="800000"/>
            <a:headEnd/>
            <a:tailEnd/>
          </a:ln>
        </p:spPr>
        <p:txBody>
          <a:bodyPr/>
          <a:lstStyle/>
          <a:p>
            <a:pPr marL="342900" indent="-342900">
              <a:spcBef>
                <a:spcPct val="50000"/>
              </a:spcBef>
            </a:pPr>
            <a:r>
              <a:rPr lang="en-US" altLang="en-US" sz="3200" b="1" u="sng" dirty="0" err="1">
                <a:solidFill>
                  <a:srgbClr val="FF0066"/>
                </a:solidFill>
                <a:effectLst>
                  <a:outerShdw blurRad="38100" dist="38100" dir="2700000" algn="tl">
                    <a:srgbClr val="C0C0C0"/>
                  </a:outerShdw>
                </a:effectLst>
                <a:latin typeface="Times New Roman" pitchFamily="18" charset="0"/>
              </a:rPr>
              <a:t>II.Ghi</a:t>
            </a:r>
            <a:r>
              <a:rPr lang="en-US" altLang="en-US" sz="3200" b="1" u="sng" dirty="0">
                <a:solidFill>
                  <a:srgbClr val="FF0066"/>
                </a:solidFill>
                <a:effectLst>
                  <a:outerShdw blurRad="38100" dist="38100" dir="2700000" algn="tl">
                    <a:srgbClr val="C0C0C0"/>
                  </a:outerShdw>
                </a:effectLst>
                <a:latin typeface="Times New Roman" pitchFamily="18" charset="0"/>
              </a:rPr>
              <a:t> </a:t>
            </a:r>
            <a:r>
              <a:rPr lang="en-US" altLang="en-US" sz="3200" b="1" u="sng" dirty="0" err="1">
                <a:solidFill>
                  <a:srgbClr val="FF0066"/>
                </a:solidFill>
                <a:effectLst>
                  <a:outerShdw blurRad="38100" dist="38100" dir="2700000" algn="tl">
                    <a:srgbClr val="C0C0C0"/>
                  </a:outerShdw>
                </a:effectLst>
                <a:latin typeface="Times New Roman" pitchFamily="18" charset="0"/>
              </a:rPr>
              <a:t>nhớ</a:t>
            </a:r>
            <a:endParaRPr lang="en-US" sz="3200" b="1" u="sng" dirty="0">
              <a:solidFill>
                <a:srgbClr val="FF0000"/>
              </a:solidFill>
              <a:effectLst>
                <a:outerShdw blurRad="38100" dist="38100" dir="2700000" algn="tl">
                  <a:srgbClr val="C0C0C0"/>
                </a:outerShdw>
              </a:effectLst>
              <a:latin typeface="Times New Roman" pitchFamily="18" charset="0"/>
            </a:endParaRPr>
          </a:p>
        </p:txBody>
      </p:sp>
      <p:pic>
        <p:nvPicPr>
          <p:cNvPr id="72716" name="Picture 14" descr="WhitecornerFlower"/>
          <p:cNvPicPr>
            <a:picLocks noChangeAspect="1" noChangeArrowheads="1"/>
          </p:cNvPicPr>
          <p:nvPr/>
        </p:nvPicPr>
        <p:blipFill>
          <a:blip r:embed="rId4"/>
          <a:srcRect/>
          <a:stretch>
            <a:fillRect/>
          </a:stretch>
        </p:blipFill>
        <p:spPr bwMode="auto">
          <a:xfrm>
            <a:off x="7886700" y="0"/>
            <a:ext cx="1257300" cy="1371600"/>
          </a:xfrm>
          <a:prstGeom prst="rect">
            <a:avLst/>
          </a:prstGeom>
          <a:noFill/>
          <a:ln w="9525">
            <a:noFill/>
            <a:miter lim="800000"/>
            <a:headEnd/>
            <a:tailEnd/>
          </a:ln>
        </p:spPr>
      </p:pic>
      <p:pic>
        <p:nvPicPr>
          <p:cNvPr id="72717" name="Picture 15" descr="WhitecornerFlower"/>
          <p:cNvPicPr>
            <a:picLocks noChangeAspect="1" noChangeArrowheads="1"/>
          </p:cNvPicPr>
          <p:nvPr/>
        </p:nvPicPr>
        <p:blipFill>
          <a:blip r:embed="rId5"/>
          <a:srcRect/>
          <a:stretch>
            <a:fillRect/>
          </a:stretch>
        </p:blipFill>
        <p:spPr bwMode="auto">
          <a:xfrm>
            <a:off x="0" y="0"/>
            <a:ext cx="1371600" cy="1257300"/>
          </a:xfrm>
          <a:prstGeom prst="rect">
            <a:avLst/>
          </a:prstGeom>
          <a:noFill/>
          <a:ln w="9525">
            <a:noFill/>
            <a:miter lim="800000"/>
            <a:headEnd/>
            <a:tailEnd/>
          </a:ln>
        </p:spPr>
      </p:pic>
      <p:pic>
        <p:nvPicPr>
          <p:cNvPr id="72718" name="Picture 16" descr="WhitecornerFlower"/>
          <p:cNvPicPr>
            <a:picLocks noChangeAspect="1" noChangeArrowheads="1"/>
          </p:cNvPicPr>
          <p:nvPr/>
        </p:nvPicPr>
        <p:blipFill>
          <a:blip r:embed="rId6"/>
          <a:srcRect/>
          <a:stretch>
            <a:fillRect/>
          </a:stretch>
        </p:blipFill>
        <p:spPr bwMode="auto">
          <a:xfrm>
            <a:off x="7772400" y="5600700"/>
            <a:ext cx="1371600" cy="1257300"/>
          </a:xfrm>
          <a:prstGeom prst="rect">
            <a:avLst/>
          </a:prstGeom>
          <a:noFill/>
          <a:ln w="9525">
            <a:noFill/>
            <a:miter lim="800000"/>
            <a:headEnd/>
            <a:tailEnd/>
          </a:ln>
        </p:spPr>
      </p:pic>
      <p:pic>
        <p:nvPicPr>
          <p:cNvPr id="72719" name="Picture 17" descr="WhitecornerFlower"/>
          <p:cNvPicPr>
            <a:picLocks noChangeAspect="1" noChangeArrowheads="1"/>
          </p:cNvPicPr>
          <p:nvPr/>
        </p:nvPicPr>
        <p:blipFill>
          <a:blip r:embed="rId7"/>
          <a:srcRect/>
          <a:stretch>
            <a:fillRect/>
          </a:stretch>
        </p:blipFill>
        <p:spPr bwMode="auto">
          <a:xfrm>
            <a:off x="0" y="5486400"/>
            <a:ext cx="1257300" cy="1371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72714"/>
                                        </p:tgtEl>
                                        <p:attrNameLst>
                                          <p:attrName>style.visibility</p:attrName>
                                        </p:attrNameLst>
                                      </p:cBhvr>
                                      <p:to>
                                        <p:strVal val="visible"/>
                                      </p:to>
                                    </p:set>
                                    <p:animEffect transition="in" filter="fade">
                                      <p:cBhvr>
                                        <p:cTn id="7" dur="770" decel="100000"/>
                                        <p:tgtEl>
                                          <p:spTgt spid="72714"/>
                                        </p:tgtEl>
                                      </p:cBhvr>
                                    </p:animEffect>
                                    <p:animScale>
                                      <p:cBhvr>
                                        <p:cTn id="8" dur="770" decel="100000"/>
                                        <p:tgtEl>
                                          <p:spTgt spid="72714"/>
                                        </p:tgtEl>
                                      </p:cBhvr>
                                      <p:from x="10000" y="10000"/>
                                      <p:to x="200000" y="450000"/>
                                    </p:animScale>
                                    <p:animScale>
                                      <p:cBhvr>
                                        <p:cTn id="9" dur="1230" accel="100000" fill="hold">
                                          <p:stCondLst>
                                            <p:cond delay="770"/>
                                          </p:stCondLst>
                                        </p:cTn>
                                        <p:tgtEl>
                                          <p:spTgt spid="72714"/>
                                        </p:tgtEl>
                                      </p:cBhvr>
                                      <p:from x="200000" y="450000"/>
                                      <p:to x="100000" y="100000"/>
                                    </p:animScale>
                                    <p:set>
                                      <p:cBhvr>
                                        <p:cTn id="10" dur="770" fill="hold"/>
                                        <p:tgtEl>
                                          <p:spTgt spid="72714"/>
                                        </p:tgtEl>
                                        <p:attrNameLst>
                                          <p:attrName>ppt_x</p:attrName>
                                        </p:attrNameLst>
                                      </p:cBhvr>
                                      <p:to>
                                        <p:strVal val="(0.5)"/>
                                      </p:to>
                                    </p:set>
                                    <p:anim from="(0.5)" to="(#ppt_x)" calcmode="lin" valueType="num">
                                      <p:cBhvr>
                                        <p:cTn id="11" dur="1230" accel="100000" fill="hold">
                                          <p:stCondLst>
                                            <p:cond delay="770"/>
                                          </p:stCondLst>
                                        </p:cTn>
                                        <p:tgtEl>
                                          <p:spTgt spid="72714"/>
                                        </p:tgtEl>
                                        <p:attrNameLst>
                                          <p:attrName>ppt_x</p:attrName>
                                        </p:attrNameLst>
                                      </p:cBhvr>
                                    </p:anim>
                                    <p:set>
                                      <p:cBhvr>
                                        <p:cTn id="12" dur="770" fill="hold"/>
                                        <p:tgtEl>
                                          <p:spTgt spid="72714"/>
                                        </p:tgtEl>
                                        <p:attrNameLst>
                                          <p:attrName>ppt_y</p:attrName>
                                        </p:attrNameLst>
                                      </p:cBhvr>
                                      <p:to>
                                        <p:strVal val="(#ppt_y+0.4)"/>
                                      </p:to>
                                    </p:set>
                                    <p:anim from="(#ppt_y+0.4)" to="(#ppt_y)" calcmode="lin" valueType="num">
                                      <p:cBhvr>
                                        <p:cTn id="13" dur="1230" accel="100000" fill="hold">
                                          <p:stCondLst>
                                            <p:cond delay="770"/>
                                          </p:stCondLst>
                                        </p:cTn>
                                        <p:tgtEl>
                                          <p:spTgt spid="72714"/>
                                        </p:tgtEl>
                                        <p:attrNameLst>
                                          <p:attrName>ppt_y</p:attrName>
                                        </p:attrNameLst>
                                      </p:cBhvr>
                                    </p:anim>
                                  </p:childTnLst>
                                </p:cTn>
                              </p:par>
                            </p:childTnLst>
                          </p:cTn>
                        </p:par>
                        <p:par>
                          <p:cTn id="14" fill="hold">
                            <p:stCondLst>
                              <p:cond delay="2000"/>
                            </p:stCondLst>
                            <p:childTnLst>
                              <p:par>
                                <p:cTn id="15" presetID="51" presetClass="entr" presetSubtype="0" fill="hold" nodeType="afterEffect">
                                  <p:stCondLst>
                                    <p:cond delay="0"/>
                                  </p:stCondLst>
                                  <p:childTnLst>
                                    <p:set>
                                      <p:cBhvr>
                                        <p:cTn id="16" dur="1" fill="hold">
                                          <p:stCondLst>
                                            <p:cond delay="0"/>
                                          </p:stCondLst>
                                        </p:cTn>
                                        <p:tgtEl>
                                          <p:spTgt spid="163846">
                                            <p:txEl>
                                              <p:pRg st="0" end="0"/>
                                            </p:txEl>
                                          </p:spTgt>
                                        </p:tgtEl>
                                        <p:attrNameLst>
                                          <p:attrName>style.visibility</p:attrName>
                                        </p:attrNameLst>
                                      </p:cBhvr>
                                      <p:to>
                                        <p:strVal val="visible"/>
                                      </p:to>
                                    </p:set>
                                    <p:animEffect transition="in" filter="fade">
                                      <p:cBhvr>
                                        <p:cTn id="17" dur="770" decel="100000"/>
                                        <p:tgtEl>
                                          <p:spTgt spid="163846">
                                            <p:txEl>
                                              <p:pRg st="0" end="0"/>
                                            </p:txEl>
                                          </p:spTgt>
                                        </p:tgtEl>
                                      </p:cBhvr>
                                    </p:animEffect>
                                    <p:animScale>
                                      <p:cBhvr>
                                        <p:cTn id="18" dur="770" decel="100000"/>
                                        <p:tgtEl>
                                          <p:spTgt spid="163846">
                                            <p:txEl>
                                              <p:pRg st="0" end="0"/>
                                            </p:txEl>
                                          </p:spTgt>
                                        </p:tgtEl>
                                      </p:cBhvr>
                                      <p:from x="10000" y="10000"/>
                                      <p:to x="200000" y="450000"/>
                                    </p:animScale>
                                    <p:animScale>
                                      <p:cBhvr>
                                        <p:cTn id="19" dur="1230" accel="100000" fill="hold">
                                          <p:stCondLst>
                                            <p:cond delay="770"/>
                                          </p:stCondLst>
                                        </p:cTn>
                                        <p:tgtEl>
                                          <p:spTgt spid="163846">
                                            <p:txEl>
                                              <p:pRg st="0" end="0"/>
                                            </p:txEl>
                                          </p:spTgt>
                                        </p:tgtEl>
                                      </p:cBhvr>
                                      <p:from x="200000" y="450000"/>
                                      <p:to x="100000" y="100000"/>
                                    </p:animScale>
                                    <p:set>
                                      <p:cBhvr>
                                        <p:cTn id="20" dur="770" fill="hold"/>
                                        <p:tgtEl>
                                          <p:spTgt spid="163846">
                                            <p:txEl>
                                              <p:pRg st="0" end="0"/>
                                            </p:txEl>
                                          </p:spTgt>
                                        </p:tgtEl>
                                        <p:attrNameLst>
                                          <p:attrName>ppt_x</p:attrName>
                                        </p:attrNameLst>
                                      </p:cBhvr>
                                      <p:to>
                                        <p:strVal val="(0.5)"/>
                                      </p:to>
                                    </p:set>
                                    <p:anim from="(0.5)" to="(#ppt_x)" calcmode="lin" valueType="num">
                                      <p:cBhvr>
                                        <p:cTn id="21" dur="1230" accel="100000" fill="hold">
                                          <p:stCondLst>
                                            <p:cond delay="770"/>
                                          </p:stCondLst>
                                        </p:cTn>
                                        <p:tgtEl>
                                          <p:spTgt spid="163846">
                                            <p:txEl>
                                              <p:pRg st="0" end="0"/>
                                            </p:txEl>
                                          </p:spTgt>
                                        </p:tgtEl>
                                        <p:attrNameLst>
                                          <p:attrName>ppt_x</p:attrName>
                                        </p:attrNameLst>
                                      </p:cBhvr>
                                    </p:anim>
                                    <p:set>
                                      <p:cBhvr>
                                        <p:cTn id="22" dur="770" fill="hold"/>
                                        <p:tgtEl>
                                          <p:spTgt spid="163846">
                                            <p:txEl>
                                              <p:pRg st="0" end="0"/>
                                            </p:txEl>
                                          </p:spTgt>
                                        </p:tgtEl>
                                        <p:attrNameLst>
                                          <p:attrName>ppt_y</p:attrName>
                                        </p:attrNameLst>
                                      </p:cBhvr>
                                      <p:to>
                                        <p:strVal val="(#ppt_y+0.4)"/>
                                      </p:to>
                                    </p:set>
                                    <p:anim from="(#ppt_y+0.4)" to="(#ppt_y)" calcmode="lin" valueType="num">
                                      <p:cBhvr>
                                        <p:cTn id="23" dur="1230" accel="100000" fill="hold">
                                          <p:stCondLst>
                                            <p:cond delay="770"/>
                                          </p:stCondLst>
                                        </p:cTn>
                                        <p:tgtEl>
                                          <p:spTgt spid="163846">
                                            <p:txEl>
                                              <p:pRg st="0" end="0"/>
                                            </p:txEl>
                                          </p:spTgt>
                                        </p:tgtEl>
                                        <p:attrNameLst>
                                          <p:attrName>ppt_y</p:attrName>
                                        </p:attrNameLst>
                                      </p:cBhvr>
                                    </p:anim>
                                  </p:childTnLst>
                                  <p:subTnLst>
                                    <p:audio>
                                      <p:cMediaNode>
                                        <p:cTn display="0" masterRel="sameClick">
                                          <p:stCondLst>
                                            <p:cond evt="begin" delay="0">
                                              <p:tn val="15"/>
                                            </p:cond>
                                          </p:stCondLst>
                                          <p:endCondLst>
                                            <p:cond evt="onStopAudio" delay="0">
                                              <p:tgtEl>
                                                <p:sldTgt/>
                                              </p:tgtEl>
                                            </p:cond>
                                          </p:endCondLst>
                                        </p:cTn>
                                        <p:tgtEl>
                                          <p:sndTgt r:embed="rId2" name="chimes.wav" builtIn="1"/>
                                        </p:tgtEl>
                                      </p:cMediaNode>
                                    </p:audio>
                                  </p:sub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72712">
                                            <p:txEl>
                                              <p:pRg st="0" end="0"/>
                                            </p:txEl>
                                          </p:spTgt>
                                        </p:tgtEl>
                                        <p:attrNameLst>
                                          <p:attrName>style.visibility</p:attrName>
                                        </p:attrNameLst>
                                      </p:cBhvr>
                                      <p:to>
                                        <p:strVal val="visible"/>
                                      </p:to>
                                    </p:set>
                                    <p:anim calcmode="discrete" valueType="clr">
                                      <p:cBhvr override="childStyle">
                                        <p:cTn id="28" dur="80"/>
                                        <p:tgtEl>
                                          <p:spTgt spid="727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2712">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72712">
                                            <p:txEl>
                                              <p:pRg st="0" end="0"/>
                                            </p:txEl>
                                          </p:spTgt>
                                        </p:tgtEl>
                                        <p:attrNameLst>
                                          <p:attrName>fill.type</p:attrName>
                                        </p:attrNameLst>
                                      </p:cBhvr>
                                      <p:to>
                                        <p:strVal val="solid"/>
                                      </p:to>
                                    </p:set>
                                  </p:childTnLst>
                                </p:cTn>
                              </p:par>
                            </p:childTnLst>
                          </p:cTn>
                        </p:par>
                        <p:par>
                          <p:cTn id="31" fill="hold">
                            <p:stCondLst>
                              <p:cond delay="1360"/>
                            </p:stCondLst>
                            <p:childTnLst>
                              <p:par>
                                <p:cTn id="32" presetID="27" presetClass="entr" presetSubtype="0" fill="hold" nodeType="afterEffect">
                                  <p:stCondLst>
                                    <p:cond delay="0"/>
                                  </p:stCondLst>
                                  <p:iterate type="lt">
                                    <p:tmPct val="50000"/>
                                  </p:iterate>
                                  <p:childTnLst>
                                    <p:set>
                                      <p:cBhvr>
                                        <p:cTn id="33" dur="1" fill="hold">
                                          <p:stCondLst>
                                            <p:cond delay="0"/>
                                          </p:stCondLst>
                                        </p:cTn>
                                        <p:tgtEl>
                                          <p:spTgt spid="72712">
                                            <p:txEl>
                                              <p:pRg st="1" end="1"/>
                                            </p:txEl>
                                          </p:spTgt>
                                        </p:tgtEl>
                                        <p:attrNameLst>
                                          <p:attrName>style.visibility</p:attrName>
                                        </p:attrNameLst>
                                      </p:cBhvr>
                                      <p:to>
                                        <p:strVal val="visible"/>
                                      </p:to>
                                    </p:set>
                                    <p:anim calcmode="discrete" valueType="clr">
                                      <p:cBhvr override="childStyle">
                                        <p:cTn id="34" dur="80"/>
                                        <p:tgtEl>
                                          <p:spTgt spid="7271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72712">
                                            <p:txEl>
                                              <p:pRg st="1" end="1"/>
                                            </p:txEl>
                                          </p:spTgt>
                                        </p:tgtEl>
                                        <p:attrNameLst>
                                          <p:attrName>fillcolor</p:attrName>
                                        </p:attrNameLst>
                                      </p:cBhvr>
                                      <p:tavLst>
                                        <p:tav tm="0">
                                          <p:val>
                                            <p:clrVal>
                                              <a:schemeClr val="accent2"/>
                                            </p:clrVal>
                                          </p:val>
                                        </p:tav>
                                        <p:tav tm="50000">
                                          <p:val>
                                            <p:clrVal>
                                              <a:schemeClr val="hlink"/>
                                            </p:clrVal>
                                          </p:val>
                                        </p:tav>
                                      </p:tavLst>
                                    </p:anim>
                                    <p:set>
                                      <p:cBhvr>
                                        <p:cTn id="36" dur="80"/>
                                        <p:tgtEl>
                                          <p:spTgt spid="72712">
                                            <p:txEl>
                                              <p:pRg st="1" end="1"/>
                                            </p:txEl>
                                          </p:spTgt>
                                        </p:tgtEl>
                                        <p:attrNameLst>
                                          <p:attrName>fill.type</p:attrName>
                                        </p:attrNameLst>
                                      </p:cBhvr>
                                      <p:to>
                                        <p:strVal val="solid"/>
                                      </p:to>
                                    </p:set>
                                  </p:childTnLst>
                                </p:cTn>
                              </p:par>
                            </p:childTnLst>
                          </p:cTn>
                        </p:par>
                        <p:par>
                          <p:cTn id="37" fill="hold">
                            <p:stCondLst>
                              <p:cond delay="2840"/>
                            </p:stCondLst>
                            <p:childTnLst>
                              <p:par>
                                <p:cTn id="38" presetID="27" presetClass="entr" presetSubtype="0" fill="hold" nodeType="afterEffect">
                                  <p:stCondLst>
                                    <p:cond delay="0"/>
                                  </p:stCondLst>
                                  <p:iterate type="lt">
                                    <p:tmPct val="50000"/>
                                  </p:iterate>
                                  <p:childTnLst>
                                    <p:set>
                                      <p:cBhvr>
                                        <p:cTn id="39" dur="1" fill="hold">
                                          <p:stCondLst>
                                            <p:cond delay="0"/>
                                          </p:stCondLst>
                                        </p:cTn>
                                        <p:tgtEl>
                                          <p:spTgt spid="72712">
                                            <p:txEl>
                                              <p:pRg st="2" end="2"/>
                                            </p:txEl>
                                          </p:spTgt>
                                        </p:tgtEl>
                                        <p:attrNameLst>
                                          <p:attrName>style.visibility</p:attrName>
                                        </p:attrNameLst>
                                      </p:cBhvr>
                                      <p:to>
                                        <p:strVal val="visible"/>
                                      </p:to>
                                    </p:set>
                                    <p:anim calcmode="discrete" valueType="clr">
                                      <p:cBhvr override="childStyle">
                                        <p:cTn id="40" dur="80"/>
                                        <p:tgtEl>
                                          <p:spTgt spid="7271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72712">
                                            <p:txEl>
                                              <p:pRg st="2" end="2"/>
                                            </p:txEl>
                                          </p:spTgt>
                                        </p:tgtEl>
                                        <p:attrNameLst>
                                          <p:attrName>fillcolor</p:attrName>
                                        </p:attrNameLst>
                                      </p:cBhvr>
                                      <p:tavLst>
                                        <p:tav tm="0">
                                          <p:val>
                                            <p:clrVal>
                                              <a:schemeClr val="accent2"/>
                                            </p:clrVal>
                                          </p:val>
                                        </p:tav>
                                        <p:tav tm="50000">
                                          <p:val>
                                            <p:clrVal>
                                              <a:schemeClr val="hlink"/>
                                            </p:clrVal>
                                          </p:val>
                                        </p:tav>
                                      </p:tavLst>
                                    </p:anim>
                                    <p:set>
                                      <p:cBhvr>
                                        <p:cTn id="42" dur="80"/>
                                        <p:tgtEl>
                                          <p:spTgt spid="72712">
                                            <p:txEl>
                                              <p:pRg st="2" end="2"/>
                                            </p:txEl>
                                          </p:spTgt>
                                        </p:tgtEl>
                                        <p:attrNameLst>
                                          <p:attrName>fill.type</p:attrName>
                                        </p:attrNameLst>
                                      </p:cBhvr>
                                      <p:to>
                                        <p:strVal val="solid"/>
                                      </p:to>
                                    </p:set>
                                  </p:childTnLst>
                                </p:cTn>
                              </p:par>
                            </p:childTnLst>
                          </p:cTn>
                        </p:par>
                        <p:par>
                          <p:cTn id="43" fill="hold">
                            <p:stCondLst>
                              <p:cond delay="5280"/>
                            </p:stCondLst>
                            <p:childTnLst>
                              <p:par>
                                <p:cTn id="44" presetID="27" presetClass="entr" presetSubtype="0" fill="hold" nodeType="afterEffect">
                                  <p:stCondLst>
                                    <p:cond delay="0"/>
                                  </p:stCondLst>
                                  <p:iterate type="lt">
                                    <p:tmPct val="50000"/>
                                  </p:iterate>
                                  <p:childTnLst>
                                    <p:set>
                                      <p:cBhvr>
                                        <p:cTn id="45" dur="1" fill="hold">
                                          <p:stCondLst>
                                            <p:cond delay="0"/>
                                          </p:stCondLst>
                                        </p:cTn>
                                        <p:tgtEl>
                                          <p:spTgt spid="72712">
                                            <p:txEl>
                                              <p:pRg st="3" end="3"/>
                                            </p:txEl>
                                          </p:spTgt>
                                        </p:tgtEl>
                                        <p:attrNameLst>
                                          <p:attrName>style.visibility</p:attrName>
                                        </p:attrNameLst>
                                      </p:cBhvr>
                                      <p:to>
                                        <p:strVal val="visible"/>
                                      </p:to>
                                    </p:set>
                                    <p:anim calcmode="discrete" valueType="clr">
                                      <p:cBhvr override="childStyle">
                                        <p:cTn id="46" dur="80"/>
                                        <p:tgtEl>
                                          <p:spTgt spid="7271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72712">
                                            <p:txEl>
                                              <p:pRg st="3" end="3"/>
                                            </p:txEl>
                                          </p:spTgt>
                                        </p:tgtEl>
                                        <p:attrNameLst>
                                          <p:attrName>fillcolor</p:attrName>
                                        </p:attrNameLst>
                                      </p:cBhvr>
                                      <p:tavLst>
                                        <p:tav tm="0">
                                          <p:val>
                                            <p:clrVal>
                                              <a:schemeClr val="accent2"/>
                                            </p:clrVal>
                                          </p:val>
                                        </p:tav>
                                        <p:tav tm="50000">
                                          <p:val>
                                            <p:clrVal>
                                              <a:schemeClr val="hlink"/>
                                            </p:clrVal>
                                          </p:val>
                                        </p:tav>
                                      </p:tavLst>
                                    </p:anim>
                                    <p:set>
                                      <p:cBhvr>
                                        <p:cTn id="48" dur="80"/>
                                        <p:tgtEl>
                                          <p:spTgt spid="72712">
                                            <p:txEl>
                                              <p:pRg st="3" end="3"/>
                                            </p:txEl>
                                          </p:spTgt>
                                        </p:tgtEl>
                                        <p:attrNameLst>
                                          <p:attrName>fill.type</p:attrName>
                                        </p:attrNameLst>
                                      </p:cBhvr>
                                      <p:to>
                                        <p:strVal val="solid"/>
                                      </p:to>
                                    </p:set>
                                  </p:childTnLst>
                                </p:cTn>
                              </p:par>
                            </p:childTnLst>
                          </p:cTn>
                        </p:par>
                        <p:par>
                          <p:cTn id="49" fill="hold">
                            <p:stCondLst>
                              <p:cond delay="8200"/>
                            </p:stCondLst>
                            <p:childTnLst>
                              <p:par>
                                <p:cTn id="50" presetID="20" presetClass="entr" presetSubtype="0" fill="hold" nodeType="afterEffect">
                                  <p:stCondLst>
                                    <p:cond delay="0"/>
                                  </p:stCondLst>
                                  <p:childTnLst>
                                    <p:set>
                                      <p:cBhvr>
                                        <p:cTn id="51" dur="1" fill="hold">
                                          <p:stCondLst>
                                            <p:cond delay="0"/>
                                          </p:stCondLst>
                                        </p:cTn>
                                        <p:tgtEl>
                                          <p:spTgt spid="72711"/>
                                        </p:tgtEl>
                                        <p:attrNameLst>
                                          <p:attrName>style.visibility</p:attrName>
                                        </p:attrNameLst>
                                      </p:cBhvr>
                                      <p:to>
                                        <p:strVal val="visible"/>
                                      </p:to>
                                    </p:set>
                                    <p:animEffect transition="in" filter="wedge">
                                      <p:cBhvr>
                                        <p:cTn id="52" dur="2000"/>
                                        <p:tgtEl>
                                          <p:spTgt spid="72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9" descr="CT109"/>
          <p:cNvPicPr>
            <a:picLocks noChangeAspect="1" noChangeArrowheads="1" noCrop="1"/>
          </p:cNvPicPr>
          <p:nvPr/>
        </p:nvPicPr>
        <p:blipFill>
          <a:blip r:embed="rId2"/>
          <a:srcRect/>
          <a:stretch>
            <a:fillRect/>
          </a:stretch>
        </p:blipFill>
        <p:spPr bwMode="auto">
          <a:xfrm>
            <a:off x="609600" y="2057400"/>
            <a:ext cx="8153400" cy="2590800"/>
          </a:xfrm>
          <a:prstGeom prst="rect">
            <a:avLst/>
          </a:prstGeom>
          <a:noFill/>
          <a:ln w="9525">
            <a:noFill/>
            <a:miter lim="800000"/>
            <a:headEnd/>
            <a:tailEnd/>
          </a:ln>
        </p:spPr>
      </p:pic>
      <p:sp>
        <p:nvSpPr>
          <p:cNvPr id="80899" name="WordArt 20"/>
          <p:cNvSpPr>
            <a:spLocks noChangeArrowheads="1" noChangeShapeType="1" noTextEdit="1"/>
          </p:cNvSpPr>
          <p:nvPr/>
        </p:nvSpPr>
        <p:spPr bwMode="auto">
          <a:xfrm>
            <a:off x="2286000" y="2667000"/>
            <a:ext cx="6172200" cy="1447800"/>
          </a:xfrm>
          <a:prstGeom prst="rect">
            <a:avLst/>
          </a:prstGeom>
        </p:spPr>
        <p:txBody>
          <a:bodyPr wrap="none" fromWordArt="1">
            <a:prstTxWarp prst="textWave1">
              <a:avLst>
                <a:gd name="adj1" fmla="val 13005"/>
                <a:gd name="adj2" fmla="val 0"/>
              </a:avLst>
            </a:prstTxWarp>
          </a:bodyPr>
          <a:lstStyle/>
          <a:p>
            <a:pPr algn="ctr"/>
            <a:r>
              <a:rPr lang="en-US" sz="3600" kern="10">
                <a:ln w="9525">
                  <a:noFill/>
                  <a:round/>
                  <a:headEnd/>
                  <a:tailEnd/>
                </a:ln>
                <a:gradFill rotWithShape="1">
                  <a:gsLst>
                    <a:gs pos="0">
                      <a:srgbClr val="FF0000"/>
                    </a:gs>
                    <a:gs pos="100000">
                      <a:srgbClr val="008000"/>
                    </a:gs>
                  </a:gsLst>
                  <a:lin ang="5400000" scaled="1"/>
                </a:gradFill>
                <a:effectLst>
                  <a:outerShdw dist="53882" dir="2700000" algn="ctr" rotWithShape="0">
                    <a:srgbClr val="C0C0C0">
                      <a:alpha val="79999"/>
                    </a:srgbClr>
                  </a:outerShdw>
                </a:effectLst>
                <a:latin typeface="Times New Roman"/>
                <a:cs typeface="Times New Roman"/>
              </a:rPr>
              <a:t>Cùng quan sát</a:t>
            </a:r>
          </a:p>
        </p:txBody>
      </p:sp>
      <p:pic>
        <p:nvPicPr>
          <p:cNvPr id="80900" name="Picture 21" descr="2210263h624hgn05r"/>
          <p:cNvPicPr>
            <a:picLocks noChangeAspect="1" noChangeArrowheads="1" noCrop="1"/>
          </p:cNvPicPr>
          <p:nvPr/>
        </p:nvPicPr>
        <p:blipFill>
          <a:blip r:embed="rId3"/>
          <a:srcRect/>
          <a:stretch>
            <a:fillRect/>
          </a:stretch>
        </p:blipFill>
        <p:spPr bwMode="auto">
          <a:xfrm>
            <a:off x="0" y="0"/>
            <a:ext cx="2286000" cy="2209800"/>
          </a:xfrm>
          <a:prstGeom prst="rect">
            <a:avLst/>
          </a:prstGeom>
          <a:noFill/>
          <a:ln w="9525">
            <a:noFill/>
            <a:miter lim="800000"/>
            <a:headEnd/>
            <a:tailEnd/>
          </a:ln>
        </p:spPr>
      </p:pic>
      <p:pic>
        <p:nvPicPr>
          <p:cNvPr id="80901" name="Picture 22" descr="2210263h624hgn05r"/>
          <p:cNvPicPr>
            <a:picLocks noChangeAspect="1" noChangeArrowheads="1" noCrop="1"/>
          </p:cNvPicPr>
          <p:nvPr/>
        </p:nvPicPr>
        <p:blipFill>
          <a:blip r:embed="rId3"/>
          <a:srcRect/>
          <a:stretch>
            <a:fillRect/>
          </a:stretch>
        </p:blipFill>
        <p:spPr bwMode="auto">
          <a:xfrm rot="10800000">
            <a:off x="6915150" y="4781550"/>
            <a:ext cx="2286000" cy="2209800"/>
          </a:xfrm>
          <a:prstGeom prst="rect">
            <a:avLst/>
          </a:prstGeom>
          <a:noFill/>
          <a:ln w="9525">
            <a:noFill/>
            <a:miter lim="800000"/>
            <a:headEnd/>
            <a:tailEnd/>
          </a:ln>
        </p:spPr>
      </p:pic>
      <p:pic>
        <p:nvPicPr>
          <p:cNvPr id="80902" name="Picture 23" descr="IC095"/>
          <p:cNvPicPr>
            <a:picLocks noChangeAspect="1" noChangeArrowheads="1" noCrop="1"/>
          </p:cNvPicPr>
          <p:nvPr/>
        </p:nvPicPr>
        <p:blipFill>
          <a:blip r:embed="rId4"/>
          <a:srcRect/>
          <a:stretch>
            <a:fillRect/>
          </a:stretch>
        </p:blipFill>
        <p:spPr bwMode="auto">
          <a:xfrm>
            <a:off x="990600" y="1600200"/>
            <a:ext cx="609600" cy="609600"/>
          </a:xfrm>
          <a:prstGeom prst="rect">
            <a:avLst/>
          </a:prstGeom>
          <a:noFill/>
          <a:ln w="9525">
            <a:noFill/>
            <a:miter lim="800000"/>
            <a:headEnd/>
            <a:tailEnd/>
          </a:ln>
        </p:spPr>
      </p:pic>
      <p:pic>
        <p:nvPicPr>
          <p:cNvPr id="80903" name="Picture 24" descr="IC095"/>
          <p:cNvPicPr>
            <a:picLocks noChangeAspect="1" noChangeArrowheads="1" noCrop="1"/>
          </p:cNvPicPr>
          <p:nvPr/>
        </p:nvPicPr>
        <p:blipFill>
          <a:blip r:embed="rId4"/>
          <a:srcRect/>
          <a:stretch>
            <a:fillRect/>
          </a:stretch>
        </p:blipFill>
        <p:spPr bwMode="auto">
          <a:xfrm>
            <a:off x="4724400" y="609600"/>
            <a:ext cx="304800" cy="304800"/>
          </a:xfrm>
          <a:prstGeom prst="rect">
            <a:avLst/>
          </a:prstGeom>
          <a:noFill/>
          <a:ln w="9525">
            <a:noFill/>
            <a:miter lim="800000"/>
            <a:headEnd/>
            <a:tailEnd/>
          </a:ln>
        </p:spPr>
      </p:pic>
      <p:pic>
        <p:nvPicPr>
          <p:cNvPr id="80904" name="Picture 25" descr="IC095"/>
          <p:cNvPicPr>
            <a:picLocks noChangeAspect="1" noChangeArrowheads="1" noCrop="1"/>
          </p:cNvPicPr>
          <p:nvPr/>
        </p:nvPicPr>
        <p:blipFill>
          <a:blip r:embed="rId4"/>
          <a:srcRect/>
          <a:stretch>
            <a:fillRect/>
          </a:stretch>
        </p:blipFill>
        <p:spPr bwMode="auto">
          <a:xfrm>
            <a:off x="2819400" y="609600"/>
            <a:ext cx="457200" cy="457200"/>
          </a:xfrm>
          <a:prstGeom prst="rect">
            <a:avLst/>
          </a:prstGeom>
          <a:noFill/>
          <a:ln w="9525">
            <a:noFill/>
            <a:miter lim="800000"/>
            <a:headEnd/>
            <a:tailEnd/>
          </a:ln>
        </p:spPr>
      </p:pic>
      <p:pic>
        <p:nvPicPr>
          <p:cNvPr id="80905" name="Picture 26" descr="IC095"/>
          <p:cNvPicPr>
            <a:picLocks noChangeAspect="1" noChangeArrowheads="1" noCrop="1"/>
          </p:cNvPicPr>
          <p:nvPr/>
        </p:nvPicPr>
        <p:blipFill>
          <a:blip r:embed="rId4"/>
          <a:srcRect/>
          <a:stretch>
            <a:fillRect/>
          </a:stretch>
        </p:blipFill>
        <p:spPr bwMode="auto">
          <a:xfrm>
            <a:off x="6477000" y="838200"/>
            <a:ext cx="457200" cy="457200"/>
          </a:xfrm>
          <a:prstGeom prst="rect">
            <a:avLst/>
          </a:prstGeom>
          <a:noFill/>
          <a:ln w="9525">
            <a:noFill/>
            <a:miter lim="800000"/>
            <a:headEnd/>
            <a:tailEnd/>
          </a:ln>
        </p:spPr>
      </p:pic>
      <p:pic>
        <p:nvPicPr>
          <p:cNvPr id="80906" name="Picture 27" descr="IC095"/>
          <p:cNvPicPr>
            <a:picLocks noChangeAspect="1" noChangeArrowheads="1" noCrop="1"/>
          </p:cNvPicPr>
          <p:nvPr/>
        </p:nvPicPr>
        <p:blipFill>
          <a:blip r:embed="rId4"/>
          <a:srcRect/>
          <a:stretch>
            <a:fillRect/>
          </a:stretch>
        </p:blipFill>
        <p:spPr bwMode="auto">
          <a:xfrm>
            <a:off x="8534400" y="2362200"/>
            <a:ext cx="609600" cy="609600"/>
          </a:xfrm>
          <a:prstGeom prst="rect">
            <a:avLst/>
          </a:prstGeom>
          <a:noFill/>
          <a:ln w="9525">
            <a:noFill/>
            <a:miter lim="800000"/>
            <a:headEnd/>
            <a:tailEnd/>
          </a:ln>
        </p:spPr>
      </p:pic>
      <p:pic>
        <p:nvPicPr>
          <p:cNvPr id="80907" name="Picture 28" descr="IC095"/>
          <p:cNvPicPr>
            <a:picLocks noChangeAspect="1" noChangeArrowheads="1" noCrop="1"/>
          </p:cNvPicPr>
          <p:nvPr/>
        </p:nvPicPr>
        <p:blipFill>
          <a:blip r:embed="rId4"/>
          <a:srcRect/>
          <a:stretch>
            <a:fillRect/>
          </a:stretch>
        </p:blipFill>
        <p:spPr bwMode="auto">
          <a:xfrm>
            <a:off x="8382000" y="4572000"/>
            <a:ext cx="457200" cy="457200"/>
          </a:xfrm>
          <a:prstGeom prst="rect">
            <a:avLst/>
          </a:prstGeom>
          <a:noFill/>
          <a:ln w="9525">
            <a:noFill/>
            <a:miter lim="800000"/>
            <a:headEnd/>
            <a:tailEnd/>
          </a:ln>
        </p:spPr>
      </p:pic>
      <p:pic>
        <p:nvPicPr>
          <p:cNvPr id="80908" name="Picture 29" descr="IC095"/>
          <p:cNvPicPr>
            <a:picLocks noChangeAspect="1" noChangeArrowheads="1" noCrop="1"/>
          </p:cNvPicPr>
          <p:nvPr/>
        </p:nvPicPr>
        <p:blipFill>
          <a:blip r:embed="rId4"/>
          <a:srcRect/>
          <a:stretch>
            <a:fillRect/>
          </a:stretch>
        </p:blipFill>
        <p:spPr bwMode="auto">
          <a:xfrm>
            <a:off x="6400800" y="5638800"/>
            <a:ext cx="609600" cy="609600"/>
          </a:xfrm>
          <a:prstGeom prst="rect">
            <a:avLst/>
          </a:prstGeom>
          <a:noFill/>
          <a:ln w="9525">
            <a:noFill/>
            <a:miter lim="800000"/>
            <a:headEnd/>
            <a:tailEnd/>
          </a:ln>
        </p:spPr>
      </p:pic>
      <p:pic>
        <p:nvPicPr>
          <p:cNvPr id="80909" name="Picture 30" descr="IC095"/>
          <p:cNvPicPr>
            <a:picLocks noChangeAspect="1" noChangeArrowheads="1" noCrop="1"/>
          </p:cNvPicPr>
          <p:nvPr/>
        </p:nvPicPr>
        <p:blipFill>
          <a:blip r:embed="rId4"/>
          <a:srcRect/>
          <a:stretch>
            <a:fillRect/>
          </a:stretch>
        </p:blipFill>
        <p:spPr bwMode="auto">
          <a:xfrm>
            <a:off x="3505200" y="5943600"/>
            <a:ext cx="304800" cy="304800"/>
          </a:xfrm>
          <a:prstGeom prst="rect">
            <a:avLst/>
          </a:prstGeom>
          <a:noFill/>
          <a:ln w="9525">
            <a:noFill/>
            <a:miter lim="800000"/>
            <a:headEnd/>
            <a:tailEnd/>
          </a:ln>
        </p:spPr>
      </p:pic>
      <p:pic>
        <p:nvPicPr>
          <p:cNvPr id="80910" name="Picture 31" descr="IC095"/>
          <p:cNvPicPr>
            <a:picLocks noChangeAspect="1" noChangeArrowheads="1" noCrop="1"/>
          </p:cNvPicPr>
          <p:nvPr/>
        </p:nvPicPr>
        <p:blipFill>
          <a:blip r:embed="rId4"/>
          <a:srcRect/>
          <a:stretch>
            <a:fillRect/>
          </a:stretch>
        </p:blipFill>
        <p:spPr bwMode="auto">
          <a:xfrm>
            <a:off x="1905000" y="5257800"/>
            <a:ext cx="457200" cy="457200"/>
          </a:xfrm>
          <a:prstGeom prst="rect">
            <a:avLst/>
          </a:prstGeom>
          <a:noFill/>
          <a:ln w="9525">
            <a:noFill/>
            <a:miter lim="800000"/>
            <a:headEnd/>
            <a:tailEnd/>
          </a:ln>
        </p:spPr>
      </p:pic>
      <p:pic>
        <p:nvPicPr>
          <p:cNvPr id="80911" name="Picture 32" descr="IC095"/>
          <p:cNvPicPr>
            <a:picLocks noChangeAspect="1" noChangeArrowheads="1" noCrop="1"/>
          </p:cNvPicPr>
          <p:nvPr/>
        </p:nvPicPr>
        <p:blipFill>
          <a:blip r:embed="rId4"/>
          <a:srcRect/>
          <a:stretch>
            <a:fillRect/>
          </a:stretch>
        </p:blipFill>
        <p:spPr bwMode="auto">
          <a:xfrm>
            <a:off x="0" y="3352800"/>
            <a:ext cx="609600" cy="609600"/>
          </a:xfrm>
          <a:prstGeom prst="rect">
            <a:avLst/>
          </a:prstGeom>
          <a:noFill/>
          <a:ln w="9525">
            <a:noFill/>
            <a:miter lim="800000"/>
            <a:headEnd/>
            <a:tailEnd/>
          </a:ln>
        </p:spPr>
      </p:pic>
      <p:pic>
        <p:nvPicPr>
          <p:cNvPr id="80912" name="Picture 33" descr="IC095"/>
          <p:cNvPicPr>
            <a:picLocks noChangeAspect="1" noChangeArrowheads="1" noCrop="1"/>
          </p:cNvPicPr>
          <p:nvPr/>
        </p:nvPicPr>
        <p:blipFill>
          <a:blip r:embed="rId4"/>
          <a:srcRect/>
          <a:stretch>
            <a:fillRect/>
          </a:stretch>
        </p:blipFill>
        <p:spPr bwMode="auto">
          <a:xfrm>
            <a:off x="4876800" y="5943600"/>
            <a:ext cx="457200" cy="457200"/>
          </a:xfrm>
          <a:prstGeom prst="rect">
            <a:avLst/>
          </a:prstGeom>
          <a:noFill/>
          <a:ln w="9525">
            <a:noFill/>
            <a:miter lim="800000"/>
            <a:headEnd/>
            <a:tailEnd/>
          </a:ln>
        </p:spPr>
      </p:pic>
      <p:pic>
        <p:nvPicPr>
          <p:cNvPr id="80913" name="Picture 34" descr="2210263h624hgn05r"/>
          <p:cNvPicPr>
            <a:picLocks noChangeAspect="1" noChangeArrowheads="1" noCrop="1"/>
          </p:cNvPicPr>
          <p:nvPr/>
        </p:nvPicPr>
        <p:blipFill>
          <a:blip r:embed="rId3"/>
          <a:srcRect/>
          <a:stretch>
            <a:fillRect/>
          </a:stretch>
        </p:blipFill>
        <p:spPr bwMode="auto">
          <a:xfrm rot="10800000">
            <a:off x="6858000" y="0"/>
            <a:ext cx="2286000" cy="2209800"/>
          </a:xfrm>
          <a:prstGeom prst="rect">
            <a:avLst/>
          </a:prstGeom>
          <a:noFill/>
          <a:ln w="9525">
            <a:noFill/>
            <a:miter lim="800000"/>
            <a:headEnd/>
            <a:tailEnd/>
          </a:ln>
        </p:spPr>
      </p:pic>
      <p:pic>
        <p:nvPicPr>
          <p:cNvPr id="80914" name="Picture 35" descr="2210263h624hgn05r"/>
          <p:cNvPicPr>
            <a:picLocks noChangeAspect="1" noChangeArrowheads="1" noCrop="1"/>
          </p:cNvPicPr>
          <p:nvPr/>
        </p:nvPicPr>
        <p:blipFill>
          <a:blip r:embed="rId3"/>
          <a:srcRect/>
          <a:stretch>
            <a:fillRect/>
          </a:stretch>
        </p:blipFill>
        <p:spPr bwMode="auto">
          <a:xfrm>
            <a:off x="0" y="4648200"/>
            <a:ext cx="2286000" cy="2209800"/>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7" descr="CRNRC416"/>
          <p:cNvPicPr>
            <a:picLocks noChangeAspect="1" noChangeArrowheads="1"/>
          </p:cNvPicPr>
          <p:nvPr/>
        </p:nvPicPr>
        <p:blipFill>
          <a:blip r:embed="rId2"/>
          <a:srcRect/>
          <a:stretch>
            <a:fillRect/>
          </a:stretch>
        </p:blipFill>
        <p:spPr bwMode="auto">
          <a:xfrm>
            <a:off x="0" y="4562475"/>
            <a:ext cx="2295525" cy="2295525"/>
          </a:xfrm>
          <a:prstGeom prst="rect">
            <a:avLst/>
          </a:prstGeom>
          <a:noFill/>
          <a:ln w="9525">
            <a:noFill/>
            <a:miter lim="800000"/>
            <a:headEnd/>
            <a:tailEnd/>
          </a:ln>
        </p:spPr>
      </p:pic>
      <p:pic>
        <p:nvPicPr>
          <p:cNvPr id="81923" name="Picture 16" descr="CRNRC414"/>
          <p:cNvPicPr>
            <a:picLocks noChangeAspect="1" noChangeArrowheads="1"/>
          </p:cNvPicPr>
          <p:nvPr/>
        </p:nvPicPr>
        <p:blipFill>
          <a:blip r:embed="rId3"/>
          <a:srcRect/>
          <a:stretch>
            <a:fillRect/>
          </a:stretch>
        </p:blipFill>
        <p:spPr bwMode="auto">
          <a:xfrm>
            <a:off x="6934200" y="-9525"/>
            <a:ext cx="2286000" cy="2295525"/>
          </a:xfrm>
          <a:prstGeom prst="rect">
            <a:avLst/>
          </a:prstGeom>
          <a:noFill/>
          <a:ln w="9525">
            <a:noFill/>
            <a:miter lim="800000"/>
            <a:headEnd/>
            <a:tailEnd/>
          </a:ln>
        </p:spPr>
      </p:pic>
      <p:pic>
        <p:nvPicPr>
          <p:cNvPr id="81926" name="Picture 12" descr="dl_tree18.gif (6813 bytes)"/>
          <p:cNvPicPr>
            <a:picLocks noChangeAspect="1" noChangeArrowheads="1"/>
          </p:cNvPicPr>
          <p:nvPr/>
        </p:nvPicPr>
        <p:blipFill>
          <a:blip r:embed="rId4"/>
          <a:srcRect/>
          <a:stretch>
            <a:fillRect/>
          </a:stretch>
        </p:blipFill>
        <p:spPr bwMode="auto">
          <a:xfrm>
            <a:off x="8305800" y="6083300"/>
            <a:ext cx="657225" cy="698500"/>
          </a:xfrm>
          <a:prstGeom prst="rect">
            <a:avLst/>
          </a:prstGeom>
          <a:noFill/>
          <a:ln w="9525">
            <a:noFill/>
            <a:miter lim="800000"/>
            <a:headEnd/>
            <a:tailEnd/>
          </a:ln>
        </p:spPr>
      </p:pic>
      <p:grpSp>
        <p:nvGrpSpPr>
          <p:cNvPr id="81927" name="Group 7"/>
          <p:cNvGrpSpPr>
            <a:grpSpLocks/>
          </p:cNvGrpSpPr>
          <p:nvPr/>
        </p:nvGrpSpPr>
        <p:grpSpPr bwMode="auto">
          <a:xfrm flipV="1">
            <a:off x="0" y="0"/>
            <a:ext cx="2838450" cy="2851150"/>
            <a:chOff x="106" y="2378"/>
            <a:chExt cx="1788" cy="1796"/>
          </a:xfrm>
        </p:grpSpPr>
        <p:pic>
          <p:nvPicPr>
            <p:cNvPr id="81928" name="Picture 8" descr="hoa-day"/>
            <p:cNvPicPr>
              <a:picLocks noChangeAspect="1" noChangeArrowheads="1"/>
            </p:cNvPicPr>
            <p:nvPr/>
          </p:nvPicPr>
          <p:blipFill>
            <a:blip r:embed="rId5"/>
            <a:srcRect/>
            <a:stretch>
              <a:fillRect/>
            </a:stretch>
          </p:blipFill>
          <p:spPr bwMode="auto">
            <a:xfrm>
              <a:off x="106" y="3958"/>
              <a:ext cx="1788" cy="216"/>
            </a:xfrm>
            <a:prstGeom prst="rect">
              <a:avLst/>
            </a:prstGeom>
            <a:noFill/>
          </p:spPr>
        </p:pic>
        <p:pic>
          <p:nvPicPr>
            <p:cNvPr id="81929" name="Picture 9" descr="hoa-day"/>
            <p:cNvPicPr>
              <a:picLocks noChangeAspect="1" noChangeArrowheads="1"/>
            </p:cNvPicPr>
            <p:nvPr/>
          </p:nvPicPr>
          <p:blipFill>
            <a:blip r:embed="rId5"/>
            <a:srcRect/>
            <a:stretch>
              <a:fillRect/>
            </a:stretch>
          </p:blipFill>
          <p:spPr bwMode="auto">
            <a:xfrm rot="5400000" flipH="1">
              <a:off x="-677" y="3164"/>
              <a:ext cx="1788" cy="216"/>
            </a:xfrm>
            <a:prstGeom prst="rect">
              <a:avLst/>
            </a:prstGeom>
            <a:noFill/>
          </p:spPr>
        </p:pic>
      </p:grpSp>
      <p:pic>
        <p:nvPicPr>
          <p:cNvPr id="81930" name="Picture 10" descr="hoa-hong"/>
          <p:cNvPicPr>
            <a:picLocks noChangeAspect="1" noChangeArrowheads="1" noCrop="1"/>
          </p:cNvPicPr>
          <p:nvPr/>
        </p:nvPicPr>
        <p:blipFill>
          <a:blip r:embed="rId6"/>
          <a:srcRect/>
          <a:stretch>
            <a:fillRect/>
          </a:stretch>
        </p:blipFill>
        <p:spPr bwMode="auto">
          <a:xfrm rot="19043873" flipV="1">
            <a:off x="0" y="0"/>
            <a:ext cx="685800" cy="685800"/>
          </a:xfrm>
          <a:prstGeom prst="rect">
            <a:avLst/>
          </a:prstGeom>
          <a:noFill/>
        </p:spPr>
      </p:pic>
      <p:grpSp>
        <p:nvGrpSpPr>
          <p:cNvPr id="81952" name="Group 32"/>
          <p:cNvGrpSpPr>
            <a:grpSpLocks/>
          </p:cNvGrpSpPr>
          <p:nvPr/>
        </p:nvGrpSpPr>
        <p:grpSpPr bwMode="auto">
          <a:xfrm flipV="1">
            <a:off x="0" y="0"/>
            <a:ext cx="2838450" cy="2851150"/>
            <a:chOff x="106" y="2378"/>
            <a:chExt cx="1788" cy="1796"/>
          </a:xfrm>
        </p:grpSpPr>
        <p:pic>
          <p:nvPicPr>
            <p:cNvPr id="81953" name="Picture 33" descr="hoa-day"/>
            <p:cNvPicPr>
              <a:picLocks noChangeAspect="1" noChangeArrowheads="1"/>
            </p:cNvPicPr>
            <p:nvPr/>
          </p:nvPicPr>
          <p:blipFill>
            <a:blip r:embed="rId5"/>
            <a:srcRect/>
            <a:stretch>
              <a:fillRect/>
            </a:stretch>
          </p:blipFill>
          <p:spPr bwMode="auto">
            <a:xfrm>
              <a:off x="106" y="3958"/>
              <a:ext cx="1788" cy="216"/>
            </a:xfrm>
            <a:prstGeom prst="rect">
              <a:avLst/>
            </a:prstGeom>
            <a:noFill/>
          </p:spPr>
        </p:pic>
        <p:pic>
          <p:nvPicPr>
            <p:cNvPr id="81954" name="Picture 34" descr="hoa-day"/>
            <p:cNvPicPr>
              <a:picLocks noChangeAspect="1" noChangeArrowheads="1"/>
            </p:cNvPicPr>
            <p:nvPr/>
          </p:nvPicPr>
          <p:blipFill>
            <a:blip r:embed="rId5"/>
            <a:srcRect/>
            <a:stretch>
              <a:fillRect/>
            </a:stretch>
          </p:blipFill>
          <p:spPr bwMode="auto">
            <a:xfrm rot="5400000" flipH="1">
              <a:off x="-677" y="3164"/>
              <a:ext cx="1788" cy="216"/>
            </a:xfrm>
            <a:prstGeom prst="rect">
              <a:avLst/>
            </a:prstGeom>
            <a:noFill/>
          </p:spPr>
        </p:pic>
      </p:grpSp>
      <p:pic>
        <p:nvPicPr>
          <p:cNvPr id="81955" name="Picture 35" descr="hoa-hong"/>
          <p:cNvPicPr>
            <a:picLocks noChangeAspect="1" noChangeArrowheads="1" noCrop="1"/>
          </p:cNvPicPr>
          <p:nvPr/>
        </p:nvPicPr>
        <p:blipFill>
          <a:blip r:embed="rId6"/>
          <a:srcRect/>
          <a:stretch>
            <a:fillRect/>
          </a:stretch>
        </p:blipFill>
        <p:spPr bwMode="auto">
          <a:xfrm rot="19043873" flipV="1">
            <a:off x="0" y="0"/>
            <a:ext cx="685800" cy="685800"/>
          </a:xfrm>
          <a:prstGeom prst="rect">
            <a:avLst/>
          </a:prstGeom>
          <a:noFill/>
        </p:spPr>
      </p:pic>
      <p:pic>
        <p:nvPicPr>
          <p:cNvPr id="81959" name="Picture 10" descr="C:\Users\LINHSAN\Desktop\images.jpg"/>
          <p:cNvPicPr>
            <a:picLocks noChangeAspect="1" noChangeArrowheads="1"/>
          </p:cNvPicPr>
          <p:nvPr/>
        </p:nvPicPr>
        <p:blipFill>
          <a:blip r:embed="rId7"/>
          <a:srcRect/>
          <a:stretch>
            <a:fillRect/>
          </a:stretch>
        </p:blipFill>
        <p:spPr bwMode="auto">
          <a:xfrm>
            <a:off x="838200" y="1676400"/>
            <a:ext cx="7467600" cy="5029200"/>
          </a:xfrm>
          <a:prstGeom prst="rect">
            <a:avLst/>
          </a:prstGeom>
          <a:noFill/>
          <a:ln w="9525">
            <a:noFill/>
            <a:miter lim="800000"/>
            <a:headEnd/>
            <a:tailEnd/>
          </a:ln>
        </p:spPr>
      </p:pic>
      <p:pic>
        <p:nvPicPr>
          <p:cNvPr id="81960" name="Picture 15" descr="picture461ya0"/>
          <p:cNvPicPr>
            <a:picLocks noChangeAspect="1" noChangeArrowheads="1"/>
          </p:cNvPicPr>
          <p:nvPr/>
        </p:nvPicPr>
        <p:blipFill>
          <a:blip r:embed="rId8" cstate="print"/>
          <a:srcRect/>
          <a:stretch>
            <a:fillRect/>
          </a:stretch>
        </p:blipFill>
        <p:spPr bwMode="auto">
          <a:xfrm>
            <a:off x="838200" y="1676400"/>
            <a:ext cx="7467600" cy="5029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81959"/>
                                        </p:tgtEl>
                                        <p:attrNameLst>
                                          <p:attrName>style.visibility</p:attrName>
                                        </p:attrNameLst>
                                      </p:cBhvr>
                                      <p:to>
                                        <p:strVal val="visible"/>
                                      </p:to>
                                    </p:set>
                                    <p:animEffect transition="in" filter="fade">
                                      <p:cBhvr>
                                        <p:cTn id="7" dur="800" decel="100000"/>
                                        <p:tgtEl>
                                          <p:spTgt spid="81959"/>
                                        </p:tgtEl>
                                      </p:cBhvr>
                                    </p:animEffect>
                                    <p:anim calcmode="lin" valueType="num">
                                      <p:cBhvr>
                                        <p:cTn id="8" dur="800" decel="100000" fill="hold"/>
                                        <p:tgtEl>
                                          <p:spTgt spid="81959"/>
                                        </p:tgtEl>
                                        <p:attrNameLst>
                                          <p:attrName>style.rotation</p:attrName>
                                        </p:attrNameLst>
                                      </p:cBhvr>
                                      <p:tavLst>
                                        <p:tav tm="0">
                                          <p:val>
                                            <p:fltVal val="-90"/>
                                          </p:val>
                                        </p:tav>
                                        <p:tav tm="100000">
                                          <p:val>
                                            <p:fltVal val="0"/>
                                          </p:val>
                                        </p:tav>
                                      </p:tavLst>
                                    </p:anim>
                                    <p:anim calcmode="lin" valueType="num">
                                      <p:cBhvr>
                                        <p:cTn id="9" dur="800" decel="100000" fill="hold"/>
                                        <p:tgtEl>
                                          <p:spTgt spid="81959"/>
                                        </p:tgtEl>
                                        <p:attrNameLst>
                                          <p:attrName>ppt_x</p:attrName>
                                        </p:attrNameLst>
                                      </p:cBhvr>
                                      <p:tavLst>
                                        <p:tav tm="0">
                                          <p:val>
                                            <p:strVal val="#ppt_x+0.4"/>
                                          </p:val>
                                        </p:tav>
                                        <p:tav tm="100000">
                                          <p:val>
                                            <p:strVal val="#ppt_x-0.05"/>
                                          </p:val>
                                        </p:tav>
                                      </p:tavLst>
                                    </p:anim>
                                    <p:anim calcmode="lin" valueType="num">
                                      <p:cBhvr>
                                        <p:cTn id="10" dur="800" decel="100000" fill="hold"/>
                                        <p:tgtEl>
                                          <p:spTgt spid="8195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195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1959"/>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9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7" descr="CRNRC416"/>
          <p:cNvPicPr>
            <a:picLocks noChangeAspect="1" noChangeArrowheads="1"/>
          </p:cNvPicPr>
          <p:nvPr/>
        </p:nvPicPr>
        <p:blipFill>
          <a:blip r:embed="rId2"/>
          <a:srcRect/>
          <a:stretch>
            <a:fillRect/>
          </a:stretch>
        </p:blipFill>
        <p:spPr bwMode="auto">
          <a:xfrm>
            <a:off x="0" y="4562475"/>
            <a:ext cx="2295525" cy="2295525"/>
          </a:xfrm>
          <a:prstGeom prst="rect">
            <a:avLst/>
          </a:prstGeom>
          <a:noFill/>
          <a:ln w="9525">
            <a:noFill/>
            <a:miter lim="800000"/>
            <a:headEnd/>
            <a:tailEnd/>
          </a:ln>
        </p:spPr>
      </p:pic>
      <p:pic>
        <p:nvPicPr>
          <p:cNvPr id="58371" name="Picture 16" descr="CRNRC414"/>
          <p:cNvPicPr>
            <a:picLocks noChangeAspect="1" noChangeArrowheads="1"/>
          </p:cNvPicPr>
          <p:nvPr/>
        </p:nvPicPr>
        <p:blipFill>
          <a:blip r:embed="rId3"/>
          <a:srcRect/>
          <a:stretch>
            <a:fillRect/>
          </a:stretch>
        </p:blipFill>
        <p:spPr bwMode="auto">
          <a:xfrm>
            <a:off x="6934200" y="-9525"/>
            <a:ext cx="2286000" cy="2295525"/>
          </a:xfrm>
          <a:prstGeom prst="rect">
            <a:avLst/>
          </a:prstGeom>
          <a:noFill/>
          <a:ln w="9525">
            <a:noFill/>
            <a:miter lim="800000"/>
            <a:headEnd/>
            <a:tailEnd/>
          </a:ln>
        </p:spPr>
      </p:pic>
      <p:sp>
        <p:nvSpPr>
          <p:cNvPr id="2054" name="WordArt 6"/>
          <p:cNvSpPr>
            <a:spLocks noChangeArrowheads="1" noChangeShapeType="1" noTextEdit="1"/>
          </p:cNvSpPr>
          <p:nvPr/>
        </p:nvSpPr>
        <p:spPr bwMode="auto">
          <a:xfrm>
            <a:off x="838200" y="2057400"/>
            <a:ext cx="7467600" cy="2057400"/>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latin typeface="VNI-Helve"/>
              </a:rPr>
              <a:t>Caáu taïo baøi vaên mieâu</a:t>
            </a:r>
          </a:p>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latin typeface="VNI-Helve"/>
              </a:rPr>
              <a:t> taû caây coái</a:t>
            </a:r>
          </a:p>
        </p:txBody>
      </p:sp>
      <p:pic>
        <p:nvPicPr>
          <p:cNvPr id="58374" name="Picture 12" descr="dl_tree18.gif (6813 bytes)"/>
          <p:cNvPicPr>
            <a:picLocks noChangeAspect="1" noChangeArrowheads="1"/>
          </p:cNvPicPr>
          <p:nvPr/>
        </p:nvPicPr>
        <p:blipFill>
          <a:blip r:embed="rId4"/>
          <a:srcRect/>
          <a:stretch>
            <a:fillRect/>
          </a:stretch>
        </p:blipFill>
        <p:spPr bwMode="auto">
          <a:xfrm>
            <a:off x="8305800" y="6083300"/>
            <a:ext cx="657225" cy="698500"/>
          </a:xfrm>
          <a:prstGeom prst="rect">
            <a:avLst/>
          </a:prstGeom>
          <a:noFill/>
          <a:ln w="9525">
            <a:noFill/>
            <a:miter lim="800000"/>
            <a:headEnd/>
            <a:tailEnd/>
          </a:ln>
        </p:spPr>
      </p:pic>
      <p:grpSp>
        <p:nvGrpSpPr>
          <p:cNvPr id="58375" name="Group 7"/>
          <p:cNvGrpSpPr>
            <a:grpSpLocks/>
          </p:cNvGrpSpPr>
          <p:nvPr/>
        </p:nvGrpSpPr>
        <p:grpSpPr bwMode="auto">
          <a:xfrm flipV="1">
            <a:off x="0" y="0"/>
            <a:ext cx="2838450" cy="2851150"/>
            <a:chOff x="106" y="2378"/>
            <a:chExt cx="1788" cy="1796"/>
          </a:xfrm>
        </p:grpSpPr>
        <p:pic>
          <p:nvPicPr>
            <p:cNvPr id="58376" name="Picture 8" descr="hoa-day"/>
            <p:cNvPicPr>
              <a:picLocks noChangeAspect="1" noChangeArrowheads="1"/>
            </p:cNvPicPr>
            <p:nvPr/>
          </p:nvPicPr>
          <p:blipFill>
            <a:blip r:embed="rId5"/>
            <a:srcRect/>
            <a:stretch>
              <a:fillRect/>
            </a:stretch>
          </p:blipFill>
          <p:spPr bwMode="auto">
            <a:xfrm>
              <a:off x="106" y="3958"/>
              <a:ext cx="1788" cy="216"/>
            </a:xfrm>
            <a:prstGeom prst="rect">
              <a:avLst/>
            </a:prstGeom>
            <a:noFill/>
          </p:spPr>
        </p:pic>
        <p:pic>
          <p:nvPicPr>
            <p:cNvPr id="58377" name="Picture 9" descr="hoa-day"/>
            <p:cNvPicPr>
              <a:picLocks noChangeAspect="1" noChangeArrowheads="1"/>
            </p:cNvPicPr>
            <p:nvPr/>
          </p:nvPicPr>
          <p:blipFill>
            <a:blip r:embed="rId5"/>
            <a:srcRect/>
            <a:stretch>
              <a:fillRect/>
            </a:stretch>
          </p:blipFill>
          <p:spPr bwMode="auto">
            <a:xfrm rot="5400000" flipH="1">
              <a:off x="-677" y="3164"/>
              <a:ext cx="1788" cy="216"/>
            </a:xfrm>
            <a:prstGeom prst="rect">
              <a:avLst/>
            </a:prstGeom>
            <a:noFill/>
          </p:spPr>
        </p:pic>
      </p:grpSp>
      <p:pic>
        <p:nvPicPr>
          <p:cNvPr id="58378" name="Picture 10" descr="hoa-hong"/>
          <p:cNvPicPr>
            <a:picLocks noChangeAspect="1" noChangeArrowheads="1" noCrop="1"/>
          </p:cNvPicPr>
          <p:nvPr/>
        </p:nvPicPr>
        <p:blipFill>
          <a:blip r:embed="rId6"/>
          <a:srcRect/>
          <a:stretch>
            <a:fillRect/>
          </a:stretch>
        </p:blipFill>
        <p:spPr bwMode="auto">
          <a:xfrm rot="19043873" flipV="1">
            <a:off x="0" y="0"/>
            <a:ext cx="685800" cy="685800"/>
          </a:xfrm>
          <a:prstGeom prst="rect">
            <a:avLst/>
          </a:prstGeom>
          <a:noFill/>
        </p:spPr>
      </p:pic>
      <p:sp>
        <p:nvSpPr>
          <p:cNvPr id="58379" name="AutoShape 11"/>
          <p:cNvSpPr>
            <a:spLocks noChangeArrowheads="1"/>
          </p:cNvSpPr>
          <p:nvPr/>
        </p:nvSpPr>
        <p:spPr bwMode="auto">
          <a:xfrm>
            <a:off x="2133600" y="4800600"/>
            <a:ext cx="334963" cy="4572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a:effectLst/>
        </p:spPr>
        <p:txBody>
          <a:bodyPr wrap="none" anchor="ctr"/>
          <a:lstStyle/>
          <a:p>
            <a:endParaRPr lang="en-US"/>
          </a:p>
        </p:txBody>
      </p:sp>
      <p:sp>
        <p:nvSpPr>
          <p:cNvPr id="58380" name="AutoShape 12"/>
          <p:cNvSpPr>
            <a:spLocks noChangeArrowheads="1"/>
          </p:cNvSpPr>
          <p:nvPr/>
        </p:nvSpPr>
        <p:spPr bwMode="auto">
          <a:xfrm>
            <a:off x="609600" y="2895600"/>
            <a:ext cx="334963" cy="4572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a:effectLst/>
        </p:spPr>
        <p:txBody>
          <a:bodyPr wrap="none" anchor="ctr"/>
          <a:lstStyle/>
          <a:p>
            <a:endParaRPr lang="en-US"/>
          </a:p>
        </p:txBody>
      </p:sp>
      <p:pic>
        <p:nvPicPr>
          <p:cNvPr id="58381" name="Picture 13" descr="RNBOWBTN"/>
          <p:cNvPicPr>
            <a:picLocks noChangeAspect="1" noChangeArrowheads="1" noCrop="1"/>
          </p:cNvPicPr>
          <p:nvPr/>
        </p:nvPicPr>
        <p:blipFill>
          <a:blip r:embed="rId7"/>
          <a:srcRect/>
          <a:stretch>
            <a:fillRect/>
          </a:stretch>
        </p:blipFill>
        <p:spPr bwMode="auto">
          <a:xfrm>
            <a:off x="4572000" y="2514600"/>
            <a:ext cx="304800" cy="277813"/>
          </a:xfrm>
          <a:prstGeom prst="rect">
            <a:avLst/>
          </a:prstGeom>
          <a:noFill/>
        </p:spPr>
      </p:pic>
      <p:sp>
        <p:nvSpPr>
          <p:cNvPr id="58382" name="AutoShape 14"/>
          <p:cNvSpPr>
            <a:spLocks noChangeArrowheads="1"/>
          </p:cNvSpPr>
          <p:nvPr/>
        </p:nvSpPr>
        <p:spPr bwMode="auto">
          <a:xfrm rot="5185957" flipH="1">
            <a:off x="4114800" y="6248400"/>
            <a:ext cx="685800" cy="5334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a:effectLst/>
        </p:spPr>
        <p:txBody>
          <a:bodyPr wrap="none" anchor="ctr"/>
          <a:lstStyle/>
          <a:p>
            <a:endParaRPr lang="en-US"/>
          </a:p>
        </p:txBody>
      </p:sp>
      <p:sp>
        <p:nvSpPr>
          <p:cNvPr id="58383" name="AutoShape 15"/>
          <p:cNvSpPr>
            <a:spLocks noChangeArrowheads="1"/>
          </p:cNvSpPr>
          <p:nvPr/>
        </p:nvSpPr>
        <p:spPr bwMode="auto">
          <a:xfrm rot="3870432" flipH="1">
            <a:off x="6286500" y="5143500"/>
            <a:ext cx="457200" cy="5334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a:effectLst/>
        </p:spPr>
        <p:txBody>
          <a:bodyPr wrap="none" anchor="ctr"/>
          <a:lstStyle/>
          <a:p>
            <a:endParaRPr lang="en-US"/>
          </a:p>
        </p:txBody>
      </p:sp>
      <p:sp>
        <p:nvSpPr>
          <p:cNvPr id="58384" name="AutoShape 16"/>
          <p:cNvSpPr>
            <a:spLocks noChangeArrowheads="1"/>
          </p:cNvSpPr>
          <p:nvPr/>
        </p:nvSpPr>
        <p:spPr bwMode="auto">
          <a:xfrm rot="3870432" flipH="1">
            <a:off x="7810500" y="3543300"/>
            <a:ext cx="457200" cy="5334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a:effectLst/>
        </p:spPr>
        <p:txBody>
          <a:bodyPr wrap="none" anchor="ctr"/>
          <a:lstStyle/>
          <a:p>
            <a:endParaRPr lang="en-US"/>
          </a:p>
        </p:txBody>
      </p:sp>
      <p:sp>
        <p:nvSpPr>
          <p:cNvPr id="58385" name="AutoShape 17"/>
          <p:cNvSpPr>
            <a:spLocks noChangeArrowheads="1"/>
          </p:cNvSpPr>
          <p:nvPr/>
        </p:nvSpPr>
        <p:spPr bwMode="auto">
          <a:xfrm rot="3870432" flipH="1">
            <a:off x="8420100" y="1485900"/>
            <a:ext cx="457200" cy="5334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a:effectLst/>
        </p:spPr>
        <p:txBody>
          <a:bodyPr wrap="none" anchor="ctr"/>
          <a:lstStyle/>
          <a:p>
            <a:endParaRPr lang="en-US"/>
          </a:p>
        </p:txBody>
      </p:sp>
      <p:sp>
        <p:nvSpPr>
          <p:cNvPr id="58386" name="AutoShape 18"/>
          <p:cNvSpPr>
            <a:spLocks noChangeArrowheads="1"/>
          </p:cNvSpPr>
          <p:nvPr/>
        </p:nvSpPr>
        <p:spPr bwMode="auto">
          <a:xfrm rot="3870432" flipH="1">
            <a:off x="6743700" y="266700"/>
            <a:ext cx="457200" cy="5334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a:effectLst/>
        </p:spPr>
        <p:txBody>
          <a:bodyPr wrap="none" anchor="ctr"/>
          <a:lstStyle/>
          <a:p>
            <a:endParaRPr lang="en-US"/>
          </a:p>
        </p:txBody>
      </p:sp>
      <p:sp>
        <p:nvSpPr>
          <p:cNvPr id="58387" name="AutoShape 19"/>
          <p:cNvSpPr>
            <a:spLocks noChangeArrowheads="1"/>
          </p:cNvSpPr>
          <p:nvPr/>
        </p:nvSpPr>
        <p:spPr bwMode="auto">
          <a:xfrm rot="3870432" flipH="1">
            <a:off x="4457700" y="800100"/>
            <a:ext cx="457200" cy="5334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a:effectLst/>
        </p:spPr>
        <p:txBody>
          <a:bodyPr wrap="none" anchor="ctr"/>
          <a:lstStyle/>
          <a:p>
            <a:endParaRPr lang="en-US"/>
          </a:p>
        </p:txBody>
      </p:sp>
      <p:sp>
        <p:nvSpPr>
          <p:cNvPr id="58388" name="AutoShape 20"/>
          <p:cNvSpPr>
            <a:spLocks noChangeArrowheads="1"/>
          </p:cNvSpPr>
          <p:nvPr/>
        </p:nvSpPr>
        <p:spPr bwMode="auto">
          <a:xfrm rot="3870432" flipH="1">
            <a:off x="2781300" y="266700"/>
            <a:ext cx="457200" cy="5334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a:effectLst/>
        </p:spPr>
        <p:txBody>
          <a:bodyPr wrap="none" anchor="ctr"/>
          <a:lstStyle/>
          <a:p>
            <a:endParaRPr lang="en-US"/>
          </a:p>
        </p:txBody>
      </p:sp>
      <p:sp>
        <p:nvSpPr>
          <p:cNvPr id="58389" name="AutoShape 21"/>
          <p:cNvSpPr>
            <a:spLocks noChangeArrowheads="1"/>
          </p:cNvSpPr>
          <p:nvPr/>
        </p:nvSpPr>
        <p:spPr bwMode="auto">
          <a:xfrm rot="3870432" flipH="1">
            <a:off x="1257300" y="266700"/>
            <a:ext cx="457200" cy="5334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a:effectLst/>
        </p:spPr>
        <p:txBody>
          <a:bodyPr wrap="none" anchor="ctr"/>
          <a:lstStyle/>
          <a:p>
            <a:endParaRPr lang="en-US"/>
          </a:p>
        </p:txBody>
      </p:sp>
      <p:sp>
        <p:nvSpPr>
          <p:cNvPr id="58390" name="AutoShape 22"/>
          <p:cNvSpPr>
            <a:spLocks noChangeArrowheads="1"/>
          </p:cNvSpPr>
          <p:nvPr/>
        </p:nvSpPr>
        <p:spPr bwMode="auto">
          <a:xfrm rot="3870432" flipH="1">
            <a:off x="266700" y="952500"/>
            <a:ext cx="457200" cy="5334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a:effectLst/>
        </p:spPr>
        <p:txBody>
          <a:bodyPr wrap="none" anchor="ctr"/>
          <a:lstStyle/>
          <a:p>
            <a:endParaRPr lang="en-US"/>
          </a:p>
        </p:txBody>
      </p:sp>
      <p:sp>
        <p:nvSpPr>
          <p:cNvPr id="58391" name="AutoShape 23"/>
          <p:cNvSpPr>
            <a:spLocks noChangeArrowheads="1"/>
          </p:cNvSpPr>
          <p:nvPr/>
        </p:nvSpPr>
        <p:spPr bwMode="auto">
          <a:xfrm>
            <a:off x="2971800" y="5562600"/>
            <a:ext cx="542925" cy="539750"/>
          </a:xfrm>
          <a:prstGeom prst="star4">
            <a:avLst>
              <a:gd name="adj" fmla="val 12574"/>
            </a:avLst>
          </a:prstGeom>
          <a:gradFill rotWithShape="1">
            <a:gsLst>
              <a:gs pos="0">
                <a:srgbClr val="000082"/>
              </a:gs>
              <a:gs pos="100000">
                <a:srgbClr val="FF8200"/>
              </a:gs>
            </a:gsLst>
            <a:path path="shape">
              <a:fillToRect l="50000" t="50000" r="50000" b="50000"/>
            </a:path>
          </a:gradFill>
          <a:ln w="9525">
            <a:noFill/>
            <a:miter lim="800000"/>
            <a:headEnd/>
            <a:tailEnd/>
          </a:ln>
          <a:effectLst/>
        </p:spPr>
        <p:txBody>
          <a:bodyPr wrap="none" anchor="ctr"/>
          <a:lstStyle/>
          <a:p>
            <a:endParaRPr lang="en-US"/>
          </a:p>
        </p:txBody>
      </p:sp>
      <p:sp>
        <p:nvSpPr>
          <p:cNvPr id="58392" name="AutoShape 24"/>
          <p:cNvSpPr>
            <a:spLocks noChangeArrowheads="1"/>
          </p:cNvSpPr>
          <p:nvPr/>
        </p:nvSpPr>
        <p:spPr bwMode="auto">
          <a:xfrm>
            <a:off x="1143000" y="3886200"/>
            <a:ext cx="542925" cy="539750"/>
          </a:xfrm>
          <a:prstGeom prst="star4">
            <a:avLst>
              <a:gd name="adj" fmla="val 12574"/>
            </a:avLst>
          </a:prstGeom>
          <a:gradFill rotWithShape="1">
            <a:gsLst>
              <a:gs pos="0">
                <a:srgbClr val="000082"/>
              </a:gs>
              <a:gs pos="100000">
                <a:srgbClr val="FF8200"/>
              </a:gs>
            </a:gsLst>
            <a:path path="shape">
              <a:fillToRect l="50000" t="50000" r="50000" b="50000"/>
            </a:path>
          </a:gradFill>
          <a:ln w="9525">
            <a:noFill/>
            <a:miter lim="800000"/>
            <a:headEnd/>
            <a:tailEnd/>
          </a:ln>
          <a:effectLst/>
        </p:spPr>
        <p:txBody>
          <a:bodyPr wrap="none" anchor="ctr"/>
          <a:lstStyle/>
          <a:p>
            <a:endParaRPr lang="en-US"/>
          </a:p>
        </p:txBody>
      </p:sp>
      <p:sp>
        <p:nvSpPr>
          <p:cNvPr id="58393" name="AutoShape 25"/>
          <p:cNvSpPr>
            <a:spLocks noChangeArrowheads="1"/>
          </p:cNvSpPr>
          <p:nvPr/>
        </p:nvSpPr>
        <p:spPr bwMode="auto">
          <a:xfrm>
            <a:off x="152400" y="1981200"/>
            <a:ext cx="542925" cy="539750"/>
          </a:xfrm>
          <a:prstGeom prst="star4">
            <a:avLst>
              <a:gd name="adj" fmla="val 12574"/>
            </a:avLst>
          </a:prstGeom>
          <a:gradFill rotWithShape="1">
            <a:gsLst>
              <a:gs pos="0">
                <a:srgbClr val="000082"/>
              </a:gs>
              <a:gs pos="100000">
                <a:srgbClr val="FF8200"/>
              </a:gs>
            </a:gsLst>
            <a:path path="shape">
              <a:fillToRect l="50000" t="50000" r="50000" b="50000"/>
            </a:path>
          </a:gradFill>
          <a:ln w="9525">
            <a:noFill/>
            <a:miter lim="800000"/>
            <a:headEnd/>
            <a:tailEnd/>
          </a:ln>
          <a:effectLst/>
        </p:spPr>
        <p:txBody>
          <a:bodyPr wrap="none" anchor="ctr"/>
          <a:lstStyle/>
          <a:p>
            <a:endParaRPr lang="en-US"/>
          </a:p>
        </p:txBody>
      </p:sp>
      <p:sp>
        <p:nvSpPr>
          <p:cNvPr id="58394" name="AutoShape 26"/>
          <p:cNvSpPr>
            <a:spLocks noChangeArrowheads="1"/>
          </p:cNvSpPr>
          <p:nvPr/>
        </p:nvSpPr>
        <p:spPr bwMode="auto">
          <a:xfrm>
            <a:off x="1905000" y="228600"/>
            <a:ext cx="542925" cy="539750"/>
          </a:xfrm>
          <a:prstGeom prst="star4">
            <a:avLst>
              <a:gd name="adj" fmla="val 12574"/>
            </a:avLst>
          </a:prstGeom>
          <a:gradFill rotWithShape="1">
            <a:gsLst>
              <a:gs pos="0">
                <a:srgbClr val="000082"/>
              </a:gs>
              <a:gs pos="100000">
                <a:srgbClr val="FF8200"/>
              </a:gs>
            </a:gsLst>
            <a:path path="shape">
              <a:fillToRect l="50000" t="50000" r="50000" b="50000"/>
            </a:path>
          </a:gradFill>
          <a:ln w="9525">
            <a:noFill/>
            <a:miter lim="800000"/>
            <a:headEnd/>
            <a:tailEnd/>
          </a:ln>
          <a:effectLst/>
        </p:spPr>
        <p:txBody>
          <a:bodyPr wrap="none" anchor="ctr"/>
          <a:lstStyle/>
          <a:p>
            <a:endParaRPr lang="en-US"/>
          </a:p>
        </p:txBody>
      </p:sp>
      <p:sp>
        <p:nvSpPr>
          <p:cNvPr id="58395" name="AutoShape 27"/>
          <p:cNvSpPr>
            <a:spLocks noChangeArrowheads="1"/>
          </p:cNvSpPr>
          <p:nvPr/>
        </p:nvSpPr>
        <p:spPr bwMode="auto">
          <a:xfrm>
            <a:off x="5562600" y="5943600"/>
            <a:ext cx="542925" cy="539750"/>
          </a:xfrm>
          <a:prstGeom prst="star4">
            <a:avLst>
              <a:gd name="adj" fmla="val 12574"/>
            </a:avLst>
          </a:prstGeom>
          <a:gradFill rotWithShape="1">
            <a:gsLst>
              <a:gs pos="0">
                <a:srgbClr val="000082"/>
              </a:gs>
              <a:gs pos="100000">
                <a:srgbClr val="FF8200"/>
              </a:gs>
            </a:gsLst>
            <a:path path="shape">
              <a:fillToRect l="50000" t="50000" r="50000" b="50000"/>
            </a:path>
          </a:gradFill>
          <a:ln w="9525">
            <a:noFill/>
            <a:miter lim="800000"/>
            <a:headEnd/>
            <a:tailEnd/>
          </a:ln>
          <a:effectLst/>
        </p:spPr>
        <p:txBody>
          <a:bodyPr wrap="none" anchor="ctr"/>
          <a:lstStyle/>
          <a:p>
            <a:endParaRPr lang="en-US"/>
          </a:p>
        </p:txBody>
      </p:sp>
      <p:sp>
        <p:nvSpPr>
          <p:cNvPr id="58396" name="AutoShape 28"/>
          <p:cNvSpPr>
            <a:spLocks noChangeArrowheads="1"/>
          </p:cNvSpPr>
          <p:nvPr/>
        </p:nvSpPr>
        <p:spPr bwMode="auto">
          <a:xfrm>
            <a:off x="7010400" y="4419600"/>
            <a:ext cx="542925" cy="539750"/>
          </a:xfrm>
          <a:prstGeom prst="star4">
            <a:avLst>
              <a:gd name="adj" fmla="val 12574"/>
            </a:avLst>
          </a:prstGeom>
          <a:gradFill rotWithShape="1">
            <a:gsLst>
              <a:gs pos="0">
                <a:srgbClr val="000082"/>
              </a:gs>
              <a:gs pos="100000">
                <a:srgbClr val="FF8200"/>
              </a:gs>
            </a:gsLst>
            <a:path path="shape">
              <a:fillToRect l="50000" t="50000" r="50000" b="50000"/>
            </a:path>
          </a:gradFill>
          <a:ln w="9525">
            <a:noFill/>
            <a:miter lim="800000"/>
            <a:headEnd/>
            <a:tailEnd/>
          </a:ln>
          <a:effectLst/>
        </p:spPr>
        <p:txBody>
          <a:bodyPr wrap="none" anchor="ctr"/>
          <a:lstStyle/>
          <a:p>
            <a:endParaRPr lang="en-US"/>
          </a:p>
        </p:txBody>
      </p:sp>
      <p:sp>
        <p:nvSpPr>
          <p:cNvPr id="58397" name="AutoShape 29"/>
          <p:cNvSpPr>
            <a:spLocks noChangeArrowheads="1"/>
          </p:cNvSpPr>
          <p:nvPr/>
        </p:nvSpPr>
        <p:spPr bwMode="auto">
          <a:xfrm>
            <a:off x="8305800" y="2819400"/>
            <a:ext cx="542925" cy="539750"/>
          </a:xfrm>
          <a:prstGeom prst="star4">
            <a:avLst>
              <a:gd name="adj" fmla="val 12574"/>
            </a:avLst>
          </a:prstGeom>
          <a:gradFill rotWithShape="1">
            <a:gsLst>
              <a:gs pos="0">
                <a:srgbClr val="000082"/>
              </a:gs>
              <a:gs pos="100000">
                <a:srgbClr val="FF8200"/>
              </a:gs>
            </a:gsLst>
            <a:path path="shape">
              <a:fillToRect l="50000" t="50000" r="50000" b="50000"/>
            </a:path>
          </a:gradFill>
          <a:ln w="9525">
            <a:noFill/>
            <a:miter lim="800000"/>
            <a:headEnd/>
            <a:tailEnd/>
          </a:ln>
          <a:effectLst/>
        </p:spPr>
        <p:txBody>
          <a:bodyPr wrap="none" anchor="ctr"/>
          <a:lstStyle/>
          <a:p>
            <a:endParaRPr lang="en-US"/>
          </a:p>
        </p:txBody>
      </p:sp>
      <p:sp>
        <p:nvSpPr>
          <p:cNvPr id="58398" name="AutoShape 30"/>
          <p:cNvSpPr>
            <a:spLocks noChangeArrowheads="1"/>
          </p:cNvSpPr>
          <p:nvPr/>
        </p:nvSpPr>
        <p:spPr bwMode="auto">
          <a:xfrm>
            <a:off x="7620000" y="762000"/>
            <a:ext cx="542925" cy="539750"/>
          </a:xfrm>
          <a:prstGeom prst="star4">
            <a:avLst>
              <a:gd name="adj" fmla="val 12574"/>
            </a:avLst>
          </a:prstGeom>
          <a:gradFill rotWithShape="1">
            <a:gsLst>
              <a:gs pos="0">
                <a:srgbClr val="000082"/>
              </a:gs>
              <a:gs pos="100000">
                <a:srgbClr val="FF8200"/>
              </a:gs>
            </a:gsLst>
            <a:path path="shape">
              <a:fillToRect l="50000" t="50000" r="50000" b="50000"/>
            </a:path>
          </a:gradFill>
          <a:ln w="9525">
            <a:noFill/>
            <a:miter lim="800000"/>
            <a:headEnd/>
            <a:tailEnd/>
          </a:ln>
          <a:effectLst/>
        </p:spPr>
        <p:txBody>
          <a:bodyPr wrap="none" anchor="ctr"/>
          <a:lstStyle/>
          <a:p>
            <a:endParaRPr lang="en-US"/>
          </a:p>
        </p:txBody>
      </p:sp>
      <p:sp>
        <p:nvSpPr>
          <p:cNvPr id="58399" name="AutoShape 31"/>
          <p:cNvSpPr>
            <a:spLocks noChangeArrowheads="1"/>
          </p:cNvSpPr>
          <p:nvPr/>
        </p:nvSpPr>
        <p:spPr bwMode="auto">
          <a:xfrm>
            <a:off x="5181600" y="533400"/>
            <a:ext cx="542925" cy="539750"/>
          </a:xfrm>
          <a:prstGeom prst="star4">
            <a:avLst>
              <a:gd name="adj" fmla="val 12574"/>
            </a:avLst>
          </a:prstGeom>
          <a:gradFill rotWithShape="1">
            <a:gsLst>
              <a:gs pos="0">
                <a:srgbClr val="000082"/>
              </a:gs>
              <a:gs pos="100000">
                <a:srgbClr val="FF8200"/>
              </a:gs>
            </a:gsLst>
            <a:path path="shape">
              <a:fillToRect l="50000" t="50000" r="50000" b="50000"/>
            </a:path>
          </a:gradFill>
          <a:ln w="9525">
            <a:noFill/>
            <a:miter lim="800000"/>
            <a:headEnd/>
            <a:tailEnd/>
          </a:ln>
          <a:effectLst/>
        </p:spPr>
        <p:txBody>
          <a:bodyPr wrap="none" anchor="ctr"/>
          <a:lstStyle/>
          <a:p>
            <a:endParaRPr lang="en-US"/>
          </a:p>
        </p:txBody>
      </p:sp>
      <p:grpSp>
        <p:nvGrpSpPr>
          <p:cNvPr id="58400" name="Group 32"/>
          <p:cNvGrpSpPr>
            <a:grpSpLocks/>
          </p:cNvGrpSpPr>
          <p:nvPr/>
        </p:nvGrpSpPr>
        <p:grpSpPr bwMode="auto">
          <a:xfrm flipV="1">
            <a:off x="0" y="0"/>
            <a:ext cx="2838450" cy="2851150"/>
            <a:chOff x="106" y="2378"/>
            <a:chExt cx="1788" cy="1796"/>
          </a:xfrm>
        </p:grpSpPr>
        <p:pic>
          <p:nvPicPr>
            <p:cNvPr id="58401" name="Picture 33" descr="hoa-day"/>
            <p:cNvPicPr>
              <a:picLocks noChangeAspect="1" noChangeArrowheads="1"/>
            </p:cNvPicPr>
            <p:nvPr/>
          </p:nvPicPr>
          <p:blipFill>
            <a:blip r:embed="rId5"/>
            <a:srcRect/>
            <a:stretch>
              <a:fillRect/>
            </a:stretch>
          </p:blipFill>
          <p:spPr bwMode="auto">
            <a:xfrm>
              <a:off x="106" y="3958"/>
              <a:ext cx="1788" cy="216"/>
            </a:xfrm>
            <a:prstGeom prst="rect">
              <a:avLst/>
            </a:prstGeom>
            <a:noFill/>
          </p:spPr>
        </p:pic>
        <p:pic>
          <p:nvPicPr>
            <p:cNvPr id="58402" name="Picture 34" descr="hoa-day"/>
            <p:cNvPicPr>
              <a:picLocks noChangeAspect="1" noChangeArrowheads="1"/>
            </p:cNvPicPr>
            <p:nvPr/>
          </p:nvPicPr>
          <p:blipFill>
            <a:blip r:embed="rId5"/>
            <a:srcRect/>
            <a:stretch>
              <a:fillRect/>
            </a:stretch>
          </p:blipFill>
          <p:spPr bwMode="auto">
            <a:xfrm rot="5400000" flipH="1">
              <a:off x="-677" y="3164"/>
              <a:ext cx="1788" cy="216"/>
            </a:xfrm>
            <a:prstGeom prst="rect">
              <a:avLst/>
            </a:prstGeom>
            <a:noFill/>
          </p:spPr>
        </p:pic>
      </p:grpSp>
      <p:pic>
        <p:nvPicPr>
          <p:cNvPr id="58403" name="Picture 35" descr="hoa-hong"/>
          <p:cNvPicPr>
            <a:picLocks noChangeAspect="1" noChangeArrowheads="1" noCrop="1"/>
          </p:cNvPicPr>
          <p:nvPr/>
        </p:nvPicPr>
        <p:blipFill>
          <a:blip r:embed="rId6"/>
          <a:srcRect/>
          <a:stretch>
            <a:fillRect/>
          </a:stretch>
        </p:blipFill>
        <p:spPr bwMode="auto">
          <a:xfrm rot="19043873" flipV="1">
            <a:off x="0" y="0"/>
            <a:ext cx="685800" cy="685800"/>
          </a:xfrm>
          <a:prstGeom prst="rect">
            <a:avLst/>
          </a:prstGeom>
          <a:noFill/>
        </p:spPr>
      </p:pic>
      <p:sp>
        <p:nvSpPr>
          <p:cNvPr id="58405" name="Line 37"/>
          <p:cNvSpPr>
            <a:spLocks noChangeShapeType="1"/>
          </p:cNvSpPr>
          <p:nvPr/>
        </p:nvSpPr>
        <p:spPr bwMode="auto">
          <a:xfrm>
            <a:off x="3200400" y="1447800"/>
            <a:ext cx="2286000" cy="0"/>
          </a:xfrm>
          <a:prstGeom prst="line">
            <a:avLst/>
          </a:prstGeom>
          <a:noFill/>
          <a:ln w="57150" cmpd="thinThick">
            <a:solidFill>
              <a:schemeClr val="folHlink"/>
            </a:solidFill>
            <a:round/>
            <a:headEnd/>
            <a:tailEnd/>
          </a:ln>
          <a:effectLst>
            <a:outerShdw dist="35921" dir="2700000" algn="ctr" rotWithShape="0">
              <a:schemeClr val="bg2"/>
            </a:outerShdw>
          </a:effectLst>
        </p:spPr>
        <p:txBody>
          <a:bodyPr/>
          <a:lstStyle/>
          <a:p>
            <a:endParaRPr lang="en-US"/>
          </a:p>
        </p:txBody>
      </p:sp>
      <p:pic>
        <p:nvPicPr>
          <p:cNvPr id="53252" name="Picture 4" descr="Xoai1-86"/>
          <p:cNvPicPr>
            <a:picLocks noChangeAspect="1" noChangeArrowheads="1"/>
          </p:cNvPicPr>
          <p:nvPr/>
        </p:nvPicPr>
        <p:blipFill>
          <a:blip r:embed="rId8"/>
          <a:srcRect/>
          <a:stretch>
            <a:fillRect/>
          </a:stretch>
        </p:blipFill>
        <p:spPr bwMode="auto">
          <a:xfrm>
            <a:off x="1219200" y="1858963"/>
            <a:ext cx="6858000" cy="48006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325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7" presetClass="exit" presetSubtype="10" fill="hold" nodeType="clickEffect">
                                  <p:stCondLst>
                                    <p:cond delay="0"/>
                                  </p:stCondLst>
                                  <p:childTnLst>
                                    <p:anim calcmode="lin" valueType="num">
                                      <p:cBhvr>
                                        <p:cTn id="10" dur="500"/>
                                        <p:tgtEl>
                                          <p:spTgt spid="53252"/>
                                        </p:tgtEl>
                                        <p:attrNameLst>
                                          <p:attrName>ppt_w</p:attrName>
                                        </p:attrNameLst>
                                      </p:cBhvr>
                                      <p:tavLst>
                                        <p:tav tm="0">
                                          <p:val>
                                            <p:strVal val="ppt_w"/>
                                          </p:val>
                                        </p:tav>
                                        <p:tav tm="100000">
                                          <p:val>
                                            <p:fltVal val="0"/>
                                          </p:val>
                                        </p:tav>
                                      </p:tavLst>
                                    </p:anim>
                                    <p:anim calcmode="lin" valueType="num">
                                      <p:cBhvr>
                                        <p:cTn id="11" dur="500"/>
                                        <p:tgtEl>
                                          <p:spTgt spid="53252"/>
                                        </p:tgtEl>
                                        <p:attrNameLst>
                                          <p:attrName>ppt_h</p:attrName>
                                        </p:attrNameLst>
                                      </p:cBhvr>
                                      <p:tavLst>
                                        <p:tav tm="0">
                                          <p:val>
                                            <p:strVal val="ppt_h"/>
                                          </p:val>
                                        </p:tav>
                                        <p:tav tm="100000">
                                          <p:val>
                                            <p:strVal val="ppt_h"/>
                                          </p:val>
                                        </p:tav>
                                      </p:tavLst>
                                    </p:anim>
                                    <p:set>
                                      <p:cBhvr>
                                        <p:cTn id="12" dur="1" fill="hold">
                                          <p:stCondLst>
                                            <p:cond delay="499"/>
                                          </p:stCondLst>
                                        </p:cTn>
                                        <p:tgtEl>
                                          <p:spTgt spid="53252"/>
                                        </p:tgtEl>
                                        <p:attrNameLst>
                                          <p:attrName>style.visibility</p:attrName>
                                        </p:attrNameLst>
                                      </p:cBhvr>
                                      <p:to>
                                        <p:strVal val="hidden"/>
                                      </p:to>
                                    </p:set>
                                  </p:childTnLst>
                                </p:cTn>
                              </p:par>
                              <p:par>
                                <p:cTn id="13" presetID="16" presetClass="entr" presetSubtype="26" fill="hold" grpId="0" nodeType="with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barn(inHorizontal)">
                                      <p:cBhvr>
                                        <p:cTn id="15" dur="500"/>
                                        <p:tgtEl>
                                          <p:spTgt spid="2054"/>
                                        </p:tgtEl>
                                      </p:cBhvr>
                                    </p:animEffect>
                                  </p:childTnLst>
                                </p:cTn>
                              </p:par>
                              <p:par>
                                <p:cTn id="16" presetID="23" presetClass="entr" presetSubtype="528" repeatCount="indefinite" fill="hold" grpId="0" nodeType="withEffect">
                                  <p:stCondLst>
                                    <p:cond delay="0"/>
                                  </p:stCondLst>
                                  <p:childTnLst>
                                    <p:set>
                                      <p:cBhvr>
                                        <p:cTn id="17" dur="1" fill="hold">
                                          <p:stCondLst>
                                            <p:cond delay="0"/>
                                          </p:stCondLst>
                                        </p:cTn>
                                        <p:tgtEl>
                                          <p:spTgt spid="58379"/>
                                        </p:tgtEl>
                                        <p:attrNameLst>
                                          <p:attrName>style.visibility</p:attrName>
                                        </p:attrNameLst>
                                      </p:cBhvr>
                                      <p:to>
                                        <p:strVal val="visible"/>
                                      </p:to>
                                    </p:set>
                                    <p:anim calcmode="lin" valueType="num">
                                      <p:cBhvr>
                                        <p:cTn id="18" dur="1000" fill="hold"/>
                                        <p:tgtEl>
                                          <p:spTgt spid="58379"/>
                                        </p:tgtEl>
                                        <p:attrNameLst>
                                          <p:attrName>ppt_w</p:attrName>
                                        </p:attrNameLst>
                                      </p:cBhvr>
                                      <p:tavLst>
                                        <p:tav tm="0">
                                          <p:val>
                                            <p:fltVal val="0"/>
                                          </p:val>
                                        </p:tav>
                                        <p:tav tm="100000">
                                          <p:val>
                                            <p:strVal val="#ppt_w"/>
                                          </p:val>
                                        </p:tav>
                                      </p:tavLst>
                                    </p:anim>
                                    <p:anim calcmode="lin" valueType="num">
                                      <p:cBhvr>
                                        <p:cTn id="19" dur="1000" fill="hold"/>
                                        <p:tgtEl>
                                          <p:spTgt spid="58379"/>
                                        </p:tgtEl>
                                        <p:attrNameLst>
                                          <p:attrName>ppt_h</p:attrName>
                                        </p:attrNameLst>
                                      </p:cBhvr>
                                      <p:tavLst>
                                        <p:tav tm="0">
                                          <p:val>
                                            <p:fltVal val="0"/>
                                          </p:val>
                                        </p:tav>
                                        <p:tav tm="100000">
                                          <p:val>
                                            <p:strVal val="#ppt_h"/>
                                          </p:val>
                                        </p:tav>
                                      </p:tavLst>
                                    </p:anim>
                                    <p:anim calcmode="lin" valueType="num">
                                      <p:cBhvr>
                                        <p:cTn id="20" dur="1000" fill="hold"/>
                                        <p:tgtEl>
                                          <p:spTgt spid="58379"/>
                                        </p:tgtEl>
                                        <p:attrNameLst>
                                          <p:attrName>ppt_x</p:attrName>
                                        </p:attrNameLst>
                                      </p:cBhvr>
                                      <p:tavLst>
                                        <p:tav tm="0">
                                          <p:val>
                                            <p:fltVal val="0.5"/>
                                          </p:val>
                                        </p:tav>
                                        <p:tav tm="100000">
                                          <p:val>
                                            <p:strVal val="#ppt_x"/>
                                          </p:val>
                                        </p:tav>
                                      </p:tavLst>
                                    </p:anim>
                                    <p:anim calcmode="lin" valueType="num">
                                      <p:cBhvr>
                                        <p:cTn id="21" dur="1000" fill="hold"/>
                                        <p:tgtEl>
                                          <p:spTgt spid="5837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0"/>
                                  </p:stCondLst>
                                  <p:childTnLst>
                                    <p:set>
                                      <p:cBhvr>
                                        <p:cTn id="23" dur="1" fill="hold">
                                          <p:stCondLst>
                                            <p:cond delay="0"/>
                                          </p:stCondLst>
                                        </p:cTn>
                                        <p:tgtEl>
                                          <p:spTgt spid="58380"/>
                                        </p:tgtEl>
                                        <p:attrNameLst>
                                          <p:attrName>style.visibility</p:attrName>
                                        </p:attrNameLst>
                                      </p:cBhvr>
                                      <p:to>
                                        <p:strVal val="visible"/>
                                      </p:to>
                                    </p:set>
                                    <p:anim calcmode="lin" valueType="num">
                                      <p:cBhvr>
                                        <p:cTn id="24" dur="1000" fill="hold"/>
                                        <p:tgtEl>
                                          <p:spTgt spid="58380"/>
                                        </p:tgtEl>
                                        <p:attrNameLst>
                                          <p:attrName>ppt_w</p:attrName>
                                        </p:attrNameLst>
                                      </p:cBhvr>
                                      <p:tavLst>
                                        <p:tav tm="0">
                                          <p:val>
                                            <p:fltVal val="0"/>
                                          </p:val>
                                        </p:tav>
                                        <p:tav tm="100000">
                                          <p:val>
                                            <p:strVal val="#ppt_w"/>
                                          </p:val>
                                        </p:tav>
                                      </p:tavLst>
                                    </p:anim>
                                    <p:anim calcmode="lin" valueType="num">
                                      <p:cBhvr>
                                        <p:cTn id="25" dur="1000" fill="hold"/>
                                        <p:tgtEl>
                                          <p:spTgt spid="58380"/>
                                        </p:tgtEl>
                                        <p:attrNameLst>
                                          <p:attrName>ppt_h</p:attrName>
                                        </p:attrNameLst>
                                      </p:cBhvr>
                                      <p:tavLst>
                                        <p:tav tm="0">
                                          <p:val>
                                            <p:fltVal val="0"/>
                                          </p:val>
                                        </p:tav>
                                        <p:tav tm="100000">
                                          <p:val>
                                            <p:strVal val="#ppt_h"/>
                                          </p:val>
                                        </p:tav>
                                      </p:tavLst>
                                    </p:anim>
                                    <p:anim calcmode="lin" valueType="num">
                                      <p:cBhvr>
                                        <p:cTn id="26" dur="1000" fill="hold"/>
                                        <p:tgtEl>
                                          <p:spTgt spid="58380"/>
                                        </p:tgtEl>
                                        <p:attrNameLst>
                                          <p:attrName>ppt_x</p:attrName>
                                        </p:attrNameLst>
                                      </p:cBhvr>
                                      <p:tavLst>
                                        <p:tav tm="0">
                                          <p:val>
                                            <p:fltVal val="0.5"/>
                                          </p:val>
                                        </p:tav>
                                        <p:tav tm="100000">
                                          <p:val>
                                            <p:strVal val="#ppt_x"/>
                                          </p:val>
                                        </p:tav>
                                      </p:tavLst>
                                    </p:anim>
                                    <p:anim calcmode="lin" valueType="num">
                                      <p:cBhvr>
                                        <p:cTn id="27" dur="1000" fill="hold"/>
                                        <p:tgtEl>
                                          <p:spTgt spid="5838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grpId="0" nodeType="withEffect">
                                  <p:stCondLst>
                                    <p:cond delay="0"/>
                                  </p:stCondLst>
                                  <p:childTnLst>
                                    <p:set>
                                      <p:cBhvr>
                                        <p:cTn id="29" dur="1" fill="hold">
                                          <p:stCondLst>
                                            <p:cond delay="0"/>
                                          </p:stCondLst>
                                        </p:cTn>
                                        <p:tgtEl>
                                          <p:spTgt spid="58382"/>
                                        </p:tgtEl>
                                        <p:attrNameLst>
                                          <p:attrName>style.visibility</p:attrName>
                                        </p:attrNameLst>
                                      </p:cBhvr>
                                      <p:to>
                                        <p:strVal val="visible"/>
                                      </p:to>
                                    </p:set>
                                    <p:anim calcmode="lin" valueType="num">
                                      <p:cBhvr>
                                        <p:cTn id="30" dur="1000" fill="hold"/>
                                        <p:tgtEl>
                                          <p:spTgt spid="58382"/>
                                        </p:tgtEl>
                                        <p:attrNameLst>
                                          <p:attrName>ppt_w</p:attrName>
                                        </p:attrNameLst>
                                      </p:cBhvr>
                                      <p:tavLst>
                                        <p:tav tm="0">
                                          <p:val>
                                            <p:fltVal val="0"/>
                                          </p:val>
                                        </p:tav>
                                        <p:tav tm="100000">
                                          <p:val>
                                            <p:strVal val="#ppt_w"/>
                                          </p:val>
                                        </p:tav>
                                      </p:tavLst>
                                    </p:anim>
                                    <p:anim calcmode="lin" valueType="num">
                                      <p:cBhvr>
                                        <p:cTn id="31" dur="1000" fill="hold"/>
                                        <p:tgtEl>
                                          <p:spTgt spid="58382"/>
                                        </p:tgtEl>
                                        <p:attrNameLst>
                                          <p:attrName>ppt_h</p:attrName>
                                        </p:attrNameLst>
                                      </p:cBhvr>
                                      <p:tavLst>
                                        <p:tav tm="0">
                                          <p:val>
                                            <p:fltVal val="0"/>
                                          </p:val>
                                        </p:tav>
                                        <p:tav tm="100000">
                                          <p:val>
                                            <p:strVal val="#ppt_h"/>
                                          </p:val>
                                        </p:tav>
                                      </p:tavLst>
                                    </p:anim>
                                    <p:anim calcmode="lin" valueType="num">
                                      <p:cBhvr>
                                        <p:cTn id="32" dur="1000" fill="hold"/>
                                        <p:tgtEl>
                                          <p:spTgt spid="58382"/>
                                        </p:tgtEl>
                                        <p:attrNameLst>
                                          <p:attrName>ppt_x</p:attrName>
                                        </p:attrNameLst>
                                      </p:cBhvr>
                                      <p:tavLst>
                                        <p:tav tm="0">
                                          <p:val>
                                            <p:fltVal val="0.5"/>
                                          </p:val>
                                        </p:tav>
                                        <p:tav tm="100000">
                                          <p:val>
                                            <p:strVal val="#ppt_x"/>
                                          </p:val>
                                        </p:tav>
                                      </p:tavLst>
                                    </p:anim>
                                    <p:anim calcmode="lin" valueType="num">
                                      <p:cBhvr>
                                        <p:cTn id="33" dur="1000" fill="hold"/>
                                        <p:tgtEl>
                                          <p:spTgt spid="58382"/>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grpId="0" nodeType="withEffect">
                                  <p:stCondLst>
                                    <p:cond delay="0"/>
                                  </p:stCondLst>
                                  <p:childTnLst>
                                    <p:set>
                                      <p:cBhvr>
                                        <p:cTn id="35" dur="1" fill="hold">
                                          <p:stCondLst>
                                            <p:cond delay="0"/>
                                          </p:stCondLst>
                                        </p:cTn>
                                        <p:tgtEl>
                                          <p:spTgt spid="58383"/>
                                        </p:tgtEl>
                                        <p:attrNameLst>
                                          <p:attrName>style.visibility</p:attrName>
                                        </p:attrNameLst>
                                      </p:cBhvr>
                                      <p:to>
                                        <p:strVal val="visible"/>
                                      </p:to>
                                    </p:set>
                                    <p:anim calcmode="lin" valueType="num">
                                      <p:cBhvr>
                                        <p:cTn id="36" dur="1000" fill="hold"/>
                                        <p:tgtEl>
                                          <p:spTgt spid="58383"/>
                                        </p:tgtEl>
                                        <p:attrNameLst>
                                          <p:attrName>ppt_w</p:attrName>
                                        </p:attrNameLst>
                                      </p:cBhvr>
                                      <p:tavLst>
                                        <p:tav tm="0">
                                          <p:val>
                                            <p:fltVal val="0"/>
                                          </p:val>
                                        </p:tav>
                                        <p:tav tm="100000">
                                          <p:val>
                                            <p:strVal val="#ppt_w"/>
                                          </p:val>
                                        </p:tav>
                                      </p:tavLst>
                                    </p:anim>
                                    <p:anim calcmode="lin" valueType="num">
                                      <p:cBhvr>
                                        <p:cTn id="37" dur="1000" fill="hold"/>
                                        <p:tgtEl>
                                          <p:spTgt spid="58383"/>
                                        </p:tgtEl>
                                        <p:attrNameLst>
                                          <p:attrName>ppt_h</p:attrName>
                                        </p:attrNameLst>
                                      </p:cBhvr>
                                      <p:tavLst>
                                        <p:tav tm="0">
                                          <p:val>
                                            <p:fltVal val="0"/>
                                          </p:val>
                                        </p:tav>
                                        <p:tav tm="100000">
                                          <p:val>
                                            <p:strVal val="#ppt_h"/>
                                          </p:val>
                                        </p:tav>
                                      </p:tavLst>
                                    </p:anim>
                                    <p:anim calcmode="lin" valueType="num">
                                      <p:cBhvr>
                                        <p:cTn id="38" dur="1000" fill="hold"/>
                                        <p:tgtEl>
                                          <p:spTgt spid="58383"/>
                                        </p:tgtEl>
                                        <p:attrNameLst>
                                          <p:attrName>ppt_x</p:attrName>
                                        </p:attrNameLst>
                                      </p:cBhvr>
                                      <p:tavLst>
                                        <p:tav tm="0">
                                          <p:val>
                                            <p:fltVal val="0.5"/>
                                          </p:val>
                                        </p:tav>
                                        <p:tav tm="100000">
                                          <p:val>
                                            <p:strVal val="#ppt_x"/>
                                          </p:val>
                                        </p:tav>
                                      </p:tavLst>
                                    </p:anim>
                                    <p:anim calcmode="lin" valueType="num">
                                      <p:cBhvr>
                                        <p:cTn id="39" dur="1000" fill="hold"/>
                                        <p:tgtEl>
                                          <p:spTgt spid="58383"/>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58384"/>
                                        </p:tgtEl>
                                        <p:attrNameLst>
                                          <p:attrName>style.visibility</p:attrName>
                                        </p:attrNameLst>
                                      </p:cBhvr>
                                      <p:to>
                                        <p:strVal val="visible"/>
                                      </p:to>
                                    </p:set>
                                    <p:anim calcmode="lin" valueType="num">
                                      <p:cBhvr>
                                        <p:cTn id="42" dur="1000" fill="hold"/>
                                        <p:tgtEl>
                                          <p:spTgt spid="58384"/>
                                        </p:tgtEl>
                                        <p:attrNameLst>
                                          <p:attrName>ppt_w</p:attrName>
                                        </p:attrNameLst>
                                      </p:cBhvr>
                                      <p:tavLst>
                                        <p:tav tm="0">
                                          <p:val>
                                            <p:fltVal val="0"/>
                                          </p:val>
                                        </p:tav>
                                        <p:tav tm="100000">
                                          <p:val>
                                            <p:strVal val="#ppt_w"/>
                                          </p:val>
                                        </p:tav>
                                      </p:tavLst>
                                    </p:anim>
                                    <p:anim calcmode="lin" valueType="num">
                                      <p:cBhvr>
                                        <p:cTn id="43" dur="1000" fill="hold"/>
                                        <p:tgtEl>
                                          <p:spTgt spid="58384"/>
                                        </p:tgtEl>
                                        <p:attrNameLst>
                                          <p:attrName>ppt_h</p:attrName>
                                        </p:attrNameLst>
                                      </p:cBhvr>
                                      <p:tavLst>
                                        <p:tav tm="0">
                                          <p:val>
                                            <p:fltVal val="0"/>
                                          </p:val>
                                        </p:tav>
                                        <p:tav tm="100000">
                                          <p:val>
                                            <p:strVal val="#ppt_h"/>
                                          </p:val>
                                        </p:tav>
                                      </p:tavLst>
                                    </p:anim>
                                    <p:anim calcmode="lin" valueType="num">
                                      <p:cBhvr>
                                        <p:cTn id="44" dur="1000" fill="hold"/>
                                        <p:tgtEl>
                                          <p:spTgt spid="58384"/>
                                        </p:tgtEl>
                                        <p:attrNameLst>
                                          <p:attrName>ppt_x</p:attrName>
                                        </p:attrNameLst>
                                      </p:cBhvr>
                                      <p:tavLst>
                                        <p:tav tm="0">
                                          <p:val>
                                            <p:fltVal val="0.5"/>
                                          </p:val>
                                        </p:tav>
                                        <p:tav tm="100000">
                                          <p:val>
                                            <p:strVal val="#ppt_x"/>
                                          </p:val>
                                        </p:tav>
                                      </p:tavLst>
                                    </p:anim>
                                    <p:anim calcmode="lin" valueType="num">
                                      <p:cBhvr>
                                        <p:cTn id="45" dur="1000" fill="hold"/>
                                        <p:tgtEl>
                                          <p:spTgt spid="58384"/>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0"/>
                                  </p:stCondLst>
                                  <p:childTnLst>
                                    <p:set>
                                      <p:cBhvr>
                                        <p:cTn id="47" dur="1" fill="hold">
                                          <p:stCondLst>
                                            <p:cond delay="0"/>
                                          </p:stCondLst>
                                        </p:cTn>
                                        <p:tgtEl>
                                          <p:spTgt spid="58385"/>
                                        </p:tgtEl>
                                        <p:attrNameLst>
                                          <p:attrName>style.visibility</p:attrName>
                                        </p:attrNameLst>
                                      </p:cBhvr>
                                      <p:to>
                                        <p:strVal val="visible"/>
                                      </p:to>
                                    </p:set>
                                    <p:anim calcmode="lin" valueType="num">
                                      <p:cBhvr>
                                        <p:cTn id="48" dur="1000" fill="hold"/>
                                        <p:tgtEl>
                                          <p:spTgt spid="58385"/>
                                        </p:tgtEl>
                                        <p:attrNameLst>
                                          <p:attrName>ppt_w</p:attrName>
                                        </p:attrNameLst>
                                      </p:cBhvr>
                                      <p:tavLst>
                                        <p:tav tm="0">
                                          <p:val>
                                            <p:fltVal val="0"/>
                                          </p:val>
                                        </p:tav>
                                        <p:tav tm="100000">
                                          <p:val>
                                            <p:strVal val="#ppt_w"/>
                                          </p:val>
                                        </p:tav>
                                      </p:tavLst>
                                    </p:anim>
                                    <p:anim calcmode="lin" valueType="num">
                                      <p:cBhvr>
                                        <p:cTn id="49" dur="1000" fill="hold"/>
                                        <p:tgtEl>
                                          <p:spTgt spid="58385"/>
                                        </p:tgtEl>
                                        <p:attrNameLst>
                                          <p:attrName>ppt_h</p:attrName>
                                        </p:attrNameLst>
                                      </p:cBhvr>
                                      <p:tavLst>
                                        <p:tav tm="0">
                                          <p:val>
                                            <p:fltVal val="0"/>
                                          </p:val>
                                        </p:tav>
                                        <p:tav tm="100000">
                                          <p:val>
                                            <p:strVal val="#ppt_h"/>
                                          </p:val>
                                        </p:tav>
                                      </p:tavLst>
                                    </p:anim>
                                    <p:anim calcmode="lin" valueType="num">
                                      <p:cBhvr>
                                        <p:cTn id="50" dur="1000" fill="hold"/>
                                        <p:tgtEl>
                                          <p:spTgt spid="58385"/>
                                        </p:tgtEl>
                                        <p:attrNameLst>
                                          <p:attrName>ppt_x</p:attrName>
                                        </p:attrNameLst>
                                      </p:cBhvr>
                                      <p:tavLst>
                                        <p:tav tm="0">
                                          <p:val>
                                            <p:fltVal val="0.5"/>
                                          </p:val>
                                        </p:tav>
                                        <p:tav tm="100000">
                                          <p:val>
                                            <p:strVal val="#ppt_x"/>
                                          </p:val>
                                        </p:tav>
                                      </p:tavLst>
                                    </p:anim>
                                    <p:anim calcmode="lin" valueType="num">
                                      <p:cBhvr>
                                        <p:cTn id="51" dur="1000" fill="hold"/>
                                        <p:tgtEl>
                                          <p:spTgt spid="58385"/>
                                        </p:tgtEl>
                                        <p:attrNameLst>
                                          <p:attrName>ppt_y</p:attrName>
                                        </p:attrNameLst>
                                      </p:cBhvr>
                                      <p:tavLst>
                                        <p:tav tm="0">
                                          <p:val>
                                            <p:fltVal val="0.5"/>
                                          </p:val>
                                        </p:tav>
                                        <p:tav tm="100000">
                                          <p:val>
                                            <p:strVal val="#ppt_y"/>
                                          </p:val>
                                        </p:tav>
                                      </p:tavLst>
                                    </p:anim>
                                  </p:childTnLst>
                                </p:cTn>
                              </p:par>
                              <p:par>
                                <p:cTn id="52" presetID="23" presetClass="entr" presetSubtype="528" repeatCount="indefinite" fill="hold" grpId="0" nodeType="withEffect">
                                  <p:stCondLst>
                                    <p:cond delay="0"/>
                                  </p:stCondLst>
                                  <p:childTnLst>
                                    <p:set>
                                      <p:cBhvr>
                                        <p:cTn id="53" dur="1" fill="hold">
                                          <p:stCondLst>
                                            <p:cond delay="0"/>
                                          </p:stCondLst>
                                        </p:cTn>
                                        <p:tgtEl>
                                          <p:spTgt spid="58386"/>
                                        </p:tgtEl>
                                        <p:attrNameLst>
                                          <p:attrName>style.visibility</p:attrName>
                                        </p:attrNameLst>
                                      </p:cBhvr>
                                      <p:to>
                                        <p:strVal val="visible"/>
                                      </p:to>
                                    </p:set>
                                    <p:anim calcmode="lin" valueType="num">
                                      <p:cBhvr>
                                        <p:cTn id="54" dur="1000" fill="hold"/>
                                        <p:tgtEl>
                                          <p:spTgt spid="58386"/>
                                        </p:tgtEl>
                                        <p:attrNameLst>
                                          <p:attrName>ppt_w</p:attrName>
                                        </p:attrNameLst>
                                      </p:cBhvr>
                                      <p:tavLst>
                                        <p:tav tm="0">
                                          <p:val>
                                            <p:fltVal val="0"/>
                                          </p:val>
                                        </p:tav>
                                        <p:tav tm="100000">
                                          <p:val>
                                            <p:strVal val="#ppt_w"/>
                                          </p:val>
                                        </p:tav>
                                      </p:tavLst>
                                    </p:anim>
                                    <p:anim calcmode="lin" valueType="num">
                                      <p:cBhvr>
                                        <p:cTn id="55" dur="1000" fill="hold"/>
                                        <p:tgtEl>
                                          <p:spTgt spid="58386"/>
                                        </p:tgtEl>
                                        <p:attrNameLst>
                                          <p:attrName>ppt_h</p:attrName>
                                        </p:attrNameLst>
                                      </p:cBhvr>
                                      <p:tavLst>
                                        <p:tav tm="0">
                                          <p:val>
                                            <p:fltVal val="0"/>
                                          </p:val>
                                        </p:tav>
                                        <p:tav tm="100000">
                                          <p:val>
                                            <p:strVal val="#ppt_h"/>
                                          </p:val>
                                        </p:tav>
                                      </p:tavLst>
                                    </p:anim>
                                    <p:anim calcmode="lin" valueType="num">
                                      <p:cBhvr>
                                        <p:cTn id="56" dur="1000" fill="hold"/>
                                        <p:tgtEl>
                                          <p:spTgt spid="58386"/>
                                        </p:tgtEl>
                                        <p:attrNameLst>
                                          <p:attrName>ppt_x</p:attrName>
                                        </p:attrNameLst>
                                      </p:cBhvr>
                                      <p:tavLst>
                                        <p:tav tm="0">
                                          <p:val>
                                            <p:fltVal val="0.5"/>
                                          </p:val>
                                        </p:tav>
                                        <p:tav tm="100000">
                                          <p:val>
                                            <p:strVal val="#ppt_x"/>
                                          </p:val>
                                        </p:tav>
                                      </p:tavLst>
                                    </p:anim>
                                    <p:anim calcmode="lin" valueType="num">
                                      <p:cBhvr>
                                        <p:cTn id="57" dur="1000" fill="hold"/>
                                        <p:tgtEl>
                                          <p:spTgt spid="58386"/>
                                        </p:tgtEl>
                                        <p:attrNameLst>
                                          <p:attrName>ppt_y</p:attrName>
                                        </p:attrNameLst>
                                      </p:cBhvr>
                                      <p:tavLst>
                                        <p:tav tm="0">
                                          <p:val>
                                            <p:fltVal val="0.5"/>
                                          </p:val>
                                        </p:tav>
                                        <p:tav tm="100000">
                                          <p:val>
                                            <p:strVal val="#ppt_y"/>
                                          </p:val>
                                        </p:tav>
                                      </p:tavLst>
                                    </p:anim>
                                  </p:childTnLst>
                                </p:cTn>
                              </p:par>
                              <p:par>
                                <p:cTn id="58" presetID="23" presetClass="entr" presetSubtype="528" repeatCount="indefinite" fill="hold" grpId="0" nodeType="withEffect">
                                  <p:stCondLst>
                                    <p:cond delay="0"/>
                                  </p:stCondLst>
                                  <p:childTnLst>
                                    <p:set>
                                      <p:cBhvr>
                                        <p:cTn id="59" dur="1" fill="hold">
                                          <p:stCondLst>
                                            <p:cond delay="0"/>
                                          </p:stCondLst>
                                        </p:cTn>
                                        <p:tgtEl>
                                          <p:spTgt spid="58387"/>
                                        </p:tgtEl>
                                        <p:attrNameLst>
                                          <p:attrName>style.visibility</p:attrName>
                                        </p:attrNameLst>
                                      </p:cBhvr>
                                      <p:to>
                                        <p:strVal val="visible"/>
                                      </p:to>
                                    </p:set>
                                    <p:anim calcmode="lin" valueType="num">
                                      <p:cBhvr>
                                        <p:cTn id="60" dur="1000" fill="hold"/>
                                        <p:tgtEl>
                                          <p:spTgt spid="58387"/>
                                        </p:tgtEl>
                                        <p:attrNameLst>
                                          <p:attrName>ppt_w</p:attrName>
                                        </p:attrNameLst>
                                      </p:cBhvr>
                                      <p:tavLst>
                                        <p:tav tm="0">
                                          <p:val>
                                            <p:fltVal val="0"/>
                                          </p:val>
                                        </p:tav>
                                        <p:tav tm="100000">
                                          <p:val>
                                            <p:strVal val="#ppt_w"/>
                                          </p:val>
                                        </p:tav>
                                      </p:tavLst>
                                    </p:anim>
                                    <p:anim calcmode="lin" valueType="num">
                                      <p:cBhvr>
                                        <p:cTn id="61" dur="1000" fill="hold"/>
                                        <p:tgtEl>
                                          <p:spTgt spid="58387"/>
                                        </p:tgtEl>
                                        <p:attrNameLst>
                                          <p:attrName>ppt_h</p:attrName>
                                        </p:attrNameLst>
                                      </p:cBhvr>
                                      <p:tavLst>
                                        <p:tav tm="0">
                                          <p:val>
                                            <p:fltVal val="0"/>
                                          </p:val>
                                        </p:tav>
                                        <p:tav tm="100000">
                                          <p:val>
                                            <p:strVal val="#ppt_h"/>
                                          </p:val>
                                        </p:tav>
                                      </p:tavLst>
                                    </p:anim>
                                    <p:anim calcmode="lin" valueType="num">
                                      <p:cBhvr>
                                        <p:cTn id="62" dur="1000" fill="hold"/>
                                        <p:tgtEl>
                                          <p:spTgt spid="58387"/>
                                        </p:tgtEl>
                                        <p:attrNameLst>
                                          <p:attrName>ppt_x</p:attrName>
                                        </p:attrNameLst>
                                      </p:cBhvr>
                                      <p:tavLst>
                                        <p:tav tm="0">
                                          <p:val>
                                            <p:fltVal val="0.5"/>
                                          </p:val>
                                        </p:tav>
                                        <p:tav tm="100000">
                                          <p:val>
                                            <p:strVal val="#ppt_x"/>
                                          </p:val>
                                        </p:tav>
                                      </p:tavLst>
                                    </p:anim>
                                    <p:anim calcmode="lin" valueType="num">
                                      <p:cBhvr>
                                        <p:cTn id="63" dur="1000" fill="hold"/>
                                        <p:tgtEl>
                                          <p:spTgt spid="58387"/>
                                        </p:tgtEl>
                                        <p:attrNameLst>
                                          <p:attrName>ppt_y</p:attrName>
                                        </p:attrNameLst>
                                      </p:cBhvr>
                                      <p:tavLst>
                                        <p:tav tm="0">
                                          <p:val>
                                            <p:fltVal val="0.5"/>
                                          </p:val>
                                        </p:tav>
                                        <p:tav tm="100000">
                                          <p:val>
                                            <p:strVal val="#ppt_y"/>
                                          </p:val>
                                        </p:tav>
                                      </p:tavLst>
                                    </p:anim>
                                  </p:childTnLst>
                                </p:cTn>
                              </p:par>
                              <p:par>
                                <p:cTn id="64" presetID="23" presetClass="entr" presetSubtype="528" repeatCount="indefinite" fill="hold" grpId="0" nodeType="withEffect">
                                  <p:stCondLst>
                                    <p:cond delay="0"/>
                                  </p:stCondLst>
                                  <p:childTnLst>
                                    <p:set>
                                      <p:cBhvr>
                                        <p:cTn id="65" dur="1" fill="hold">
                                          <p:stCondLst>
                                            <p:cond delay="0"/>
                                          </p:stCondLst>
                                        </p:cTn>
                                        <p:tgtEl>
                                          <p:spTgt spid="58388"/>
                                        </p:tgtEl>
                                        <p:attrNameLst>
                                          <p:attrName>style.visibility</p:attrName>
                                        </p:attrNameLst>
                                      </p:cBhvr>
                                      <p:to>
                                        <p:strVal val="visible"/>
                                      </p:to>
                                    </p:set>
                                    <p:anim calcmode="lin" valueType="num">
                                      <p:cBhvr>
                                        <p:cTn id="66" dur="1000" fill="hold"/>
                                        <p:tgtEl>
                                          <p:spTgt spid="58388"/>
                                        </p:tgtEl>
                                        <p:attrNameLst>
                                          <p:attrName>ppt_w</p:attrName>
                                        </p:attrNameLst>
                                      </p:cBhvr>
                                      <p:tavLst>
                                        <p:tav tm="0">
                                          <p:val>
                                            <p:fltVal val="0"/>
                                          </p:val>
                                        </p:tav>
                                        <p:tav tm="100000">
                                          <p:val>
                                            <p:strVal val="#ppt_w"/>
                                          </p:val>
                                        </p:tav>
                                      </p:tavLst>
                                    </p:anim>
                                    <p:anim calcmode="lin" valueType="num">
                                      <p:cBhvr>
                                        <p:cTn id="67" dur="1000" fill="hold"/>
                                        <p:tgtEl>
                                          <p:spTgt spid="58388"/>
                                        </p:tgtEl>
                                        <p:attrNameLst>
                                          <p:attrName>ppt_h</p:attrName>
                                        </p:attrNameLst>
                                      </p:cBhvr>
                                      <p:tavLst>
                                        <p:tav tm="0">
                                          <p:val>
                                            <p:fltVal val="0"/>
                                          </p:val>
                                        </p:tav>
                                        <p:tav tm="100000">
                                          <p:val>
                                            <p:strVal val="#ppt_h"/>
                                          </p:val>
                                        </p:tav>
                                      </p:tavLst>
                                    </p:anim>
                                    <p:anim calcmode="lin" valueType="num">
                                      <p:cBhvr>
                                        <p:cTn id="68" dur="1000" fill="hold"/>
                                        <p:tgtEl>
                                          <p:spTgt spid="58388"/>
                                        </p:tgtEl>
                                        <p:attrNameLst>
                                          <p:attrName>ppt_x</p:attrName>
                                        </p:attrNameLst>
                                      </p:cBhvr>
                                      <p:tavLst>
                                        <p:tav tm="0">
                                          <p:val>
                                            <p:fltVal val="0.5"/>
                                          </p:val>
                                        </p:tav>
                                        <p:tav tm="100000">
                                          <p:val>
                                            <p:strVal val="#ppt_x"/>
                                          </p:val>
                                        </p:tav>
                                      </p:tavLst>
                                    </p:anim>
                                    <p:anim calcmode="lin" valueType="num">
                                      <p:cBhvr>
                                        <p:cTn id="69" dur="1000" fill="hold"/>
                                        <p:tgtEl>
                                          <p:spTgt spid="58388"/>
                                        </p:tgtEl>
                                        <p:attrNameLst>
                                          <p:attrName>ppt_y</p:attrName>
                                        </p:attrNameLst>
                                      </p:cBhvr>
                                      <p:tavLst>
                                        <p:tav tm="0">
                                          <p:val>
                                            <p:fltVal val="0.5"/>
                                          </p:val>
                                        </p:tav>
                                        <p:tav tm="100000">
                                          <p:val>
                                            <p:strVal val="#ppt_y"/>
                                          </p:val>
                                        </p:tav>
                                      </p:tavLst>
                                    </p:anim>
                                  </p:childTnLst>
                                </p:cTn>
                              </p:par>
                              <p:par>
                                <p:cTn id="70" presetID="23" presetClass="entr" presetSubtype="528" repeatCount="indefinite" fill="hold" grpId="0" nodeType="withEffect">
                                  <p:stCondLst>
                                    <p:cond delay="0"/>
                                  </p:stCondLst>
                                  <p:childTnLst>
                                    <p:set>
                                      <p:cBhvr>
                                        <p:cTn id="71" dur="1" fill="hold">
                                          <p:stCondLst>
                                            <p:cond delay="0"/>
                                          </p:stCondLst>
                                        </p:cTn>
                                        <p:tgtEl>
                                          <p:spTgt spid="58389"/>
                                        </p:tgtEl>
                                        <p:attrNameLst>
                                          <p:attrName>style.visibility</p:attrName>
                                        </p:attrNameLst>
                                      </p:cBhvr>
                                      <p:to>
                                        <p:strVal val="visible"/>
                                      </p:to>
                                    </p:set>
                                    <p:anim calcmode="lin" valueType="num">
                                      <p:cBhvr>
                                        <p:cTn id="72" dur="1000" fill="hold"/>
                                        <p:tgtEl>
                                          <p:spTgt spid="58389"/>
                                        </p:tgtEl>
                                        <p:attrNameLst>
                                          <p:attrName>ppt_w</p:attrName>
                                        </p:attrNameLst>
                                      </p:cBhvr>
                                      <p:tavLst>
                                        <p:tav tm="0">
                                          <p:val>
                                            <p:fltVal val="0"/>
                                          </p:val>
                                        </p:tav>
                                        <p:tav tm="100000">
                                          <p:val>
                                            <p:strVal val="#ppt_w"/>
                                          </p:val>
                                        </p:tav>
                                      </p:tavLst>
                                    </p:anim>
                                    <p:anim calcmode="lin" valueType="num">
                                      <p:cBhvr>
                                        <p:cTn id="73" dur="1000" fill="hold"/>
                                        <p:tgtEl>
                                          <p:spTgt spid="58389"/>
                                        </p:tgtEl>
                                        <p:attrNameLst>
                                          <p:attrName>ppt_h</p:attrName>
                                        </p:attrNameLst>
                                      </p:cBhvr>
                                      <p:tavLst>
                                        <p:tav tm="0">
                                          <p:val>
                                            <p:fltVal val="0"/>
                                          </p:val>
                                        </p:tav>
                                        <p:tav tm="100000">
                                          <p:val>
                                            <p:strVal val="#ppt_h"/>
                                          </p:val>
                                        </p:tav>
                                      </p:tavLst>
                                    </p:anim>
                                    <p:anim calcmode="lin" valueType="num">
                                      <p:cBhvr>
                                        <p:cTn id="74" dur="1000" fill="hold"/>
                                        <p:tgtEl>
                                          <p:spTgt spid="58389"/>
                                        </p:tgtEl>
                                        <p:attrNameLst>
                                          <p:attrName>ppt_x</p:attrName>
                                        </p:attrNameLst>
                                      </p:cBhvr>
                                      <p:tavLst>
                                        <p:tav tm="0">
                                          <p:val>
                                            <p:fltVal val="0.5"/>
                                          </p:val>
                                        </p:tav>
                                        <p:tav tm="100000">
                                          <p:val>
                                            <p:strVal val="#ppt_x"/>
                                          </p:val>
                                        </p:tav>
                                      </p:tavLst>
                                    </p:anim>
                                    <p:anim calcmode="lin" valueType="num">
                                      <p:cBhvr>
                                        <p:cTn id="75" dur="1000" fill="hold"/>
                                        <p:tgtEl>
                                          <p:spTgt spid="58389"/>
                                        </p:tgtEl>
                                        <p:attrNameLst>
                                          <p:attrName>ppt_y</p:attrName>
                                        </p:attrNameLst>
                                      </p:cBhvr>
                                      <p:tavLst>
                                        <p:tav tm="0">
                                          <p:val>
                                            <p:fltVal val="0.5"/>
                                          </p:val>
                                        </p:tav>
                                        <p:tav tm="100000">
                                          <p:val>
                                            <p:strVal val="#ppt_y"/>
                                          </p:val>
                                        </p:tav>
                                      </p:tavLst>
                                    </p:anim>
                                  </p:childTnLst>
                                </p:cTn>
                              </p:par>
                              <p:par>
                                <p:cTn id="76" presetID="23" presetClass="entr" presetSubtype="528" repeatCount="indefinite" fill="hold" grpId="0" nodeType="withEffect">
                                  <p:stCondLst>
                                    <p:cond delay="0"/>
                                  </p:stCondLst>
                                  <p:childTnLst>
                                    <p:set>
                                      <p:cBhvr>
                                        <p:cTn id="77" dur="1" fill="hold">
                                          <p:stCondLst>
                                            <p:cond delay="0"/>
                                          </p:stCondLst>
                                        </p:cTn>
                                        <p:tgtEl>
                                          <p:spTgt spid="58390"/>
                                        </p:tgtEl>
                                        <p:attrNameLst>
                                          <p:attrName>style.visibility</p:attrName>
                                        </p:attrNameLst>
                                      </p:cBhvr>
                                      <p:to>
                                        <p:strVal val="visible"/>
                                      </p:to>
                                    </p:set>
                                    <p:anim calcmode="lin" valueType="num">
                                      <p:cBhvr>
                                        <p:cTn id="78" dur="1000" fill="hold"/>
                                        <p:tgtEl>
                                          <p:spTgt spid="58390"/>
                                        </p:tgtEl>
                                        <p:attrNameLst>
                                          <p:attrName>ppt_w</p:attrName>
                                        </p:attrNameLst>
                                      </p:cBhvr>
                                      <p:tavLst>
                                        <p:tav tm="0">
                                          <p:val>
                                            <p:fltVal val="0"/>
                                          </p:val>
                                        </p:tav>
                                        <p:tav tm="100000">
                                          <p:val>
                                            <p:strVal val="#ppt_w"/>
                                          </p:val>
                                        </p:tav>
                                      </p:tavLst>
                                    </p:anim>
                                    <p:anim calcmode="lin" valueType="num">
                                      <p:cBhvr>
                                        <p:cTn id="79" dur="1000" fill="hold"/>
                                        <p:tgtEl>
                                          <p:spTgt spid="58390"/>
                                        </p:tgtEl>
                                        <p:attrNameLst>
                                          <p:attrName>ppt_h</p:attrName>
                                        </p:attrNameLst>
                                      </p:cBhvr>
                                      <p:tavLst>
                                        <p:tav tm="0">
                                          <p:val>
                                            <p:fltVal val="0"/>
                                          </p:val>
                                        </p:tav>
                                        <p:tav tm="100000">
                                          <p:val>
                                            <p:strVal val="#ppt_h"/>
                                          </p:val>
                                        </p:tav>
                                      </p:tavLst>
                                    </p:anim>
                                    <p:anim calcmode="lin" valueType="num">
                                      <p:cBhvr>
                                        <p:cTn id="80" dur="1000" fill="hold"/>
                                        <p:tgtEl>
                                          <p:spTgt spid="58390"/>
                                        </p:tgtEl>
                                        <p:attrNameLst>
                                          <p:attrName>ppt_x</p:attrName>
                                        </p:attrNameLst>
                                      </p:cBhvr>
                                      <p:tavLst>
                                        <p:tav tm="0">
                                          <p:val>
                                            <p:fltVal val="0.5"/>
                                          </p:val>
                                        </p:tav>
                                        <p:tav tm="100000">
                                          <p:val>
                                            <p:strVal val="#ppt_x"/>
                                          </p:val>
                                        </p:tav>
                                      </p:tavLst>
                                    </p:anim>
                                    <p:anim calcmode="lin" valueType="num">
                                      <p:cBhvr>
                                        <p:cTn id="81" dur="1000" fill="hold"/>
                                        <p:tgtEl>
                                          <p:spTgt spid="58390"/>
                                        </p:tgtEl>
                                        <p:attrNameLst>
                                          <p:attrName>ppt_y</p:attrName>
                                        </p:attrNameLst>
                                      </p:cBhvr>
                                      <p:tavLst>
                                        <p:tav tm="0">
                                          <p:val>
                                            <p:fltVal val="0.5"/>
                                          </p:val>
                                        </p:tav>
                                        <p:tav tm="100000">
                                          <p:val>
                                            <p:strVal val="#ppt_y"/>
                                          </p:val>
                                        </p:tav>
                                      </p:tavLst>
                                    </p:anim>
                                  </p:childTnLst>
                                </p:cTn>
                              </p:par>
                            </p:childTnLst>
                          </p:cTn>
                        </p:par>
                        <p:par>
                          <p:cTn id="82" fill="hold">
                            <p:stCondLst>
                              <p:cond delay="1000"/>
                            </p:stCondLst>
                            <p:childTnLst>
                              <p:par>
                                <p:cTn id="83" presetID="23" presetClass="entr" presetSubtype="16" fill="hold" nodeType="afterEffect">
                                  <p:stCondLst>
                                    <p:cond delay="0"/>
                                  </p:stCondLst>
                                  <p:childTnLst>
                                    <p:set>
                                      <p:cBhvr>
                                        <p:cTn id="84" dur="1" fill="hold">
                                          <p:stCondLst>
                                            <p:cond delay="0"/>
                                          </p:stCondLst>
                                        </p:cTn>
                                        <p:tgtEl>
                                          <p:spTgt spid="58381"/>
                                        </p:tgtEl>
                                        <p:attrNameLst>
                                          <p:attrName>style.visibility</p:attrName>
                                        </p:attrNameLst>
                                      </p:cBhvr>
                                      <p:to>
                                        <p:strVal val="visible"/>
                                      </p:to>
                                    </p:set>
                                    <p:anim calcmode="lin" valueType="num">
                                      <p:cBhvr>
                                        <p:cTn id="85" dur="500" fill="hold"/>
                                        <p:tgtEl>
                                          <p:spTgt spid="58381"/>
                                        </p:tgtEl>
                                        <p:attrNameLst>
                                          <p:attrName>ppt_w</p:attrName>
                                        </p:attrNameLst>
                                      </p:cBhvr>
                                      <p:tavLst>
                                        <p:tav tm="0">
                                          <p:val>
                                            <p:fltVal val="0"/>
                                          </p:val>
                                        </p:tav>
                                        <p:tav tm="100000">
                                          <p:val>
                                            <p:strVal val="#ppt_w"/>
                                          </p:val>
                                        </p:tav>
                                      </p:tavLst>
                                    </p:anim>
                                    <p:anim calcmode="lin" valueType="num">
                                      <p:cBhvr>
                                        <p:cTn id="86" dur="500" fill="hold"/>
                                        <p:tgtEl>
                                          <p:spTgt spid="58381"/>
                                        </p:tgtEl>
                                        <p:attrNameLst>
                                          <p:attrName>ppt_h</p:attrName>
                                        </p:attrNameLst>
                                      </p:cBhvr>
                                      <p:tavLst>
                                        <p:tav tm="0">
                                          <p:val>
                                            <p:fltVal val="0"/>
                                          </p:val>
                                        </p:tav>
                                        <p:tav tm="100000">
                                          <p:val>
                                            <p:strVal val="#ppt_h"/>
                                          </p:val>
                                        </p:tav>
                                      </p:tavLst>
                                    </p:anim>
                                  </p:childTnLst>
                                </p:cTn>
                              </p:par>
                              <p:par>
                                <p:cTn id="87" presetID="23" presetClass="entr" presetSubtype="528" repeatCount="indefinite" fill="hold" grpId="0" nodeType="withEffect">
                                  <p:stCondLst>
                                    <p:cond delay="0"/>
                                  </p:stCondLst>
                                  <p:childTnLst>
                                    <p:set>
                                      <p:cBhvr>
                                        <p:cTn id="88" dur="1" fill="hold">
                                          <p:stCondLst>
                                            <p:cond delay="0"/>
                                          </p:stCondLst>
                                        </p:cTn>
                                        <p:tgtEl>
                                          <p:spTgt spid="58391"/>
                                        </p:tgtEl>
                                        <p:attrNameLst>
                                          <p:attrName>style.visibility</p:attrName>
                                        </p:attrNameLst>
                                      </p:cBhvr>
                                      <p:to>
                                        <p:strVal val="visible"/>
                                      </p:to>
                                    </p:set>
                                    <p:anim calcmode="lin" valueType="num">
                                      <p:cBhvr>
                                        <p:cTn id="89" dur="1000" fill="hold"/>
                                        <p:tgtEl>
                                          <p:spTgt spid="58391"/>
                                        </p:tgtEl>
                                        <p:attrNameLst>
                                          <p:attrName>ppt_w</p:attrName>
                                        </p:attrNameLst>
                                      </p:cBhvr>
                                      <p:tavLst>
                                        <p:tav tm="0">
                                          <p:val>
                                            <p:fltVal val="0"/>
                                          </p:val>
                                        </p:tav>
                                        <p:tav tm="100000">
                                          <p:val>
                                            <p:strVal val="#ppt_w"/>
                                          </p:val>
                                        </p:tav>
                                      </p:tavLst>
                                    </p:anim>
                                    <p:anim calcmode="lin" valueType="num">
                                      <p:cBhvr>
                                        <p:cTn id="90" dur="1000" fill="hold"/>
                                        <p:tgtEl>
                                          <p:spTgt spid="58391"/>
                                        </p:tgtEl>
                                        <p:attrNameLst>
                                          <p:attrName>ppt_h</p:attrName>
                                        </p:attrNameLst>
                                      </p:cBhvr>
                                      <p:tavLst>
                                        <p:tav tm="0">
                                          <p:val>
                                            <p:fltVal val="0"/>
                                          </p:val>
                                        </p:tav>
                                        <p:tav tm="100000">
                                          <p:val>
                                            <p:strVal val="#ppt_h"/>
                                          </p:val>
                                        </p:tav>
                                      </p:tavLst>
                                    </p:anim>
                                    <p:anim calcmode="lin" valueType="num">
                                      <p:cBhvr>
                                        <p:cTn id="91" dur="1000" fill="hold"/>
                                        <p:tgtEl>
                                          <p:spTgt spid="58391"/>
                                        </p:tgtEl>
                                        <p:attrNameLst>
                                          <p:attrName>ppt_x</p:attrName>
                                        </p:attrNameLst>
                                      </p:cBhvr>
                                      <p:tavLst>
                                        <p:tav tm="0">
                                          <p:val>
                                            <p:fltVal val="0.5"/>
                                          </p:val>
                                        </p:tav>
                                        <p:tav tm="100000">
                                          <p:val>
                                            <p:strVal val="#ppt_x"/>
                                          </p:val>
                                        </p:tav>
                                      </p:tavLst>
                                    </p:anim>
                                    <p:anim calcmode="lin" valueType="num">
                                      <p:cBhvr>
                                        <p:cTn id="92" dur="1000" fill="hold"/>
                                        <p:tgtEl>
                                          <p:spTgt spid="58391"/>
                                        </p:tgtEl>
                                        <p:attrNameLst>
                                          <p:attrName>ppt_y</p:attrName>
                                        </p:attrNameLst>
                                      </p:cBhvr>
                                      <p:tavLst>
                                        <p:tav tm="0">
                                          <p:val>
                                            <p:fltVal val="0.5"/>
                                          </p:val>
                                        </p:tav>
                                        <p:tav tm="100000">
                                          <p:val>
                                            <p:strVal val="#ppt_y"/>
                                          </p:val>
                                        </p:tav>
                                      </p:tavLst>
                                    </p:anim>
                                  </p:childTnLst>
                                </p:cTn>
                              </p:par>
                              <p:par>
                                <p:cTn id="93" presetID="23" presetClass="entr" presetSubtype="528" repeatCount="indefinite" fill="hold" grpId="0" nodeType="withEffect">
                                  <p:stCondLst>
                                    <p:cond delay="0"/>
                                  </p:stCondLst>
                                  <p:childTnLst>
                                    <p:set>
                                      <p:cBhvr>
                                        <p:cTn id="94" dur="1" fill="hold">
                                          <p:stCondLst>
                                            <p:cond delay="0"/>
                                          </p:stCondLst>
                                        </p:cTn>
                                        <p:tgtEl>
                                          <p:spTgt spid="58392"/>
                                        </p:tgtEl>
                                        <p:attrNameLst>
                                          <p:attrName>style.visibility</p:attrName>
                                        </p:attrNameLst>
                                      </p:cBhvr>
                                      <p:to>
                                        <p:strVal val="visible"/>
                                      </p:to>
                                    </p:set>
                                    <p:anim calcmode="lin" valueType="num">
                                      <p:cBhvr>
                                        <p:cTn id="95" dur="1000" fill="hold"/>
                                        <p:tgtEl>
                                          <p:spTgt spid="58392"/>
                                        </p:tgtEl>
                                        <p:attrNameLst>
                                          <p:attrName>ppt_w</p:attrName>
                                        </p:attrNameLst>
                                      </p:cBhvr>
                                      <p:tavLst>
                                        <p:tav tm="0">
                                          <p:val>
                                            <p:fltVal val="0"/>
                                          </p:val>
                                        </p:tav>
                                        <p:tav tm="100000">
                                          <p:val>
                                            <p:strVal val="#ppt_w"/>
                                          </p:val>
                                        </p:tav>
                                      </p:tavLst>
                                    </p:anim>
                                    <p:anim calcmode="lin" valueType="num">
                                      <p:cBhvr>
                                        <p:cTn id="96" dur="1000" fill="hold"/>
                                        <p:tgtEl>
                                          <p:spTgt spid="58392"/>
                                        </p:tgtEl>
                                        <p:attrNameLst>
                                          <p:attrName>ppt_h</p:attrName>
                                        </p:attrNameLst>
                                      </p:cBhvr>
                                      <p:tavLst>
                                        <p:tav tm="0">
                                          <p:val>
                                            <p:fltVal val="0"/>
                                          </p:val>
                                        </p:tav>
                                        <p:tav tm="100000">
                                          <p:val>
                                            <p:strVal val="#ppt_h"/>
                                          </p:val>
                                        </p:tav>
                                      </p:tavLst>
                                    </p:anim>
                                    <p:anim calcmode="lin" valueType="num">
                                      <p:cBhvr>
                                        <p:cTn id="97" dur="1000" fill="hold"/>
                                        <p:tgtEl>
                                          <p:spTgt spid="58392"/>
                                        </p:tgtEl>
                                        <p:attrNameLst>
                                          <p:attrName>ppt_x</p:attrName>
                                        </p:attrNameLst>
                                      </p:cBhvr>
                                      <p:tavLst>
                                        <p:tav tm="0">
                                          <p:val>
                                            <p:fltVal val="0.5"/>
                                          </p:val>
                                        </p:tav>
                                        <p:tav tm="100000">
                                          <p:val>
                                            <p:strVal val="#ppt_x"/>
                                          </p:val>
                                        </p:tav>
                                      </p:tavLst>
                                    </p:anim>
                                    <p:anim calcmode="lin" valueType="num">
                                      <p:cBhvr>
                                        <p:cTn id="98" dur="1000" fill="hold"/>
                                        <p:tgtEl>
                                          <p:spTgt spid="58392"/>
                                        </p:tgtEl>
                                        <p:attrNameLst>
                                          <p:attrName>ppt_y</p:attrName>
                                        </p:attrNameLst>
                                      </p:cBhvr>
                                      <p:tavLst>
                                        <p:tav tm="0">
                                          <p:val>
                                            <p:fltVal val="0.5"/>
                                          </p:val>
                                        </p:tav>
                                        <p:tav tm="100000">
                                          <p:val>
                                            <p:strVal val="#ppt_y"/>
                                          </p:val>
                                        </p:tav>
                                      </p:tavLst>
                                    </p:anim>
                                  </p:childTnLst>
                                </p:cTn>
                              </p:par>
                              <p:par>
                                <p:cTn id="99" presetID="23" presetClass="entr" presetSubtype="528" repeatCount="indefinite" fill="hold" grpId="0" nodeType="withEffect">
                                  <p:stCondLst>
                                    <p:cond delay="0"/>
                                  </p:stCondLst>
                                  <p:childTnLst>
                                    <p:set>
                                      <p:cBhvr>
                                        <p:cTn id="100" dur="1" fill="hold">
                                          <p:stCondLst>
                                            <p:cond delay="0"/>
                                          </p:stCondLst>
                                        </p:cTn>
                                        <p:tgtEl>
                                          <p:spTgt spid="58393"/>
                                        </p:tgtEl>
                                        <p:attrNameLst>
                                          <p:attrName>style.visibility</p:attrName>
                                        </p:attrNameLst>
                                      </p:cBhvr>
                                      <p:to>
                                        <p:strVal val="visible"/>
                                      </p:to>
                                    </p:set>
                                    <p:anim calcmode="lin" valueType="num">
                                      <p:cBhvr>
                                        <p:cTn id="101" dur="1000" fill="hold"/>
                                        <p:tgtEl>
                                          <p:spTgt spid="58393"/>
                                        </p:tgtEl>
                                        <p:attrNameLst>
                                          <p:attrName>ppt_w</p:attrName>
                                        </p:attrNameLst>
                                      </p:cBhvr>
                                      <p:tavLst>
                                        <p:tav tm="0">
                                          <p:val>
                                            <p:fltVal val="0"/>
                                          </p:val>
                                        </p:tav>
                                        <p:tav tm="100000">
                                          <p:val>
                                            <p:strVal val="#ppt_w"/>
                                          </p:val>
                                        </p:tav>
                                      </p:tavLst>
                                    </p:anim>
                                    <p:anim calcmode="lin" valueType="num">
                                      <p:cBhvr>
                                        <p:cTn id="102" dur="1000" fill="hold"/>
                                        <p:tgtEl>
                                          <p:spTgt spid="58393"/>
                                        </p:tgtEl>
                                        <p:attrNameLst>
                                          <p:attrName>ppt_h</p:attrName>
                                        </p:attrNameLst>
                                      </p:cBhvr>
                                      <p:tavLst>
                                        <p:tav tm="0">
                                          <p:val>
                                            <p:fltVal val="0"/>
                                          </p:val>
                                        </p:tav>
                                        <p:tav tm="100000">
                                          <p:val>
                                            <p:strVal val="#ppt_h"/>
                                          </p:val>
                                        </p:tav>
                                      </p:tavLst>
                                    </p:anim>
                                    <p:anim calcmode="lin" valueType="num">
                                      <p:cBhvr>
                                        <p:cTn id="103" dur="1000" fill="hold"/>
                                        <p:tgtEl>
                                          <p:spTgt spid="58393"/>
                                        </p:tgtEl>
                                        <p:attrNameLst>
                                          <p:attrName>ppt_x</p:attrName>
                                        </p:attrNameLst>
                                      </p:cBhvr>
                                      <p:tavLst>
                                        <p:tav tm="0">
                                          <p:val>
                                            <p:fltVal val="0.5"/>
                                          </p:val>
                                        </p:tav>
                                        <p:tav tm="100000">
                                          <p:val>
                                            <p:strVal val="#ppt_x"/>
                                          </p:val>
                                        </p:tav>
                                      </p:tavLst>
                                    </p:anim>
                                    <p:anim calcmode="lin" valueType="num">
                                      <p:cBhvr>
                                        <p:cTn id="104" dur="1000" fill="hold"/>
                                        <p:tgtEl>
                                          <p:spTgt spid="58393"/>
                                        </p:tgtEl>
                                        <p:attrNameLst>
                                          <p:attrName>ppt_y</p:attrName>
                                        </p:attrNameLst>
                                      </p:cBhvr>
                                      <p:tavLst>
                                        <p:tav tm="0">
                                          <p:val>
                                            <p:fltVal val="0.5"/>
                                          </p:val>
                                        </p:tav>
                                        <p:tav tm="100000">
                                          <p:val>
                                            <p:strVal val="#ppt_y"/>
                                          </p:val>
                                        </p:tav>
                                      </p:tavLst>
                                    </p:anim>
                                  </p:childTnLst>
                                </p:cTn>
                              </p:par>
                              <p:par>
                                <p:cTn id="105" presetID="23" presetClass="entr" presetSubtype="528" repeatCount="indefinite" fill="hold" grpId="0" nodeType="withEffect">
                                  <p:stCondLst>
                                    <p:cond delay="0"/>
                                  </p:stCondLst>
                                  <p:childTnLst>
                                    <p:set>
                                      <p:cBhvr>
                                        <p:cTn id="106" dur="1" fill="hold">
                                          <p:stCondLst>
                                            <p:cond delay="0"/>
                                          </p:stCondLst>
                                        </p:cTn>
                                        <p:tgtEl>
                                          <p:spTgt spid="58394"/>
                                        </p:tgtEl>
                                        <p:attrNameLst>
                                          <p:attrName>style.visibility</p:attrName>
                                        </p:attrNameLst>
                                      </p:cBhvr>
                                      <p:to>
                                        <p:strVal val="visible"/>
                                      </p:to>
                                    </p:set>
                                    <p:anim calcmode="lin" valueType="num">
                                      <p:cBhvr>
                                        <p:cTn id="107" dur="1000" fill="hold"/>
                                        <p:tgtEl>
                                          <p:spTgt spid="58394"/>
                                        </p:tgtEl>
                                        <p:attrNameLst>
                                          <p:attrName>ppt_w</p:attrName>
                                        </p:attrNameLst>
                                      </p:cBhvr>
                                      <p:tavLst>
                                        <p:tav tm="0">
                                          <p:val>
                                            <p:fltVal val="0"/>
                                          </p:val>
                                        </p:tav>
                                        <p:tav tm="100000">
                                          <p:val>
                                            <p:strVal val="#ppt_w"/>
                                          </p:val>
                                        </p:tav>
                                      </p:tavLst>
                                    </p:anim>
                                    <p:anim calcmode="lin" valueType="num">
                                      <p:cBhvr>
                                        <p:cTn id="108" dur="1000" fill="hold"/>
                                        <p:tgtEl>
                                          <p:spTgt spid="58394"/>
                                        </p:tgtEl>
                                        <p:attrNameLst>
                                          <p:attrName>ppt_h</p:attrName>
                                        </p:attrNameLst>
                                      </p:cBhvr>
                                      <p:tavLst>
                                        <p:tav tm="0">
                                          <p:val>
                                            <p:fltVal val="0"/>
                                          </p:val>
                                        </p:tav>
                                        <p:tav tm="100000">
                                          <p:val>
                                            <p:strVal val="#ppt_h"/>
                                          </p:val>
                                        </p:tav>
                                      </p:tavLst>
                                    </p:anim>
                                    <p:anim calcmode="lin" valueType="num">
                                      <p:cBhvr>
                                        <p:cTn id="109" dur="1000" fill="hold"/>
                                        <p:tgtEl>
                                          <p:spTgt spid="58394"/>
                                        </p:tgtEl>
                                        <p:attrNameLst>
                                          <p:attrName>ppt_x</p:attrName>
                                        </p:attrNameLst>
                                      </p:cBhvr>
                                      <p:tavLst>
                                        <p:tav tm="0">
                                          <p:val>
                                            <p:fltVal val="0.5"/>
                                          </p:val>
                                        </p:tav>
                                        <p:tav tm="100000">
                                          <p:val>
                                            <p:strVal val="#ppt_x"/>
                                          </p:val>
                                        </p:tav>
                                      </p:tavLst>
                                    </p:anim>
                                    <p:anim calcmode="lin" valueType="num">
                                      <p:cBhvr>
                                        <p:cTn id="110" dur="1000" fill="hold"/>
                                        <p:tgtEl>
                                          <p:spTgt spid="58394"/>
                                        </p:tgtEl>
                                        <p:attrNameLst>
                                          <p:attrName>ppt_y</p:attrName>
                                        </p:attrNameLst>
                                      </p:cBhvr>
                                      <p:tavLst>
                                        <p:tav tm="0">
                                          <p:val>
                                            <p:fltVal val="0.5"/>
                                          </p:val>
                                        </p:tav>
                                        <p:tav tm="100000">
                                          <p:val>
                                            <p:strVal val="#ppt_y"/>
                                          </p:val>
                                        </p:tav>
                                      </p:tavLst>
                                    </p:anim>
                                  </p:childTnLst>
                                </p:cTn>
                              </p:par>
                              <p:par>
                                <p:cTn id="111" presetID="23" presetClass="entr" presetSubtype="528" repeatCount="indefinite" fill="hold" grpId="0" nodeType="withEffect">
                                  <p:stCondLst>
                                    <p:cond delay="0"/>
                                  </p:stCondLst>
                                  <p:childTnLst>
                                    <p:set>
                                      <p:cBhvr>
                                        <p:cTn id="112" dur="1" fill="hold">
                                          <p:stCondLst>
                                            <p:cond delay="0"/>
                                          </p:stCondLst>
                                        </p:cTn>
                                        <p:tgtEl>
                                          <p:spTgt spid="58395"/>
                                        </p:tgtEl>
                                        <p:attrNameLst>
                                          <p:attrName>style.visibility</p:attrName>
                                        </p:attrNameLst>
                                      </p:cBhvr>
                                      <p:to>
                                        <p:strVal val="visible"/>
                                      </p:to>
                                    </p:set>
                                    <p:anim calcmode="lin" valueType="num">
                                      <p:cBhvr>
                                        <p:cTn id="113" dur="1000" fill="hold"/>
                                        <p:tgtEl>
                                          <p:spTgt spid="58395"/>
                                        </p:tgtEl>
                                        <p:attrNameLst>
                                          <p:attrName>ppt_w</p:attrName>
                                        </p:attrNameLst>
                                      </p:cBhvr>
                                      <p:tavLst>
                                        <p:tav tm="0">
                                          <p:val>
                                            <p:fltVal val="0"/>
                                          </p:val>
                                        </p:tav>
                                        <p:tav tm="100000">
                                          <p:val>
                                            <p:strVal val="#ppt_w"/>
                                          </p:val>
                                        </p:tav>
                                      </p:tavLst>
                                    </p:anim>
                                    <p:anim calcmode="lin" valueType="num">
                                      <p:cBhvr>
                                        <p:cTn id="114" dur="1000" fill="hold"/>
                                        <p:tgtEl>
                                          <p:spTgt spid="58395"/>
                                        </p:tgtEl>
                                        <p:attrNameLst>
                                          <p:attrName>ppt_h</p:attrName>
                                        </p:attrNameLst>
                                      </p:cBhvr>
                                      <p:tavLst>
                                        <p:tav tm="0">
                                          <p:val>
                                            <p:fltVal val="0"/>
                                          </p:val>
                                        </p:tav>
                                        <p:tav tm="100000">
                                          <p:val>
                                            <p:strVal val="#ppt_h"/>
                                          </p:val>
                                        </p:tav>
                                      </p:tavLst>
                                    </p:anim>
                                    <p:anim calcmode="lin" valueType="num">
                                      <p:cBhvr>
                                        <p:cTn id="115" dur="1000" fill="hold"/>
                                        <p:tgtEl>
                                          <p:spTgt spid="58395"/>
                                        </p:tgtEl>
                                        <p:attrNameLst>
                                          <p:attrName>ppt_x</p:attrName>
                                        </p:attrNameLst>
                                      </p:cBhvr>
                                      <p:tavLst>
                                        <p:tav tm="0">
                                          <p:val>
                                            <p:fltVal val="0.5"/>
                                          </p:val>
                                        </p:tav>
                                        <p:tav tm="100000">
                                          <p:val>
                                            <p:strVal val="#ppt_x"/>
                                          </p:val>
                                        </p:tav>
                                      </p:tavLst>
                                    </p:anim>
                                    <p:anim calcmode="lin" valueType="num">
                                      <p:cBhvr>
                                        <p:cTn id="116" dur="1000" fill="hold"/>
                                        <p:tgtEl>
                                          <p:spTgt spid="58395"/>
                                        </p:tgtEl>
                                        <p:attrNameLst>
                                          <p:attrName>ppt_y</p:attrName>
                                        </p:attrNameLst>
                                      </p:cBhvr>
                                      <p:tavLst>
                                        <p:tav tm="0">
                                          <p:val>
                                            <p:fltVal val="0.5"/>
                                          </p:val>
                                        </p:tav>
                                        <p:tav tm="100000">
                                          <p:val>
                                            <p:strVal val="#ppt_y"/>
                                          </p:val>
                                        </p:tav>
                                      </p:tavLst>
                                    </p:anim>
                                  </p:childTnLst>
                                </p:cTn>
                              </p:par>
                              <p:par>
                                <p:cTn id="117" presetID="23" presetClass="entr" presetSubtype="528" repeatCount="indefinite" fill="hold" grpId="0" nodeType="withEffect">
                                  <p:stCondLst>
                                    <p:cond delay="0"/>
                                  </p:stCondLst>
                                  <p:childTnLst>
                                    <p:set>
                                      <p:cBhvr>
                                        <p:cTn id="118" dur="1" fill="hold">
                                          <p:stCondLst>
                                            <p:cond delay="0"/>
                                          </p:stCondLst>
                                        </p:cTn>
                                        <p:tgtEl>
                                          <p:spTgt spid="58396"/>
                                        </p:tgtEl>
                                        <p:attrNameLst>
                                          <p:attrName>style.visibility</p:attrName>
                                        </p:attrNameLst>
                                      </p:cBhvr>
                                      <p:to>
                                        <p:strVal val="visible"/>
                                      </p:to>
                                    </p:set>
                                    <p:anim calcmode="lin" valueType="num">
                                      <p:cBhvr>
                                        <p:cTn id="119" dur="1000" fill="hold"/>
                                        <p:tgtEl>
                                          <p:spTgt spid="58396"/>
                                        </p:tgtEl>
                                        <p:attrNameLst>
                                          <p:attrName>ppt_w</p:attrName>
                                        </p:attrNameLst>
                                      </p:cBhvr>
                                      <p:tavLst>
                                        <p:tav tm="0">
                                          <p:val>
                                            <p:fltVal val="0"/>
                                          </p:val>
                                        </p:tav>
                                        <p:tav tm="100000">
                                          <p:val>
                                            <p:strVal val="#ppt_w"/>
                                          </p:val>
                                        </p:tav>
                                      </p:tavLst>
                                    </p:anim>
                                    <p:anim calcmode="lin" valueType="num">
                                      <p:cBhvr>
                                        <p:cTn id="120" dur="1000" fill="hold"/>
                                        <p:tgtEl>
                                          <p:spTgt spid="58396"/>
                                        </p:tgtEl>
                                        <p:attrNameLst>
                                          <p:attrName>ppt_h</p:attrName>
                                        </p:attrNameLst>
                                      </p:cBhvr>
                                      <p:tavLst>
                                        <p:tav tm="0">
                                          <p:val>
                                            <p:fltVal val="0"/>
                                          </p:val>
                                        </p:tav>
                                        <p:tav tm="100000">
                                          <p:val>
                                            <p:strVal val="#ppt_h"/>
                                          </p:val>
                                        </p:tav>
                                      </p:tavLst>
                                    </p:anim>
                                    <p:anim calcmode="lin" valueType="num">
                                      <p:cBhvr>
                                        <p:cTn id="121" dur="1000" fill="hold"/>
                                        <p:tgtEl>
                                          <p:spTgt spid="58396"/>
                                        </p:tgtEl>
                                        <p:attrNameLst>
                                          <p:attrName>ppt_x</p:attrName>
                                        </p:attrNameLst>
                                      </p:cBhvr>
                                      <p:tavLst>
                                        <p:tav tm="0">
                                          <p:val>
                                            <p:fltVal val="0.5"/>
                                          </p:val>
                                        </p:tav>
                                        <p:tav tm="100000">
                                          <p:val>
                                            <p:strVal val="#ppt_x"/>
                                          </p:val>
                                        </p:tav>
                                      </p:tavLst>
                                    </p:anim>
                                    <p:anim calcmode="lin" valueType="num">
                                      <p:cBhvr>
                                        <p:cTn id="122" dur="1000" fill="hold"/>
                                        <p:tgtEl>
                                          <p:spTgt spid="58396"/>
                                        </p:tgtEl>
                                        <p:attrNameLst>
                                          <p:attrName>ppt_y</p:attrName>
                                        </p:attrNameLst>
                                      </p:cBhvr>
                                      <p:tavLst>
                                        <p:tav tm="0">
                                          <p:val>
                                            <p:fltVal val="0.5"/>
                                          </p:val>
                                        </p:tav>
                                        <p:tav tm="100000">
                                          <p:val>
                                            <p:strVal val="#ppt_y"/>
                                          </p:val>
                                        </p:tav>
                                      </p:tavLst>
                                    </p:anim>
                                  </p:childTnLst>
                                </p:cTn>
                              </p:par>
                              <p:par>
                                <p:cTn id="123" presetID="23" presetClass="entr" presetSubtype="528" repeatCount="indefinite" fill="hold" grpId="0" nodeType="withEffect">
                                  <p:stCondLst>
                                    <p:cond delay="0"/>
                                  </p:stCondLst>
                                  <p:childTnLst>
                                    <p:set>
                                      <p:cBhvr>
                                        <p:cTn id="124" dur="1" fill="hold">
                                          <p:stCondLst>
                                            <p:cond delay="0"/>
                                          </p:stCondLst>
                                        </p:cTn>
                                        <p:tgtEl>
                                          <p:spTgt spid="58397"/>
                                        </p:tgtEl>
                                        <p:attrNameLst>
                                          <p:attrName>style.visibility</p:attrName>
                                        </p:attrNameLst>
                                      </p:cBhvr>
                                      <p:to>
                                        <p:strVal val="visible"/>
                                      </p:to>
                                    </p:set>
                                    <p:anim calcmode="lin" valueType="num">
                                      <p:cBhvr>
                                        <p:cTn id="125" dur="1000" fill="hold"/>
                                        <p:tgtEl>
                                          <p:spTgt spid="58397"/>
                                        </p:tgtEl>
                                        <p:attrNameLst>
                                          <p:attrName>ppt_w</p:attrName>
                                        </p:attrNameLst>
                                      </p:cBhvr>
                                      <p:tavLst>
                                        <p:tav tm="0">
                                          <p:val>
                                            <p:fltVal val="0"/>
                                          </p:val>
                                        </p:tav>
                                        <p:tav tm="100000">
                                          <p:val>
                                            <p:strVal val="#ppt_w"/>
                                          </p:val>
                                        </p:tav>
                                      </p:tavLst>
                                    </p:anim>
                                    <p:anim calcmode="lin" valueType="num">
                                      <p:cBhvr>
                                        <p:cTn id="126" dur="1000" fill="hold"/>
                                        <p:tgtEl>
                                          <p:spTgt spid="58397"/>
                                        </p:tgtEl>
                                        <p:attrNameLst>
                                          <p:attrName>ppt_h</p:attrName>
                                        </p:attrNameLst>
                                      </p:cBhvr>
                                      <p:tavLst>
                                        <p:tav tm="0">
                                          <p:val>
                                            <p:fltVal val="0"/>
                                          </p:val>
                                        </p:tav>
                                        <p:tav tm="100000">
                                          <p:val>
                                            <p:strVal val="#ppt_h"/>
                                          </p:val>
                                        </p:tav>
                                      </p:tavLst>
                                    </p:anim>
                                    <p:anim calcmode="lin" valueType="num">
                                      <p:cBhvr>
                                        <p:cTn id="127" dur="1000" fill="hold"/>
                                        <p:tgtEl>
                                          <p:spTgt spid="58397"/>
                                        </p:tgtEl>
                                        <p:attrNameLst>
                                          <p:attrName>ppt_x</p:attrName>
                                        </p:attrNameLst>
                                      </p:cBhvr>
                                      <p:tavLst>
                                        <p:tav tm="0">
                                          <p:val>
                                            <p:fltVal val="0.5"/>
                                          </p:val>
                                        </p:tav>
                                        <p:tav tm="100000">
                                          <p:val>
                                            <p:strVal val="#ppt_x"/>
                                          </p:val>
                                        </p:tav>
                                      </p:tavLst>
                                    </p:anim>
                                    <p:anim calcmode="lin" valueType="num">
                                      <p:cBhvr>
                                        <p:cTn id="128" dur="1000" fill="hold"/>
                                        <p:tgtEl>
                                          <p:spTgt spid="58397"/>
                                        </p:tgtEl>
                                        <p:attrNameLst>
                                          <p:attrName>ppt_y</p:attrName>
                                        </p:attrNameLst>
                                      </p:cBhvr>
                                      <p:tavLst>
                                        <p:tav tm="0">
                                          <p:val>
                                            <p:fltVal val="0.5"/>
                                          </p:val>
                                        </p:tav>
                                        <p:tav tm="100000">
                                          <p:val>
                                            <p:strVal val="#ppt_y"/>
                                          </p:val>
                                        </p:tav>
                                      </p:tavLst>
                                    </p:anim>
                                  </p:childTnLst>
                                </p:cTn>
                              </p:par>
                              <p:par>
                                <p:cTn id="129" presetID="23" presetClass="entr" presetSubtype="528" repeatCount="indefinite" fill="hold" grpId="0" nodeType="withEffect">
                                  <p:stCondLst>
                                    <p:cond delay="0"/>
                                  </p:stCondLst>
                                  <p:childTnLst>
                                    <p:set>
                                      <p:cBhvr>
                                        <p:cTn id="130" dur="1" fill="hold">
                                          <p:stCondLst>
                                            <p:cond delay="0"/>
                                          </p:stCondLst>
                                        </p:cTn>
                                        <p:tgtEl>
                                          <p:spTgt spid="58398"/>
                                        </p:tgtEl>
                                        <p:attrNameLst>
                                          <p:attrName>style.visibility</p:attrName>
                                        </p:attrNameLst>
                                      </p:cBhvr>
                                      <p:to>
                                        <p:strVal val="visible"/>
                                      </p:to>
                                    </p:set>
                                    <p:anim calcmode="lin" valueType="num">
                                      <p:cBhvr>
                                        <p:cTn id="131" dur="1000" fill="hold"/>
                                        <p:tgtEl>
                                          <p:spTgt spid="58398"/>
                                        </p:tgtEl>
                                        <p:attrNameLst>
                                          <p:attrName>ppt_w</p:attrName>
                                        </p:attrNameLst>
                                      </p:cBhvr>
                                      <p:tavLst>
                                        <p:tav tm="0">
                                          <p:val>
                                            <p:fltVal val="0"/>
                                          </p:val>
                                        </p:tav>
                                        <p:tav tm="100000">
                                          <p:val>
                                            <p:strVal val="#ppt_w"/>
                                          </p:val>
                                        </p:tav>
                                      </p:tavLst>
                                    </p:anim>
                                    <p:anim calcmode="lin" valueType="num">
                                      <p:cBhvr>
                                        <p:cTn id="132" dur="1000" fill="hold"/>
                                        <p:tgtEl>
                                          <p:spTgt spid="58398"/>
                                        </p:tgtEl>
                                        <p:attrNameLst>
                                          <p:attrName>ppt_h</p:attrName>
                                        </p:attrNameLst>
                                      </p:cBhvr>
                                      <p:tavLst>
                                        <p:tav tm="0">
                                          <p:val>
                                            <p:fltVal val="0"/>
                                          </p:val>
                                        </p:tav>
                                        <p:tav tm="100000">
                                          <p:val>
                                            <p:strVal val="#ppt_h"/>
                                          </p:val>
                                        </p:tav>
                                      </p:tavLst>
                                    </p:anim>
                                    <p:anim calcmode="lin" valueType="num">
                                      <p:cBhvr>
                                        <p:cTn id="133" dur="1000" fill="hold"/>
                                        <p:tgtEl>
                                          <p:spTgt spid="58398"/>
                                        </p:tgtEl>
                                        <p:attrNameLst>
                                          <p:attrName>ppt_x</p:attrName>
                                        </p:attrNameLst>
                                      </p:cBhvr>
                                      <p:tavLst>
                                        <p:tav tm="0">
                                          <p:val>
                                            <p:fltVal val="0.5"/>
                                          </p:val>
                                        </p:tav>
                                        <p:tav tm="100000">
                                          <p:val>
                                            <p:strVal val="#ppt_x"/>
                                          </p:val>
                                        </p:tav>
                                      </p:tavLst>
                                    </p:anim>
                                    <p:anim calcmode="lin" valueType="num">
                                      <p:cBhvr>
                                        <p:cTn id="134" dur="1000" fill="hold"/>
                                        <p:tgtEl>
                                          <p:spTgt spid="58398"/>
                                        </p:tgtEl>
                                        <p:attrNameLst>
                                          <p:attrName>ppt_y</p:attrName>
                                        </p:attrNameLst>
                                      </p:cBhvr>
                                      <p:tavLst>
                                        <p:tav tm="0">
                                          <p:val>
                                            <p:fltVal val="0.5"/>
                                          </p:val>
                                        </p:tav>
                                        <p:tav tm="100000">
                                          <p:val>
                                            <p:strVal val="#ppt_y"/>
                                          </p:val>
                                        </p:tav>
                                      </p:tavLst>
                                    </p:anim>
                                  </p:childTnLst>
                                </p:cTn>
                              </p:par>
                              <p:par>
                                <p:cTn id="135" presetID="23" presetClass="entr" presetSubtype="528" repeatCount="indefinite" fill="hold" grpId="0" nodeType="withEffect">
                                  <p:stCondLst>
                                    <p:cond delay="0"/>
                                  </p:stCondLst>
                                  <p:childTnLst>
                                    <p:set>
                                      <p:cBhvr>
                                        <p:cTn id="136" dur="1" fill="hold">
                                          <p:stCondLst>
                                            <p:cond delay="0"/>
                                          </p:stCondLst>
                                        </p:cTn>
                                        <p:tgtEl>
                                          <p:spTgt spid="58399"/>
                                        </p:tgtEl>
                                        <p:attrNameLst>
                                          <p:attrName>style.visibility</p:attrName>
                                        </p:attrNameLst>
                                      </p:cBhvr>
                                      <p:to>
                                        <p:strVal val="visible"/>
                                      </p:to>
                                    </p:set>
                                    <p:anim calcmode="lin" valueType="num">
                                      <p:cBhvr>
                                        <p:cTn id="137" dur="1000" fill="hold"/>
                                        <p:tgtEl>
                                          <p:spTgt spid="58399"/>
                                        </p:tgtEl>
                                        <p:attrNameLst>
                                          <p:attrName>ppt_w</p:attrName>
                                        </p:attrNameLst>
                                      </p:cBhvr>
                                      <p:tavLst>
                                        <p:tav tm="0">
                                          <p:val>
                                            <p:fltVal val="0"/>
                                          </p:val>
                                        </p:tav>
                                        <p:tav tm="100000">
                                          <p:val>
                                            <p:strVal val="#ppt_w"/>
                                          </p:val>
                                        </p:tav>
                                      </p:tavLst>
                                    </p:anim>
                                    <p:anim calcmode="lin" valueType="num">
                                      <p:cBhvr>
                                        <p:cTn id="138" dur="1000" fill="hold"/>
                                        <p:tgtEl>
                                          <p:spTgt spid="58399"/>
                                        </p:tgtEl>
                                        <p:attrNameLst>
                                          <p:attrName>ppt_h</p:attrName>
                                        </p:attrNameLst>
                                      </p:cBhvr>
                                      <p:tavLst>
                                        <p:tav tm="0">
                                          <p:val>
                                            <p:fltVal val="0"/>
                                          </p:val>
                                        </p:tav>
                                        <p:tav tm="100000">
                                          <p:val>
                                            <p:strVal val="#ppt_h"/>
                                          </p:val>
                                        </p:tav>
                                      </p:tavLst>
                                    </p:anim>
                                    <p:anim calcmode="lin" valueType="num">
                                      <p:cBhvr>
                                        <p:cTn id="139" dur="1000" fill="hold"/>
                                        <p:tgtEl>
                                          <p:spTgt spid="58399"/>
                                        </p:tgtEl>
                                        <p:attrNameLst>
                                          <p:attrName>ppt_x</p:attrName>
                                        </p:attrNameLst>
                                      </p:cBhvr>
                                      <p:tavLst>
                                        <p:tav tm="0">
                                          <p:val>
                                            <p:fltVal val="0.5"/>
                                          </p:val>
                                        </p:tav>
                                        <p:tav tm="100000">
                                          <p:val>
                                            <p:strVal val="#ppt_x"/>
                                          </p:val>
                                        </p:tav>
                                      </p:tavLst>
                                    </p:anim>
                                    <p:anim calcmode="lin" valueType="num">
                                      <p:cBhvr>
                                        <p:cTn id="140" dur="1000" fill="hold"/>
                                        <p:tgtEl>
                                          <p:spTgt spid="5839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P spid="58379" grpId="0" animBg="1"/>
      <p:bldP spid="58380" grpId="0" animBg="1"/>
      <p:bldP spid="58382" grpId="0" animBg="1"/>
      <p:bldP spid="58383" grpId="0" animBg="1"/>
      <p:bldP spid="58384" grpId="0" animBg="1"/>
      <p:bldP spid="58385" grpId="0" animBg="1"/>
      <p:bldP spid="58386" grpId="0" animBg="1"/>
      <p:bldP spid="58387" grpId="0" animBg="1"/>
      <p:bldP spid="58388" grpId="0" animBg="1"/>
      <p:bldP spid="58389" grpId="0" animBg="1"/>
      <p:bldP spid="58390" grpId="0" animBg="1"/>
      <p:bldP spid="58391" grpId="0" animBg="1"/>
      <p:bldP spid="58392" grpId="0" animBg="1"/>
      <p:bldP spid="58393" grpId="0" animBg="1"/>
      <p:bldP spid="58394" grpId="0" animBg="1"/>
      <p:bldP spid="58395" grpId="0" animBg="1"/>
      <p:bldP spid="58396" grpId="0" animBg="1"/>
      <p:bldP spid="58397" grpId="0" animBg="1"/>
      <p:bldP spid="58398" grpId="0" animBg="1"/>
      <p:bldP spid="583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9939" name="Text Box 3"/>
          <p:cNvSpPr txBox="1">
            <a:spLocks noChangeArrowheads="1"/>
          </p:cNvSpPr>
          <p:nvPr/>
        </p:nvSpPr>
        <p:spPr bwMode="auto">
          <a:xfrm>
            <a:off x="1447800" y="106363"/>
            <a:ext cx="6310313" cy="579437"/>
          </a:xfrm>
          <a:prstGeom prst="rect">
            <a:avLst/>
          </a:prstGeom>
          <a:noFill/>
          <a:ln w="9525">
            <a:noFill/>
            <a:miter lim="800000"/>
            <a:headEnd/>
            <a:tailEnd/>
          </a:ln>
        </p:spPr>
        <p:txBody>
          <a:bodyPr>
            <a:spAutoFit/>
          </a:bodyPr>
          <a:lstStyle/>
          <a:p>
            <a:r>
              <a:rPr lang="en-US" sz="3200" b="1" i="1">
                <a:latin typeface="Times New Roman" pitchFamily="18" charset="0"/>
                <a:cs typeface="Arial" pitchFamily="34" charset="0"/>
              </a:rPr>
              <a:t> </a:t>
            </a:r>
          </a:p>
        </p:txBody>
      </p:sp>
      <p:sp>
        <p:nvSpPr>
          <p:cNvPr id="39944" name="Text Box 3"/>
          <p:cNvSpPr txBox="1">
            <a:spLocks noChangeArrowheads="1"/>
          </p:cNvSpPr>
          <p:nvPr/>
        </p:nvSpPr>
        <p:spPr bwMode="auto">
          <a:xfrm>
            <a:off x="1447800" y="106363"/>
            <a:ext cx="6310313" cy="579437"/>
          </a:xfrm>
          <a:prstGeom prst="rect">
            <a:avLst/>
          </a:prstGeom>
          <a:noFill/>
          <a:ln w="9525">
            <a:noFill/>
            <a:miter lim="800000"/>
            <a:headEnd/>
            <a:tailEnd/>
          </a:ln>
        </p:spPr>
        <p:txBody>
          <a:bodyPr>
            <a:spAutoFit/>
          </a:bodyPr>
          <a:lstStyle/>
          <a:p>
            <a:r>
              <a:rPr lang="en-US" sz="3200" b="1" i="1">
                <a:latin typeface="Times New Roman" pitchFamily="18" charset="0"/>
                <a:cs typeface="Arial" pitchFamily="34" charset="0"/>
              </a:rPr>
              <a:t> </a:t>
            </a:r>
          </a:p>
        </p:txBody>
      </p:sp>
      <p:sp>
        <p:nvSpPr>
          <p:cNvPr id="9250" name="Text Box 34"/>
          <p:cNvSpPr txBox="1">
            <a:spLocks noChangeArrowheads="1"/>
          </p:cNvSpPr>
          <p:nvPr/>
        </p:nvSpPr>
        <p:spPr bwMode="auto">
          <a:xfrm>
            <a:off x="228600" y="1219200"/>
            <a:ext cx="9296400" cy="457200"/>
          </a:xfrm>
          <a:prstGeom prst="rect">
            <a:avLst/>
          </a:prstGeom>
          <a:noFill/>
          <a:ln w="9525">
            <a:noFill/>
            <a:miter lim="800000"/>
            <a:headEnd/>
            <a:tailEnd/>
          </a:ln>
          <a:effectLst/>
        </p:spPr>
        <p:txBody>
          <a:bodyPr>
            <a:spAutoFit/>
          </a:bodyPr>
          <a:lstStyle/>
          <a:p>
            <a:r>
              <a:rPr lang="en-US" altLang="en-US" sz="2400" b="1">
                <a:solidFill>
                  <a:schemeClr val="tx2"/>
                </a:solidFill>
                <a:latin typeface="Times New Roman" pitchFamily="18" charset="0"/>
              </a:rPr>
              <a:t>1</a:t>
            </a:r>
            <a:r>
              <a:rPr lang="en-US" altLang="en-US" sz="2400">
                <a:solidFill>
                  <a:schemeClr val="tx2"/>
                </a:solidFill>
                <a:latin typeface="Times New Roman" pitchFamily="18" charset="0"/>
              </a:rPr>
              <a:t>. Đọc bài sau đây. Xác định các đoạn văn và nội dung của từng đoạn.</a:t>
            </a:r>
            <a:endParaRPr lang="en-US" altLang="en-US" sz="2400" u="sng">
              <a:solidFill>
                <a:schemeClr val="tx2"/>
              </a:solidFill>
              <a:latin typeface="Times New Roman" pitchFamily="18" charset="0"/>
            </a:endParaRPr>
          </a:p>
        </p:txBody>
      </p:sp>
      <p:sp>
        <p:nvSpPr>
          <p:cNvPr id="9251" name="Text Box 35"/>
          <p:cNvSpPr txBox="1">
            <a:spLocks noChangeArrowheads="1"/>
          </p:cNvSpPr>
          <p:nvPr/>
        </p:nvSpPr>
        <p:spPr bwMode="auto">
          <a:xfrm>
            <a:off x="304800" y="1600200"/>
            <a:ext cx="8534400" cy="4953000"/>
          </a:xfrm>
          <a:prstGeom prst="rect">
            <a:avLst/>
          </a:prstGeom>
          <a:noFill/>
          <a:ln w="9525">
            <a:noFill/>
            <a:miter lim="800000"/>
            <a:headEnd/>
            <a:tailEnd/>
          </a:ln>
          <a:effectLst/>
        </p:spPr>
        <p:txBody>
          <a:bodyPr>
            <a:spAutoFit/>
          </a:bodyPr>
          <a:lstStyle/>
          <a:p>
            <a:pPr algn="ctr">
              <a:spcBef>
                <a:spcPts val="600"/>
              </a:spcBef>
            </a:pPr>
            <a:r>
              <a:rPr lang="en-US" altLang="en-US" sz="2400" b="1">
                <a:latin typeface="Times New Roman" pitchFamily="18" charset="0"/>
                <a:cs typeface="Times New Roman" pitchFamily="18" charset="0"/>
              </a:rPr>
              <a:t>Bãi ngô</a:t>
            </a:r>
          </a:p>
          <a:p>
            <a:pPr algn="just">
              <a:spcBef>
                <a:spcPts val="300"/>
              </a:spcBef>
            </a:pPr>
            <a:r>
              <a:rPr lang="en-US" altLang="en-US" sz="2400">
                <a:latin typeface="Times New Roman" pitchFamily="18" charset="0"/>
                <a:cs typeface="Times New Roman" pitchFamily="18" charset="0"/>
              </a:rPr>
              <a:t>     Bãi ngô quê em ngày càng xanh tốt. Mới dạo nào những cây ngô còn lấm tấm như mạ non. Thế mà chỉ ít lâu sau, ngô đã thành cây rung rung trước gió và ánh nắng. Những lá ngô rộng dài, trổ ra mạnh mẽ, nõn nà.</a:t>
            </a:r>
          </a:p>
          <a:p>
            <a:pPr algn="just">
              <a:spcBef>
                <a:spcPts val="300"/>
              </a:spcBef>
            </a:pPr>
            <a:r>
              <a:rPr lang="en-US" altLang="en-US" sz="2400">
                <a:latin typeface="Times New Roman" pitchFamily="18" charset="0"/>
                <a:cs typeface="Times New Roman" pitchFamily="18" charset="0"/>
              </a:rPr>
              <a:t>    Trên ngọn, một thứ búp như kết bằng nhung và phấn vươn lên. Những đàn bướm trắng, bướm vàng bay đến, thoáng đỗ rồi bay đi. Núp trong cuống lá, những búp ngô non nhú lên và lớn dần. Mình có nhiều khía vàng vàng và những sợi tơ hung hung bọc trong làn áo mỏng óng ánh.</a:t>
            </a:r>
          </a:p>
          <a:p>
            <a:pPr algn="just">
              <a:spcBef>
                <a:spcPts val="300"/>
              </a:spcBef>
            </a:pPr>
            <a:r>
              <a:rPr lang="en-US" altLang="en-US" sz="2400">
                <a:latin typeface="Times New Roman" pitchFamily="18" charset="0"/>
                <a:cs typeface="Times New Roman" pitchFamily="18" charset="0"/>
              </a:rPr>
              <a:t>     Trời nắng chang chang, tiếng tu hú gần xa ran ran. Hoa ngô xơ xác như cỏ may. Lá ngô quắt lại rủ xuống. Những bắp ngô đã mập và chắc, chỉ còn chờ tay người đến bẻ mang về. </a:t>
            </a:r>
            <a:r>
              <a:rPr lang="en-US" altLang="en-US" sz="2400" i="1">
                <a:latin typeface="Times New Roman" pitchFamily="18" charset="0"/>
                <a:cs typeface="Times New Roman" pitchFamily="18" charset="0"/>
              </a:rPr>
              <a:t>                                       </a:t>
            </a:r>
            <a:endParaRPr lang="en-US" altLang="en-US" b="1">
              <a:latin typeface="Times New Roman" pitchFamily="18" charset="0"/>
              <a:cs typeface="Times New Roman" pitchFamily="18" charset="0"/>
            </a:endParaRPr>
          </a:p>
        </p:txBody>
      </p:sp>
      <p:cxnSp>
        <p:nvCxnSpPr>
          <p:cNvPr id="3" name="Straight Connector 2"/>
          <p:cNvCxnSpPr>
            <a:cxnSpLocks noChangeShapeType="1"/>
          </p:cNvCxnSpPr>
          <p:nvPr/>
        </p:nvCxnSpPr>
        <p:spPr bwMode="auto">
          <a:xfrm>
            <a:off x="609600" y="1600200"/>
            <a:ext cx="533400" cy="0"/>
          </a:xfrm>
          <a:prstGeom prst="line">
            <a:avLst/>
          </a:prstGeom>
          <a:noFill/>
          <a:ln w="25400" algn="ctr">
            <a:solidFill>
              <a:schemeClr val="hlink"/>
            </a:solidFill>
            <a:round/>
            <a:headEnd/>
            <a:tailEnd/>
          </a:ln>
          <a:effectLst>
            <a:outerShdw dist="35921" dir="2700000" algn="ctr" rotWithShape="0">
              <a:srgbClr val="000000">
                <a:alpha val="37999"/>
              </a:srgbClr>
            </a:outerShdw>
          </a:effectLst>
        </p:spPr>
      </p:cxnSp>
      <p:cxnSp>
        <p:nvCxnSpPr>
          <p:cNvPr id="14" name="Straight Connector 13"/>
          <p:cNvCxnSpPr>
            <a:cxnSpLocks noChangeShapeType="1"/>
          </p:cNvCxnSpPr>
          <p:nvPr/>
        </p:nvCxnSpPr>
        <p:spPr bwMode="auto">
          <a:xfrm>
            <a:off x="2819400" y="1600200"/>
            <a:ext cx="2590800" cy="0"/>
          </a:xfrm>
          <a:prstGeom prst="line">
            <a:avLst/>
          </a:prstGeom>
          <a:noFill/>
          <a:ln w="25400" algn="ctr">
            <a:solidFill>
              <a:srgbClr val="FF3300"/>
            </a:solidFill>
            <a:round/>
            <a:headEnd/>
            <a:tailEnd/>
          </a:ln>
          <a:effectLst>
            <a:outerShdw dist="35921" dir="2700000" algn="ctr" rotWithShape="0">
              <a:srgbClr val="000000">
                <a:alpha val="50000"/>
              </a:srgbClr>
            </a:outerShdw>
          </a:effectLst>
        </p:spPr>
      </p:cxnSp>
      <p:cxnSp>
        <p:nvCxnSpPr>
          <p:cNvPr id="16" name="Straight Connector 15"/>
          <p:cNvCxnSpPr>
            <a:cxnSpLocks noChangeShapeType="1"/>
          </p:cNvCxnSpPr>
          <p:nvPr/>
        </p:nvCxnSpPr>
        <p:spPr bwMode="auto">
          <a:xfrm>
            <a:off x="5943600" y="1600200"/>
            <a:ext cx="2743200" cy="0"/>
          </a:xfrm>
          <a:prstGeom prst="line">
            <a:avLst/>
          </a:prstGeom>
          <a:noFill/>
          <a:ln w="25400" algn="ctr">
            <a:solidFill>
              <a:srgbClr val="FF3300"/>
            </a:solidFill>
            <a:round/>
            <a:headEnd/>
            <a:tailEnd/>
          </a:ln>
          <a:effectLst>
            <a:outerShdw dist="35921" dir="2700000" algn="ctr" rotWithShape="0">
              <a:srgbClr val="000000">
                <a:alpha val="37999"/>
              </a:srgbClr>
            </a:outerShdw>
          </a:effectLst>
        </p:spPr>
      </p:cxnSp>
      <p:sp>
        <p:nvSpPr>
          <p:cNvPr id="39971" name="Rectangle 35"/>
          <p:cNvSpPr>
            <a:spLocks noChangeArrowheads="1"/>
          </p:cNvSpPr>
          <p:nvPr/>
        </p:nvSpPr>
        <p:spPr bwMode="auto">
          <a:xfrm>
            <a:off x="6934200" y="6324600"/>
            <a:ext cx="1673225" cy="396875"/>
          </a:xfrm>
          <a:prstGeom prst="rect">
            <a:avLst/>
          </a:prstGeom>
          <a:noFill/>
          <a:ln w="9525">
            <a:noFill/>
            <a:miter lim="800000"/>
            <a:headEnd/>
            <a:tailEnd/>
          </a:ln>
          <a:effectLst/>
        </p:spPr>
        <p:txBody>
          <a:bodyPr wrap="none">
            <a:spAutoFit/>
          </a:bodyPr>
          <a:lstStyle/>
          <a:p>
            <a:r>
              <a:rPr lang="en-US" altLang="en-US" sz="2000" b="1">
                <a:latin typeface="Times New Roman" pitchFamily="18" charset="0"/>
              </a:rPr>
              <a:t>Nguyên Hồng</a:t>
            </a:r>
            <a:endParaRPr lang="en-US" sz="2000" b="1">
              <a:latin typeface="Times New Roman" pitchFamily="18" charset="0"/>
            </a:endParaRPr>
          </a:p>
        </p:txBody>
      </p:sp>
      <p:sp>
        <p:nvSpPr>
          <p:cNvPr id="39973" name="Oval 6" descr="Recycled paper"/>
          <p:cNvSpPr>
            <a:spLocks noChangeArrowheads="1"/>
          </p:cNvSpPr>
          <p:nvPr/>
        </p:nvSpPr>
        <p:spPr bwMode="auto">
          <a:xfrm>
            <a:off x="609600" y="1371600"/>
            <a:ext cx="2971800" cy="457200"/>
          </a:xfrm>
          <a:prstGeom prst="ellipse">
            <a:avLst/>
          </a:prstGeom>
          <a:blipFill dpi="0" rotWithShape="1">
            <a:blip r:embed="rId3"/>
            <a:srcRect/>
            <a:tile tx="0" ty="0" sx="100000" sy="100000" flip="none" algn="tl"/>
          </a:blipFill>
          <a:ln w="9525">
            <a:round/>
            <a:headEnd/>
            <a:tailEnd/>
          </a:ln>
          <a:scene3d>
            <a:camera prst="legacyObliqueBottomLeft"/>
            <a:lightRig rig="legacyFlat3" dir="t"/>
          </a:scene3d>
          <a:sp3d extrusionH="430200" prstMaterial="legacyMatte">
            <a:bevelT w="13500" h="13500" prst="angle"/>
            <a:bevelB w="13500" h="13500" prst="angle"/>
            <a:extrusionClr>
              <a:srgbClr val="FFFFFF"/>
            </a:extrusionClr>
          </a:sp3d>
        </p:spPr>
        <p:txBody>
          <a:bodyPr wrap="none" anchor="ctr">
            <a:flatTx/>
          </a:bodyPr>
          <a:lstStyle/>
          <a:p>
            <a:pPr algn="ctr"/>
            <a:r>
              <a:rPr lang="en-US" sz="2800" b="1">
                <a:solidFill>
                  <a:srgbClr val="FF0000"/>
                </a:solidFill>
                <a:latin typeface="Times New Roman" pitchFamily="18" charset="0"/>
              </a:rPr>
              <a:t>I. </a:t>
            </a:r>
            <a:r>
              <a:rPr lang="en-US" sz="2800" b="1" u="sng">
                <a:solidFill>
                  <a:srgbClr val="FF0000"/>
                </a:solidFill>
                <a:latin typeface="Times New Roman" pitchFamily="18" charset="0"/>
              </a:rPr>
              <a:t>Nhận xét</a:t>
            </a:r>
          </a:p>
        </p:txBody>
      </p:sp>
      <p:pic>
        <p:nvPicPr>
          <p:cNvPr id="39976" name="Picture 40" descr="BOOK1"/>
          <p:cNvPicPr>
            <a:picLocks noChangeAspect="1" noChangeArrowheads="1"/>
          </p:cNvPicPr>
          <p:nvPr/>
        </p:nvPicPr>
        <p:blipFill>
          <a:blip r:embed="rId4">
            <a:lum bright="78000" contrast="24000"/>
          </a:blip>
          <a:srcRect/>
          <a:stretch>
            <a:fillRect/>
          </a:stretch>
        </p:blipFill>
        <p:spPr bwMode="auto">
          <a:xfrm>
            <a:off x="2895600" y="2062163"/>
            <a:ext cx="4343400" cy="2747962"/>
          </a:xfrm>
          <a:prstGeom prst="rect">
            <a:avLst/>
          </a:prstGeom>
          <a:noFill/>
        </p:spPr>
      </p:pic>
      <p:sp>
        <p:nvSpPr>
          <p:cNvPr id="8" name="Text Box 8"/>
          <p:cNvSpPr txBox="1">
            <a:spLocks noChangeArrowheads="1"/>
          </p:cNvSpPr>
          <p:nvPr/>
        </p:nvSpPr>
        <p:spPr bwMode="auto">
          <a:xfrm>
            <a:off x="3810000" y="3200400"/>
            <a:ext cx="2501900" cy="579438"/>
          </a:xfrm>
          <a:prstGeom prst="rect">
            <a:avLst/>
          </a:prstGeom>
          <a:noFill/>
          <a:ln w="9525">
            <a:noFill/>
            <a:miter lim="800000"/>
            <a:headEnd/>
            <a:tailEnd/>
          </a:ln>
        </p:spPr>
        <p:txBody>
          <a:bodyPr>
            <a:spAutoFit/>
          </a:bodyPr>
          <a:lstStyle/>
          <a:p>
            <a:pPr algn="ctr">
              <a:spcBef>
                <a:spcPct val="50000"/>
              </a:spcBef>
            </a:pPr>
            <a:r>
              <a:rPr lang="en-US" sz="3200" b="1" i="1">
                <a:solidFill>
                  <a:schemeClr val="accent2"/>
                </a:solidFill>
                <a:effectLst>
                  <a:outerShdw blurRad="38100" dist="38100" dir="2700000" algn="tl">
                    <a:srgbClr val="C0C0C0"/>
                  </a:outerShdw>
                </a:effectLst>
                <a:latin typeface="Times New Roman" pitchFamily="18" charset="0"/>
                <a:cs typeface="Times New Roman" pitchFamily="18" charset="0"/>
              </a:rPr>
              <a:t>SGK/30</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9973"/>
                                        </p:tgtEl>
                                        <p:attrNameLst>
                                          <p:attrName>style.visibility</p:attrName>
                                        </p:attrNameLst>
                                      </p:cBhvr>
                                      <p:to>
                                        <p:strVal val="visible"/>
                                      </p:to>
                                    </p:set>
                                    <p:set>
                                      <p:cBhvr>
                                        <p:cTn id="7" dur="228" fill="hold">
                                          <p:stCondLst>
                                            <p:cond delay="0"/>
                                          </p:stCondLst>
                                        </p:cTn>
                                        <p:tgtEl>
                                          <p:spTgt spid="39973"/>
                                        </p:tgtEl>
                                        <p:attrNameLst>
                                          <p:attrName>style.rotation</p:attrName>
                                        </p:attrNameLst>
                                      </p:cBhvr>
                                      <p:to>
                                        <p:strVal val="-45.0"/>
                                      </p:to>
                                    </p:set>
                                    <p:anim calcmode="lin" valueType="num">
                                      <p:cBhvr>
                                        <p:cTn id="8" dur="228" fill="hold">
                                          <p:stCondLst>
                                            <p:cond delay="228"/>
                                          </p:stCondLst>
                                        </p:cTn>
                                        <p:tgtEl>
                                          <p:spTgt spid="39973"/>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39973"/>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39973"/>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39973"/>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nodeType="clickEffect">
                                  <p:stCondLst>
                                    <p:cond delay="0"/>
                                  </p:stCondLst>
                                  <p:childTnLst>
                                    <p:set>
                                      <p:cBhvr>
                                        <p:cTn id="15" dur="1" fill="hold">
                                          <p:stCondLst>
                                            <p:cond delay="0"/>
                                          </p:stCondLst>
                                        </p:cTn>
                                        <p:tgtEl>
                                          <p:spTgt spid="39976"/>
                                        </p:tgtEl>
                                        <p:attrNameLst>
                                          <p:attrName>style.visibility</p:attrName>
                                        </p:attrNameLst>
                                      </p:cBhvr>
                                      <p:to>
                                        <p:strVal val="visible"/>
                                      </p:to>
                                    </p:set>
                                    <p:anim to="" calcmode="lin" valueType="num">
                                      <p:cBhvr>
                                        <p:cTn id="16" dur="1" fill="hold"/>
                                        <p:tgtEl>
                                          <p:spTgt spid="39976"/>
                                        </p:tgtEl>
                                        <p:attrNameLst>
                                          <p:attrName/>
                                        </p:attrNameLst>
                                      </p:cBhvr>
                                    </p:anim>
                                  </p:childTnLst>
                                </p:cTn>
                              </p:par>
                            </p:childTnLst>
                          </p:cTn>
                        </p:par>
                        <p:par>
                          <p:cTn id="17" fill="hold">
                            <p:stCondLst>
                              <p:cond delay="0"/>
                            </p:stCondLst>
                            <p:childTnLst>
                              <p:par>
                                <p:cTn id="18" presetID="2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edg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xit" presetSubtype="10" fill="hold" grpId="1" nodeType="clickEffect">
                                  <p:stCondLst>
                                    <p:cond delay="0"/>
                                  </p:stCondLst>
                                  <p:iterate type="lt">
                                    <p:tmPct val="0"/>
                                  </p:iterate>
                                  <p:childTnLst>
                                    <p:anim calcmode="lin" valueType="num">
                                      <p:cBhvr>
                                        <p:cTn id="24" dur="500"/>
                                        <p:tgtEl>
                                          <p:spTgt spid="39973"/>
                                        </p:tgtEl>
                                        <p:attrNameLst>
                                          <p:attrName>ppt_w</p:attrName>
                                        </p:attrNameLst>
                                      </p:cBhvr>
                                      <p:tavLst>
                                        <p:tav tm="0">
                                          <p:val>
                                            <p:strVal val="ppt_w"/>
                                          </p:val>
                                        </p:tav>
                                        <p:tav tm="100000">
                                          <p:val>
                                            <p:fltVal val="0"/>
                                          </p:val>
                                        </p:tav>
                                      </p:tavLst>
                                    </p:anim>
                                    <p:anim calcmode="lin" valueType="num">
                                      <p:cBhvr>
                                        <p:cTn id="25" dur="500"/>
                                        <p:tgtEl>
                                          <p:spTgt spid="39973"/>
                                        </p:tgtEl>
                                        <p:attrNameLst>
                                          <p:attrName>ppt_h</p:attrName>
                                        </p:attrNameLst>
                                      </p:cBhvr>
                                      <p:tavLst>
                                        <p:tav tm="0">
                                          <p:val>
                                            <p:strVal val="ppt_h"/>
                                          </p:val>
                                        </p:tav>
                                        <p:tav tm="100000">
                                          <p:val>
                                            <p:strVal val="ppt_h"/>
                                          </p:val>
                                        </p:tav>
                                      </p:tavLst>
                                    </p:anim>
                                    <p:set>
                                      <p:cBhvr>
                                        <p:cTn id="26" dur="1" fill="hold">
                                          <p:stCondLst>
                                            <p:cond delay="499"/>
                                          </p:stCondLst>
                                        </p:cTn>
                                        <p:tgtEl>
                                          <p:spTgt spid="39973"/>
                                        </p:tgtEl>
                                        <p:attrNameLst>
                                          <p:attrName>style.visibility</p:attrName>
                                        </p:attrNameLst>
                                      </p:cBhvr>
                                      <p:to>
                                        <p:strVal val="hidden"/>
                                      </p:to>
                                    </p:set>
                                  </p:childTnLst>
                                </p:cTn>
                              </p:par>
                              <p:par>
                                <p:cTn id="27" presetID="17" presetClass="exit" presetSubtype="10" fill="hold" nodeType="withEffect">
                                  <p:stCondLst>
                                    <p:cond delay="0"/>
                                  </p:stCondLst>
                                  <p:childTnLst>
                                    <p:anim calcmode="lin" valueType="num">
                                      <p:cBhvr>
                                        <p:cTn id="28" dur="500"/>
                                        <p:tgtEl>
                                          <p:spTgt spid="39976"/>
                                        </p:tgtEl>
                                        <p:attrNameLst>
                                          <p:attrName>ppt_w</p:attrName>
                                        </p:attrNameLst>
                                      </p:cBhvr>
                                      <p:tavLst>
                                        <p:tav tm="0">
                                          <p:val>
                                            <p:strVal val="ppt_w"/>
                                          </p:val>
                                        </p:tav>
                                        <p:tav tm="100000">
                                          <p:val>
                                            <p:fltVal val="0"/>
                                          </p:val>
                                        </p:tav>
                                      </p:tavLst>
                                    </p:anim>
                                    <p:anim calcmode="lin" valueType="num">
                                      <p:cBhvr>
                                        <p:cTn id="29" dur="500"/>
                                        <p:tgtEl>
                                          <p:spTgt spid="39976"/>
                                        </p:tgtEl>
                                        <p:attrNameLst>
                                          <p:attrName>ppt_h</p:attrName>
                                        </p:attrNameLst>
                                      </p:cBhvr>
                                      <p:tavLst>
                                        <p:tav tm="0">
                                          <p:val>
                                            <p:strVal val="ppt_h"/>
                                          </p:val>
                                        </p:tav>
                                        <p:tav tm="100000">
                                          <p:val>
                                            <p:strVal val="ppt_h"/>
                                          </p:val>
                                        </p:tav>
                                      </p:tavLst>
                                    </p:anim>
                                    <p:set>
                                      <p:cBhvr>
                                        <p:cTn id="30" dur="1" fill="hold">
                                          <p:stCondLst>
                                            <p:cond delay="499"/>
                                          </p:stCondLst>
                                        </p:cTn>
                                        <p:tgtEl>
                                          <p:spTgt spid="39976"/>
                                        </p:tgtEl>
                                        <p:attrNameLst>
                                          <p:attrName>style.visibility</p:attrName>
                                        </p:attrNameLst>
                                      </p:cBhvr>
                                      <p:to>
                                        <p:strVal val="hidden"/>
                                      </p:to>
                                    </p:set>
                                  </p:childTnLst>
                                </p:cTn>
                              </p:par>
                              <p:par>
                                <p:cTn id="31" presetID="17" presetClass="exit" presetSubtype="10" fill="hold" nodeType="withEffect">
                                  <p:stCondLst>
                                    <p:cond delay="0"/>
                                  </p:stCondLst>
                                  <p:childTnLst>
                                    <p:anim calcmode="lin" valueType="num">
                                      <p:cBhvr>
                                        <p:cTn id="32" dur="500"/>
                                        <p:tgtEl>
                                          <p:spTgt spid="8"/>
                                        </p:tgtEl>
                                        <p:attrNameLst>
                                          <p:attrName>ppt_w</p:attrName>
                                        </p:attrNameLst>
                                      </p:cBhvr>
                                      <p:tavLst>
                                        <p:tav tm="0">
                                          <p:val>
                                            <p:strVal val="ppt_w"/>
                                          </p:val>
                                        </p:tav>
                                        <p:tav tm="100000">
                                          <p:val>
                                            <p:fltVal val="0"/>
                                          </p:val>
                                        </p:tav>
                                      </p:tavLst>
                                    </p:anim>
                                    <p:anim calcmode="lin" valueType="num">
                                      <p:cBhvr>
                                        <p:cTn id="33" dur="500"/>
                                        <p:tgtEl>
                                          <p:spTgt spid="8"/>
                                        </p:tgtEl>
                                        <p:attrNameLst>
                                          <p:attrName>ppt_h</p:attrName>
                                        </p:attrNameLst>
                                      </p:cBhvr>
                                      <p:tavLst>
                                        <p:tav tm="0">
                                          <p:val>
                                            <p:strVal val="ppt_h"/>
                                          </p:val>
                                        </p:tav>
                                        <p:tav tm="100000">
                                          <p:val>
                                            <p:strVal val="ppt_h"/>
                                          </p:val>
                                        </p:tav>
                                      </p:tavLst>
                                    </p:anim>
                                    <p:set>
                                      <p:cBhvr>
                                        <p:cTn id="34" dur="1" fill="hold">
                                          <p:stCondLst>
                                            <p:cond delay="499"/>
                                          </p:stCondLst>
                                        </p:cTn>
                                        <p:tgtEl>
                                          <p:spTgt spid="8"/>
                                        </p:tgtEl>
                                        <p:attrNameLst>
                                          <p:attrName>style.visibility</p:attrName>
                                        </p:attrNameLst>
                                      </p:cBhvr>
                                      <p:to>
                                        <p:strVal val="hidden"/>
                                      </p:to>
                                    </p:set>
                                  </p:childTnLst>
                                </p:cTn>
                              </p:par>
                              <p:par>
                                <p:cTn id="35" presetID="3" presetClass="entr" presetSubtype="10" fill="hold" grpId="0" nodeType="withEffect">
                                  <p:stCondLst>
                                    <p:cond delay="0"/>
                                  </p:stCondLst>
                                  <p:childTnLst>
                                    <p:set>
                                      <p:cBhvr>
                                        <p:cTn id="36" dur="1" fill="hold">
                                          <p:stCondLst>
                                            <p:cond delay="0"/>
                                          </p:stCondLst>
                                        </p:cTn>
                                        <p:tgtEl>
                                          <p:spTgt spid="9250"/>
                                        </p:tgtEl>
                                        <p:attrNameLst>
                                          <p:attrName>style.visibility</p:attrName>
                                        </p:attrNameLst>
                                      </p:cBhvr>
                                      <p:to>
                                        <p:strVal val="visible"/>
                                      </p:to>
                                    </p:set>
                                    <p:animEffect transition="in" filter="blinds(horizontal)">
                                      <p:cBhvr>
                                        <p:cTn id="37" dur="500"/>
                                        <p:tgtEl>
                                          <p:spTgt spid="9250"/>
                                        </p:tgtEl>
                                      </p:cBhvr>
                                    </p:animEffect>
                                  </p:childTnLst>
                                </p:cTn>
                              </p:par>
                            </p:childTnLst>
                          </p:cTn>
                        </p:par>
                        <p:par>
                          <p:cTn id="38" fill="hold">
                            <p:stCondLst>
                              <p:cond delay="500"/>
                            </p:stCondLst>
                            <p:childTnLst>
                              <p:par>
                                <p:cTn id="39" presetID="3" presetClass="entr" presetSubtype="10" fill="hold" grpId="0" nodeType="afterEffect">
                                  <p:stCondLst>
                                    <p:cond delay="0"/>
                                  </p:stCondLst>
                                  <p:childTnLst>
                                    <p:set>
                                      <p:cBhvr>
                                        <p:cTn id="40" dur="1" fill="hold">
                                          <p:stCondLst>
                                            <p:cond delay="0"/>
                                          </p:stCondLst>
                                        </p:cTn>
                                        <p:tgtEl>
                                          <p:spTgt spid="9251"/>
                                        </p:tgtEl>
                                        <p:attrNameLst>
                                          <p:attrName>style.visibility</p:attrName>
                                        </p:attrNameLst>
                                      </p:cBhvr>
                                      <p:to>
                                        <p:strVal val="visible"/>
                                      </p:to>
                                    </p:set>
                                    <p:animEffect transition="in" filter="blinds(horizontal)">
                                      <p:cBhvr>
                                        <p:cTn id="41" dur="500"/>
                                        <p:tgtEl>
                                          <p:spTgt spid="9251"/>
                                        </p:tgtEl>
                                      </p:cBhvr>
                                    </p:animEffect>
                                  </p:childTnLst>
                                </p:cTn>
                              </p:par>
                            </p:childTnLst>
                          </p:cTn>
                        </p:par>
                        <p:par>
                          <p:cTn id="42" fill="hold">
                            <p:stCondLst>
                              <p:cond delay="1000"/>
                            </p:stCondLst>
                            <p:childTnLst>
                              <p:par>
                                <p:cTn id="43" presetID="17" presetClass="entr" presetSubtype="10" fill="hold" grpId="0" nodeType="afterEffect">
                                  <p:stCondLst>
                                    <p:cond delay="0"/>
                                  </p:stCondLst>
                                  <p:childTnLst>
                                    <p:set>
                                      <p:cBhvr>
                                        <p:cTn id="44" dur="1" fill="hold">
                                          <p:stCondLst>
                                            <p:cond delay="0"/>
                                          </p:stCondLst>
                                        </p:cTn>
                                        <p:tgtEl>
                                          <p:spTgt spid="39971"/>
                                        </p:tgtEl>
                                        <p:attrNameLst>
                                          <p:attrName>style.visibility</p:attrName>
                                        </p:attrNameLst>
                                      </p:cBhvr>
                                      <p:to>
                                        <p:strVal val="visible"/>
                                      </p:to>
                                    </p:set>
                                    <p:anim calcmode="lin" valueType="num">
                                      <p:cBhvr>
                                        <p:cTn id="45" dur="500" fill="hold"/>
                                        <p:tgtEl>
                                          <p:spTgt spid="39971"/>
                                        </p:tgtEl>
                                        <p:attrNameLst>
                                          <p:attrName>ppt_w</p:attrName>
                                        </p:attrNameLst>
                                      </p:cBhvr>
                                      <p:tavLst>
                                        <p:tav tm="0">
                                          <p:val>
                                            <p:fltVal val="0"/>
                                          </p:val>
                                        </p:tav>
                                        <p:tav tm="100000">
                                          <p:val>
                                            <p:strVal val="#ppt_w"/>
                                          </p:val>
                                        </p:tav>
                                      </p:tavLst>
                                    </p:anim>
                                    <p:anim calcmode="lin" valueType="num">
                                      <p:cBhvr>
                                        <p:cTn id="46" dur="500" fill="hold"/>
                                        <p:tgtEl>
                                          <p:spTgt spid="39971"/>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25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250"/>
                                        <p:tgtEl>
                                          <p:spTgt spid="14"/>
                                        </p:tgtEl>
                                      </p:cBhvr>
                                    </p:animEffect>
                                  </p:childTnLst>
                                </p:cTn>
                              </p:par>
                              <p:par>
                                <p:cTn id="57" presetID="10"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0" grpId="0"/>
      <p:bldP spid="9251" grpId="0"/>
      <p:bldP spid="39971" grpId="0"/>
      <p:bldP spid="39973" grpId="0" animBg="1"/>
      <p:bldP spid="39973" grpId="1"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endParaRPr lang="en-US" smtClean="0"/>
          </a:p>
        </p:txBody>
      </p:sp>
      <p:sp>
        <p:nvSpPr>
          <p:cNvPr id="45059" name="Rectangle 3"/>
          <p:cNvSpPr>
            <a:spLocks noGrp="1" noChangeArrowheads="1"/>
          </p:cNvSpPr>
          <p:nvPr>
            <p:ph type="body" idx="1"/>
          </p:nvPr>
        </p:nvSpPr>
        <p:spPr/>
        <p:txBody>
          <a:bodyPr/>
          <a:lstStyle/>
          <a:p>
            <a:endParaRPr lang="en-US" smtClean="0"/>
          </a:p>
        </p:txBody>
      </p:sp>
      <p:pic>
        <p:nvPicPr>
          <p:cNvPr id="45060" name="Picture 2" descr="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36" name="Picture 16" descr="C:\Users\LINHSAN\Desktop\164913_8.jpg"/>
          <p:cNvPicPr>
            <a:picLocks noChangeAspect="1" noChangeArrowheads="1"/>
          </p:cNvPicPr>
          <p:nvPr/>
        </p:nvPicPr>
        <p:blipFill>
          <a:blip r:embed="rId3"/>
          <a:srcRect/>
          <a:stretch>
            <a:fillRect/>
          </a:stretch>
        </p:blipFill>
        <p:spPr bwMode="auto">
          <a:xfrm>
            <a:off x="609600" y="1290638"/>
            <a:ext cx="8001000" cy="5033962"/>
          </a:xfrm>
          <a:prstGeom prst="rect">
            <a:avLst/>
          </a:prstGeom>
          <a:noFill/>
          <a:ln w="9525">
            <a:noFill/>
            <a:miter lim="800000"/>
            <a:headEnd/>
            <a:tailEnd/>
          </a:ln>
        </p:spPr>
      </p:pic>
      <p:pic>
        <p:nvPicPr>
          <p:cNvPr id="11282" name="Picture 18" descr="Cay Ngo"/>
          <p:cNvPicPr>
            <a:picLocks noChangeAspect="1" noChangeArrowheads="1"/>
          </p:cNvPicPr>
          <p:nvPr/>
        </p:nvPicPr>
        <p:blipFill>
          <a:blip r:embed="rId4"/>
          <a:srcRect/>
          <a:stretch>
            <a:fillRect/>
          </a:stretch>
        </p:blipFill>
        <p:spPr bwMode="auto">
          <a:xfrm>
            <a:off x="609600" y="1295400"/>
            <a:ext cx="8018463" cy="5029200"/>
          </a:xfrm>
          <a:prstGeom prst="rect">
            <a:avLst/>
          </a:prstGeom>
          <a:noFill/>
          <a:ln w="9525">
            <a:noFill/>
            <a:miter lim="800000"/>
            <a:headEnd/>
            <a:tailEnd/>
          </a:ln>
        </p:spPr>
      </p:pic>
      <p:pic>
        <p:nvPicPr>
          <p:cNvPr id="11281" name="Picture 17" descr="corn_ngo"/>
          <p:cNvPicPr>
            <a:picLocks noChangeAspect="1" noChangeArrowheads="1"/>
          </p:cNvPicPr>
          <p:nvPr/>
        </p:nvPicPr>
        <p:blipFill>
          <a:blip r:embed="rId5"/>
          <a:srcRect/>
          <a:stretch>
            <a:fillRect/>
          </a:stretch>
        </p:blipFill>
        <p:spPr bwMode="auto">
          <a:xfrm>
            <a:off x="609600" y="1295400"/>
            <a:ext cx="8001000" cy="502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36"/>
                                        </p:tgtEl>
                                        <p:attrNameLst>
                                          <p:attrName>style.visibility</p:attrName>
                                        </p:attrNameLst>
                                      </p:cBhvr>
                                      <p:to>
                                        <p:strVal val="visible"/>
                                      </p:to>
                                    </p:set>
                                    <p:animEffect transition="in" filter="fade">
                                      <p:cBhvr>
                                        <p:cTn id="7" dur="500"/>
                                        <p:tgtEl>
                                          <p:spTgt spid="51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82"/>
                                        </p:tgtEl>
                                        <p:attrNameLst>
                                          <p:attrName>style.visibility</p:attrName>
                                        </p:attrNameLst>
                                      </p:cBhvr>
                                      <p:to>
                                        <p:strVal val="visible"/>
                                      </p:to>
                                    </p:set>
                                    <p:animEffect transition="in" filter="fade">
                                      <p:cBhvr>
                                        <p:cTn id="12" dur="1000"/>
                                        <p:tgtEl>
                                          <p:spTgt spid="112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81"/>
                                        </p:tgtEl>
                                        <p:attrNameLst>
                                          <p:attrName>style.visibility</p:attrName>
                                        </p:attrNameLst>
                                      </p:cBhvr>
                                      <p:to>
                                        <p:strVal val="visible"/>
                                      </p:to>
                                    </p:set>
                                    <p:animEffect transition="in" filter="fade">
                                      <p:cBhvr>
                                        <p:cTn id="17" dur="1000"/>
                                        <p:tgtEl>
                                          <p:spTgt spid="11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6563" name="Text Box 3"/>
          <p:cNvSpPr txBox="1">
            <a:spLocks noChangeArrowheads="1"/>
          </p:cNvSpPr>
          <p:nvPr/>
        </p:nvSpPr>
        <p:spPr bwMode="auto">
          <a:xfrm>
            <a:off x="1447800" y="106363"/>
            <a:ext cx="6310313" cy="579437"/>
          </a:xfrm>
          <a:prstGeom prst="rect">
            <a:avLst/>
          </a:prstGeom>
          <a:noFill/>
          <a:ln w="9525">
            <a:noFill/>
            <a:miter lim="800000"/>
            <a:headEnd/>
            <a:tailEnd/>
          </a:ln>
        </p:spPr>
        <p:txBody>
          <a:bodyPr>
            <a:spAutoFit/>
          </a:bodyPr>
          <a:lstStyle/>
          <a:p>
            <a:r>
              <a:rPr lang="en-US" sz="3200" b="1" i="1">
                <a:latin typeface="Times New Roman" pitchFamily="18" charset="0"/>
                <a:cs typeface="Arial" pitchFamily="34" charset="0"/>
              </a:rPr>
              <a:t> </a:t>
            </a:r>
          </a:p>
        </p:txBody>
      </p:sp>
      <p:sp>
        <p:nvSpPr>
          <p:cNvPr id="66564" name="Text Box 3"/>
          <p:cNvSpPr txBox="1">
            <a:spLocks noChangeArrowheads="1"/>
          </p:cNvSpPr>
          <p:nvPr/>
        </p:nvSpPr>
        <p:spPr bwMode="auto">
          <a:xfrm>
            <a:off x="1447800" y="106363"/>
            <a:ext cx="6310313" cy="579437"/>
          </a:xfrm>
          <a:prstGeom prst="rect">
            <a:avLst/>
          </a:prstGeom>
          <a:noFill/>
          <a:ln w="9525">
            <a:noFill/>
            <a:miter lim="800000"/>
            <a:headEnd/>
            <a:tailEnd/>
          </a:ln>
        </p:spPr>
        <p:txBody>
          <a:bodyPr>
            <a:spAutoFit/>
          </a:bodyPr>
          <a:lstStyle/>
          <a:p>
            <a:r>
              <a:rPr lang="en-US" sz="3200" b="1" i="1">
                <a:latin typeface="Times New Roman" pitchFamily="18" charset="0"/>
                <a:cs typeface="Arial" pitchFamily="34" charset="0"/>
              </a:rPr>
              <a:t> </a:t>
            </a:r>
          </a:p>
        </p:txBody>
      </p:sp>
      <p:sp>
        <p:nvSpPr>
          <p:cNvPr id="9250" name="Text Box 34"/>
          <p:cNvSpPr txBox="1">
            <a:spLocks noChangeArrowheads="1"/>
          </p:cNvSpPr>
          <p:nvPr/>
        </p:nvSpPr>
        <p:spPr bwMode="auto">
          <a:xfrm>
            <a:off x="228600" y="1219200"/>
            <a:ext cx="9296400" cy="457200"/>
          </a:xfrm>
          <a:prstGeom prst="rect">
            <a:avLst/>
          </a:prstGeom>
          <a:noFill/>
          <a:ln w="9525">
            <a:noFill/>
            <a:miter lim="800000"/>
            <a:headEnd/>
            <a:tailEnd/>
          </a:ln>
          <a:effectLst/>
        </p:spPr>
        <p:txBody>
          <a:bodyPr>
            <a:spAutoFit/>
          </a:bodyPr>
          <a:lstStyle/>
          <a:p>
            <a:r>
              <a:rPr lang="en-US" altLang="en-US" sz="2400" b="1" dirty="0">
                <a:solidFill>
                  <a:schemeClr val="tx2"/>
                </a:solidFill>
                <a:latin typeface="Times New Roman" pitchFamily="18" charset="0"/>
              </a:rPr>
              <a:t>1</a:t>
            </a:r>
            <a:r>
              <a:rPr lang="en-US" altLang="en-US" sz="2400" dirty="0">
                <a:solidFill>
                  <a:schemeClr val="tx2"/>
                </a:solidFill>
                <a:latin typeface="Times New Roman" pitchFamily="18" charset="0"/>
              </a:rPr>
              <a:t>. </a:t>
            </a:r>
            <a:r>
              <a:rPr lang="en-US" altLang="en-US" sz="2400" dirty="0" err="1">
                <a:solidFill>
                  <a:schemeClr val="tx2"/>
                </a:solidFill>
                <a:latin typeface="Times New Roman" pitchFamily="18" charset="0"/>
              </a:rPr>
              <a:t>Đọc</a:t>
            </a:r>
            <a:r>
              <a:rPr lang="en-US" altLang="en-US" sz="2400" dirty="0">
                <a:solidFill>
                  <a:schemeClr val="tx2"/>
                </a:solidFill>
                <a:latin typeface="Times New Roman" pitchFamily="18" charset="0"/>
              </a:rPr>
              <a:t> </a:t>
            </a:r>
            <a:r>
              <a:rPr lang="en-US" altLang="en-US" sz="2400" dirty="0" err="1">
                <a:solidFill>
                  <a:schemeClr val="tx2"/>
                </a:solidFill>
                <a:latin typeface="Times New Roman" pitchFamily="18" charset="0"/>
              </a:rPr>
              <a:t>bài</a:t>
            </a:r>
            <a:r>
              <a:rPr lang="en-US" altLang="en-US" sz="2400" dirty="0">
                <a:solidFill>
                  <a:schemeClr val="tx2"/>
                </a:solidFill>
                <a:latin typeface="Times New Roman" pitchFamily="18" charset="0"/>
              </a:rPr>
              <a:t> </a:t>
            </a:r>
            <a:r>
              <a:rPr lang="en-US" altLang="en-US" sz="2400" dirty="0" err="1">
                <a:solidFill>
                  <a:schemeClr val="tx2"/>
                </a:solidFill>
                <a:latin typeface="Times New Roman" pitchFamily="18" charset="0"/>
              </a:rPr>
              <a:t>sau</a:t>
            </a:r>
            <a:r>
              <a:rPr lang="en-US" altLang="en-US" sz="2400" dirty="0">
                <a:solidFill>
                  <a:schemeClr val="tx2"/>
                </a:solidFill>
                <a:latin typeface="Times New Roman" pitchFamily="18" charset="0"/>
              </a:rPr>
              <a:t> </a:t>
            </a:r>
            <a:r>
              <a:rPr lang="en-US" altLang="en-US" sz="2400" dirty="0" err="1">
                <a:solidFill>
                  <a:schemeClr val="tx2"/>
                </a:solidFill>
                <a:latin typeface="Times New Roman" pitchFamily="18" charset="0"/>
              </a:rPr>
              <a:t>đây</a:t>
            </a:r>
            <a:r>
              <a:rPr lang="en-US" altLang="en-US" sz="2400" dirty="0">
                <a:solidFill>
                  <a:schemeClr val="tx2"/>
                </a:solidFill>
                <a:latin typeface="Times New Roman" pitchFamily="18" charset="0"/>
              </a:rPr>
              <a:t>. </a:t>
            </a:r>
            <a:r>
              <a:rPr lang="en-US" altLang="en-US" sz="2400" dirty="0" err="1">
                <a:solidFill>
                  <a:schemeClr val="tx2"/>
                </a:solidFill>
                <a:latin typeface="Times New Roman" pitchFamily="18" charset="0"/>
              </a:rPr>
              <a:t>Xác</a:t>
            </a:r>
            <a:r>
              <a:rPr lang="en-US" altLang="en-US" sz="2400" dirty="0">
                <a:solidFill>
                  <a:schemeClr val="tx2"/>
                </a:solidFill>
                <a:latin typeface="Times New Roman" pitchFamily="18" charset="0"/>
              </a:rPr>
              <a:t> </a:t>
            </a:r>
            <a:r>
              <a:rPr lang="en-US" altLang="en-US" sz="2400" dirty="0" err="1">
                <a:solidFill>
                  <a:schemeClr val="tx2"/>
                </a:solidFill>
                <a:latin typeface="Times New Roman" pitchFamily="18" charset="0"/>
              </a:rPr>
              <a:t>định</a:t>
            </a:r>
            <a:r>
              <a:rPr lang="en-US" altLang="en-US" sz="2400" dirty="0">
                <a:solidFill>
                  <a:schemeClr val="tx2"/>
                </a:solidFill>
                <a:latin typeface="Times New Roman" pitchFamily="18" charset="0"/>
              </a:rPr>
              <a:t> </a:t>
            </a:r>
            <a:r>
              <a:rPr lang="en-US" altLang="en-US" sz="2400" dirty="0" err="1">
                <a:solidFill>
                  <a:schemeClr val="tx2"/>
                </a:solidFill>
                <a:latin typeface="Times New Roman" pitchFamily="18" charset="0"/>
              </a:rPr>
              <a:t>các</a:t>
            </a:r>
            <a:r>
              <a:rPr lang="en-US" altLang="en-US" sz="2400" dirty="0">
                <a:solidFill>
                  <a:schemeClr val="tx2"/>
                </a:solidFill>
                <a:latin typeface="Times New Roman" pitchFamily="18" charset="0"/>
              </a:rPr>
              <a:t> </a:t>
            </a:r>
            <a:r>
              <a:rPr lang="en-US" altLang="en-US" sz="2400" dirty="0" err="1">
                <a:solidFill>
                  <a:schemeClr val="tx2"/>
                </a:solidFill>
                <a:latin typeface="Times New Roman" pitchFamily="18" charset="0"/>
              </a:rPr>
              <a:t>đoạn</a:t>
            </a:r>
            <a:r>
              <a:rPr lang="en-US" altLang="en-US" sz="2400" dirty="0">
                <a:solidFill>
                  <a:schemeClr val="tx2"/>
                </a:solidFill>
                <a:latin typeface="Times New Roman" pitchFamily="18" charset="0"/>
              </a:rPr>
              <a:t> </a:t>
            </a:r>
            <a:r>
              <a:rPr lang="en-US" altLang="en-US" sz="2400" dirty="0" err="1">
                <a:solidFill>
                  <a:schemeClr val="tx2"/>
                </a:solidFill>
                <a:latin typeface="Times New Roman" pitchFamily="18" charset="0"/>
              </a:rPr>
              <a:t>văn</a:t>
            </a:r>
            <a:r>
              <a:rPr lang="en-US" altLang="en-US" sz="2400" dirty="0">
                <a:solidFill>
                  <a:schemeClr val="tx2"/>
                </a:solidFill>
                <a:latin typeface="Times New Roman" pitchFamily="18" charset="0"/>
              </a:rPr>
              <a:t> </a:t>
            </a:r>
            <a:r>
              <a:rPr lang="en-US" altLang="en-US" sz="2400" dirty="0" err="1">
                <a:solidFill>
                  <a:schemeClr val="tx2"/>
                </a:solidFill>
                <a:latin typeface="Times New Roman" pitchFamily="18" charset="0"/>
              </a:rPr>
              <a:t>và</a:t>
            </a:r>
            <a:r>
              <a:rPr lang="en-US" altLang="en-US" sz="2400" dirty="0">
                <a:solidFill>
                  <a:schemeClr val="tx2"/>
                </a:solidFill>
                <a:latin typeface="Times New Roman" pitchFamily="18" charset="0"/>
              </a:rPr>
              <a:t> </a:t>
            </a:r>
            <a:r>
              <a:rPr lang="en-US" altLang="en-US" sz="2400" dirty="0" err="1">
                <a:solidFill>
                  <a:schemeClr val="tx2"/>
                </a:solidFill>
                <a:latin typeface="Times New Roman" pitchFamily="18" charset="0"/>
              </a:rPr>
              <a:t>nội</a:t>
            </a:r>
            <a:r>
              <a:rPr lang="en-US" altLang="en-US" sz="2400" dirty="0">
                <a:solidFill>
                  <a:schemeClr val="tx2"/>
                </a:solidFill>
                <a:latin typeface="Times New Roman" pitchFamily="18" charset="0"/>
              </a:rPr>
              <a:t> dung </a:t>
            </a:r>
            <a:r>
              <a:rPr lang="en-US" altLang="en-US" sz="2400" dirty="0" err="1">
                <a:solidFill>
                  <a:schemeClr val="tx2"/>
                </a:solidFill>
                <a:latin typeface="Times New Roman" pitchFamily="18" charset="0"/>
              </a:rPr>
              <a:t>của</a:t>
            </a:r>
            <a:r>
              <a:rPr lang="en-US" altLang="en-US" sz="2400" dirty="0">
                <a:solidFill>
                  <a:schemeClr val="tx2"/>
                </a:solidFill>
                <a:latin typeface="Times New Roman" pitchFamily="18" charset="0"/>
              </a:rPr>
              <a:t> </a:t>
            </a:r>
            <a:r>
              <a:rPr lang="en-US" altLang="en-US" sz="2400" dirty="0" err="1">
                <a:solidFill>
                  <a:schemeClr val="tx2"/>
                </a:solidFill>
                <a:latin typeface="Times New Roman" pitchFamily="18" charset="0"/>
              </a:rPr>
              <a:t>từng</a:t>
            </a:r>
            <a:r>
              <a:rPr lang="en-US" altLang="en-US" sz="2400" dirty="0">
                <a:solidFill>
                  <a:schemeClr val="tx2"/>
                </a:solidFill>
                <a:latin typeface="Times New Roman" pitchFamily="18" charset="0"/>
              </a:rPr>
              <a:t> </a:t>
            </a:r>
            <a:r>
              <a:rPr lang="en-US" altLang="en-US" sz="2400" dirty="0" err="1">
                <a:solidFill>
                  <a:schemeClr val="tx2"/>
                </a:solidFill>
                <a:latin typeface="Times New Roman" pitchFamily="18" charset="0"/>
              </a:rPr>
              <a:t>đoạn</a:t>
            </a:r>
            <a:r>
              <a:rPr lang="en-US" altLang="en-US" sz="2400" dirty="0">
                <a:solidFill>
                  <a:schemeClr val="tx2"/>
                </a:solidFill>
                <a:latin typeface="Times New Roman" pitchFamily="18" charset="0"/>
              </a:rPr>
              <a:t>.</a:t>
            </a:r>
            <a:endParaRPr lang="en-US" altLang="en-US" sz="2400" u="sng" dirty="0">
              <a:solidFill>
                <a:schemeClr val="tx2"/>
              </a:solidFill>
              <a:latin typeface="Times New Roman" pitchFamily="18" charset="0"/>
            </a:endParaRPr>
          </a:p>
        </p:txBody>
      </p:sp>
      <p:cxnSp>
        <p:nvCxnSpPr>
          <p:cNvPr id="14" name="Straight Connector 13"/>
          <p:cNvCxnSpPr>
            <a:cxnSpLocks noChangeShapeType="1"/>
          </p:cNvCxnSpPr>
          <p:nvPr/>
        </p:nvCxnSpPr>
        <p:spPr bwMode="auto">
          <a:xfrm>
            <a:off x="2819400" y="1600200"/>
            <a:ext cx="2590800" cy="0"/>
          </a:xfrm>
          <a:prstGeom prst="line">
            <a:avLst/>
          </a:prstGeom>
          <a:noFill/>
          <a:ln w="25400" algn="ctr">
            <a:solidFill>
              <a:srgbClr val="FF3300"/>
            </a:solidFill>
            <a:round/>
            <a:headEnd/>
            <a:tailEnd/>
          </a:ln>
          <a:effectLst>
            <a:outerShdw dist="35921" dir="2700000" algn="ctr" rotWithShape="0">
              <a:srgbClr val="000000">
                <a:alpha val="50000"/>
              </a:srgbClr>
            </a:outerShdw>
          </a:effectLst>
        </p:spPr>
      </p:cxnSp>
      <p:cxnSp>
        <p:nvCxnSpPr>
          <p:cNvPr id="16" name="Straight Connector 15"/>
          <p:cNvCxnSpPr>
            <a:cxnSpLocks noChangeShapeType="1"/>
          </p:cNvCxnSpPr>
          <p:nvPr/>
        </p:nvCxnSpPr>
        <p:spPr bwMode="auto">
          <a:xfrm>
            <a:off x="5940425" y="1598613"/>
            <a:ext cx="2746375" cy="1587"/>
          </a:xfrm>
          <a:prstGeom prst="line">
            <a:avLst/>
          </a:prstGeom>
          <a:noFill/>
          <a:ln w="25400" algn="ctr">
            <a:solidFill>
              <a:srgbClr val="FF3300"/>
            </a:solidFill>
            <a:round/>
            <a:headEnd/>
            <a:tailEnd/>
          </a:ln>
          <a:effectLst>
            <a:outerShdw dist="35921" dir="2700000" algn="ctr" rotWithShape="0">
              <a:srgbClr val="000000">
                <a:alpha val="37999"/>
              </a:srgbClr>
            </a:outerShdw>
          </a:effectLst>
        </p:spPr>
      </p:cxnSp>
      <p:sp>
        <p:nvSpPr>
          <p:cNvPr id="66573" name="Rectangle 13"/>
          <p:cNvSpPr>
            <a:spLocks noChangeArrowheads="1"/>
          </p:cNvSpPr>
          <p:nvPr/>
        </p:nvSpPr>
        <p:spPr bwMode="auto">
          <a:xfrm>
            <a:off x="7162800" y="6384925"/>
            <a:ext cx="1673225" cy="396875"/>
          </a:xfrm>
          <a:prstGeom prst="rect">
            <a:avLst/>
          </a:prstGeom>
          <a:noFill/>
          <a:ln w="9525">
            <a:noFill/>
            <a:miter lim="800000"/>
            <a:headEnd/>
            <a:tailEnd/>
          </a:ln>
          <a:effectLst/>
        </p:spPr>
        <p:txBody>
          <a:bodyPr wrap="none">
            <a:spAutoFit/>
          </a:bodyPr>
          <a:lstStyle/>
          <a:p>
            <a:r>
              <a:rPr lang="en-US" altLang="en-US" sz="2000" b="1">
                <a:latin typeface="Times New Roman" pitchFamily="18" charset="0"/>
              </a:rPr>
              <a:t>Nguyên Hồng</a:t>
            </a:r>
            <a:endParaRPr lang="en-US" sz="2000" b="1">
              <a:latin typeface="Times New Roman" pitchFamily="18" charset="0"/>
            </a:endParaRPr>
          </a:p>
        </p:txBody>
      </p:sp>
      <p:cxnSp>
        <p:nvCxnSpPr>
          <p:cNvPr id="3" name="Straight Connector 2"/>
          <p:cNvCxnSpPr>
            <a:cxnSpLocks noChangeShapeType="1"/>
          </p:cNvCxnSpPr>
          <p:nvPr/>
        </p:nvCxnSpPr>
        <p:spPr bwMode="auto">
          <a:xfrm>
            <a:off x="609600" y="1600200"/>
            <a:ext cx="533400" cy="0"/>
          </a:xfrm>
          <a:prstGeom prst="line">
            <a:avLst/>
          </a:prstGeom>
          <a:noFill/>
          <a:ln w="25400" algn="ctr">
            <a:solidFill>
              <a:schemeClr val="hlink"/>
            </a:solidFill>
            <a:round/>
            <a:headEnd/>
            <a:tailEnd/>
          </a:ln>
          <a:effectLst>
            <a:outerShdw dist="35921" dir="2700000" algn="ctr" rotWithShape="0">
              <a:srgbClr val="000000">
                <a:alpha val="37999"/>
              </a:srgbClr>
            </a:outerShdw>
          </a:effectLst>
        </p:spPr>
      </p:cxnSp>
      <p:sp>
        <p:nvSpPr>
          <p:cNvPr id="2" name="Text Box 34"/>
          <p:cNvSpPr txBox="1">
            <a:spLocks noChangeArrowheads="1"/>
          </p:cNvSpPr>
          <p:nvPr/>
        </p:nvSpPr>
        <p:spPr bwMode="auto">
          <a:xfrm>
            <a:off x="304800" y="1066800"/>
            <a:ext cx="8534400" cy="588962"/>
          </a:xfrm>
          <a:prstGeom prst="rect">
            <a:avLst/>
          </a:prstGeom>
          <a:solidFill>
            <a:srgbClr val="FFFF00"/>
          </a:solidFill>
          <a:ln w="9525">
            <a:solidFill>
              <a:schemeClr val="folHlink"/>
            </a:solidFill>
            <a:miter lim="800000"/>
            <a:headEnd/>
            <a:tailEnd/>
          </a:ln>
          <a:effectLst/>
        </p:spPr>
        <p:txBody>
          <a:bodyPr>
            <a:spAutoFit/>
          </a:bodyPr>
          <a:lstStyle/>
          <a:p>
            <a:endParaRPr lang="en-US" altLang="en-US" sz="400" b="1">
              <a:solidFill>
                <a:schemeClr val="tx2"/>
              </a:solidFill>
              <a:latin typeface="Times New Roman" pitchFamily="18" charset="0"/>
            </a:endParaRPr>
          </a:p>
          <a:p>
            <a:pPr algn="ctr"/>
            <a:r>
              <a:rPr lang="en-US" altLang="en-US" sz="2800" b="1">
                <a:solidFill>
                  <a:schemeClr val="tx2"/>
                </a:solidFill>
                <a:latin typeface="Times New Roman" pitchFamily="18" charset="0"/>
              </a:rPr>
              <a:t>*</a:t>
            </a:r>
            <a:r>
              <a:rPr lang="en-US" altLang="en-US" sz="2800">
                <a:solidFill>
                  <a:schemeClr val="tx2"/>
                </a:solidFill>
                <a:latin typeface="Times New Roman" pitchFamily="18" charset="0"/>
              </a:rPr>
              <a:t>Em hãy xác định giai đoạn của cây ngô qua từng đoạn.</a:t>
            </a:r>
            <a:endParaRPr lang="en-US" altLang="en-US" sz="400" u="sng">
              <a:solidFill>
                <a:schemeClr val="tx2"/>
              </a:solidFill>
              <a:latin typeface="Times New Roman" pitchFamily="18" charset="0"/>
            </a:endParaRPr>
          </a:p>
        </p:txBody>
      </p:sp>
      <p:sp>
        <p:nvSpPr>
          <p:cNvPr id="9251" name="Text Box 35"/>
          <p:cNvSpPr txBox="1">
            <a:spLocks noChangeArrowheads="1"/>
          </p:cNvSpPr>
          <p:nvPr/>
        </p:nvSpPr>
        <p:spPr bwMode="auto">
          <a:xfrm>
            <a:off x="304800" y="1752600"/>
            <a:ext cx="8534400" cy="4953000"/>
          </a:xfrm>
          <a:prstGeom prst="rect">
            <a:avLst/>
          </a:prstGeom>
          <a:noFill/>
          <a:ln w="9525">
            <a:noFill/>
            <a:miter lim="800000"/>
            <a:headEnd/>
            <a:tailEnd/>
          </a:ln>
          <a:effectLst/>
        </p:spPr>
        <p:txBody>
          <a:bodyPr>
            <a:spAutoFit/>
          </a:bodyPr>
          <a:lstStyle/>
          <a:p>
            <a:pPr algn="ctr">
              <a:spcBef>
                <a:spcPts val="600"/>
              </a:spcBef>
            </a:pPr>
            <a:r>
              <a:rPr lang="en-US" altLang="en-US" sz="2400" b="1">
                <a:latin typeface="Times New Roman" pitchFamily="18" charset="0"/>
                <a:cs typeface="Times New Roman" pitchFamily="18" charset="0"/>
              </a:rPr>
              <a:t>Bãi ngô</a:t>
            </a:r>
          </a:p>
          <a:p>
            <a:pPr algn="just">
              <a:spcBef>
                <a:spcPts val="300"/>
              </a:spcBef>
            </a:pPr>
            <a:r>
              <a:rPr lang="en-US" altLang="en-US" sz="2400">
                <a:latin typeface="Times New Roman" pitchFamily="18" charset="0"/>
                <a:cs typeface="Times New Roman" pitchFamily="18" charset="0"/>
              </a:rPr>
              <a:t>     Bãi ngô quê em ngày càng xanh tốt. Mới dạo nào những cây ngô còn lấm tấm như mạ non. Thế mà chỉ ít lâu sau, ngô đã thành cây rung rung trước gió và ánh nắng. Những lá ngô rộng dài, trổ ra mạnh mẽ, nõn nà.</a:t>
            </a:r>
          </a:p>
          <a:p>
            <a:pPr algn="just">
              <a:spcBef>
                <a:spcPts val="300"/>
              </a:spcBef>
            </a:pPr>
            <a:r>
              <a:rPr lang="en-US" altLang="en-US" sz="2400">
                <a:latin typeface="Times New Roman" pitchFamily="18" charset="0"/>
                <a:cs typeface="Times New Roman" pitchFamily="18" charset="0"/>
              </a:rPr>
              <a:t>    Trên ngọn, một thứ búp như kết bằng nhung và phấn vươn lên. Những đàn bướm trắng, bướm vàng bay đến, thoáng đỗ rồi bay đi. Núp trong cuống lá, những búp ngô non nhú lên và lớn dần. Mình có nhiều khía vàng vàng và những sợi tơ hung hung bọc trong làn áo mỏng óng ánh.</a:t>
            </a:r>
          </a:p>
          <a:p>
            <a:pPr algn="just">
              <a:spcBef>
                <a:spcPts val="300"/>
              </a:spcBef>
            </a:pPr>
            <a:r>
              <a:rPr lang="en-US" altLang="en-US" sz="2400">
                <a:latin typeface="Times New Roman" pitchFamily="18" charset="0"/>
                <a:cs typeface="Times New Roman" pitchFamily="18" charset="0"/>
              </a:rPr>
              <a:t>     Trời nắng chang chang, tiếng tu hú gần xa ran ran. Hoa ngô xơ xác như cỏ may. Lá ngô quắt lại rủ xuống. Những bắp ngô đã mập và chắc, chỉ còn chờ tay người đến bẻ mang về. </a:t>
            </a:r>
            <a:r>
              <a:rPr lang="en-US" altLang="en-US" sz="2400" i="1">
                <a:latin typeface="Times New Roman" pitchFamily="18" charset="0"/>
                <a:cs typeface="Times New Roman" pitchFamily="18" charset="0"/>
              </a:rPr>
              <a:t>                                       </a:t>
            </a:r>
            <a:endParaRPr lang="en-US" altLang="en-US" b="1">
              <a:latin typeface="Times New Roman" pitchFamily="18" charset="0"/>
              <a:cs typeface="Times New Roman" pitchFamily="18" charset="0"/>
            </a:endParaRPr>
          </a:p>
        </p:txBody>
      </p:sp>
      <p:pic>
        <p:nvPicPr>
          <p:cNvPr id="11282" name="Picture 18" descr="Cay Ngo"/>
          <p:cNvPicPr>
            <a:picLocks noChangeAspect="1" noChangeArrowheads="1"/>
          </p:cNvPicPr>
          <p:nvPr/>
        </p:nvPicPr>
        <p:blipFill>
          <a:blip r:embed="rId3"/>
          <a:srcRect/>
          <a:stretch>
            <a:fillRect/>
          </a:stretch>
        </p:blipFill>
        <p:spPr bwMode="auto">
          <a:xfrm>
            <a:off x="5791200" y="3657600"/>
            <a:ext cx="2971800" cy="1422400"/>
          </a:xfrm>
          <a:prstGeom prst="rect">
            <a:avLst/>
          </a:prstGeom>
          <a:noFill/>
          <a:ln w="9525">
            <a:noFill/>
            <a:miter lim="800000"/>
            <a:headEnd/>
            <a:tailEnd/>
          </a:ln>
        </p:spPr>
      </p:pic>
      <p:pic>
        <p:nvPicPr>
          <p:cNvPr id="5136" name="Picture 16" descr="C:\Users\LINHSAN\Desktop\164913_8.jpg"/>
          <p:cNvPicPr>
            <a:picLocks noChangeAspect="1" noChangeArrowheads="1"/>
          </p:cNvPicPr>
          <p:nvPr/>
        </p:nvPicPr>
        <p:blipFill>
          <a:blip r:embed="rId4"/>
          <a:srcRect/>
          <a:stretch>
            <a:fillRect/>
          </a:stretch>
        </p:blipFill>
        <p:spPr bwMode="auto">
          <a:xfrm>
            <a:off x="5791200" y="1905000"/>
            <a:ext cx="3032125" cy="1484313"/>
          </a:xfrm>
          <a:prstGeom prst="rect">
            <a:avLst/>
          </a:prstGeom>
          <a:noFill/>
          <a:ln w="9525">
            <a:noFill/>
            <a:miter lim="800000"/>
            <a:headEnd/>
            <a:tailEnd/>
          </a:ln>
        </p:spPr>
      </p:pic>
      <p:pic>
        <p:nvPicPr>
          <p:cNvPr id="11281" name="Picture 17" descr="corn_ngo"/>
          <p:cNvPicPr>
            <a:picLocks noChangeAspect="1" noChangeArrowheads="1"/>
          </p:cNvPicPr>
          <p:nvPr/>
        </p:nvPicPr>
        <p:blipFill>
          <a:blip r:embed="rId5"/>
          <a:srcRect/>
          <a:stretch>
            <a:fillRect/>
          </a:stretch>
        </p:blipFill>
        <p:spPr bwMode="auto">
          <a:xfrm>
            <a:off x="5791200" y="5181600"/>
            <a:ext cx="2970213" cy="152400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5136"/>
                                        </p:tgtEl>
                                        <p:attrNameLst>
                                          <p:attrName>style.visibility</p:attrName>
                                        </p:attrNameLst>
                                      </p:cBhvr>
                                      <p:to>
                                        <p:strVal val="visible"/>
                                      </p:to>
                                    </p:set>
                                    <p:anim calcmode="lin" valueType="num">
                                      <p:cBhvr>
                                        <p:cTn id="15" dur="500" fill="hold"/>
                                        <p:tgtEl>
                                          <p:spTgt spid="5136"/>
                                        </p:tgtEl>
                                        <p:attrNameLst>
                                          <p:attrName>ppt_w</p:attrName>
                                        </p:attrNameLst>
                                      </p:cBhvr>
                                      <p:tavLst>
                                        <p:tav tm="0">
                                          <p:val>
                                            <p:fltVal val="0"/>
                                          </p:val>
                                        </p:tav>
                                        <p:tav tm="100000">
                                          <p:val>
                                            <p:strVal val="#ppt_w"/>
                                          </p:val>
                                        </p:tav>
                                      </p:tavLst>
                                    </p:anim>
                                    <p:anim calcmode="lin" valueType="num">
                                      <p:cBhvr>
                                        <p:cTn id="16" dur="500" fill="hold"/>
                                        <p:tgtEl>
                                          <p:spTgt spid="5136"/>
                                        </p:tgtEl>
                                        <p:attrNameLst>
                                          <p:attrName>ppt_h</p:attrName>
                                        </p:attrNameLst>
                                      </p:cBhvr>
                                      <p:tavLst>
                                        <p:tav tm="0">
                                          <p:val>
                                            <p:fltVal val="0"/>
                                          </p:val>
                                        </p:tav>
                                        <p:tav tm="100000">
                                          <p:val>
                                            <p:strVal val="#ppt_h"/>
                                          </p:val>
                                        </p:tav>
                                      </p:tavLst>
                                    </p:anim>
                                    <p:animEffect transition="in" filter="fade">
                                      <p:cBhvr>
                                        <p:cTn id="17" dur="500"/>
                                        <p:tgtEl>
                                          <p:spTgt spid="513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11282"/>
                                        </p:tgtEl>
                                        <p:attrNameLst>
                                          <p:attrName>style.visibility</p:attrName>
                                        </p:attrNameLst>
                                      </p:cBhvr>
                                      <p:to>
                                        <p:strVal val="visible"/>
                                      </p:to>
                                    </p:set>
                                    <p:anim calcmode="lin" valueType="num">
                                      <p:cBhvr>
                                        <p:cTn id="22" dur="500" fill="hold"/>
                                        <p:tgtEl>
                                          <p:spTgt spid="11282"/>
                                        </p:tgtEl>
                                        <p:attrNameLst>
                                          <p:attrName>ppt_w</p:attrName>
                                        </p:attrNameLst>
                                      </p:cBhvr>
                                      <p:tavLst>
                                        <p:tav tm="0">
                                          <p:val>
                                            <p:fltVal val="0"/>
                                          </p:val>
                                        </p:tav>
                                        <p:tav tm="100000">
                                          <p:val>
                                            <p:strVal val="#ppt_w"/>
                                          </p:val>
                                        </p:tav>
                                      </p:tavLst>
                                    </p:anim>
                                    <p:anim calcmode="lin" valueType="num">
                                      <p:cBhvr>
                                        <p:cTn id="23" dur="500" fill="hold"/>
                                        <p:tgtEl>
                                          <p:spTgt spid="11282"/>
                                        </p:tgtEl>
                                        <p:attrNameLst>
                                          <p:attrName>ppt_h</p:attrName>
                                        </p:attrNameLst>
                                      </p:cBhvr>
                                      <p:tavLst>
                                        <p:tav tm="0">
                                          <p:val>
                                            <p:fltVal val="0"/>
                                          </p:val>
                                        </p:tav>
                                        <p:tav tm="100000">
                                          <p:val>
                                            <p:strVal val="#ppt_h"/>
                                          </p:val>
                                        </p:tav>
                                      </p:tavLst>
                                    </p:anim>
                                    <p:animEffect transition="in" filter="fade">
                                      <p:cBhvr>
                                        <p:cTn id="24" dur="500"/>
                                        <p:tgtEl>
                                          <p:spTgt spid="1128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11281"/>
                                        </p:tgtEl>
                                        <p:attrNameLst>
                                          <p:attrName>style.visibility</p:attrName>
                                        </p:attrNameLst>
                                      </p:cBhvr>
                                      <p:to>
                                        <p:strVal val="visible"/>
                                      </p:to>
                                    </p:set>
                                    <p:anim calcmode="lin" valueType="num">
                                      <p:cBhvr>
                                        <p:cTn id="29" dur="500" fill="hold"/>
                                        <p:tgtEl>
                                          <p:spTgt spid="11281"/>
                                        </p:tgtEl>
                                        <p:attrNameLst>
                                          <p:attrName>ppt_w</p:attrName>
                                        </p:attrNameLst>
                                      </p:cBhvr>
                                      <p:tavLst>
                                        <p:tav tm="0">
                                          <p:val>
                                            <p:fltVal val="0"/>
                                          </p:val>
                                        </p:tav>
                                        <p:tav tm="100000">
                                          <p:val>
                                            <p:strVal val="#ppt_w"/>
                                          </p:val>
                                        </p:tav>
                                      </p:tavLst>
                                    </p:anim>
                                    <p:anim calcmode="lin" valueType="num">
                                      <p:cBhvr>
                                        <p:cTn id="30" dur="500" fill="hold"/>
                                        <p:tgtEl>
                                          <p:spTgt spid="11281"/>
                                        </p:tgtEl>
                                        <p:attrNameLst>
                                          <p:attrName>ppt_h</p:attrName>
                                        </p:attrNameLst>
                                      </p:cBhvr>
                                      <p:tavLst>
                                        <p:tav tm="0">
                                          <p:val>
                                            <p:fltVal val="0"/>
                                          </p:val>
                                        </p:tav>
                                        <p:tav tm="100000">
                                          <p:val>
                                            <p:strVal val="#ppt_h"/>
                                          </p:val>
                                        </p:tav>
                                      </p:tavLst>
                                    </p:anim>
                                    <p:animEffect transition="in" filter="fade">
                                      <p:cBhvr>
                                        <p:cTn id="31" dur="500"/>
                                        <p:tgtEl>
                                          <p:spTgt spid="11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7" name="Rectangle 13"/>
          <p:cNvSpPr>
            <a:spLocks noChangeArrowheads="1"/>
          </p:cNvSpPr>
          <p:nvPr/>
        </p:nvSpPr>
        <p:spPr bwMode="auto">
          <a:xfrm>
            <a:off x="152400" y="76200"/>
            <a:ext cx="5410200" cy="2197100"/>
          </a:xfrm>
          <a:prstGeom prst="rect">
            <a:avLst/>
          </a:prstGeom>
          <a:noFill/>
          <a:ln w="9525">
            <a:noFill/>
            <a:miter lim="800000"/>
            <a:headEnd/>
            <a:tailEnd/>
          </a:ln>
          <a:effectLst/>
        </p:spPr>
        <p:txBody>
          <a:bodyPr>
            <a:spAutoFit/>
          </a:bodyPr>
          <a:lstStyle/>
          <a:p>
            <a:pPr>
              <a:spcBef>
                <a:spcPct val="50000"/>
              </a:spcBef>
            </a:pPr>
            <a:r>
              <a:rPr lang="en-US" altLang="en-US" sz="2300">
                <a:latin typeface="Times New Roman" pitchFamily="18" charset="0"/>
                <a:cs typeface="Times New Roman" pitchFamily="18" charset="0"/>
              </a:rPr>
              <a:t> </a:t>
            </a:r>
            <a:r>
              <a:rPr lang="en-US" altLang="en-US" sz="2300" b="1" u="sng">
                <a:solidFill>
                  <a:srgbClr val="FF0066"/>
                </a:solidFill>
                <a:latin typeface="Times New Roman" pitchFamily="18" charset="0"/>
                <a:cs typeface="Times New Roman" pitchFamily="18" charset="0"/>
              </a:rPr>
              <a:t>Đoạn 1</a:t>
            </a:r>
            <a:r>
              <a:rPr lang="en-US" altLang="en-US" sz="2300">
                <a:solidFill>
                  <a:srgbClr val="FF0066"/>
                </a:solidFill>
                <a:latin typeface="Times New Roman" pitchFamily="18" charset="0"/>
                <a:cs typeface="Times New Roman" pitchFamily="18" charset="0"/>
              </a:rPr>
              <a:t>:</a:t>
            </a:r>
            <a:r>
              <a:rPr lang="en-US" altLang="en-US" sz="2300">
                <a:latin typeface="Times New Roman" pitchFamily="18" charset="0"/>
                <a:cs typeface="Times New Roman" pitchFamily="18" charset="0"/>
              </a:rPr>
              <a:t>  Bãi ngô quê em ngày càng xanh tốt. Mới dạo nào những cây ngô còn lấm tấm như mạ non. Thế mà chỉ ít lâu sau, ngô đã thành cây rung rung trước gió và ánh nắng. Những lá ngô rộng dài, trổ ra mạnh mẽ, nõn nà.</a:t>
            </a:r>
          </a:p>
        </p:txBody>
      </p:sp>
      <p:sp>
        <p:nvSpPr>
          <p:cNvPr id="11278" name="Text Box 14"/>
          <p:cNvSpPr txBox="1">
            <a:spLocks noChangeArrowheads="1"/>
          </p:cNvSpPr>
          <p:nvPr/>
        </p:nvSpPr>
        <p:spPr bwMode="auto">
          <a:xfrm>
            <a:off x="90488" y="2328863"/>
            <a:ext cx="5243512" cy="2547937"/>
          </a:xfrm>
          <a:prstGeom prst="rect">
            <a:avLst/>
          </a:prstGeom>
          <a:noFill/>
          <a:ln w="9525">
            <a:noFill/>
            <a:miter lim="800000"/>
            <a:headEnd/>
            <a:tailEnd/>
          </a:ln>
          <a:effectLst/>
        </p:spPr>
        <p:txBody>
          <a:bodyPr>
            <a:spAutoFit/>
          </a:bodyPr>
          <a:lstStyle/>
          <a:p>
            <a:pPr algn="just">
              <a:spcBef>
                <a:spcPct val="50000"/>
              </a:spcBef>
            </a:pPr>
            <a:r>
              <a:rPr lang="en-US" altLang="en-US" sz="2300" b="1">
                <a:latin typeface="Times New Roman" pitchFamily="18" charset="0"/>
                <a:cs typeface="Times New Roman" pitchFamily="18" charset="0"/>
              </a:rPr>
              <a:t> </a:t>
            </a:r>
            <a:r>
              <a:rPr lang="en-US" altLang="en-US" sz="2300" b="1" u="sng">
                <a:solidFill>
                  <a:srgbClr val="FF0066"/>
                </a:solidFill>
                <a:latin typeface="Times New Roman" pitchFamily="18" charset="0"/>
                <a:cs typeface="Times New Roman" pitchFamily="18" charset="0"/>
              </a:rPr>
              <a:t>Đoạn 2</a:t>
            </a:r>
            <a:r>
              <a:rPr lang="en-US" altLang="en-US" sz="2300">
                <a:solidFill>
                  <a:srgbClr val="FF0066"/>
                </a:solidFill>
                <a:latin typeface="Times New Roman" pitchFamily="18" charset="0"/>
                <a:cs typeface="Times New Roman" pitchFamily="18" charset="0"/>
              </a:rPr>
              <a:t>:</a:t>
            </a:r>
            <a:r>
              <a:rPr lang="en-US" altLang="en-US" sz="2300">
                <a:latin typeface="Times New Roman" pitchFamily="18" charset="0"/>
                <a:cs typeface="Times New Roman" pitchFamily="18" charset="0"/>
              </a:rPr>
              <a:t> Trên ngọn, một thứ búp như kết bằng nhung và phấn vươn lên. Những đàn bướm trắng, bướm vàng bay đến, thoáng đỗ rồi bay đi. Núp trong cuống lá, những búp ngô non nhú lên và lớn dần. Mình có nhiều khía vàng vàng và những sợi tơ hung hung bọc trong làn áo mỏng óng ánh.</a:t>
            </a:r>
          </a:p>
        </p:txBody>
      </p:sp>
      <p:sp>
        <p:nvSpPr>
          <p:cNvPr id="11279" name="Text Box 15"/>
          <p:cNvSpPr txBox="1">
            <a:spLocks noChangeArrowheads="1"/>
          </p:cNvSpPr>
          <p:nvPr/>
        </p:nvSpPr>
        <p:spPr bwMode="auto">
          <a:xfrm>
            <a:off x="166688" y="5011738"/>
            <a:ext cx="5243512" cy="1846262"/>
          </a:xfrm>
          <a:prstGeom prst="rect">
            <a:avLst/>
          </a:prstGeom>
          <a:noFill/>
          <a:ln w="9525">
            <a:noFill/>
            <a:miter lim="800000"/>
            <a:headEnd/>
            <a:tailEnd/>
          </a:ln>
          <a:effectLst/>
        </p:spPr>
        <p:txBody>
          <a:bodyPr>
            <a:spAutoFit/>
          </a:bodyPr>
          <a:lstStyle/>
          <a:p>
            <a:pPr>
              <a:spcBef>
                <a:spcPct val="50000"/>
              </a:spcBef>
            </a:pPr>
            <a:r>
              <a:rPr lang="en-US" altLang="en-US" sz="2300" b="1" u="sng">
                <a:solidFill>
                  <a:srgbClr val="FF0066"/>
                </a:solidFill>
                <a:latin typeface="Times New Roman" pitchFamily="18" charset="0"/>
                <a:cs typeface="Times New Roman" pitchFamily="18" charset="0"/>
              </a:rPr>
              <a:t>Đoạn 3</a:t>
            </a:r>
            <a:r>
              <a:rPr lang="en-US" altLang="en-US" sz="2300">
                <a:solidFill>
                  <a:srgbClr val="FF0066"/>
                </a:solidFill>
                <a:latin typeface="Times New Roman" pitchFamily="18" charset="0"/>
                <a:cs typeface="Times New Roman" pitchFamily="18" charset="0"/>
              </a:rPr>
              <a:t>:</a:t>
            </a:r>
            <a:r>
              <a:rPr lang="en-US" altLang="en-US" sz="2300">
                <a:latin typeface="Times New Roman" pitchFamily="18" charset="0"/>
                <a:cs typeface="Times New Roman" pitchFamily="18" charset="0"/>
              </a:rPr>
              <a:t> Trời nắng chang chang, tiếng tu hú gần xa ran ran. Hoa ngô xơ xác như cỏ may. Lá ngô quắt lại rủ xuống. Những bắp ngô đã mập và chắc, chỉ còn chờ tay người đến bẻ mang về</a:t>
            </a:r>
            <a:r>
              <a:rPr lang="en-US" altLang="en-US" sz="2300" b="1">
                <a:latin typeface="Times New Roman" pitchFamily="18" charset="0"/>
                <a:cs typeface="Times New Roman" pitchFamily="18" charset="0"/>
              </a:rPr>
              <a:t>.  </a:t>
            </a:r>
          </a:p>
        </p:txBody>
      </p:sp>
      <p:pic>
        <p:nvPicPr>
          <p:cNvPr id="11282" name="Picture 18" descr="Cay Ngo"/>
          <p:cNvPicPr>
            <a:picLocks noChangeAspect="1" noChangeArrowheads="1"/>
          </p:cNvPicPr>
          <p:nvPr/>
        </p:nvPicPr>
        <p:blipFill>
          <a:blip r:embed="rId2"/>
          <a:srcRect/>
          <a:stretch>
            <a:fillRect/>
          </a:stretch>
        </p:blipFill>
        <p:spPr bwMode="auto">
          <a:xfrm>
            <a:off x="5410200" y="2362200"/>
            <a:ext cx="3733800" cy="2457450"/>
          </a:xfrm>
          <a:prstGeom prst="rect">
            <a:avLst/>
          </a:prstGeom>
          <a:noFill/>
          <a:ln w="9525">
            <a:noFill/>
            <a:miter lim="800000"/>
            <a:headEnd/>
            <a:tailEnd/>
          </a:ln>
        </p:spPr>
      </p:pic>
      <p:sp>
        <p:nvSpPr>
          <p:cNvPr id="56326" name="Line 24"/>
          <p:cNvSpPr>
            <a:spLocks noChangeShapeType="1"/>
          </p:cNvSpPr>
          <p:nvPr/>
        </p:nvSpPr>
        <p:spPr bwMode="auto">
          <a:xfrm flipV="1">
            <a:off x="0" y="2286000"/>
            <a:ext cx="9144000" cy="0"/>
          </a:xfrm>
          <a:prstGeom prst="line">
            <a:avLst/>
          </a:prstGeom>
          <a:noFill/>
          <a:ln w="28575">
            <a:solidFill>
              <a:schemeClr val="tx1"/>
            </a:solidFill>
            <a:round/>
            <a:headEnd/>
            <a:tailEnd/>
          </a:ln>
          <a:effectLst/>
        </p:spPr>
        <p:txBody>
          <a:bodyPr/>
          <a:lstStyle/>
          <a:p>
            <a:endParaRPr lang="en-US"/>
          </a:p>
        </p:txBody>
      </p:sp>
      <p:sp>
        <p:nvSpPr>
          <p:cNvPr id="56327" name="Line 25"/>
          <p:cNvSpPr>
            <a:spLocks noChangeShapeType="1"/>
          </p:cNvSpPr>
          <p:nvPr/>
        </p:nvSpPr>
        <p:spPr bwMode="auto">
          <a:xfrm flipV="1">
            <a:off x="0" y="4953000"/>
            <a:ext cx="9144000" cy="0"/>
          </a:xfrm>
          <a:prstGeom prst="line">
            <a:avLst/>
          </a:prstGeom>
          <a:noFill/>
          <a:ln w="28575">
            <a:solidFill>
              <a:schemeClr val="tx1"/>
            </a:solidFill>
            <a:round/>
            <a:headEnd/>
            <a:tailEnd/>
          </a:ln>
          <a:effectLst/>
        </p:spPr>
        <p:txBody>
          <a:bodyPr/>
          <a:lstStyle/>
          <a:p>
            <a:endParaRPr lang="en-US"/>
          </a:p>
        </p:txBody>
      </p:sp>
      <p:pic>
        <p:nvPicPr>
          <p:cNvPr id="5136" name="Picture 16" descr="C:\Users\LINHSAN\Desktop\164913_8.jpg"/>
          <p:cNvPicPr>
            <a:picLocks noChangeAspect="1" noChangeArrowheads="1"/>
          </p:cNvPicPr>
          <p:nvPr/>
        </p:nvPicPr>
        <p:blipFill>
          <a:blip r:embed="rId3"/>
          <a:srcRect/>
          <a:stretch>
            <a:fillRect/>
          </a:stretch>
        </p:blipFill>
        <p:spPr bwMode="auto">
          <a:xfrm>
            <a:off x="5410200" y="0"/>
            <a:ext cx="3733800" cy="2362200"/>
          </a:xfrm>
          <a:prstGeom prst="rect">
            <a:avLst/>
          </a:prstGeom>
          <a:noFill/>
          <a:ln w="9525">
            <a:noFill/>
            <a:miter lim="800000"/>
            <a:headEnd/>
            <a:tailEnd/>
          </a:ln>
        </p:spPr>
      </p:pic>
      <p:pic>
        <p:nvPicPr>
          <p:cNvPr id="11281" name="Picture 17" descr="corn_ngo"/>
          <p:cNvPicPr>
            <a:picLocks noChangeAspect="1" noChangeArrowheads="1"/>
          </p:cNvPicPr>
          <p:nvPr/>
        </p:nvPicPr>
        <p:blipFill>
          <a:blip r:embed="rId4"/>
          <a:srcRect/>
          <a:stretch>
            <a:fillRect/>
          </a:stretch>
        </p:blipFill>
        <p:spPr bwMode="auto">
          <a:xfrm>
            <a:off x="5486400" y="4800600"/>
            <a:ext cx="3657600" cy="2057400"/>
          </a:xfrm>
          <a:prstGeom prst="rect">
            <a:avLst/>
          </a:prstGeom>
          <a:noFill/>
          <a:ln w="9525">
            <a:noFill/>
            <a:miter lim="800000"/>
            <a:headEnd/>
            <a:tailEnd/>
          </a:ln>
        </p:spPr>
      </p:pic>
      <p:sp>
        <p:nvSpPr>
          <p:cNvPr id="56330" name="Line 23"/>
          <p:cNvSpPr>
            <a:spLocks noChangeShapeType="1"/>
          </p:cNvSpPr>
          <p:nvPr/>
        </p:nvSpPr>
        <p:spPr bwMode="auto">
          <a:xfrm>
            <a:off x="5410200" y="0"/>
            <a:ext cx="82550" cy="6858000"/>
          </a:xfrm>
          <a:prstGeom prst="line">
            <a:avLst/>
          </a:prstGeom>
          <a:noFill/>
          <a:ln w="28575">
            <a:solidFill>
              <a:schemeClr val="tx1"/>
            </a:solidFill>
            <a:round/>
            <a:headEnd/>
            <a:tailEnd/>
          </a:ln>
          <a:effectLst/>
        </p:spPr>
        <p:txBody>
          <a:bodyPr/>
          <a:lstStyle/>
          <a:p>
            <a:endParaRPr lang="en-US"/>
          </a:p>
        </p:txBody>
      </p:sp>
      <p:sp>
        <p:nvSpPr>
          <p:cNvPr id="27659" name="Text Box 11"/>
          <p:cNvSpPr txBox="1">
            <a:spLocks noChangeArrowheads="1"/>
          </p:cNvSpPr>
          <p:nvPr/>
        </p:nvSpPr>
        <p:spPr bwMode="auto">
          <a:xfrm>
            <a:off x="5638800" y="228600"/>
            <a:ext cx="3276600" cy="1917700"/>
          </a:xfrm>
          <a:prstGeom prst="rect">
            <a:avLst/>
          </a:prstGeom>
          <a:noFill/>
          <a:ln w="9525">
            <a:noFill/>
            <a:miter lim="800000"/>
            <a:headEnd/>
            <a:tailEnd/>
          </a:ln>
          <a:effectLst/>
        </p:spPr>
        <p:txBody>
          <a:bodyPr>
            <a:spAutoFit/>
          </a:bodyPr>
          <a:lstStyle/>
          <a:p>
            <a:pPr algn="just">
              <a:spcBef>
                <a:spcPct val="50000"/>
              </a:spcBef>
            </a:pPr>
            <a:r>
              <a:rPr lang="en-US" altLang="en-US" sz="2400" b="1">
                <a:solidFill>
                  <a:srgbClr val="FF3300"/>
                </a:solidFill>
                <a:latin typeface="Times New Roman" pitchFamily="18" charset="0"/>
              </a:rPr>
              <a:t>     Giới thiệu bao quát về bãi ngô, tả cây ngô từ khi còn lấm tấm như mạ non đến lúc trưởng thành.</a:t>
            </a:r>
          </a:p>
        </p:txBody>
      </p:sp>
      <p:sp>
        <p:nvSpPr>
          <p:cNvPr id="27660" name="Text Box 12"/>
          <p:cNvSpPr txBox="1">
            <a:spLocks noChangeArrowheads="1"/>
          </p:cNvSpPr>
          <p:nvPr/>
        </p:nvSpPr>
        <p:spPr bwMode="auto">
          <a:xfrm>
            <a:off x="5638800" y="3048000"/>
            <a:ext cx="3276600" cy="1187450"/>
          </a:xfrm>
          <a:prstGeom prst="rect">
            <a:avLst/>
          </a:prstGeom>
          <a:noFill/>
          <a:ln w="9525">
            <a:noFill/>
            <a:miter lim="800000"/>
            <a:headEnd/>
            <a:tailEnd/>
          </a:ln>
          <a:effectLst/>
        </p:spPr>
        <p:txBody>
          <a:bodyPr>
            <a:spAutoFit/>
          </a:bodyPr>
          <a:lstStyle/>
          <a:p>
            <a:pPr>
              <a:spcBef>
                <a:spcPct val="50000"/>
              </a:spcBef>
            </a:pPr>
            <a:r>
              <a:rPr lang="en-US" altLang="en-US" sz="2400" b="1">
                <a:solidFill>
                  <a:srgbClr val="FF3300"/>
                </a:solidFill>
                <a:latin typeface="Times New Roman" pitchFamily="18" charset="0"/>
              </a:rPr>
              <a:t>      Tả hoa và búp ngô non giai đoạn đơm hoa, kết trái.</a:t>
            </a:r>
          </a:p>
        </p:txBody>
      </p:sp>
      <p:sp>
        <p:nvSpPr>
          <p:cNvPr id="27661" name="Text Box 13"/>
          <p:cNvSpPr txBox="1">
            <a:spLocks noChangeArrowheads="1"/>
          </p:cNvSpPr>
          <p:nvPr/>
        </p:nvSpPr>
        <p:spPr bwMode="auto">
          <a:xfrm>
            <a:off x="5638800" y="5410200"/>
            <a:ext cx="3371850" cy="822325"/>
          </a:xfrm>
          <a:prstGeom prst="rect">
            <a:avLst/>
          </a:prstGeom>
          <a:noFill/>
          <a:ln w="9525">
            <a:noFill/>
            <a:miter lim="800000"/>
            <a:headEnd/>
            <a:tailEnd/>
          </a:ln>
          <a:effectLst/>
        </p:spPr>
        <p:txBody>
          <a:bodyPr>
            <a:spAutoFit/>
          </a:bodyPr>
          <a:lstStyle/>
          <a:p>
            <a:pPr>
              <a:spcBef>
                <a:spcPct val="50000"/>
              </a:spcBef>
            </a:pPr>
            <a:r>
              <a:rPr lang="en-US" altLang="en-US" sz="2400" b="1">
                <a:solidFill>
                  <a:srgbClr val="FF3300"/>
                </a:solidFill>
                <a:latin typeface="Times New Roman" pitchFamily="18" charset="0"/>
              </a:rPr>
              <a:t>    Tả hoa, lá và bắp ngô giai đoạn thu hoạch.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136"/>
                                        </p:tgtEl>
                                        <p:attrNameLst>
                                          <p:attrName>style.visibility</p:attrName>
                                        </p:attrNameLst>
                                      </p:cBhvr>
                                      <p:to>
                                        <p:strVal val="visible"/>
                                      </p:to>
                                    </p:set>
                                    <p:animEffect transition="in" filter="strips(downLeft)">
                                      <p:cBhvr>
                                        <p:cTn id="7" dur="500"/>
                                        <p:tgtEl>
                                          <p:spTgt spid="5136"/>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1282"/>
                                        </p:tgtEl>
                                        <p:attrNameLst>
                                          <p:attrName>style.visibility</p:attrName>
                                        </p:attrNameLst>
                                      </p:cBhvr>
                                      <p:to>
                                        <p:strVal val="visible"/>
                                      </p:to>
                                    </p:set>
                                    <p:animEffect transition="in" filter="strips(downLeft)">
                                      <p:cBhvr>
                                        <p:cTn id="11" dur="500"/>
                                        <p:tgtEl>
                                          <p:spTgt spid="11282"/>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11281"/>
                                        </p:tgtEl>
                                        <p:attrNameLst>
                                          <p:attrName>style.visibility</p:attrName>
                                        </p:attrNameLst>
                                      </p:cBhvr>
                                      <p:to>
                                        <p:strVal val="visible"/>
                                      </p:to>
                                    </p:set>
                                    <p:animEffect transition="in" filter="strips(downLeft)">
                                      <p:cBhvr>
                                        <p:cTn id="15" dur="500"/>
                                        <p:tgtEl>
                                          <p:spTgt spid="11281"/>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xit" presetSubtype="10" fill="hold" nodeType="clickEffect">
                                  <p:stCondLst>
                                    <p:cond delay="0"/>
                                  </p:stCondLst>
                                  <p:childTnLst>
                                    <p:anim calcmode="lin" valueType="num">
                                      <p:cBhvr>
                                        <p:cTn id="19" dur="500"/>
                                        <p:tgtEl>
                                          <p:spTgt spid="5136"/>
                                        </p:tgtEl>
                                        <p:attrNameLst>
                                          <p:attrName>ppt_w</p:attrName>
                                        </p:attrNameLst>
                                      </p:cBhvr>
                                      <p:tavLst>
                                        <p:tav tm="0">
                                          <p:val>
                                            <p:strVal val="ppt_w"/>
                                          </p:val>
                                        </p:tav>
                                        <p:tav tm="100000">
                                          <p:val>
                                            <p:fltVal val="0"/>
                                          </p:val>
                                        </p:tav>
                                      </p:tavLst>
                                    </p:anim>
                                    <p:anim calcmode="lin" valueType="num">
                                      <p:cBhvr>
                                        <p:cTn id="20" dur="500"/>
                                        <p:tgtEl>
                                          <p:spTgt spid="5136"/>
                                        </p:tgtEl>
                                        <p:attrNameLst>
                                          <p:attrName>ppt_h</p:attrName>
                                        </p:attrNameLst>
                                      </p:cBhvr>
                                      <p:tavLst>
                                        <p:tav tm="0">
                                          <p:val>
                                            <p:strVal val="ppt_h"/>
                                          </p:val>
                                        </p:tav>
                                        <p:tav tm="100000">
                                          <p:val>
                                            <p:strVal val="ppt_h"/>
                                          </p:val>
                                        </p:tav>
                                      </p:tavLst>
                                    </p:anim>
                                    <p:set>
                                      <p:cBhvr>
                                        <p:cTn id="21" dur="1" fill="hold">
                                          <p:stCondLst>
                                            <p:cond delay="499"/>
                                          </p:stCondLst>
                                        </p:cTn>
                                        <p:tgtEl>
                                          <p:spTgt spid="5136"/>
                                        </p:tgtEl>
                                        <p:attrNameLst>
                                          <p:attrName>style.visibility</p:attrName>
                                        </p:attrNameLst>
                                      </p:cBhvr>
                                      <p:to>
                                        <p:strVal val="hidden"/>
                                      </p:to>
                                    </p:set>
                                  </p:childTnLst>
                                </p:cTn>
                              </p:par>
                            </p:childTnLst>
                          </p:cTn>
                        </p:par>
                        <p:par>
                          <p:cTn id="22" fill="hold">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27659"/>
                                        </p:tgtEl>
                                        <p:attrNameLst>
                                          <p:attrName>style.visibility</p:attrName>
                                        </p:attrNameLst>
                                      </p:cBhvr>
                                      <p:to>
                                        <p:strVal val="visible"/>
                                      </p:to>
                                    </p:set>
                                    <p:animEffect transition="in" filter="blinds(horizontal)">
                                      <p:cBhvr>
                                        <p:cTn id="25" dur="500"/>
                                        <p:tgtEl>
                                          <p:spTgt spid="27659"/>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xit" presetSubtype="10" fill="hold" nodeType="clickEffect">
                                  <p:stCondLst>
                                    <p:cond delay="0"/>
                                  </p:stCondLst>
                                  <p:childTnLst>
                                    <p:anim calcmode="lin" valueType="num">
                                      <p:cBhvr>
                                        <p:cTn id="29" dur="500"/>
                                        <p:tgtEl>
                                          <p:spTgt spid="11282"/>
                                        </p:tgtEl>
                                        <p:attrNameLst>
                                          <p:attrName>ppt_w</p:attrName>
                                        </p:attrNameLst>
                                      </p:cBhvr>
                                      <p:tavLst>
                                        <p:tav tm="0">
                                          <p:val>
                                            <p:strVal val="ppt_w"/>
                                          </p:val>
                                        </p:tav>
                                        <p:tav tm="100000">
                                          <p:val>
                                            <p:fltVal val="0"/>
                                          </p:val>
                                        </p:tav>
                                      </p:tavLst>
                                    </p:anim>
                                    <p:anim calcmode="lin" valueType="num">
                                      <p:cBhvr>
                                        <p:cTn id="30" dur="500"/>
                                        <p:tgtEl>
                                          <p:spTgt spid="11282"/>
                                        </p:tgtEl>
                                        <p:attrNameLst>
                                          <p:attrName>ppt_h</p:attrName>
                                        </p:attrNameLst>
                                      </p:cBhvr>
                                      <p:tavLst>
                                        <p:tav tm="0">
                                          <p:val>
                                            <p:strVal val="ppt_h"/>
                                          </p:val>
                                        </p:tav>
                                        <p:tav tm="100000">
                                          <p:val>
                                            <p:strVal val="ppt_h"/>
                                          </p:val>
                                        </p:tav>
                                      </p:tavLst>
                                    </p:anim>
                                    <p:set>
                                      <p:cBhvr>
                                        <p:cTn id="31" dur="1" fill="hold">
                                          <p:stCondLst>
                                            <p:cond delay="499"/>
                                          </p:stCondLst>
                                        </p:cTn>
                                        <p:tgtEl>
                                          <p:spTgt spid="11282"/>
                                        </p:tgtEl>
                                        <p:attrNameLst>
                                          <p:attrName>style.visibility</p:attrName>
                                        </p:attrNameLst>
                                      </p:cBhvr>
                                      <p:to>
                                        <p:strVal val="hidden"/>
                                      </p:to>
                                    </p:set>
                                  </p:childTnLst>
                                </p:cTn>
                              </p:par>
                            </p:childTnLst>
                          </p:cTn>
                        </p:par>
                        <p:par>
                          <p:cTn id="32" fill="hold">
                            <p:stCondLst>
                              <p:cond delay="500"/>
                            </p:stCondLst>
                            <p:childTnLst>
                              <p:par>
                                <p:cTn id="33" presetID="5" presetClass="entr" presetSubtype="10" fill="hold" grpId="0" nodeType="afterEffect">
                                  <p:stCondLst>
                                    <p:cond delay="0"/>
                                  </p:stCondLst>
                                  <p:childTnLst>
                                    <p:set>
                                      <p:cBhvr>
                                        <p:cTn id="34" dur="1" fill="hold">
                                          <p:stCondLst>
                                            <p:cond delay="0"/>
                                          </p:stCondLst>
                                        </p:cTn>
                                        <p:tgtEl>
                                          <p:spTgt spid="27660"/>
                                        </p:tgtEl>
                                        <p:attrNameLst>
                                          <p:attrName>style.visibility</p:attrName>
                                        </p:attrNameLst>
                                      </p:cBhvr>
                                      <p:to>
                                        <p:strVal val="visible"/>
                                      </p:to>
                                    </p:set>
                                    <p:animEffect transition="in" filter="checkerboard(across)">
                                      <p:cBhvr>
                                        <p:cTn id="35" dur="500"/>
                                        <p:tgtEl>
                                          <p:spTgt spid="27660"/>
                                        </p:tgtEl>
                                      </p:cBhvr>
                                    </p:animEffect>
                                  </p:childTnLst>
                                </p:cTn>
                              </p:par>
                            </p:childTnLst>
                          </p:cTn>
                        </p:par>
                      </p:childTnLst>
                    </p:cTn>
                  </p:par>
                  <p:par>
                    <p:cTn id="36" fill="hold">
                      <p:stCondLst>
                        <p:cond delay="indefinite"/>
                      </p:stCondLst>
                      <p:childTnLst>
                        <p:par>
                          <p:cTn id="37" fill="hold">
                            <p:stCondLst>
                              <p:cond delay="0"/>
                            </p:stCondLst>
                            <p:childTnLst>
                              <p:par>
                                <p:cTn id="38" presetID="17" presetClass="exit" presetSubtype="10" fill="hold" nodeType="clickEffect">
                                  <p:stCondLst>
                                    <p:cond delay="0"/>
                                  </p:stCondLst>
                                  <p:childTnLst>
                                    <p:anim calcmode="lin" valueType="num">
                                      <p:cBhvr>
                                        <p:cTn id="39" dur="500"/>
                                        <p:tgtEl>
                                          <p:spTgt spid="11281"/>
                                        </p:tgtEl>
                                        <p:attrNameLst>
                                          <p:attrName>ppt_w</p:attrName>
                                        </p:attrNameLst>
                                      </p:cBhvr>
                                      <p:tavLst>
                                        <p:tav tm="0">
                                          <p:val>
                                            <p:strVal val="ppt_w"/>
                                          </p:val>
                                        </p:tav>
                                        <p:tav tm="100000">
                                          <p:val>
                                            <p:fltVal val="0"/>
                                          </p:val>
                                        </p:tav>
                                      </p:tavLst>
                                    </p:anim>
                                    <p:anim calcmode="lin" valueType="num">
                                      <p:cBhvr>
                                        <p:cTn id="40" dur="500"/>
                                        <p:tgtEl>
                                          <p:spTgt spid="11281"/>
                                        </p:tgtEl>
                                        <p:attrNameLst>
                                          <p:attrName>ppt_h</p:attrName>
                                        </p:attrNameLst>
                                      </p:cBhvr>
                                      <p:tavLst>
                                        <p:tav tm="0">
                                          <p:val>
                                            <p:strVal val="ppt_h"/>
                                          </p:val>
                                        </p:tav>
                                        <p:tav tm="100000">
                                          <p:val>
                                            <p:strVal val="ppt_h"/>
                                          </p:val>
                                        </p:tav>
                                      </p:tavLst>
                                    </p:anim>
                                    <p:set>
                                      <p:cBhvr>
                                        <p:cTn id="41" dur="1" fill="hold">
                                          <p:stCondLst>
                                            <p:cond delay="499"/>
                                          </p:stCondLst>
                                        </p:cTn>
                                        <p:tgtEl>
                                          <p:spTgt spid="11281"/>
                                        </p:tgtEl>
                                        <p:attrNameLst>
                                          <p:attrName>style.visibility</p:attrName>
                                        </p:attrNameLst>
                                      </p:cBhvr>
                                      <p:to>
                                        <p:strVal val="hidden"/>
                                      </p:to>
                                    </p:set>
                                  </p:childTnLst>
                                </p:cTn>
                              </p:par>
                            </p:childTnLst>
                          </p:cTn>
                        </p:par>
                        <p:par>
                          <p:cTn id="42" fill="hold">
                            <p:stCondLst>
                              <p:cond delay="500"/>
                            </p:stCondLst>
                            <p:childTnLst>
                              <p:par>
                                <p:cTn id="43" presetID="3" presetClass="entr" presetSubtype="10" fill="hold" grpId="0" nodeType="afterEffect">
                                  <p:stCondLst>
                                    <p:cond delay="0"/>
                                  </p:stCondLst>
                                  <p:childTnLst>
                                    <p:set>
                                      <p:cBhvr>
                                        <p:cTn id="44" dur="1" fill="hold">
                                          <p:stCondLst>
                                            <p:cond delay="0"/>
                                          </p:stCondLst>
                                        </p:cTn>
                                        <p:tgtEl>
                                          <p:spTgt spid="27661"/>
                                        </p:tgtEl>
                                        <p:attrNameLst>
                                          <p:attrName>style.visibility</p:attrName>
                                        </p:attrNameLst>
                                      </p:cBhvr>
                                      <p:to>
                                        <p:strVal val="visible"/>
                                      </p:to>
                                    </p:set>
                                    <p:animEffect transition="in" filter="blinds(horizontal)">
                                      <p:cBhvr>
                                        <p:cTn id="45" dur="500"/>
                                        <p:tgtEl>
                                          <p:spTgt spid="27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p:bldP spid="27660" grpId="0"/>
      <p:bldP spid="2766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VIOLETID" val="12397174"/>
  <p:tag name="VIOLETTITLE" val="Tuần 21. Cấu tạo bài văn miêu tả cây cối"/>
  <p:tag name="VIOLETLESSON" val="40"/>
  <p:tag name="VIOLETCATID" val="7840646"/>
  <p:tag name="VIOLETSUBJECT" val="Tập làm văn 4"/>
  <p:tag name="VIOLETAUTHORID" val="6849034"/>
  <p:tag name="VIOLETAUTHORNAME" val="Phạm Nguyễn Uyên Linh"/>
  <p:tag name="VIOLETAUTHORAVATAR" val="no_avatarf.jpg"/>
  <p:tag name="VIOLETAUTHORADDRESS" val="Trường TH số 1 Nhơn Hưng - Bình Định"/>
  <p:tag name="VIOLETDATE" val="2018-08-09 17:34:27"/>
  <p:tag name="VIOLETHIT" val="79"/>
  <p:tag name="VIOLETLIKE" val="0"/>
  <p:tag name="MMPROD_UIDATA" val="&lt;database version=&quot;7.0&quot;&gt;&lt;object type=&quot;1&quot; unique_id=&quot;10001&quot;&gt;&lt;object type=&quot;8&quot; unique_id=&quot;10002&quot;&gt;&lt;/object&gt;&lt;object type=&quot;2&quot; unique_id=&quot;10003&quot;&gt;&lt;object type=&quot;3&quot; unique_id=&quot;10013&quot;&gt;&lt;property id=&quot;20148&quot; value=&quot;5&quot;/&gt;&lt;property id=&quot;20300&quot; value=&quot;Slide 12&quot;/&gt;&lt;property id=&quot;20307&quot; value=&quot;269&quot;/&gt;&lt;/object&gt;&lt;object type=&quot;3&quot; unique_id=&quot;10019&quot;&gt;&lt;property id=&quot;20148&quot; value=&quot;5&quot;/&gt;&lt;property id=&quot;20300&quot; value=&quot;Slide 17&quot;/&gt;&lt;property id=&quot;20307&quot; value=&quot;282&quot;/&gt;&lt;/object&gt;&lt;object type=&quot;3&quot; unique_id=&quot;10021&quot;&gt;&lt;property id=&quot;20148&quot; value=&quot;5&quot;/&gt;&lt;property id=&quot;20300&quot; value=&quot;Slide 19&quot;/&gt;&lt;property id=&quot;20307&quot; value=&quot;284&quot;/&gt;&lt;/object&gt;&lt;object type=&quot;3&quot; unique_id=&quot;10022&quot;&gt;&lt;property id=&quot;20148&quot; value=&quot;5&quot;/&gt;&lt;property id=&quot;20300&quot; value=&quot;Slide 20&quot;/&gt;&lt;property id=&quot;20307&quot; value=&quot;283&quot;/&gt;&lt;/object&gt;&lt;object type=&quot;3&quot; unique_id=&quot;10391&quot;&gt;&lt;property id=&quot;20148&quot; value=&quot;5&quot;/&gt;&lt;property id=&quot;20300&quot; value=&quot;Slide 2&quot;/&gt;&lt;property id=&quot;20307&quot; value=&quot;289&quot;/&gt;&lt;/object&gt;&lt;object type=&quot;3&quot; unique_id=&quot;10392&quot;&gt;&lt;property id=&quot;20148&quot; value=&quot;5&quot;/&gt;&lt;property id=&quot;20300&quot; value=&quot;Slide 3&quot;/&gt;&lt;property id=&quot;20307&quot; value=&quot;322&quot;/&gt;&lt;/object&gt;&lt;object type=&quot;3&quot; unique_id=&quot;10393&quot;&gt;&lt;property id=&quot;20148&quot; value=&quot;5&quot;/&gt;&lt;property id=&quot;20300&quot; value=&quot;Slide 4&quot;/&gt;&lt;property id=&quot;20307&quot; value=&quot;323&quot;/&gt;&lt;/object&gt;&lt;object type=&quot;3&quot; unique_id=&quot;10394&quot;&gt;&lt;property id=&quot;20148&quot; value=&quot;5&quot;/&gt;&lt;property id=&quot;20300&quot; value=&quot;Slide 5&quot;/&gt;&lt;property id=&quot;20307&quot; value=&quot;304&quot;/&gt;&lt;/object&gt;&lt;object type=&quot;3&quot; unique_id=&quot;10395&quot;&gt;&lt;property id=&quot;20148&quot; value=&quot;5&quot;/&gt;&lt;property id=&quot;20300&quot; value=&quot;Slide 6&quot;/&gt;&lt;property id=&quot;20307&quot; value=&quot;290&quot;/&gt;&lt;/object&gt;&lt;object type=&quot;3&quot; unique_id=&quot;10396&quot;&gt;&lt;property id=&quot;20148&quot; value=&quot;5&quot;/&gt;&lt;property id=&quot;20300&quot; value=&quot;Slide 7&quot;/&gt;&lt;property id=&quot;20307&quot; value=&quot;292&quot;/&gt;&lt;/object&gt;&lt;object type=&quot;3&quot; unique_id=&quot;10397&quot;&gt;&lt;property id=&quot;20148&quot; value=&quot;5&quot;/&gt;&lt;property id=&quot;20300&quot; value=&quot;Slide 8&quot;/&gt;&lt;property id=&quot;20307&quot; value=&quot;312&quot;/&gt;&lt;/object&gt;&lt;object type=&quot;3&quot; unique_id=&quot;10398&quot;&gt;&lt;property id=&quot;20148&quot; value=&quot;5&quot;/&gt;&lt;property id=&quot;20300&quot; value=&quot;Slide 9&quot;/&gt;&lt;property id=&quot;20307&quot; value=&quot;302&quot;/&gt;&lt;/object&gt;&lt;object type=&quot;3&quot; unique_id=&quot;10399&quot;&gt;&lt;property id=&quot;20148&quot; value=&quot;5&quot;/&gt;&lt;property id=&quot;20300&quot; value=&quot;Slide 10&quot;/&gt;&lt;property id=&quot;20307&quot; value=&quot;296&quot;/&gt;&lt;/object&gt;&lt;object type=&quot;3&quot; unique_id=&quot;10400&quot;&gt;&lt;property id=&quot;20148&quot; value=&quot;5&quot;/&gt;&lt;property id=&quot;20300&quot; value=&quot;Slide 11&quot;/&gt;&lt;property id=&quot;20307&quot; value=&quot;311&quot;/&gt;&lt;/object&gt;&lt;object type=&quot;3&quot; unique_id=&quot;10401&quot;&gt;&lt;property id=&quot;20148&quot; value=&quot;5&quot;/&gt;&lt;property id=&quot;20300&quot; value=&quot;Slide 13&quot;/&gt;&lt;property id=&quot;20307&quot; value=&quot;309&quot;/&gt;&lt;/object&gt;&lt;object type=&quot;3&quot; unique_id=&quot;10402&quot;&gt;&lt;property id=&quot;20148&quot; value=&quot;5&quot;/&gt;&lt;property id=&quot;20300&quot; value=&quot;Slide 14&quot;/&gt;&lt;property id=&quot;20307&quot; value=&quot;293&quot;/&gt;&lt;/object&gt;&lt;object type=&quot;3&quot; unique_id=&quot;10403&quot;&gt;&lt;property id=&quot;20148&quot; value=&quot;5&quot;/&gt;&lt;property id=&quot;20300&quot; value=&quot;Slide 15&quot;/&gt;&lt;property id=&quot;20307&quot; value=&quot;313&quot;/&gt;&lt;/object&gt;&lt;object type=&quot;3&quot; unique_id=&quot;10404&quot;&gt;&lt;property id=&quot;20148&quot; value=&quot;5&quot;/&gt;&lt;property id=&quot;20300&quot; value=&quot;Slide 16&quot;/&gt;&lt;property id=&quot;20307&quot; value=&quot;314&quot;/&gt;&lt;/object&gt;&lt;object type=&quot;3&quot; unique_id=&quot;10405&quot;&gt;&lt;property id=&quot;20148&quot; value=&quot;5&quot;/&gt;&lt;property id=&quot;20300&quot; value=&quot;Slide 18&quot;/&gt;&lt;property id=&quot;20307&quot; value=&quot;315&quot;/&gt;&lt;/object&gt;&lt;object type=&quot;3&quot; unique_id=&quot;10406&quot;&gt;&lt;property id=&quot;20148&quot; value=&quot;5&quot;/&gt;&lt;property id=&quot;20300&quot; value=&quot;Slide 21&quot;/&gt;&lt;property id=&quot;20307&quot; value=&quot;303&quot;/&gt;&lt;/object&gt;&lt;object type=&quot;3&quot; unique_id=&quot;10407&quot;&gt;&lt;property id=&quot;20148&quot; value=&quot;5&quot;/&gt;&lt;property id=&quot;20300&quot; value=&quot;Slide 22&quot;/&gt;&lt;property id=&quot;20307&quot; value=&quot;316&quot;/&gt;&lt;/object&gt;&lt;object type=&quot;3&quot; unique_id=&quot;10431&quot;&gt;&lt;property id=&quot;20148&quot; value=&quot;5&quot;/&gt;&lt;property id=&quot;20300&quot; value=&quot;Slide 1&quot;/&gt;&lt;property id=&quot;20307&quot; value=&quot;324&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2131</TotalTime>
  <Words>2096</Words>
  <Application>Microsoft Office PowerPoint</Application>
  <PresentationFormat>On-screen Show (4:3)</PresentationFormat>
  <Paragraphs>160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Smart</dc:creator>
  <cp:lastModifiedBy>AutoBVT</cp:lastModifiedBy>
  <cp:revision>186</cp:revision>
  <dcterms:created xsi:type="dcterms:W3CDTF">2011-01-08T06:37:24Z</dcterms:created>
  <dcterms:modified xsi:type="dcterms:W3CDTF">2019-01-16T05:24:56Z</dcterms:modified>
</cp:coreProperties>
</file>