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6"/>
  </p:notesMasterIdLst>
  <p:sldIdLst>
    <p:sldId id="318" r:id="rId2"/>
    <p:sldId id="317" r:id="rId3"/>
    <p:sldId id="313" r:id="rId4"/>
    <p:sldId id="310" r:id="rId5"/>
    <p:sldId id="308" r:id="rId6"/>
    <p:sldId id="293" r:id="rId7"/>
    <p:sldId id="307" r:id="rId8"/>
    <p:sldId id="311" r:id="rId9"/>
    <p:sldId id="276" r:id="rId10"/>
    <p:sldId id="292" r:id="rId11"/>
    <p:sldId id="314" r:id="rId12"/>
    <p:sldId id="286" r:id="rId13"/>
    <p:sldId id="296" r:id="rId14"/>
    <p:sldId id="297" r:id="rId15"/>
    <p:sldId id="298" r:id="rId16"/>
    <p:sldId id="299" r:id="rId17"/>
    <p:sldId id="300" r:id="rId18"/>
    <p:sldId id="301" r:id="rId19"/>
    <p:sldId id="315" r:id="rId20"/>
    <p:sldId id="294" r:id="rId21"/>
    <p:sldId id="303" r:id="rId22"/>
    <p:sldId id="316" r:id="rId23"/>
    <p:sldId id="291" r:id="rId24"/>
    <p:sldId id="288" r:id="rId25"/>
  </p:sldIdLst>
  <p:sldSz cx="10972800" cy="6858000"/>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VnTime"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itchFamily="34" charset="0"/>
        <a:ea typeface="+mn-ea"/>
        <a:cs typeface="+mn-cs"/>
      </a:defRPr>
    </a:lvl5pPr>
    <a:lvl6pPr marL="2286000" algn="l" defTabSz="914400" rtl="0" eaLnBrk="1" latinLnBrk="0" hangingPunct="1">
      <a:defRPr kern="1200">
        <a:solidFill>
          <a:schemeClr val="tx1"/>
        </a:solidFill>
        <a:latin typeface=".VnTime" pitchFamily="34" charset="0"/>
        <a:ea typeface="+mn-ea"/>
        <a:cs typeface="+mn-cs"/>
      </a:defRPr>
    </a:lvl6pPr>
    <a:lvl7pPr marL="2743200" algn="l" defTabSz="914400" rtl="0" eaLnBrk="1" latinLnBrk="0" hangingPunct="1">
      <a:defRPr kern="1200">
        <a:solidFill>
          <a:schemeClr val="tx1"/>
        </a:solidFill>
        <a:latin typeface=".VnTime" pitchFamily="34" charset="0"/>
        <a:ea typeface="+mn-ea"/>
        <a:cs typeface="+mn-cs"/>
      </a:defRPr>
    </a:lvl7pPr>
    <a:lvl8pPr marL="3200400" algn="l" defTabSz="914400" rtl="0" eaLnBrk="1" latinLnBrk="0" hangingPunct="1">
      <a:defRPr kern="1200">
        <a:solidFill>
          <a:schemeClr val="tx1"/>
        </a:solidFill>
        <a:latin typeface=".VnTime" pitchFamily="34" charset="0"/>
        <a:ea typeface="+mn-ea"/>
        <a:cs typeface="+mn-cs"/>
      </a:defRPr>
    </a:lvl8pPr>
    <a:lvl9pPr marL="3657600" algn="l" defTabSz="914400" rtl="0" eaLnBrk="1" latinLnBrk="0" hangingPunct="1">
      <a:defRPr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FFFFCC"/>
    <a:srgbClr val="FFCC00"/>
    <a:srgbClr val="FF9900"/>
    <a:srgbClr val="FF0000"/>
    <a:srgbClr val="FFCCFF"/>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47" autoAdjust="0"/>
    <p:restoredTop sz="88640" autoAdjust="0"/>
  </p:normalViewPr>
  <p:slideViewPr>
    <p:cSldViewPr>
      <p:cViewPr>
        <p:scale>
          <a:sx n="71" d="100"/>
          <a:sy n="71" d="100"/>
        </p:scale>
        <p:origin x="-144" y="48"/>
      </p:cViewPr>
      <p:guideLst>
        <p:guide orient="horz" pos="2160"/>
        <p:guide pos="345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9660BB8-EF75-4369-AE76-E897FEDDBB5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5E063B3-1B10-4E66-BDBF-F99C9B8565E3}" type="slidenum">
              <a:rPr lang="en-US" smtClean="0">
                <a:latin typeface="Arial" pitchFamily="34" charset="0"/>
              </a:rPr>
              <a:pPr/>
              <a:t>9</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vi-V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AFBC2CE-E5B0-4423-8C1D-CB82BACB48AF}" type="slidenum">
              <a:rPr lang="en-US" smtClean="0">
                <a:latin typeface="Arial" pitchFamily="34" charset="0"/>
              </a:rPr>
              <a:pPr/>
              <a:t>12</a:t>
            </a:fld>
            <a:endParaRPr lang="en-US" smtClean="0">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vi-V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4290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80898" name="Rectangle 2"/>
          <p:cNvSpPr>
            <a:spLocks noGrp="1" noChangeArrowheads="1"/>
          </p:cNvSpPr>
          <p:nvPr>
            <p:ph type="ctrTitle" sz="quarter"/>
          </p:nvPr>
        </p:nvSpPr>
        <p:spPr>
          <a:xfrm>
            <a:off x="822960" y="1997076"/>
            <a:ext cx="9326880" cy="1431925"/>
          </a:xfrm>
        </p:spPr>
        <p:txBody>
          <a:bodyPr anchor="b" anchorCtr="1"/>
          <a:lstStyle>
            <a:lvl1pPr algn="ctr">
              <a:defRPr/>
            </a:lvl1pPr>
          </a:lstStyle>
          <a:p>
            <a:r>
              <a:rPr lang="en-US"/>
              <a:t>Click to edit Master title style</a:t>
            </a:r>
          </a:p>
        </p:txBody>
      </p:sp>
      <p:sp>
        <p:nvSpPr>
          <p:cNvPr id="80899" name="Rectangle 3"/>
          <p:cNvSpPr>
            <a:spLocks noGrp="1" noChangeArrowheads="1"/>
          </p:cNvSpPr>
          <p:nvPr>
            <p:ph type="subTitle" sz="quarter" idx="1"/>
          </p:nvPr>
        </p:nvSpPr>
        <p:spPr>
          <a:xfrm>
            <a:off x="1645920" y="3886200"/>
            <a:ext cx="768096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1BD6A8D8-D965-4B5A-8EF1-7F7E3A75B934}"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05E587-566F-418A-B494-B4F300897C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92100"/>
            <a:ext cx="246888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92100"/>
            <a:ext cx="722376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76D9F1-EBFC-43A9-B608-C7EBE11847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92100"/>
            <a:ext cx="987552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EF5009-706B-4A74-AECC-4EF059CEF60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822960" y="2130426"/>
            <a:ext cx="932688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645920" y="3886200"/>
            <a:ext cx="768096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2FB35A-68E6-4F22-B7B0-87C7CDFF5B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E7E993-ED19-48B1-95F2-41D76F2140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68073-0C30-4846-A67E-6E6F738313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05000"/>
            <a:ext cx="484632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05000"/>
            <a:ext cx="484632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0A0BF1-EC48-4558-B5E7-723C4143D1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E7AA84-6729-4C52-9F5C-1801511307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4D3640-3356-4D94-B4B5-345AE73DFB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B58DC6-BD6E-4F41-AE1A-3DA9A04315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C66BD6-4DFF-4A99-B7C0-3D4E06BD2A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C1C763-9204-4136-BC00-4E7B7D2763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549275" y="292100"/>
            <a:ext cx="987425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5" name="Rectangle 3"/>
          <p:cNvSpPr>
            <a:spLocks noGrp="1" noChangeArrowheads="1"/>
          </p:cNvSpPr>
          <p:nvPr>
            <p:ph type="body" idx="1"/>
          </p:nvPr>
        </p:nvSpPr>
        <p:spPr bwMode="auto">
          <a:xfrm>
            <a:off x="549275" y="1905000"/>
            <a:ext cx="98742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dt" sz="half" idx="2"/>
          </p:nvPr>
        </p:nvSpPr>
        <p:spPr bwMode="auto">
          <a:xfrm>
            <a:off x="549275" y="6245225"/>
            <a:ext cx="25590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C0C0C0"/>
                  </a:outerShdw>
                </a:effectLst>
                <a:latin typeface="Arial" charset="0"/>
              </a:defRPr>
            </a:lvl1pPr>
          </a:lstStyle>
          <a:p>
            <a:pPr>
              <a:defRPr/>
            </a:pPr>
            <a:endParaRPr lang="en-US"/>
          </a:p>
        </p:txBody>
      </p:sp>
      <p:sp>
        <p:nvSpPr>
          <p:cNvPr id="79877" name="Rectangle 5"/>
          <p:cNvSpPr>
            <a:spLocks noGrp="1" noChangeArrowheads="1"/>
          </p:cNvSpPr>
          <p:nvPr>
            <p:ph type="ftr" sz="quarter" idx="3"/>
          </p:nvPr>
        </p:nvSpPr>
        <p:spPr bwMode="auto">
          <a:xfrm>
            <a:off x="3749675" y="6245225"/>
            <a:ext cx="34734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C0C0C0"/>
                  </a:outerShdw>
                </a:effectLst>
                <a:latin typeface="Arial" charset="0"/>
              </a:defRPr>
            </a:lvl1pPr>
          </a:lstStyle>
          <a:p>
            <a:pPr>
              <a:defRPr/>
            </a:pPr>
            <a:endParaRPr lang="en-US"/>
          </a:p>
        </p:txBody>
      </p:sp>
      <p:sp>
        <p:nvSpPr>
          <p:cNvPr id="79878" name="Rectangle 6"/>
          <p:cNvSpPr>
            <a:spLocks noGrp="1" noChangeArrowheads="1"/>
          </p:cNvSpPr>
          <p:nvPr>
            <p:ph type="sldNum" sz="quarter" idx="4"/>
          </p:nvPr>
        </p:nvSpPr>
        <p:spPr bwMode="auto">
          <a:xfrm>
            <a:off x="7864475" y="6245225"/>
            <a:ext cx="25590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latin typeface="Arial" charset="0"/>
              </a:defRPr>
            </a:lvl1pPr>
          </a:lstStyle>
          <a:p>
            <a:pPr>
              <a:defRPr/>
            </a:pPr>
            <a:fld id="{196B815C-8A5F-4501-B26C-E33607D18CB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6"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pn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65760" y="228600"/>
            <a:ext cx="1596468"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011680" y="381000"/>
            <a:ext cx="86868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0" y="1981200"/>
            <a:ext cx="10972800" cy="286232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Luyện</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từ</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và</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câu</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 TIẾT, TUẦN: </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20</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BÀI: </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MRVT: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Sức</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khỏe</a:t>
            </a:r>
            <a:endParaRPr lang="en-US" sz="29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000" b="1" i="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GV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descr="hh11020608"/>
          <p:cNvPicPr>
            <a:picLocks noChangeAspect="1" noChangeArrowheads="1"/>
          </p:cNvPicPr>
          <p:nvPr/>
        </p:nvPicPr>
        <p:blipFill>
          <a:blip r:embed="rId2"/>
          <a:srcRect/>
          <a:stretch>
            <a:fillRect/>
          </a:stretch>
        </p:blipFill>
        <p:spPr bwMode="auto">
          <a:xfrm>
            <a:off x="6492875" y="0"/>
            <a:ext cx="4479925" cy="6096000"/>
          </a:xfrm>
          <a:prstGeom prst="rect">
            <a:avLst/>
          </a:prstGeom>
          <a:noFill/>
          <a:ln w="9525">
            <a:noFill/>
            <a:miter lim="800000"/>
            <a:headEnd/>
            <a:tailEnd/>
          </a:ln>
        </p:spPr>
      </p:pic>
      <p:pic>
        <p:nvPicPr>
          <p:cNvPr id="9" name="Picture 16" descr="NMN1"/>
          <p:cNvPicPr>
            <a:picLocks noChangeAspect="1" noChangeArrowheads="1"/>
          </p:cNvPicPr>
          <p:nvPr/>
        </p:nvPicPr>
        <p:blipFill>
          <a:blip r:embed="rId3"/>
          <a:srcRect r="33257"/>
          <a:stretch>
            <a:fillRect/>
          </a:stretch>
        </p:blipFill>
        <p:spPr bwMode="auto">
          <a:xfrm>
            <a:off x="0" y="0"/>
            <a:ext cx="6492875" cy="6096000"/>
          </a:xfrm>
          <a:prstGeom prst="rect">
            <a:avLst/>
          </a:prstGeom>
          <a:noFill/>
          <a:ln w="9525">
            <a:noFill/>
            <a:miter lim="800000"/>
            <a:headEnd/>
            <a:tailEnd/>
          </a:ln>
        </p:spPr>
      </p:pic>
      <p:sp>
        <p:nvSpPr>
          <p:cNvPr id="126982" name="Text Box 6"/>
          <p:cNvSpPr txBox="1">
            <a:spLocks noChangeArrowheads="1"/>
          </p:cNvSpPr>
          <p:nvPr/>
        </p:nvSpPr>
        <p:spPr bwMode="auto">
          <a:xfrm>
            <a:off x="1371600" y="6172200"/>
            <a:ext cx="3840163" cy="557213"/>
          </a:xfrm>
          <a:prstGeom prst="rect">
            <a:avLst/>
          </a:prstGeom>
          <a:noFill/>
          <a:ln w="9525">
            <a:noFill/>
            <a:miter lim="800000"/>
            <a:headEnd/>
            <a:tailEnd/>
          </a:ln>
        </p:spPr>
        <p:txBody>
          <a:bodyPr lIns="64008" tIns="32004" rIns="64008" bIns="32004">
            <a:spAutoFit/>
          </a:bodyPr>
          <a:lstStyle/>
          <a:p>
            <a:pPr defTabSz="639763">
              <a:spcBef>
                <a:spcPct val="50000"/>
              </a:spcBef>
            </a:pPr>
            <a:r>
              <a:rPr lang="en-US" sz="3200" b="1">
                <a:solidFill>
                  <a:srgbClr val="0000FF"/>
                </a:solidFill>
                <a:latin typeface="Times New Roman" pitchFamily="18" charset="0"/>
              </a:rPr>
              <a:t>Cân đối , rắn rỏi</a:t>
            </a:r>
            <a:endParaRPr lang="en-US" sz="3200" b="1">
              <a:solidFill>
                <a:srgbClr val="0000FF"/>
              </a:solidFill>
              <a:latin typeface=".VnArial" pitchFamily="34" charset="0"/>
            </a:endParaRPr>
          </a:p>
        </p:txBody>
      </p:sp>
      <p:sp>
        <p:nvSpPr>
          <p:cNvPr id="126983" name="Text Box 7"/>
          <p:cNvSpPr txBox="1">
            <a:spLocks noChangeArrowheads="1"/>
          </p:cNvSpPr>
          <p:nvPr/>
        </p:nvSpPr>
        <p:spPr bwMode="auto">
          <a:xfrm>
            <a:off x="7040563" y="6172200"/>
            <a:ext cx="2560637" cy="557213"/>
          </a:xfrm>
          <a:prstGeom prst="rect">
            <a:avLst/>
          </a:prstGeom>
          <a:noFill/>
          <a:ln w="9525">
            <a:noFill/>
            <a:miter lim="800000"/>
            <a:headEnd/>
            <a:tailEnd/>
          </a:ln>
        </p:spPr>
        <p:txBody>
          <a:bodyPr lIns="64008" tIns="32004" rIns="64008" bIns="32004">
            <a:spAutoFit/>
          </a:bodyPr>
          <a:lstStyle/>
          <a:p>
            <a:pPr defTabSz="639763">
              <a:spcBef>
                <a:spcPct val="50000"/>
              </a:spcBef>
            </a:pPr>
            <a:r>
              <a:rPr lang="en-US" sz="3200" b="1">
                <a:solidFill>
                  <a:srgbClr val="0000FF"/>
                </a:solidFill>
                <a:latin typeface="Times New Roman" pitchFamily="18" charset="0"/>
              </a:rPr>
              <a:t>Duyên dáng</a:t>
            </a:r>
            <a:endParaRPr lang="en-US" sz="3200" b="1">
              <a:solidFill>
                <a:srgbClr val="0000FF"/>
              </a:solidFill>
              <a:latin typeface=".Vn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wheel(4)">
                                      <p:cBhvr>
                                        <p:cTn id="7" dur="1000"/>
                                        <p:tgtEl>
                                          <p:spTgt spid="126980"/>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26982"/>
                                        </p:tgtEl>
                                        <p:attrNameLst>
                                          <p:attrName>style.visibility</p:attrName>
                                        </p:attrNameLst>
                                      </p:cBhvr>
                                      <p:to>
                                        <p:strVal val="visible"/>
                                      </p:to>
                                    </p:set>
                                    <p:animEffect transition="in" filter="checkerboard(across)">
                                      <p:cBhvr>
                                        <p:cTn id="16" dur="500"/>
                                        <p:tgtEl>
                                          <p:spTgt spid="12698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26983"/>
                                        </p:tgtEl>
                                        <p:attrNameLst>
                                          <p:attrName>style.visibility</p:attrName>
                                        </p:attrNameLst>
                                      </p:cBhvr>
                                      <p:to>
                                        <p:strVal val="visible"/>
                                      </p:to>
                                    </p:set>
                                    <p:animEffect transition="in" filter="checkerboard(across)">
                                      <p:cBhvr>
                                        <p:cTn id="21" dur="500"/>
                                        <p:tgtEl>
                                          <p:spTgt spid="12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p:bldP spid="1269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304800" y="1447800"/>
            <a:ext cx="10668000" cy="2800350"/>
          </a:xfrm>
          <a:prstGeom prst="rect">
            <a:avLst/>
          </a:prstGeom>
          <a:noFill/>
          <a:ln w="9525">
            <a:noFill/>
            <a:miter lim="800000"/>
            <a:headEnd/>
            <a:tailEnd/>
          </a:ln>
        </p:spPr>
        <p:txBody>
          <a:bodyPr>
            <a:spAutoFit/>
          </a:bodyPr>
          <a:lstStyle/>
          <a:p>
            <a:pPr eaLnBrk="1" hangingPunct="1">
              <a:spcBef>
                <a:spcPct val="20000"/>
              </a:spcBef>
              <a:buClr>
                <a:schemeClr val="hlink"/>
              </a:buClr>
              <a:buFont typeface="Wingdings" pitchFamily="2" charset="2"/>
              <a:buNone/>
            </a:pPr>
            <a:r>
              <a:rPr lang="en-US" sz="4400" b="1">
                <a:solidFill>
                  <a:srgbClr val="000000"/>
                </a:solidFill>
                <a:latin typeface="Times New Roman" pitchFamily="18" charset="0"/>
                <a:cs typeface="Times New Roman" pitchFamily="18" charset="0"/>
              </a:rPr>
              <a:t>- Bóng đá, bóng chuyền, cầu lông, chạy,  nhảy cao, nhảy xa, đẩy tạ, cử tạ, bắn súng, bơi, đấu vật, nhảy ngựa, trượt tuyết, cờ vua, cờ tướng, lướt ván, đua mô tô,…..</a:t>
            </a:r>
          </a:p>
        </p:txBody>
      </p:sp>
      <p:sp>
        <p:nvSpPr>
          <p:cNvPr id="14339" name="Text Box 6"/>
          <p:cNvSpPr txBox="1">
            <a:spLocks noChangeArrowheads="1"/>
          </p:cNvSpPr>
          <p:nvPr/>
        </p:nvSpPr>
        <p:spPr bwMode="auto">
          <a:xfrm>
            <a:off x="228600" y="228600"/>
            <a:ext cx="10287000" cy="708025"/>
          </a:xfrm>
          <a:prstGeom prst="rect">
            <a:avLst/>
          </a:prstGeom>
          <a:noFill/>
          <a:ln w="9525">
            <a:noFill/>
            <a:miter lim="800000"/>
            <a:headEnd/>
            <a:tailEnd/>
          </a:ln>
        </p:spPr>
        <p:txBody>
          <a:bodyPr>
            <a:spAutoFit/>
          </a:bodyPr>
          <a:lstStyle/>
          <a:p>
            <a:pPr eaLnBrk="1" hangingPunct="1">
              <a:spcBef>
                <a:spcPct val="20000"/>
              </a:spcBef>
              <a:buClr>
                <a:schemeClr val="hlink"/>
              </a:buClr>
              <a:buSzPct val="120000"/>
            </a:pPr>
            <a:r>
              <a:rPr lang="en-US" sz="4000" b="1" u="sng">
                <a:solidFill>
                  <a:srgbClr val="0000FF"/>
                </a:solidFill>
                <a:latin typeface="Times New Roman" pitchFamily="18" charset="0"/>
                <a:cs typeface="Times New Roman" pitchFamily="18" charset="0"/>
              </a:rPr>
              <a:t>Bài 2</a:t>
            </a:r>
            <a:r>
              <a:rPr lang="en-US" sz="4000" b="1">
                <a:solidFill>
                  <a:srgbClr val="0000FF"/>
                </a:solidFill>
                <a:latin typeface="Times New Roman" pitchFamily="18" charset="0"/>
                <a:cs typeface="Times New Roman" pitchFamily="18" charset="0"/>
              </a:rPr>
              <a:t>: Kể tên các môn thể thao mà em biết.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3"/>
          <p:cNvPicPr>
            <a:picLocks noChangeAspect="1" noChangeArrowheads="1"/>
          </p:cNvPicPr>
          <p:nvPr/>
        </p:nvPicPr>
        <p:blipFill>
          <a:blip r:embed="rId3"/>
          <a:srcRect/>
          <a:stretch>
            <a:fillRect/>
          </a:stretch>
        </p:blipFill>
        <p:spPr bwMode="auto">
          <a:xfrm>
            <a:off x="5668963" y="0"/>
            <a:ext cx="5303837" cy="3328988"/>
          </a:xfrm>
          <a:prstGeom prst="rect">
            <a:avLst/>
          </a:prstGeom>
          <a:noFill/>
          <a:ln w="9525">
            <a:noFill/>
            <a:miter lim="800000"/>
            <a:headEnd/>
            <a:tailEnd/>
          </a:ln>
        </p:spPr>
      </p:pic>
      <p:pic>
        <p:nvPicPr>
          <p:cNvPr id="115719" name="Picture 7"/>
          <p:cNvPicPr>
            <a:picLocks noChangeAspect="1" noChangeArrowheads="1"/>
          </p:cNvPicPr>
          <p:nvPr/>
        </p:nvPicPr>
        <p:blipFill>
          <a:blip r:embed="rId4"/>
          <a:srcRect/>
          <a:stretch>
            <a:fillRect/>
          </a:stretch>
        </p:blipFill>
        <p:spPr bwMode="auto">
          <a:xfrm>
            <a:off x="5486400" y="3276600"/>
            <a:ext cx="5486400" cy="3581400"/>
          </a:xfrm>
          <a:prstGeom prst="rect">
            <a:avLst/>
          </a:prstGeom>
          <a:noFill/>
          <a:ln w="9525">
            <a:noFill/>
            <a:miter lim="800000"/>
            <a:headEnd/>
            <a:tailEnd/>
          </a:ln>
        </p:spPr>
      </p:pic>
      <p:pic>
        <p:nvPicPr>
          <p:cNvPr id="115720" name="Picture 8" descr="IMG_4573"/>
          <p:cNvPicPr>
            <a:picLocks noChangeAspect="1" noChangeArrowheads="1"/>
          </p:cNvPicPr>
          <p:nvPr/>
        </p:nvPicPr>
        <p:blipFill>
          <a:blip r:embed="rId5"/>
          <a:srcRect l="26218" t="35925" r="12230" b="4855"/>
          <a:stretch>
            <a:fillRect/>
          </a:stretch>
        </p:blipFill>
        <p:spPr bwMode="auto">
          <a:xfrm>
            <a:off x="0" y="3200400"/>
            <a:ext cx="5668963" cy="3657600"/>
          </a:xfrm>
          <a:prstGeom prst="rect">
            <a:avLst/>
          </a:prstGeom>
          <a:noFill/>
          <a:ln w="9525">
            <a:noFill/>
            <a:miter lim="800000"/>
            <a:headEnd/>
            <a:tailEnd/>
          </a:ln>
        </p:spPr>
      </p:pic>
      <p:pic>
        <p:nvPicPr>
          <p:cNvPr id="115725" name="Picture 13" descr="IMG_4623"/>
          <p:cNvPicPr>
            <a:picLocks noChangeAspect="1" noChangeArrowheads="1"/>
          </p:cNvPicPr>
          <p:nvPr/>
        </p:nvPicPr>
        <p:blipFill>
          <a:blip r:embed="rId6"/>
          <a:srcRect l="12906" t="22504" r="8665" b="9984"/>
          <a:stretch>
            <a:fillRect/>
          </a:stretch>
        </p:blipFill>
        <p:spPr bwMode="auto">
          <a:xfrm>
            <a:off x="0" y="0"/>
            <a:ext cx="5668963" cy="3171825"/>
          </a:xfrm>
          <a:prstGeom prst="rect">
            <a:avLst/>
          </a:prstGeom>
          <a:noFill/>
          <a:ln w="9525">
            <a:noFill/>
            <a:miter lim="800000"/>
            <a:headEnd/>
            <a:tailEnd/>
          </a:ln>
        </p:spPr>
      </p:pic>
      <p:pic>
        <p:nvPicPr>
          <p:cNvPr id="115726" name="Picture 14" descr="10987717_2"/>
          <p:cNvPicPr>
            <a:picLocks noChangeAspect="1" noChangeArrowheads="1"/>
          </p:cNvPicPr>
          <p:nvPr/>
        </p:nvPicPr>
        <p:blipFill>
          <a:blip r:embed="rId7"/>
          <a:srcRect/>
          <a:stretch>
            <a:fillRect/>
          </a:stretch>
        </p:blipFill>
        <p:spPr bwMode="auto">
          <a:xfrm>
            <a:off x="5668963" y="0"/>
            <a:ext cx="5303837" cy="3276600"/>
          </a:xfrm>
          <a:prstGeom prst="rect">
            <a:avLst/>
          </a:prstGeom>
          <a:noFill/>
          <a:ln w="9525">
            <a:noFill/>
            <a:miter lim="800000"/>
            <a:headEnd/>
            <a:tailEnd/>
          </a:ln>
        </p:spPr>
      </p:pic>
      <p:pic>
        <p:nvPicPr>
          <p:cNvPr id="115727" name="Picture 15" descr="9-2010sp08l"/>
          <p:cNvPicPr>
            <a:picLocks noChangeAspect="1" noChangeArrowheads="1"/>
          </p:cNvPicPr>
          <p:nvPr/>
        </p:nvPicPr>
        <p:blipFill>
          <a:blip r:embed="rId8"/>
          <a:srcRect/>
          <a:stretch>
            <a:fillRect/>
          </a:stretch>
        </p:blipFill>
        <p:spPr bwMode="auto">
          <a:xfrm>
            <a:off x="0" y="3200400"/>
            <a:ext cx="5578475" cy="3657600"/>
          </a:xfrm>
          <a:prstGeom prst="rect">
            <a:avLst/>
          </a:prstGeom>
          <a:noFill/>
          <a:ln w="9525">
            <a:noFill/>
            <a:miter lim="800000"/>
            <a:headEnd/>
            <a:tailEnd/>
          </a:ln>
        </p:spPr>
      </p:pic>
      <p:pic>
        <p:nvPicPr>
          <p:cNvPr id="115728" name="Picture 16" descr="phong_nhay_xa"/>
          <p:cNvPicPr>
            <a:picLocks noChangeAspect="1" noChangeArrowheads="1"/>
          </p:cNvPicPr>
          <p:nvPr/>
        </p:nvPicPr>
        <p:blipFill>
          <a:blip r:embed="rId9"/>
          <a:srcRect/>
          <a:stretch>
            <a:fillRect/>
          </a:stretch>
        </p:blipFill>
        <p:spPr bwMode="auto">
          <a:xfrm>
            <a:off x="5578475" y="3276600"/>
            <a:ext cx="5394325" cy="3581400"/>
          </a:xfrm>
          <a:prstGeom prst="rect">
            <a:avLst/>
          </a:prstGeom>
          <a:noFill/>
          <a:ln w="9525">
            <a:noFill/>
            <a:miter lim="800000"/>
            <a:headEnd/>
            <a:tailEnd/>
          </a:ln>
        </p:spPr>
      </p:pic>
      <p:pic>
        <p:nvPicPr>
          <p:cNvPr id="115729" name="Picture 17" descr="B"/>
          <p:cNvPicPr>
            <a:picLocks noChangeAspect="1" noChangeArrowheads="1"/>
          </p:cNvPicPr>
          <p:nvPr/>
        </p:nvPicPr>
        <p:blipFill>
          <a:blip r:embed="rId10"/>
          <a:srcRect/>
          <a:stretch>
            <a:fillRect/>
          </a:stretch>
        </p:blipFill>
        <p:spPr bwMode="auto">
          <a:xfrm>
            <a:off x="0" y="0"/>
            <a:ext cx="5668963" cy="3200400"/>
          </a:xfrm>
          <a:prstGeom prst="rect">
            <a:avLst/>
          </a:prstGeom>
          <a:noFill/>
          <a:ln w="9525">
            <a:noFill/>
            <a:miter lim="800000"/>
            <a:headEnd/>
            <a:tailEnd/>
          </a:ln>
        </p:spPr>
      </p:pic>
      <p:sp>
        <p:nvSpPr>
          <p:cNvPr id="115730" name="Text Box 18"/>
          <p:cNvSpPr txBox="1">
            <a:spLocks noChangeArrowheads="1"/>
          </p:cNvSpPr>
          <p:nvPr/>
        </p:nvSpPr>
        <p:spPr bwMode="auto">
          <a:xfrm>
            <a:off x="914400" y="2514600"/>
            <a:ext cx="45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1</a:t>
            </a:r>
          </a:p>
        </p:txBody>
      </p:sp>
      <p:sp>
        <p:nvSpPr>
          <p:cNvPr id="115731" name="Text Box 19"/>
          <p:cNvSpPr txBox="1">
            <a:spLocks noChangeArrowheads="1"/>
          </p:cNvSpPr>
          <p:nvPr/>
        </p:nvSpPr>
        <p:spPr bwMode="auto">
          <a:xfrm>
            <a:off x="5578475" y="2819400"/>
            <a:ext cx="45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2</a:t>
            </a:r>
          </a:p>
        </p:txBody>
      </p:sp>
      <p:sp>
        <p:nvSpPr>
          <p:cNvPr id="115732" name="Text Box 20"/>
          <p:cNvSpPr txBox="1">
            <a:spLocks noChangeArrowheads="1"/>
          </p:cNvSpPr>
          <p:nvPr/>
        </p:nvSpPr>
        <p:spPr bwMode="auto">
          <a:xfrm>
            <a:off x="914400" y="5486400"/>
            <a:ext cx="45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3</a:t>
            </a:r>
          </a:p>
        </p:txBody>
      </p:sp>
      <p:sp>
        <p:nvSpPr>
          <p:cNvPr id="115733" name="Text Box 21"/>
          <p:cNvSpPr txBox="1">
            <a:spLocks noChangeArrowheads="1"/>
          </p:cNvSpPr>
          <p:nvPr/>
        </p:nvSpPr>
        <p:spPr bwMode="auto">
          <a:xfrm>
            <a:off x="5668963" y="5562600"/>
            <a:ext cx="45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4</a:t>
            </a:r>
          </a:p>
        </p:txBody>
      </p:sp>
      <p:sp>
        <p:nvSpPr>
          <p:cNvPr id="115734" name="Text Box 22"/>
          <p:cNvSpPr txBox="1">
            <a:spLocks noChangeArrowheads="1"/>
          </p:cNvSpPr>
          <p:nvPr/>
        </p:nvSpPr>
        <p:spPr bwMode="auto">
          <a:xfrm>
            <a:off x="914400" y="2590800"/>
            <a:ext cx="45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5</a:t>
            </a:r>
          </a:p>
        </p:txBody>
      </p:sp>
      <p:sp>
        <p:nvSpPr>
          <p:cNvPr id="115735" name="Text Box 23"/>
          <p:cNvSpPr txBox="1">
            <a:spLocks noChangeArrowheads="1"/>
          </p:cNvSpPr>
          <p:nvPr/>
        </p:nvSpPr>
        <p:spPr bwMode="auto">
          <a:xfrm>
            <a:off x="5578475" y="2819400"/>
            <a:ext cx="45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6</a:t>
            </a:r>
          </a:p>
        </p:txBody>
      </p:sp>
      <p:sp>
        <p:nvSpPr>
          <p:cNvPr id="115736" name="Text Box 24"/>
          <p:cNvSpPr txBox="1">
            <a:spLocks noChangeArrowheads="1"/>
          </p:cNvSpPr>
          <p:nvPr/>
        </p:nvSpPr>
        <p:spPr bwMode="auto">
          <a:xfrm>
            <a:off x="914400" y="5486400"/>
            <a:ext cx="45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7</a:t>
            </a:r>
          </a:p>
        </p:txBody>
      </p:sp>
      <p:sp>
        <p:nvSpPr>
          <p:cNvPr id="115737" name="Text Box 25"/>
          <p:cNvSpPr txBox="1">
            <a:spLocks noChangeArrowheads="1"/>
          </p:cNvSpPr>
          <p:nvPr/>
        </p:nvSpPr>
        <p:spPr bwMode="auto">
          <a:xfrm>
            <a:off x="5668963" y="5562600"/>
            <a:ext cx="45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diamond(out)">
                                      <p:cBhvr>
                                        <p:cTn id="7" dur="2000"/>
                                        <p:tgtEl>
                                          <p:spTgt spid="1157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5730"/>
                                        </p:tgtEl>
                                        <p:attrNameLst>
                                          <p:attrName>style.visibility</p:attrName>
                                        </p:attrNameLst>
                                      </p:cBhvr>
                                      <p:to>
                                        <p:strVal val="visible"/>
                                      </p:to>
                                    </p:set>
                                    <p:animEffect transition="in" filter="box(in)">
                                      <p:cBhvr>
                                        <p:cTn id="10" dur="500"/>
                                        <p:tgtEl>
                                          <p:spTgt spid="115730"/>
                                        </p:tgtEl>
                                      </p:cBhvr>
                                    </p:animEffect>
                                  </p:childTnLst>
                                </p:cTn>
                              </p:par>
                              <p:par>
                                <p:cTn id="11" presetID="8" presetClass="entr" presetSubtype="32" fill="hold" nodeType="withEffect">
                                  <p:stCondLst>
                                    <p:cond delay="0"/>
                                  </p:stCondLst>
                                  <p:childTnLst>
                                    <p:set>
                                      <p:cBhvr>
                                        <p:cTn id="12" dur="1" fill="hold">
                                          <p:stCondLst>
                                            <p:cond delay="0"/>
                                          </p:stCondLst>
                                        </p:cTn>
                                        <p:tgtEl>
                                          <p:spTgt spid="115719"/>
                                        </p:tgtEl>
                                        <p:attrNameLst>
                                          <p:attrName>style.visibility</p:attrName>
                                        </p:attrNameLst>
                                      </p:cBhvr>
                                      <p:to>
                                        <p:strVal val="visible"/>
                                      </p:to>
                                    </p:set>
                                    <p:animEffect transition="in" filter="diamond(out)">
                                      <p:cBhvr>
                                        <p:cTn id="13" dur="2000"/>
                                        <p:tgtEl>
                                          <p:spTgt spid="11571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5731"/>
                                        </p:tgtEl>
                                        <p:attrNameLst>
                                          <p:attrName>style.visibility</p:attrName>
                                        </p:attrNameLst>
                                      </p:cBhvr>
                                      <p:to>
                                        <p:strVal val="visible"/>
                                      </p:to>
                                    </p:set>
                                    <p:animEffect transition="in" filter="box(in)">
                                      <p:cBhvr>
                                        <p:cTn id="16" dur="500"/>
                                        <p:tgtEl>
                                          <p:spTgt spid="115731"/>
                                        </p:tgtEl>
                                      </p:cBhvr>
                                    </p:animEffect>
                                  </p:childTnLst>
                                </p:cTn>
                              </p:par>
                              <p:par>
                                <p:cTn id="17" presetID="8" presetClass="entr" presetSubtype="32" fill="hold" nodeType="withEffect">
                                  <p:stCondLst>
                                    <p:cond delay="0"/>
                                  </p:stCondLst>
                                  <p:childTnLst>
                                    <p:set>
                                      <p:cBhvr>
                                        <p:cTn id="18" dur="1" fill="hold">
                                          <p:stCondLst>
                                            <p:cond delay="0"/>
                                          </p:stCondLst>
                                        </p:cTn>
                                        <p:tgtEl>
                                          <p:spTgt spid="115725"/>
                                        </p:tgtEl>
                                        <p:attrNameLst>
                                          <p:attrName>style.visibility</p:attrName>
                                        </p:attrNameLst>
                                      </p:cBhvr>
                                      <p:to>
                                        <p:strVal val="visible"/>
                                      </p:to>
                                    </p:set>
                                    <p:animEffect transition="in" filter="diamond(out)">
                                      <p:cBhvr>
                                        <p:cTn id="19" dur="2000"/>
                                        <p:tgtEl>
                                          <p:spTgt spid="11572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5732"/>
                                        </p:tgtEl>
                                        <p:attrNameLst>
                                          <p:attrName>style.visibility</p:attrName>
                                        </p:attrNameLst>
                                      </p:cBhvr>
                                      <p:to>
                                        <p:strVal val="visible"/>
                                      </p:to>
                                    </p:set>
                                    <p:animEffect transition="in" filter="box(in)">
                                      <p:cBhvr>
                                        <p:cTn id="22" dur="500"/>
                                        <p:tgtEl>
                                          <p:spTgt spid="115732"/>
                                        </p:tgtEl>
                                      </p:cBhvr>
                                    </p:animEffect>
                                  </p:childTnLst>
                                </p:cTn>
                              </p:par>
                              <p:par>
                                <p:cTn id="23" presetID="8" presetClass="entr" presetSubtype="32" fill="hold" nodeType="withEffect">
                                  <p:stCondLst>
                                    <p:cond delay="0"/>
                                  </p:stCondLst>
                                  <p:childTnLst>
                                    <p:set>
                                      <p:cBhvr>
                                        <p:cTn id="24" dur="1" fill="hold">
                                          <p:stCondLst>
                                            <p:cond delay="0"/>
                                          </p:stCondLst>
                                        </p:cTn>
                                        <p:tgtEl>
                                          <p:spTgt spid="115720"/>
                                        </p:tgtEl>
                                        <p:attrNameLst>
                                          <p:attrName>style.visibility</p:attrName>
                                        </p:attrNameLst>
                                      </p:cBhvr>
                                      <p:to>
                                        <p:strVal val="visible"/>
                                      </p:to>
                                    </p:set>
                                    <p:animEffect transition="in" filter="diamond(out)">
                                      <p:cBhvr>
                                        <p:cTn id="25" dur="2000"/>
                                        <p:tgtEl>
                                          <p:spTgt spid="115720"/>
                                        </p:tgtEl>
                                      </p:cBhvr>
                                    </p:animEffect>
                                  </p:childTnLst>
                                </p:cTn>
                              </p:par>
                              <p:par>
                                <p:cTn id="26" presetID="4" presetClass="entr" presetSubtype="16" fill="hold" nodeType="withEffect">
                                  <p:stCondLst>
                                    <p:cond delay="0"/>
                                  </p:stCondLst>
                                  <p:childTnLst>
                                    <p:set>
                                      <p:cBhvr>
                                        <p:cTn id="27" dur="1" fill="hold">
                                          <p:stCondLst>
                                            <p:cond delay="0"/>
                                          </p:stCondLst>
                                        </p:cTn>
                                        <p:tgtEl>
                                          <p:spTgt spid="115733"/>
                                        </p:tgtEl>
                                        <p:attrNameLst>
                                          <p:attrName>style.visibility</p:attrName>
                                        </p:attrNameLst>
                                      </p:cBhvr>
                                      <p:to>
                                        <p:strVal val="visible"/>
                                      </p:to>
                                    </p:set>
                                    <p:animEffect transition="in" filter="box(in)">
                                      <p:cBhvr>
                                        <p:cTn id="28" dur="500"/>
                                        <p:tgtEl>
                                          <p:spTgt spid="11573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115730"/>
                                        </p:tgtEl>
                                      </p:cBhvr>
                                    </p:animEffect>
                                    <p:set>
                                      <p:cBhvr>
                                        <p:cTn id="33" dur="1" fill="hold">
                                          <p:stCondLst>
                                            <p:cond delay="499"/>
                                          </p:stCondLst>
                                        </p:cTn>
                                        <p:tgtEl>
                                          <p:spTgt spid="115730"/>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115731"/>
                                        </p:tgtEl>
                                      </p:cBhvr>
                                    </p:animEffect>
                                    <p:set>
                                      <p:cBhvr>
                                        <p:cTn id="36" dur="1" fill="hold">
                                          <p:stCondLst>
                                            <p:cond delay="499"/>
                                          </p:stCondLst>
                                        </p:cTn>
                                        <p:tgtEl>
                                          <p:spTgt spid="115731"/>
                                        </p:tgtEl>
                                        <p:attrNameLst>
                                          <p:attrName>style.visibility</p:attrName>
                                        </p:attrNameLst>
                                      </p:cBhvr>
                                      <p:to>
                                        <p:strVal val="hidden"/>
                                      </p:to>
                                    </p:set>
                                  </p:childTnLst>
                                </p:cTn>
                              </p:par>
                              <p:par>
                                <p:cTn id="37" presetID="4" presetClass="exit" presetSubtype="16" fill="hold" grpId="1" nodeType="withEffect">
                                  <p:stCondLst>
                                    <p:cond delay="0"/>
                                  </p:stCondLst>
                                  <p:childTnLst>
                                    <p:animEffect transition="out" filter="box(in)">
                                      <p:cBhvr>
                                        <p:cTn id="38" dur="500"/>
                                        <p:tgtEl>
                                          <p:spTgt spid="115732"/>
                                        </p:tgtEl>
                                      </p:cBhvr>
                                    </p:animEffect>
                                    <p:set>
                                      <p:cBhvr>
                                        <p:cTn id="39" dur="1" fill="hold">
                                          <p:stCondLst>
                                            <p:cond delay="499"/>
                                          </p:stCondLst>
                                        </p:cTn>
                                        <p:tgtEl>
                                          <p:spTgt spid="115732"/>
                                        </p:tgtEl>
                                        <p:attrNameLst>
                                          <p:attrName>style.visibility</p:attrName>
                                        </p:attrNameLst>
                                      </p:cBhvr>
                                      <p:to>
                                        <p:strVal val="hidden"/>
                                      </p:to>
                                    </p:set>
                                  </p:childTnLst>
                                </p:cTn>
                              </p:par>
                              <p:par>
                                <p:cTn id="40" presetID="4" presetClass="exit" presetSubtype="16" fill="hold" grpId="0" nodeType="withEffect">
                                  <p:stCondLst>
                                    <p:cond delay="0"/>
                                  </p:stCondLst>
                                  <p:childTnLst>
                                    <p:animEffect transition="out" filter="box(in)">
                                      <p:cBhvr>
                                        <p:cTn id="41" dur="500"/>
                                        <p:tgtEl>
                                          <p:spTgt spid="115733"/>
                                        </p:tgtEl>
                                      </p:cBhvr>
                                    </p:animEffect>
                                    <p:set>
                                      <p:cBhvr>
                                        <p:cTn id="42" dur="1" fill="hold">
                                          <p:stCondLst>
                                            <p:cond delay="499"/>
                                          </p:stCondLst>
                                        </p:cTn>
                                        <p:tgtEl>
                                          <p:spTgt spid="115733"/>
                                        </p:tgtEl>
                                        <p:attrNameLst>
                                          <p:attrName>style.visibility</p:attrName>
                                        </p:attrNameLst>
                                      </p:cBhvr>
                                      <p:to>
                                        <p:strVal val="hidden"/>
                                      </p:to>
                                    </p:set>
                                  </p:childTnLst>
                                </p:cTn>
                              </p:par>
                              <p:par>
                                <p:cTn id="43" presetID="20" presetClass="entr" presetSubtype="0" fill="hold" nodeType="withEffect">
                                  <p:stCondLst>
                                    <p:cond delay="0"/>
                                  </p:stCondLst>
                                  <p:childTnLst>
                                    <p:set>
                                      <p:cBhvr>
                                        <p:cTn id="44" dur="1" fill="hold">
                                          <p:stCondLst>
                                            <p:cond delay="0"/>
                                          </p:stCondLst>
                                        </p:cTn>
                                        <p:tgtEl>
                                          <p:spTgt spid="115729"/>
                                        </p:tgtEl>
                                        <p:attrNameLst>
                                          <p:attrName>style.visibility</p:attrName>
                                        </p:attrNameLst>
                                      </p:cBhvr>
                                      <p:to>
                                        <p:strVal val="visible"/>
                                      </p:to>
                                    </p:set>
                                    <p:animEffect transition="in" filter="wedge">
                                      <p:cBhvr>
                                        <p:cTn id="45" dur="2000"/>
                                        <p:tgtEl>
                                          <p:spTgt spid="115729"/>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15734"/>
                                        </p:tgtEl>
                                        <p:attrNameLst>
                                          <p:attrName>style.visibility</p:attrName>
                                        </p:attrNameLst>
                                      </p:cBhvr>
                                      <p:to>
                                        <p:strVal val="visible"/>
                                      </p:to>
                                    </p:set>
                                    <p:animEffect transition="in" filter="box(in)">
                                      <p:cBhvr>
                                        <p:cTn id="48" dur="500"/>
                                        <p:tgtEl>
                                          <p:spTgt spid="115734"/>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15735"/>
                                        </p:tgtEl>
                                        <p:attrNameLst>
                                          <p:attrName>style.visibility</p:attrName>
                                        </p:attrNameLst>
                                      </p:cBhvr>
                                      <p:to>
                                        <p:strVal val="visible"/>
                                      </p:to>
                                    </p:set>
                                    <p:animEffect transition="in" filter="box(in)">
                                      <p:cBhvr>
                                        <p:cTn id="51" dur="500"/>
                                        <p:tgtEl>
                                          <p:spTgt spid="115735"/>
                                        </p:tgtEl>
                                      </p:cBhvr>
                                    </p:animEffect>
                                  </p:childTnLst>
                                </p:cTn>
                              </p:par>
                              <p:par>
                                <p:cTn id="52" presetID="20" presetClass="entr" presetSubtype="0" fill="hold" nodeType="withEffect">
                                  <p:stCondLst>
                                    <p:cond delay="0"/>
                                  </p:stCondLst>
                                  <p:childTnLst>
                                    <p:set>
                                      <p:cBhvr>
                                        <p:cTn id="53" dur="1" fill="hold">
                                          <p:stCondLst>
                                            <p:cond delay="0"/>
                                          </p:stCondLst>
                                        </p:cTn>
                                        <p:tgtEl>
                                          <p:spTgt spid="115726"/>
                                        </p:tgtEl>
                                        <p:attrNameLst>
                                          <p:attrName>style.visibility</p:attrName>
                                        </p:attrNameLst>
                                      </p:cBhvr>
                                      <p:to>
                                        <p:strVal val="visible"/>
                                      </p:to>
                                    </p:set>
                                    <p:animEffect transition="in" filter="wedge">
                                      <p:cBhvr>
                                        <p:cTn id="54" dur="2000"/>
                                        <p:tgtEl>
                                          <p:spTgt spid="115726"/>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15736"/>
                                        </p:tgtEl>
                                        <p:attrNameLst>
                                          <p:attrName>style.visibility</p:attrName>
                                        </p:attrNameLst>
                                      </p:cBhvr>
                                      <p:to>
                                        <p:strVal val="visible"/>
                                      </p:to>
                                    </p:set>
                                    <p:animEffect transition="in" filter="box(in)">
                                      <p:cBhvr>
                                        <p:cTn id="57" dur="500"/>
                                        <p:tgtEl>
                                          <p:spTgt spid="115736"/>
                                        </p:tgtEl>
                                      </p:cBhvr>
                                    </p:animEffect>
                                  </p:childTnLst>
                                </p:cTn>
                              </p:par>
                              <p:par>
                                <p:cTn id="58" presetID="20" presetClass="entr" presetSubtype="0" fill="hold" nodeType="withEffect">
                                  <p:stCondLst>
                                    <p:cond delay="0"/>
                                  </p:stCondLst>
                                  <p:childTnLst>
                                    <p:set>
                                      <p:cBhvr>
                                        <p:cTn id="59" dur="1" fill="hold">
                                          <p:stCondLst>
                                            <p:cond delay="0"/>
                                          </p:stCondLst>
                                        </p:cTn>
                                        <p:tgtEl>
                                          <p:spTgt spid="115728"/>
                                        </p:tgtEl>
                                        <p:attrNameLst>
                                          <p:attrName>style.visibility</p:attrName>
                                        </p:attrNameLst>
                                      </p:cBhvr>
                                      <p:to>
                                        <p:strVal val="visible"/>
                                      </p:to>
                                    </p:set>
                                    <p:animEffect transition="in" filter="wedge">
                                      <p:cBhvr>
                                        <p:cTn id="60" dur="2000"/>
                                        <p:tgtEl>
                                          <p:spTgt spid="115728"/>
                                        </p:tgtEl>
                                      </p:cBhvr>
                                    </p:animEffect>
                                  </p:childTnLst>
                                </p:cTn>
                              </p:par>
                              <p:par>
                                <p:cTn id="61" presetID="20" presetClass="entr" presetSubtype="0" fill="hold" nodeType="withEffect">
                                  <p:stCondLst>
                                    <p:cond delay="0"/>
                                  </p:stCondLst>
                                  <p:childTnLst>
                                    <p:set>
                                      <p:cBhvr>
                                        <p:cTn id="62" dur="1" fill="hold">
                                          <p:stCondLst>
                                            <p:cond delay="0"/>
                                          </p:stCondLst>
                                        </p:cTn>
                                        <p:tgtEl>
                                          <p:spTgt spid="115727"/>
                                        </p:tgtEl>
                                        <p:attrNameLst>
                                          <p:attrName>style.visibility</p:attrName>
                                        </p:attrNameLst>
                                      </p:cBhvr>
                                      <p:to>
                                        <p:strVal val="visible"/>
                                      </p:to>
                                    </p:set>
                                    <p:animEffect transition="in" filter="wedge">
                                      <p:cBhvr>
                                        <p:cTn id="63" dur="2000"/>
                                        <p:tgtEl>
                                          <p:spTgt spid="115727"/>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15737"/>
                                        </p:tgtEl>
                                        <p:attrNameLst>
                                          <p:attrName>style.visibility</p:attrName>
                                        </p:attrNameLst>
                                      </p:cBhvr>
                                      <p:to>
                                        <p:strVal val="visible"/>
                                      </p:to>
                                    </p:set>
                                    <p:animEffect transition="in" filter="box(in)">
                                      <p:cBhvr>
                                        <p:cTn id="66" dur="500"/>
                                        <p:tgtEl>
                                          <p:spTgt spid="115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0" grpId="0"/>
      <p:bldP spid="115730" grpId="1"/>
      <p:bldP spid="115731" grpId="0"/>
      <p:bldP spid="115731" grpId="1"/>
      <p:bldP spid="115732" grpId="0"/>
      <p:bldP spid="115732" grpId="1"/>
      <p:bldP spid="115733" grpId="0"/>
      <p:bldP spid="115734" grpId="0"/>
      <p:bldP spid="115735" grpId="0"/>
      <p:bldP spid="115736" grpId="0"/>
      <p:bldP spid="1157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au long"/>
          <p:cNvPicPr>
            <a:picLocks noChangeAspect="1" noChangeArrowheads="1"/>
          </p:cNvPicPr>
          <p:nvPr/>
        </p:nvPicPr>
        <p:blipFill>
          <a:blip r:embed="rId2"/>
          <a:srcRect/>
          <a:stretch>
            <a:fillRect/>
          </a:stretch>
        </p:blipFill>
        <p:spPr bwMode="auto">
          <a:xfrm>
            <a:off x="0" y="0"/>
            <a:ext cx="10972800" cy="6858000"/>
          </a:xfrm>
          <a:prstGeom prst="rect">
            <a:avLst/>
          </a:prstGeom>
          <a:noFill/>
          <a:ln w="9525">
            <a:noFill/>
            <a:miter lim="800000"/>
            <a:headEnd/>
            <a:tailEnd/>
          </a:ln>
        </p:spPr>
      </p:pic>
      <p:sp>
        <p:nvSpPr>
          <p:cNvPr id="131075" name="Text Box 3"/>
          <p:cNvSpPr txBox="1">
            <a:spLocks noChangeArrowheads="1"/>
          </p:cNvSpPr>
          <p:nvPr/>
        </p:nvSpPr>
        <p:spPr bwMode="auto">
          <a:xfrm>
            <a:off x="3200400" y="6216650"/>
            <a:ext cx="3292475" cy="641350"/>
          </a:xfrm>
          <a:prstGeom prst="rect">
            <a:avLst/>
          </a:prstGeom>
          <a:solidFill>
            <a:srgbClr val="FFFF00"/>
          </a:solid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môn cầu lông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500" fill="hold"/>
                                        <p:tgtEl>
                                          <p:spTgt spid="131074"/>
                                        </p:tgtEl>
                                        <p:attrNameLst>
                                          <p:attrName>ppt_w</p:attrName>
                                        </p:attrNameLst>
                                      </p:cBhvr>
                                      <p:tavLst>
                                        <p:tav tm="0">
                                          <p:val>
                                            <p:fltVal val="0"/>
                                          </p:val>
                                        </p:tav>
                                        <p:tav tm="100000">
                                          <p:val>
                                            <p:strVal val="#ppt_w"/>
                                          </p:val>
                                        </p:tav>
                                      </p:tavLst>
                                    </p:anim>
                                    <p:anim calcmode="lin" valueType="num">
                                      <p:cBhvr>
                                        <p:cTn id="8" dur="500" fill="hold"/>
                                        <p:tgtEl>
                                          <p:spTgt spid="13107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31075"/>
                                        </p:tgtEl>
                                        <p:attrNameLst>
                                          <p:attrName>style.visibility</p:attrName>
                                        </p:attrNameLst>
                                      </p:cBhvr>
                                      <p:to>
                                        <p:strVal val="visible"/>
                                      </p:to>
                                    </p:set>
                                    <p:anim calcmode="lin" valueType="num">
                                      <p:cBhvr>
                                        <p:cTn id="11" dur="500" fill="hold"/>
                                        <p:tgtEl>
                                          <p:spTgt spid="131075"/>
                                        </p:tgtEl>
                                        <p:attrNameLst>
                                          <p:attrName>ppt_w</p:attrName>
                                        </p:attrNameLst>
                                      </p:cBhvr>
                                      <p:tavLst>
                                        <p:tav tm="0">
                                          <p:val>
                                            <p:fltVal val="0"/>
                                          </p:val>
                                        </p:tav>
                                        <p:tav tm="100000">
                                          <p:val>
                                            <p:strVal val="#ppt_w"/>
                                          </p:val>
                                        </p:tav>
                                      </p:tavLst>
                                    </p:anim>
                                    <p:anim calcmode="lin" valueType="num">
                                      <p:cBhvr>
                                        <p:cTn id="12" dur="500" fill="hold"/>
                                        <p:tgtEl>
                                          <p:spTgt spid="1310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endParaRPr lang="en-US" smtClean="0"/>
          </a:p>
        </p:txBody>
      </p:sp>
      <p:pic>
        <p:nvPicPr>
          <p:cNvPr id="17411" name="Picture 3" descr="Chum anh DTQG nu bong chuyen thi dau tai VTV Cup"/>
          <p:cNvPicPr>
            <a:picLocks noGrp="1" noChangeAspect="1" noChangeArrowheads="1"/>
          </p:cNvPicPr>
          <p:nvPr>
            <p:ph type="body" idx="1"/>
          </p:nvPr>
        </p:nvPicPr>
        <p:blipFill>
          <a:blip r:embed="rId2"/>
          <a:srcRect/>
          <a:stretch>
            <a:fillRect/>
          </a:stretch>
        </p:blipFill>
        <p:spPr>
          <a:xfrm>
            <a:off x="0" y="0"/>
            <a:ext cx="10972800" cy="6858000"/>
          </a:xfrm>
          <a:noFill/>
        </p:spPr>
      </p:pic>
      <p:sp>
        <p:nvSpPr>
          <p:cNvPr id="17412" name="Text Box 4"/>
          <p:cNvSpPr txBox="1">
            <a:spLocks noChangeArrowheads="1"/>
          </p:cNvSpPr>
          <p:nvPr/>
        </p:nvSpPr>
        <p:spPr bwMode="auto">
          <a:xfrm>
            <a:off x="0" y="0"/>
            <a:ext cx="3429000" cy="584200"/>
          </a:xfrm>
          <a:prstGeom prst="rect">
            <a:avLst/>
          </a:prstGeom>
          <a:solidFill>
            <a:srgbClr val="FFFF00"/>
          </a:solidFill>
          <a:ln w="9525">
            <a:noFill/>
            <a:miter lim="800000"/>
            <a:headEnd/>
            <a:tailEnd/>
          </a:ln>
        </p:spPr>
        <p:txBody>
          <a:bodyPr>
            <a:spAutoFit/>
          </a:bodyPr>
          <a:lstStyle/>
          <a:p>
            <a:pPr algn="ctr">
              <a:spcBef>
                <a:spcPct val="50000"/>
              </a:spcBef>
            </a:pPr>
            <a:r>
              <a:rPr lang="en-US" sz="3200" b="1">
                <a:solidFill>
                  <a:srgbClr val="FF3300"/>
                </a:solidFill>
                <a:latin typeface="Times New Roman" pitchFamily="18" charset="0"/>
              </a:rPr>
              <a:t>môn bóng chuyền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leo nui"/>
          <p:cNvPicPr>
            <a:picLocks noChangeAspect="1" noChangeArrowheads="1"/>
          </p:cNvPicPr>
          <p:nvPr/>
        </p:nvPicPr>
        <p:blipFill>
          <a:blip r:embed="rId2"/>
          <a:srcRect/>
          <a:stretch>
            <a:fillRect/>
          </a:stretch>
        </p:blipFill>
        <p:spPr bwMode="auto">
          <a:xfrm>
            <a:off x="0" y="0"/>
            <a:ext cx="10972800" cy="6858000"/>
          </a:xfrm>
          <a:prstGeom prst="rect">
            <a:avLst/>
          </a:prstGeom>
          <a:noFill/>
          <a:ln w="9525">
            <a:noFill/>
            <a:miter lim="800000"/>
            <a:headEnd/>
            <a:tailEnd/>
          </a:ln>
        </p:spPr>
      </p:pic>
      <p:sp>
        <p:nvSpPr>
          <p:cNvPr id="18435" name="Text Box 3"/>
          <p:cNvSpPr txBox="1">
            <a:spLocks noChangeArrowheads="1"/>
          </p:cNvSpPr>
          <p:nvPr/>
        </p:nvSpPr>
        <p:spPr bwMode="auto">
          <a:xfrm>
            <a:off x="3749675" y="6278563"/>
            <a:ext cx="2925763" cy="646112"/>
          </a:xfrm>
          <a:prstGeom prst="rect">
            <a:avLst/>
          </a:prstGeom>
          <a:solidFill>
            <a:srgbClr val="FFFF00"/>
          </a:solid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môn leo núi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wheel(4)">
                                      <p:cBhvr>
                                        <p:cTn id="7" dur="500"/>
                                        <p:tgtEl>
                                          <p:spTgt spid="133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250px-Field_hockey"/>
          <p:cNvPicPr>
            <a:picLocks noChangeAspect="1" noChangeArrowheads="1"/>
          </p:cNvPicPr>
          <p:nvPr/>
        </p:nvPicPr>
        <p:blipFill>
          <a:blip r:embed="rId2"/>
          <a:srcRect/>
          <a:stretch>
            <a:fillRect/>
          </a:stretch>
        </p:blipFill>
        <p:spPr bwMode="auto">
          <a:xfrm>
            <a:off x="0" y="-457200"/>
            <a:ext cx="16459200" cy="8229600"/>
          </a:xfrm>
          <a:prstGeom prst="rect">
            <a:avLst/>
          </a:prstGeom>
          <a:noFill/>
          <a:ln w="9525">
            <a:noFill/>
            <a:miter lim="800000"/>
            <a:headEnd/>
            <a:tailEnd/>
          </a:ln>
        </p:spPr>
      </p:pic>
      <p:sp>
        <p:nvSpPr>
          <p:cNvPr id="134147" name="Oval 3"/>
          <p:cNvSpPr>
            <a:spLocks noChangeArrowheads="1"/>
          </p:cNvSpPr>
          <p:nvPr/>
        </p:nvSpPr>
        <p:spPr bwMode="auto">
          <a:xfrm>
            <a:off x="0" y="6172200"/>
            <a:ext cx="4525963" cy="609600"/>
          </a:xfrm>
          <a:prstGeom prst="ellipse">
            <a:avLst/>
          </a:prstGeom>
          <a:solidFill>
            <a:schemeClr val="hlink"/>
          </a:solidFill>
          <a:ln w="9525">
            <a:solidFill>
              <a:schemeClr val="tx1"/>
            </a:solidFill>
            <a:round/>
            <a:headEnd/>
            <a:tailEnd/>
          </a:ln>
        </p:spPr>
        <p:txBody>
          <a:bodyPr wrap="none" anchor="ctr"/>
          <a:lstStyle/>
          <a:p>
            <a:pPr algn="ctr"/>
            <a:r>
              <a:rPr lang="en-US" sz="3600" b="1">
                <a:solidFill>
                  <a:srgbClr val="000000"/>
                </a:solidFill>
                <a:latin typeface="Times New Roman" pitchFamily="18" charset="0"/>
              </a:rPr>
              <a:t>môn khúc côn cầu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4147"/>
                                        </p:tgtEl>
                                        <p:attrNameLst>
                                          <p:attrName>style.visibility</p:attrName>
                                        </p:attrNameLst>
                                      </p:cBhvr>
                                      <p:to>
                                        <p:strVal val="visible"/>
                                      </p:to>
                                    </p:set>
                                    <p:anim calcmode="lin" valueType="num">
                                      <p:cBhvr>
                                        <p:cTn id="7" dur="500" fill="hold"/>
                                        <p:tgtEl>
                                          <p:spTgt spid="134147"/>
                                        </p:tgtEl>
                                        <p:attrNameLst>
                                          <p:attrName>ppt_w</p:attrName>
                                        </p:attrNameLst>
                                      </p:cBhvr>
                                      <p:tavLst>
                                        <p:tav tm="0">
                                          <p:val>
                                            <p:fltVal val="0"/>
                                          </p:val>
                                        </p:tav>
                                        <p:tav tm="100000">
                                          <p:val>
                                            <p:strVal val="#ppt_w"/>
                                          </p:val>
                                        </p:tav>
                                      </p:tavLst>
                                    </p:anim>
                                    <p:anim calcmode="lin" valueType="num">
                                      <p:cBhvr>
                                        <p:cTn id="8" dur="500" fill="hold"/>
                                        <p:tgtEl>
                                          <p:spTgt spid="134147"/>
                                        </p:tgtEl>
                                        <p:attrNameLst>
                                          <p:attrName>ppt_h</p:attrName>
                                        </p:attrNameLst>
                                      </p:cBhvr>
                                      <p:tavLst>
                                        <p:tav tm="0">
                                          <p:val>
                                            <p:fltVal val="0"/>
                                          </p:val>
                                        </p:tav>
                                        <p:tav tm="100000">
                                          <p:val>
                                            <p:strVal val="#ppt_h"/>
                                          </p:val>
                                        </p:tav>
                                      </p:tavLst>
                                    </p:anim>
                                    <p:animEffect transition="in" filter="fade">
                                      <p:cBhvr>
                                        <p:cTn id="9" dur="500"/>
                                        <p:tgtEl>
                                          <p:spTgt spid="134147"/>
                                        </p:tgtEl>
                                      </p:cBhvr>
                                    </p:animEffect>
                                  </p:childTnLst>
                                </p:cTn>
                              </p:par>
                              <p:par>
                                <p:cTn id="10" presetID="53" presetClass="entr" presetSubtype="0" fill="hold" nodeType="withEffect">
                                  <p:stCondLst>
                                    <p:cond delay="0"/>
                                  </p:stCondLst>
                                  <p:childTnLst>
                                    <p:set>
                                      <p:cBhvr>
                                        <p:cTn id="11" dur="1" fill="hold">
                                          <p:stCondLst>
                                            <p:cond delay="0"/>
                                          </p:stCondLst>
                                        </p:cTn>
                                        <p:tgtEl>
                                          <p:spTgt spid="134146"/>
                                        </p:tgtEl>
                                        <p:attrNameLst>
                                          <p:attrName>style.visibility</p:attrName>
                                        </p:attrNameLst>
                                      </p:cBhvr>
                                      <p:to>
                                        <p:strVal val="visible"/>
                                      </p:to>
                                    </p:set>
                                    <p:anim calcmode="lin" valueType="num">
                                      <p:cBhvr>
                                        <p:cTn id="12" dur="500" fill="hold"/>
                                        <p:tgtEl>
                                          <p:spTgt spid="134146"/>
                                        </p:tgtEl>
                                        <p:attrNameLst>
                                          <p:attrName>ppt_w</p:attrName>
                                        </p:attrNameLst>
                                      </p:cBhvr>
                                      <p:tavLst>
                                        <p:tav tm="0">
                                          <p:val>
                                            <p:fltVal val="0"/>
                                          </p:val>
                                        </p:tav>
                                        <p:tav tm="100000">
                                          <p:val>
                                            <p:strVal val="#ppt_w"/>
                                          </p:val>
                                        </p:tav>
                                      </p:tavLst>
                                    </p:anim>
                                    <p:anim calcmode="lin" valueType="num">
                                      <p:cBhvr>
                                        <p:cTn id="13" dur="500" fill="hold"/>
                                        <p:tgtEl>
                                          <p:spTgt spid="134146"/>
                                        </p:tgtEl>
                                        <p:attrNameLst>
                                          <p:attrName>ppt_h</p:attrName>
                                        </p:attrNameLst>
                                      </p:cBhvr>
                                      <p:tavLst>
                                        <p:tav tm="0">
                                          <p:val>
                                            <p:fltVal val="0"/>
                                          </p:val>
                                        </p:tav>
                                        <p:tav tm="100000">
                                          <p:val>
                                            <p:strVal val="#ppt_h"/>
                                          </p:val>
                                        </p:tav>
                                      </p:tavLst>
                                    </p:anim>
                                    <p:animEffect transition="in" filter="fade">
                                      <p:cBhvr>
                                        <p:cTn id="14" dur="500"/>
                                        <p:tgtEl>
                                          <p:spTgt spid="1341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grpId="1" nodeType="clickEffect">
                                  <p:stCondLst>
                                    <p:cond delay="0"/>
                                  </p:stCondLst>
                                  <p:childTnLst>
                                    <p:anim calcmode="lin" valueType="num">
                                      <p:cBhvr>
                                        <p:cTn id="18" dur="500"/>
                                        <p:tgtEl>
                                          <p:spTgt spid="134147"/>
                                        </p:tgtEl>
                                        <p:attrNameLst>
                                          <p:attrName>ppt_w</p:attrName>
                                        </p:attrNameLst>
                                      </p:cBhvr>
                                      <p:tavLst>
                                        <p:tav tm="0">
                                          <p:val>
                                            <p:strVal val="ppt_w"/>
                                          </p:val>
                                        </p:tav>
                                        <p:tav tm="100000">
                                          <p:val>
                                            <p:fltVal val="0"/>
                                          </p:val>
                                        </p:tav>
                                      </p:tavLst>
                                    </p:anim>
                                    <p:anim calcmode="lin" valueType="num">
                                      <p:cBhvr>
                                        <p:cTn id="19" dur="500"/>
                                        <p:tgtEl>
                                          <p:spTgt spid="134147"/>
                                        </p:tgtEl>
                                        <p:attrNameLst>
                                          <p:attrName>ppt_h</p:attrName>
                                        </p:attrNameLst>
                                      </p:cBhvr>
                                      <p:tavLst>
                                        <p:tav tm="0">
                                          <p:val>
                                            <p:strVal val="ppt_h"/>
                                          </p:val>
                                        </p:tav>
                                        <p:tav tm="100000">
                                          <p:val>
                                            <p:fltVal val="0"/>
                                          </p:val>
                                        </p:tav>
                                      </p:tavLst>
                                    </p:anim>
                                    <p:animEffect transition="out" filter="fade">
                                      <p:cBhvr>
                                        <p:cTn id="20" dur="500"/>
                                        <p:tgtEl>
                                          <p:spTgt spid="134147"/>
                                        </p:tgtEl>
                                      </p:cBhvr>
                                    </p:animEffect>
                                    <p:set>
                                      <p:cBhvr>
                                        <p:cTn id="21" dur="1" fill="hold">
                                          <p:stCondLst>
                                            <p:cond delay="499"/>
                                          </p:stCondLst>
                                        </p:cTn>
                                        <p:tgtEl>
                                          <p:spTgt spid="134147"/>
                                        </p:tgtEl>
                                        <p:attrNameLst>
                                          <p:attrName>style.visibility</p:attrName>
                                        </p:attrNameLst>
                                      </p:cBhvr>
                                      <p:to>
                                        <p:strVal val="hidden"/>
                                      </p:to>
                                    </p:set>
                                  </p:childTnLst>
                                </p:cTn>
                              </p:par>
                              <p:par>
                                <p:cTn id="22" presetID="53" presetClass="exit" presetSubtype="0" fill="hold" nodeType="withEffect">
                                  <p:stCondLst>
                                    <p:cond delay="0"/>
                                  </p:stCondLst>
                                  <p:childTnLst>
                                    <p:anim calcmode="lin" valueType="num">
                                      <p:cBhvr>
                                        <p:cTn id="23" dur="500"/>
                                        <p:tgtEl>
                                          <p:spTgt spid="134146"/>
                                        </p:tgtEl>
                                        <p:attrNameLst>
                                          <p:attrName>ppt_w</p:attrName>
                                        </p:attrNameLst>
                                      </p:cBhvr>
                                      <p:tavLst>
                                        <p:tav tm="0">
                                          <p:val>
                                            <p:strVal val="ppt_w"/>
                                          </p:val>
                                        </p:tav>
                                        <p:tav tm="100000">
                                          <p:val>
                                            <p:fltVal val="0"/>
                                          </p:val>
                                        </p:tav>
                                      </p:tavLst>
                                    </p:anim>
                                    <p:anim calcmode="lin" valueType="num">
                                      <p:cBhvr>
                                        <p:cTn id="24" dur="500"/>
                                        <p:tgtEl>
                                          <p:spTgt spid="134146"/>
                                        </p:tgtEl>
                                        <p:attrNameLst>
                                          <p:attrName>ppt_h</p:attrName>
                                        </p:attrNameLst>
                                      </p:cBhvr>
                                      <p:tavLst>
                                        <p:tav tm="0">
                                          <p:val>
                                            <p:strVal val="ppt_h"/>
                                          </p:val>
                                        </p:tav>
                                        <p:tav tm="100000">
                                          <p:val>
                                            <p:fltVal val="0"/>
                                          </p:val>
                                        </p:tav>
                                      </p:tavLst>
                                    </p:anim>
                                    <p:animEffect transition="out" filter="fade">
                                      <p:cBhvr>
                                        <p:cTn id="25" dur="500"/>
                                        <p:tgtEl>
                                          <p:spTgt spid="134146"/>
                                        </p:tgtEl>
                                      </p:cBhvr>
                                    </p:animEffect>
                                    <p:set>
                                      <p:cBhvr>
                                        <p:cTn id="26" dur="1" fill="hold">
                                          <p:stCondLst>
                                            <p:cond delay="499"/>
                                          </p:stCondLst>
                                        </p:cTn>
                                        <p:tgtEl>
                                          <p:spTgt spid="134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nimBg="1"/>
      <p:bldP spid="13414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truot tuyet"/>
          <p:cNvPicPr>
            <a:picLocks noChangeAspect="1" noChangeArrowheads="1"/>
          </p:cNvPicPr>
          <p:nvPr/>
        </p:nvPicPr>
        <p:blipFill>
          <a:blip r:embed="rId2"/>
          <a:srcRect/>
          <a:stretch>
            <a:fillRect/>
          </a:stretch>
        </p:blipFill>
        <p:spPr bwMode="auto">
          <a:xfrm>
            <a:off x="0" y="0"/>
            <a:ext cx="10972800" cy="6858000"/>
          </a:xfrm>
          <a:prstGeom prst="rect">
            <a:avLst/>
          </a:prstGeom>
          <a:noFill/>
          <a:ln w="9525">
            <a:noFill/>
            <a:miter lim="800000"/>
            <a:headEnd/>
            <a:tailEnd/>
          </a:ln>
        </p:spPr>
      </p:pic>
      <p:sp>
        <p:nvSpPr>
          <p:cNvPr id="20483" name="Text Box 3"/>
          <p:cNvSpPr txBox="1">
            <a:spLocks noChangeArrowheads="1"/>
          </p:cNvSpPr>
          <p:nvPr/>
        </p:nvSpPr>
        <p:spPr bwMode="auto">
          <a:xfrm>
            <a:off x="3657600" y="6400800"/>
            <a:ext cx="3565525"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           </a:t>
            </a:r>
            <a:endParaRPr lang="en-US">
              <a:solidFill>
                <a:srgbClr val="0000FF"/>
              </a:solidFill>
              <a:latin typeface="Tahoma" pitchFamily="34" charset="0"/>
            </a:endParaRPr>
          </a:p>
        </p:txBody>
      </p:sp>
      <p:sp>
        <p:nvSpPr>
          <p:cNvPr id="135172" name="Text Box 4"/>
          <p:cNvSpPr txBox="1">
            <a:spLocks noChangeArrowheads="1"/>
          </p:cNvSpPr>
          <p:nvPr/>
        </p:nvSpPr>
        <p:spPr bwMode="auto">
          <a:xfrm>
            <a:off x="0" y="0"/>
            <a:ext cx="3124200" cy="584200"/>
          </a:xfrm>
          <a:prstGeom prst="rect">
            <a:avLst/>
          </a:prstGeom>
          <a:solidFill>
            <a:srgbClr val="FFCCFF"/>
          </a:solidFill>
          <a:ln w="9525">
            <a:noFill/>
            <a:miter lim="800000"/>
            <a:headEnd/>
            <a:tailEnd/>
          </a:ln>
        </p:spPr>
        <p:txBody>
          <a:bodyPr>
            <a:spAutoFit/>
          </a:bodyPr>
          <a:lstStyle/>
          <a:p>
            <a:pPr>
              <a:spcBef>
                <a:spcPct val="50000"/>
              </a:spcBef>
            </a:pPr>
            <a:r>
              <a:rPr lang="en-US" sz="3200" b="1">
                <a:solidFill>
                  <a:srgbClr val="0000FF"/>
                </a:solidFill>
                <a:latin typeface="Times New Roman" pitchFamily="18" charset="0"/>
              </a:rPr>
              <a:t>môn trượt tuyết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wedge">
                                      <p:cBhvr>
                                        <p:cTn id="7" dur="500"/>
                                        <p:tgtEl>
                                          <p:spTgt spid="135172"/>
                                        </p:tgtEl>
                                      </p:cBhvr>
                                    </p:animEffect>
                                  </p:childTnLst>
                                </p:cTn>
                              </p:par>
                              <p:par>
                                <p:cTn id="8" presetID="20" presetClass="entr" presetSubtype="0" fill="hold" nodeType="withEffect">
                                  <p:stCondLst>
                                    <p:cond delay="0"/>
                                  </p:stCondLst>
                                  <p:childTnLst>
                                    <p:set>
                                      <p:cBhvr>
                                        <p:cTn id="9" dur="1" fill="hold">
                                          <p:stCondLst>
                                            <p:cond delay="0"/>
                                          </p:stCondLst>
                                        </p:cTn>
                                        <p:tgtEl>
                                          <p:spTgt spid="135170"/>
                                        </p:tgtEl>
                                        <p:attrNameLst>
                                          <p:attrName>style.visibility</p:attrName>
                                        </p:attrNameLst>
                                      </p:cBhvr>
                                      <p:to>
                                        <p:strVal val="visible"/>
                                      </p:to>
                                    </p:set>
                                    <p:animEffect transition="in" filter="wedge">
                                      <p:cBhvr>
                                        <p:cTn id="10" dur="500"/>
                                        <p:tgtEl>
                                          <p:spTgt spid="13517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4" fill="hold" grpId="1" nodeType="clickEffect">
                                  <p:stCondLst>
                                    <p:cond delay="0"/>
                                  </p:stCondLst>
                                  <p:childTnLst>
                                    <p:animEffect transition="out" filter="wheel(4)">
                                      <p:cBhvr>
                                        <p:cTn id="14" dur="500"/>
                                        <p:tgtEl>
                                          <p:spTgt spid="135172"/>
                                        </p:tgtEl>
                                      </p:cBhvr>
                                    </p:animEffect>
                                    <p:set>
                                      <p:cBhvr>
                                        <p:cTn id="15" dur="1" fill="hold">
                                          <p:stCondLst>
                                            <p:cond delay="499"/>
                                          </p:stCondLst>
                                        </p:cTn>
                                        <p:tgtEl>
                                          <p:spTgt spid="135172"/>
                                        </p:tgtEl>
                                        <p:attrNameLst>
                                          <p:attrName>style.visibility</p:attrName>
                                        </p:attrNameLst>
                                      </p:cBhvr>
                                      <p:to>
                                        <p:strVal val="hidden"/>
                                      </p:to>
                                    </p:set>
                                  </p:childTnLst>
                                </p:cTn>
                              </p:par>
                              <p:par>
                                <p:cTn id="16" presetID="21" presetClass="exit" presetSubtype="4" fill="hold" nodeType="withEffect">
                                  <p:stCondLst>
                                    <p:cond delay="0"/>
                                  </p:stCondLst>
                                  <p:childTnLst>
                                    <p:animEffect transition="out" filter="wheel(4)">
                                      <p:cBhvr>
                                        <p:cTn id="17" dur="500"/>
                                        <p:tgtEl>
                                          <p:spTgt spid="135170"/>
                                        </p:tgtEl>
                                      </p:cBhvr>
                                    </p:animEffect>
                                    <p:set>
                                      <p:cBhvr>
                                        <p:cTn id="18" dur="1" fill="hold">
                                          <p:stCondLst>
                                            <p:cond delay="499"/>
                                          </p:stCondLst>
                                        </p:cTn>
                                        <p:tgtEl>
                                          <p:spTgt spid="135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nimBg="1"/>
      <p:bldP spid="13517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B009"/>
          <p:cNvPicPr>
            <a:picLocks noGrp="1" noChangeAspect="1" noChangeArrowheads="1"/>
          </p:cNvPicPr>
          <p:nvPr>
            <p:ph sz="half" idx="1"/>
          </p:nvPr>
        </p:nvPicPr>
        <p:blipFill>
          <a:blip r:embed="rId3"/>
          <a:srcRect/>
          <a:stretch>
            <a:fillRect/>
          </a:stretch>
        </p:blipFill>
        <p:spPr>
          <a:xfrm>
            <a:off x="0" y="0"/>
            <a:ext cx="6858000" cy="6858000"/>
          </a:xfrm>
          <a:noFill/>
        </p:spPr>
      </p:pic>
      <p:graphicFrame>
        <p:nvGraphicFramePr>
          <p:cNvPr id="136199" name="Object 7"/>
          <p:cNvGraphicFramePr>
            <a:graphicFrameLocks noChangeAspect="1"/>
          </p:cNvGraphicFramePr>
          <p:nvPr>
            <p:ph sz="half" idx="2"/>
          </p:nvPr>
        </p:nvGraphicFramePr>
        <p:xfrm>
          <a:off x="9199563" y="4267200"/>
          <a:ext cx="1773237" cy="2590800"/>
        </p:xfrm>
        <a:graphic>
          <a:graphicData uri="http://schemas.openxmlformats.org/presentationml/2006/ole">
            <p:oleObj spid="_x0000_s1026" name="Clip" r:id="rId4" imgW="1999440" imgH="1831320" progId="">
              <p:embed/>
            </p:oleObj>
          </a:graphicData>
        </a:graphic>
      </p:graphicFrame>
      <p:sp>
        <p:nvSpPr>
          <p:cNvPr id="136201" name="WordArt 9"/>
          <p:cNvSpPr>
            <a:spLocks noChangeArrowheads="1" noChangeShapeType="1" noTextEdit="1"/>
          </p:cNvSpPr>
          <p:nvPr/>
        </p:nvSpPr>
        <p:spPr bwMode="auto">
          <a:xfrm rot="5400000">
            <a:off x="5067300" y="2324100"/>
            <a:ext cx="6324600" cy="2133600"/>
          </a:xfrm>
          <a:prstGeom prst="rect">
            <a:avLst/>
          </a:prstGeom>
        </p:spPr>
        <p:txBody>
          <a:bodyPr vert="wordArtVert" wrap="none" fromWordArt="1">
            <a:prstTxWarp prst="textWave4">
              <a:avLst>
                <a:gd name="adj1" fmla="val 13005"/>
                <a:gd name="adj2" fmla="val 0"/>
              </a:avLst>
            </a:prstTxWarp>
          </a:bodyPr>
          <a:lstStyle/>
          <a:p>
            <a:pPr algn="ctr" fontAlgn="auto"/>
            <a:r>
              <a:rPr lang="en-US" sz="3600" kern="10">
                <a:ln w="9525">
                  <a:noFill/>
                  <a:round/>
                  <a:headEnd/>
                  <a:tailEnd/>
                </a:ln>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Times New Roman"/>
                <a:cs typeface="Times New Roman"/>
              </a:rPr>
              <a:t>KHỎE ĐỂ HỌC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diamond(in)">
                                      <p:cBhvr>
                                        <p:cTn id="7" dur="2000"/>
                                        <p:tgtEl>
                                          <p:spTgt spid="136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6199"/>
                                        </p:tgtEl>
                                        <p:attrNameLst>
                                          <p:attrName>style.visibility</p:attrName>
                                        </p:attrNameLst>
                                      </p:cBhvr>
                                      <p:to>
                                        <p:strVal val="visible"/>
                                      </p:to>
                                    </p:set>
                                    <p:anim calcmode="lin" valueType="num">
                                      <p:cBhvr additive="base">
                                        <p:cTn id="12" dur="500" fill="hold"/>
                                        <p:tgtEl>
                                          <p:spTgt spid="136199"/>
                                        </p:tgtEl>
                                        <p:attrNameLst>
                                          <p:attrName>ppt_x</p:attrName>
                                        </p:attrNameLst>
                                      </p:cBhvr>
                                      <p:tavLst>
                                        <p:tav tm="0">
                                          <p:val>
                                            <p:strVal val="#ppt_x"/>
                                          </p:val>
                                        </p:tav>
                                        <p:tav tm="100000">
                                          <p:val>
                                            <p:strVal val="#ppt_x"/>
                                          </p:val>
                                        </p:tav>
                                      </p:tavLst>
                                    </p:anim>
                                    <p:anim calcmode="lin" valueType="num">
                                      <p:cBhvr additive="base">
                                        <p:cTn id="13" dur="500" fill="hold"/>
                                        <p:tgtEl>
                                          <p:spTgt spid="1361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36201"/>
                                        </p:tgtEl>
                                        <p:attrNameLst>
                                          <p:attrName>style.visibility</p:attrName>
                                        </p:attrNameLst>
                                      </p:cBhvr>
                                      <p:to>
                                        <p:strVal val="visible"/>
                                      </p:to>
                                    </p:set>
                                    <p:animEffect transition="in" filter="wedge">
                                      <p:cBhvr>
                                        <p:cTn id="18" dur="2000"/>
                                        <p:tgtEl>
                                          <p:spTgt spid="136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0" y="457200"/>
            <a:ext cx="10972800" cy="838200"/>
          </a:xfrm>
          <a:noFill/>
        </p:spPr>
        <p:txBody>
          <a:bodyPr/>
          <a:lstStyle/>
          <a:p>
            <a:pPr marL="609600" indent="-609600" eaLnBrk="1" hangingPunct="1">
              <a:lnSpc>
                <a:spcPct val="80000"/>
              </a:lnSpc>
              <a:buFontTx/>
              <a:buNone/>
            </a:pPr>
            <a:r>
              <a:rPr lang="en-US" sz="4000" b="1" u="sng" smtClean="0">
                <a:solidFill>
                  <a:srgbClr val="0000FF"/>
                </a:solidFill>
                <a:effectLst/>
                <a:latin typeface="Times New Roman" pitchFamily="18" charset="0"/>
              </a:rPr>
              <a:t>Bài 3</a:t>
            </a:r>
            <a:r>
              <a:rPr lang="en-US" sz="4000" b="1" smtClean="0">
                <a:solidFill>
                  <a:srgbClr val="0000FF"/>
                </a:solidFill>
                <a:effectLst/>
                <a:latin typeface="Times New Roman" pitchFamily="18" charset="0"/>
              </a:rPr>
              <a:t>: Tìm những từ ngữ thích hợp với mỗi chỗ trống để hoàn chỉnh các thành ngữ sau:</a:t>
            </a:r>
          </a:p>
          <a:p>
            <a:pPr marL="609600" indent="-609600" eaLnBrk="1" hangingPunct="1">
              <a:lnSpc>
                <a:spcPct val="80000"/>
              </a:lnSpc>
              <a:buFontTx/>
              <a:buNone/>
            </a:pPr>
            <a:endParaRPr lang="en-US" sz="2800" smtClean="0">
              <a:solidFill>
                <a:srgbClr val="000000"/>
              </a:solidFill>
              <a:effectLst/>
              <a:latin typeface="Times New Roman" pitchFamily="18" charset="0"/>
            </a:endParaRPr>
          </a:p>
          <a:p>
            <a:pPr marL="609600" indent="-609600" eaLnBrk="1" hangingPunct="1">
              <a:lnSpc>
                <a:spcPct val="80000"/>
              </a:lnSpc>
              <a:buFontTx/>
              <a:buNone/>
            </a:pPr>
            <a:endParaRPr lang="en-US" sz="2800" smtClean="0">
              <a:solidFill>
                <a:srgbClr val="000000"/>
              </a:solidFill>
              <a:effectLst/>
              <a:latin typeface="Times New Roman" pitchFamily="18" charset="0"/>
            </a:endParaRPr>
          </a:p>
          <a:p>
            <a:pPr marL="609600" indent="-609600" eaLnBrk="1" hangingPunct="1">
              <a:lnSpc>
                <a:spcPct val="80000"/>
              </a:lnSpc>
              <a:buFontTx/>
              <a:buNone/>
            </a:pPr>
            <a:endParaRPr lang="en-US" sz="2800" smtClean="0">
              <a:solidFill>
                <a:srgbClr val="000000"/>
              </a:solidFill>
              <a:effectLst/>
              <a:latin typeface="Times New Roman" pitchFamily="18" charset="0"/>
            </a:endParaRPr>
          </a:p>
          <a:p>
            <a:pPr marL="609600" indent="-609600" eaLnBrk="1" hangingPunct="1">
              <a:lnSpc>
                <a:spcPct val="80000"/>
              </a:lnSpc>
              <a:buFontTx/>
              <a:buAutoNum type="alphaLcPeriod"/>
            </a:pPr>
            <a:r>
              <a:rPr lang="en-US" sz="2800" smtClean="0">
                <a:solidFill>
                  <a:srgbClr val="000000"/>
                </a:solidFill>
                <a:effectLst/>
                <a:latin typeface="Times New Roman" pitchFamily="18" charset="0"/>
              </a:rPr>
              <a:t>Khoẻ như</a:t>
            </a:r>
          </a:p>
          <a:p>
            <a:pPr marL="609600" indent="-609600" eaLnBrk="1" hangingPunct="1">
              <a:lnSpc>
                <a:spcPct val="80000"/>
              </a:lnSpc>
              <a:buFontTx/>
              <a:buNone/>
            </a:pPr>
            <a:endParaRPr lang="en-US" sz="2800" smtClean="0">
              <a:solidFill>
                <a:schemeClr val="bg1"/>
              </a:solidFill>
              <a:effectLst/>
              <a:latin typeface="Times New Roman" pitchFamily="18" charset="0"/>
            </a:endParaRPr>
          </a:p>
          <a:p>
            <a:pPr marL="609600" indent="-609600" eaLnBrk="1" hangingPunct="1">
              <a:lnSpc>
                <a:spcPct val="80000"/>
              </a:lnSpc>
              <a:buFontTx/>
              <a:buNone/>
            </a:pPr>
            <a:r>
              <a:rPr lang="en-US" sz="2800" smtClean="0">
                <a:solidFill>
                  <a:srgbClr val="000000"/>
                </a:solidFill>
                <a:effectLst/>
                <a:latin typeface="Times New Roman" pitchFamily="18" charset="0"/>
              </a:rPr>
              <a:t>b.    Nhanh như            </a:t>
            </a:r>
            <a:endParaRPr lang="en-US" sz="2400" smtClean="0">
              <a:solidFill>
                <a:schemeClr val="bg1"/>
              </a:solidFill>
              <a:effectLst/>
              <a:latin typeface="Times New Roman" pitchFamily="18" charset="0"/>
            </a:endParaRPr>
          </a:p>
        </p:txBody>
      </p:sp>
      <p:sp>
        <p:nvSpPr>
          <p:cNvPr id="109572" name="Rectangle 4"/>
          <p:cNvSpPr>
            <a:spLocks noRot="1" noChangeArrowheads="1"/>
          </p:cNvSpPr>
          <p:nvPr/>
        </p:nvSpPr>
        <p:spPr bwMode="auto">
          <a:xfrm>
            <a:off x="3251200" y="3738563"/>
            <a:ext cx="1189038" cy="6858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a:solidFill>
                  <a:srgbClr val="FF0000"/>
                </a:solidFill>
                <a:effectLst>
                  <a:outerShdw blurRad="38100" dist="38100" dir="2700000" algn="tl">
                    <a:srgbClr val="000000"/>
                  </a:outerShdw>
                </a:effectLst>
                <a:latin typeface="Times New Roman" pitchFamily="18" charset="0"/>
              </a:rPr>
              <a:t> điện</a:t>
            </a:r>
            <a:r>
              <a:rPr lang="en-US" sz="2800">
                <a:effectLst>
                  <a:outerShdw blurRad="38100" dist="38100" dir="2700000" algn="tl">
                    <a:srgbClr val="000000"/>
                  </a:outerShdw>
                </a:effectLst>
                <a:latin typeface="Times New Roman" pitchFamily="18" charset="0"/>
              </a:rPr>
              <a:t>                    </a:t>
            </a:r>
          </a:p>
        </p:txBody>
      </p:sp>
      <p:sp>
        <p:nvSpPr>
          <p:cNvPr id="109573" name="Rectangle 5"/>
          <p:cNvSpPr>
            <a:spLocks noRot="1" noChangeArrowheads="1"/>
          </p:cNvSpPr>
          <p:nvPr/>
        </p:nvSpPr>
        <p:spPr bwMode="auto">
          <a:xfrm>
            <a:off x="3475038" y="3733800"/>
            <a:ext cx="822325" cy="609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a:solidFill>
                  <a:srgbClr val="FF0000"/>
                </a:solidFill>
                <a:effectLst>
                  <a:outerShdw blurRad="38100" dist="38100" dir="2700000" algn="tl">
                    <a:srgbClr val="000000"/>
                  </a:outerShdw>
                </a:effectLst>
                <a:latin typeface="Times New Roman" pitchFamily="18" charset="0"/>
              </a:rPr>
              <a:t>gió</a:t>
            </a:r>
            <a:r>
              <a:rPr lang="en-US" sz="2800">
                <a:effectLst>
                  <a:outerShdw blurRad="38100" dist="38100" dir="2700000" algn="tl">
                    <a:srgbClr val="000000"/>
                  </a:outerShdw>
                </a:effectLst>
                <a:latin typeface="Times New Roman" pitchFamily="18" charset="0"/>
              </a:rPr>
              <a:t>                   </a:t>
            </a:r>
          </a:p>
        </p:txBody>
      </p:sp>
      <p:sp>
        <p:nvSpPr>
          <p:cNvPr id="109574" name="Rectangle 6"/>
          <p:cNvSpPr>
            <a:spLocks noRot="1" noChangeArrowheads="1"/>
          </p:cNvSpPr>
          <p:nvPr/>
        </p:nvSpPr>
        <p:spPr bwMode="auto">
          <a:xfrm>
            <a:off x="3475038" y="3733800"/>
            <a:ext cx="1189037" cy="609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a:solidFill>
                  <a:srgbClr val="FF0000"/>
                </a:solidFill>
                <a:effectLst>
                  <a:outerShdw blurRad="38100" dist="38100" dir="2700000" algn="tl">
                    <a:srgbClr val="000000"/>
                  </a:outerShdw>
                </a:effectLst>
                <a:latin typeface="Times New Roman" pitchFamily="18" charset="0"/>
              </a:rPr>
              <a:t>chớp</a:t>
            </a:r>
            <a:r>
              <a:rPr lang="en-US" sz="2800">
                <a:effectLst>
                  <a:outerShdw blurRad="38100" dist="38100" dir="2700000" algn="tl">
                    <a:srgbClr val="000000"/>
                  </a:outerShdw>
                </a:effectLst>
                <a:latin typeface="Times New Roman" pitchFamily="18" charset="0"/>
              </a:rPr>
              <a:t>         </a:t>
            </a:r>
          </a:p>
        </p:txBody>
      </p:sp>
      <p:sp>
        <p:nvSpPr>
          <p:cNvPr id="109575" name="Rectangle 7"/>
          <p:cNvSpPr>
            <a:spLocks noRot="1" noChangeArrowheads="1"/>
          </p:cNvSpPr>
          <p:nvPr/>
        </p:nvSpPr>
        <p:spPr bwMode="auto">
          <a:xfrm>
            <a:off x="4114800" y="3733800"/>
            <a:ext cx="4389438" cy="609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a:solidFill>
                  <a:srgbClr val="FF0000"/>
                </a:solidFill>
                <a:effectLst>
                  <a:outerShdw blurRad="38100" dist="38100" dir="2700000" algn="tl">
                    <a:srgbClr val="000000"/>
                  </a:outerShdw>
                </a:effectLst>
                <a:latin typeface="Times New Roman" pitchFamily="18" charset="0"/>
              </a:rPr>
              <a:t>(        ,       ,       ,... )        </a:t>
            </a:r>
          </a:p>
        </p:txBody>
      </p:sp>
      <p:sp>
        <p:nvSpPr>
          <p:cNvPr id="109576" name="Text Box 8"/>
          <p:cNvSpPr txBox="1">
            <a:spLocks noChangeArrowheads="1"/>
          </p:cNvSpPr>
          <p:nvPr/>
        </p:nvSpPr>
        <p:spPr bwMode="auto">
          <a:xfrm>
            <a:off x="4389438" y="3733800"/>
            <a:ext cx="3230562" cy="519113"/>
          </a:xfrm>
          <a:prstGeom prst="rect">
            <a:avLst/>
          </a:prstGeom>
          <a:noFill/>
          <a:ln w="9525">
            <a:noFill/>
            <a:miter lim="800000"/>
            <a:headEnd/>
            <a:tailEnd/>
          </a:ln>
        </p:spPr>
        <p:txBody>
          <a:bodyPr>
            <a:spAutoFit/>
          </a:bodyPr>
          <a:lstStyle/>
          <a:p>
            <a:pPr>
              <a:spcBef>
                <a:spcPct val="50000"/>
              </a:spcBef>
            </a:pPr>
            <a:r>
              <a:rPr lang="en-US" sz="2800">
                <a:solidFill>
                  <a:srgbClr val="6767FF"/>
                </a:solidFill>
                <a:latin typeface="Times New Roman" pitchFamily="18" charset="0"/>
              </a:rPr>
              <a:t>M:</a:t>
            </a:r>
            <a:r>
              <a:rPr lang="en-US" sz="2800">
                <a:solidFill>
                  <a:srgbClr val="FF0000"/>
                </a:solidFill>
                <a:latin typeface="Times New Roman" pitchFamily="18" charset="0"/>
              </a:rPr>
              <a:t>Nhanh như </a:t>
            </a:r>
            <a:r>
              <a:rPr lang="en-US" sz="2800">
                <a:solidFill>
                  <a:schemeClr val="bg1"/>
                </a:solidFill>
                <a:latin typeface="Times New Roman" pitchFamily="18" charset="0"/>
              </a:rPr>
              <a:t>cắt</a:t>
            </a:r>
            <a:endParaRPr lang="en-US" sz="2800">
              <a:solidFill>
                <a:srgbClr val="FF0000"/>
              </a:solidFill>
              <a:latin typeface="Times New Roman" pitchFamily="18" charset="0"/>
            </a:endParaRPr>
          </a:p>
        </p:txBody>
      </p:sp>
      <p:sp>
        <p:nvSpPr>
          <p:cNvPr id="109578" name="Rectangle 10"/>
          <p:cNvSpPr>
            <a:spLocks noRot="1" noChangeArrowheads="1"/>
          </p:cNvSpPr>
          <p:nvPr/>
        </p:nvSpPr>
        <p:spPr bwMode="auto">
          <a:xfrm>
            <a:off x="3382963" y="3733800"/>
            <a:ext cx="1554162" cy="5334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a:solidFill>
                  <a:srgbClr val="000000"/>
                </a:solidFill>
                <a:effectLst>
                  <a:outerShdw blurRad="38100" dist="38100" dir="2700000" algn="tl">
                    <a:srgbClr val="FFFFFF"/>
                  </a:outerShdw>
                </a:effectLst>
                <a:latin typeface="Times New Roman" pitchFamily="18" charset="0"/>
              </a:rPr>
              <a:t>..........</a:t>
            </a:r>
            <a:r>
              <a:rPr lang="en-US" sz="2800">
                <a:effectLst>
                  <a:outerShdw blurRad="38100" dist="38100" dir="2700000" algn="tl">
                    <a:srgbClr val="000000"/>
                  </a:outerShdw>
                </a:effectLst>
                <a:latin typeface="Times New Roman" pitchFamily="18" charset="0"/>
              </a:rPr>
              <a:t>                 </a:t>
            </a:r>
            <a:endParaRPr lang="en-US" sz="2800">
              <a:solidFill>
                <a:schemeClr val="hlink"/>
              </a:solidFill>
              <a:effectLst>
                <a:outerShdw blurRad="38100" dist="38100" dir="2700000" algn="tl">
                  <a:srgbClr val="000000"/>
                </a:outerShdw>
              </a:effectLst>
              <a:latin typeface="Times New Roman" pitchFamily="18" charset="0"/>
            </a:endParaRPr>
          </a:p>
        </p:txBody>
      </p:sp>
      <p:sp>
        <p:nvSpPr>
          <p:cNvPr id="109579" name="Rectangle 11"/>
          <p:cNvSpPr>
            <a:spLocks noRot="1" noChangeArrowheads="1"/>
          </p:cNvSpPr>
          <p:nvPr/>
        </p:nvSpPr>
        <p:spPr bwMode="auto">
          <a:xfrm>
            <a:off x="3382963" y="2871788"/>
            <a:ext cx="1189037" cy="490537"/>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a:solidFill>
                  <a:srgbClr val="FF0000"/>
                </a:solidFill>
                <a:effectLst>
                  <a:outerShdw blurRad="38100" dist="38100" dir="2700000" algn="tl">
                    <a:srgbClr val="000000"/>
                  </a:outerShdw>
                </a:effectLst>
                <a:latin typeface="Times New Roman" pitchFamily="18" charset="0"/>
              </a:rPr>
              <a:t> trâu</a:t>
            </a:r>
            <a:endParaRPr lang="en-US" sz="2800">
              <a:solidFill>
                <a:schemeClr val="hlink"/>
              </a:solidFill>
              <a:effectLst>
                <a:outerShdw blurRad="38100" dist="38100" dir="2700000" algn="tl">
                  <a:srgbClr val="000000"/>
                </a:outerShdw>
              </a:effectLst>
              <a:latin typeface="Times New Roman" pitchFamily="18" charset="0"/>
            </a:endParaRPr>
          </a:p>
        </p:txBody>
      </p:sp>
      <p:sp>
        <p:nvSpPr>
          <p:cNvPr id="109580" name="Rectangle 12"/>
          <p:cNvSpPr>
            <a:spLocks noRot="1" noChangeArrowheads="1"/>
          </p:cNvSpPr>
          <p:nvPr/>
        </p:nvSpPr>
        <p:spPr bwMode="auto">
          <a:xfrm>
            <a:off x="3382963" y="2819400"/>
            <a:ext cx="1096962" cy="50165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a:solidFill>
                  <a:srgbClr val="FF0000"/>
                </a:solidFill>
                <a:effectLst>
                  <a:outerShdw blurRad="38100" dist="38100" dir="2700000" algn="tl">
                    <a:srgbClr val="000000"/>
                  </a:outerShdw>
                </a:effectLst>
                <a:latin typeface="Times New Roman" pitchFamily="18" charset="0"/>
              </a:rPr>
              <a:t>hùm </a:t>
            </a:r>
            <a:r>
              <a:rPr lang="en-US" sz="2800">
                <a:effectLst>
                  <a:outerShdw blurRad="38100" dist="38100" dir="2700000" algn="tl">
                    <a:srgbClr val="000000"/>
                  </a:outerShdw>
                </a:effectLst>
                <a:latin typeface="Times New Roman" pitchFamily="18" charset="0"/>
              </a:rPr>
              <a:t>                   </a:t>
            </a:r>
            <a:endParaRPr lang="en-US" sz="2800">
              <a:solidFill>
                <a:schemeClr val="hlink"/>
              </a:solidFill>
              <a:effectLst>
                <a:outerShdw blurRad="38100" dist="38100" dir="2700000" algn="tl">
                  <a:srgbClr val="000000"/>
                </a:outerShdw>
              </a:effectLst>
              <a:latin typeface="Times New Roman" pitchFamily="18" charset="0"/>
            </a:endParaRPr>
          </a:p>
        </p:txBody>
      </p:sp>
      <p:sp>
        <p:nvSpPr>
          <p:cNvPr id="109581" name="Rectangle 13"/>
          <p:cNvSpPr>
            <a:spLocks noRot="1" noChangeArrowheads="1"/>
          </p:cNvSpPr>
          <p:nvPr/>
        </p:nvSpPr>
        <p:spPr bwMode="auto">
          <a:xfrm>
            <a:off x="3382963" y="2890838"/>
            <a:ext cx="1554162" cy="533400"/>
          </a:xfrm>
          <a:prstGeom prst="rect">
            <a:avLst/>
          </a:prstGeom>
          <a:noFill/>
          <a:ln w="9525">
            <a:noFill/>
            <a:miter lim="800000"/>
            <a:headEnd/>
            <a:tailEnd/>
          </a:ln>
        </p:spPr>
        <p:txBody>
          <a:bodyPr/>
          <a:lstStyle/>
          <a:p>
            <a:pPr marL="609600" indent="-609600" eaLnBrk="1" hangingPunct="1">
              <a:spcBef>
                <a:spcPct val="20000"/>
              </a:spcBef>
              <a:buClr>
                <a:schemeClr val="hlink"/>
              </a:buClr>
              <a:buSzPct val="120000"/>
            </a:pPr>
            <a:r>
              <a:rPr lang="en-US" sz="2800">
                <a:solidFill>
                  <a:srgbClr val="000000"/>
                </a:solidFill>
                <a:latin typeface="Times New Roman" pitchFamily="18" charset="0"/>
              </a:rPr>
              <a:t>..........</a:t>
            </a:r>
            <a:r>
              <a:rPr lang="en-US" sz="2800">
                <a:latin typeface="Times New Roman" pitchFamily="18" charset="0"/>
              </a:rPr>
              <a:t>                 </a:t>
            </a:r>
            <a:endParaRPr lang="en-US" sz="2800">
              <a:solidFill>
                <a:schemeClr val="hlink"/>
              </a:solidFill>
              <a:latin typeface="Times New Roman" pitchFamily="18" charset="0"/>
            </a:endParaRPr>
          </a:p>
        </p:txBody>
      </p:sp>
      <p:sp>
        <p:nvSpPr>
          <p:cNvPr id="109582" name="Rectangle 14"/>
          <p:cNvSpPr>
            <a:spLocks noRot="1" noChangeArrowheads="1"/>
          </p:cNvSpPr>
          <p:nvPr/>
        </p:nvSpPr>
        <p:spPr bwMode="auto">
          <a:xfrm>
            <a:off x="3475038" y="3733800"/>
            <a:ext cx="914400" cy="609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a:solidFill>
                  <a:srgbClr val="FF0000"/>
                </a:solidFill>
                <a:effectLst>
                  <a:outerShdw blurRad="38100" dist="38100" dir="2700000" algn="tl">
                    <a:srgbClr val="000000"/>
                  </a:outerShdw>
                </a:effectLst>
                <a:latin typeface="Times New Roman" pitchFamily="18" charset="0"/>
              </a:rPr>
              <a:t>sóc</a:t>
            </a:r>
            <a:r>
              <a:rPr lang="en-US" sz="2800">
                <a:effectLst>
                  <a:outerShdw blurRad="38100" dist="38100" dir="2700000" algn="tl">
                    <a:srgbClr val="000000"/>
                  </a:outerShdw>
                </a:effectLst>
                <a:latin typeface="Times New Roman" pitchFamily="18" charset="0"/>
              </a:rPr>
              <a:t>                   </a:t>
            </a:r>
          </a:p>
        </p:txBody>
      </p:sp>
      <p:sp>
        <p:nvSpPr>
          <p:cNvPr id="109586" name="Text Box 18"/>
          <p:cNvSpPr txBox="1">
            <a:spLocks noChangeArrowheads="1"/>
          </p:cNvSpPr>
          <p:nvPr/>
        </p:nvSpPr>
        <p:spPr bwMode="auto">
          <a:xfrm>
            <a:off x="5668963" y="2895600"/>
            <a:ext cx="3657600" cy="519113"/>
          </a:xfrm>
          <a:prstGeom prst="rect">
            <a:avLst/>
          </a:prstGeom>
          <a:noFill/>
          <a:ln w="9525">
            <a:noFill/>
            <a:miter lim="800000"/>
            <a:headEnd/>
            <a:tailEnd/>
          </a:ln>
        </p:spPr>
        <p:txBody>
          <a:bodyPr>
            <a:spAutoFit/>
          </a:bodyPr>
          <a:lstStyle/>
          <a:p>
            <a:pPr>
              <a:spcBef>
                <a:spcPct val="50000"/>
              </a:spcBef>
            </a:pPr>
            <a:r>
              <a:rPr lang="en-US" sz="2800">
                <a:solidFill>
                  <a:srgbClr val="6767FF"/>
                </a:solidFill>
                <a:latin typeface="Times New Roman" pitchFamily="18" charset="0"/>
              </a:rPr>
              <a:t>M : </a:t>
            </a:r>
            <a:r>
              <a:rPr lang="en-US" sz="2800">
                <a:solidFill>
                  <a:srgbClr val="FF0000"/>
                </a:solidFill>
                <a:latin typeface="Times New Roman" pitchFamily="18" charset="0"/>
              </a:rPr>
              <a:t>Khoẻ như</a:t>
            </a:r>
            <a:r>
              <a:rPr lang="en-US" sz="2800">
                <a:solidFill>
                  <a:srgbClr val="6767FF"/>
                </a:solidFill>
                <a:latin typeface="Times New Roman" pitchFamily="18" charset="0"/>
              </a:rPr>
              <a:t> </a:t>
            </a:r>
            <a:r>
              <a:rPr lang="en-US" sz="2800">
                <a:solidFill>
                  <a:schemeClr val="bg1"/>
                </a:solidFill>
                <a:latin typeface="Times New Roman" pitchFamily="18" charset="0"/>
              </a:rPr>
              <a:t>voi</a:t>
            </a:r>
          </a:p>
        </p:txBody>
      </p:sp>
      <p:sp>
        <p:nvSpPr>
          <p:cNvPr id="109587" name="Rectangle 19"/>
          <p:cNvSpPr>
            <a:spLocks noRot="1" noChangeArrowheads="1"/>
          </p:cNvSpPr>
          <p:nvPr/>
        </p:nvSpPr>
        <p:spPr bwMode="auto">
          <a:xfrm>
            <a:off x="4114800" y="2867025"/>
            <a:ext cx="2011363" cy="609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a:solidFill>
                  <a:srgbClr val="FF0000"/>
                </a:solidFill>
                <a:effectLst>
                  <a:outerShdw blurRad="38100" dist="38100" dir="2700000" algn="tl">
                    <a:srgbClr val="000000"/>
                  </a:outerShdw>
                </a:effectLst>
                <a:latin typeface="Times New Roman" pitchFamily="18" charset="0"/>
              </a:rPr>
              <a:t>(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9571">
                                            <p:txEl>
                                              <p:pRg st="0" end="0"/>
                                            </p:txEl>
                                          </p:spTgt>
                                        </p:tgtEl>
                                        <p:attrNameLst>
                                          <p:attrName>style.visibility</p:attrName>
                                        </p:attrNameLst>
                                      </p:cBhvr>
                                      <p:to>
                                        <p:strVal val="visible"/>
                                      </p:to>
                                    </p:set>
                                    <p:anim calcmode="discrete" valueType="clr">
                                      <p:cBhvr override="childStyle">
                                        <p:cTn id="7" dur="80"/>
                                        <p:tgtEl>
                                          <p:spTgt spid="1095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957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957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9571">
                                            <p:txEl>
                                              <p:pRg st="4" end="4"/>
                                            </p:txEl>
                                          </p:spTgt>
                                        </p:tgtEl>
                                        <p:attrNameLst>
                                          <p:attrName>style.visibility</p:attrName>
                                        </p:attrNameLst>
                                      </p:cBhvr>
                                      <p:to>
                                        <p:strVal val="visible"/>
                                      </p:to>
                                    </p:set>
                                    <p:anim calcmode="discrete" valueType="clr">
                                      <p:cBhvr override="childStyle">
                                        <p:cTn id="14" dur="80"/>
                                        <p:tgtEl>
                                          <p:spTgt spid="10957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9571">
                                            <p:txEl>
                                              <p:pRg st="4" end="4"/>
                                            </p:txEl>
                                          </p:spTgt>
                                        </p:tgtEl>
                                        <p:attrNameLst>
                                          <p:attrName>fillcolor</p:attrName>
                                        </p:attrNameLst>
                                      </p:cBhvr>
                                      <p:tavLst>
                                        <p:tav tm="0">
                                          <p:val>
                                            <p:clrVal>
                                              <a:schemeClr val="accent2"/>
                                            </p:clrVal>
                                          </p:val>
                                        </p:tav>
                                        <p:tav tm="50000">
                                          <p:val>
                                            <p:clrVal>
                                              <a:schemeClr val="hlink"/>
                                            </p:clrVal>
                                          </p:val>
                                        </p:tav>
                                      </p:tavLst>
                                    </p:anim>
                                    <p:set>
                                      <p:cBhvr>
                                        <p:cTn id="16" dur="80"/>
                                        <p:tgtEl>
                                          <p:spTgt spid="109571">
                                            <p:txEl>
                                              <p:pRg st="4" end="4"/>
                                            </p:txEl>
                                          </p:spTgt>
                                        </p:tgtEl>
                                        <p:attrNameLst>
                                          <p:attrName>fill.type</p:attrName>
                                        </p:attrNameLst>
                                      </p:cBhvr>
                                      <p:to>
                                        <p:strVal val="solid"/>
                                      </p:to>
                                    </p:set>
                                  </p:childTnLst>
                                </p:cTn>
                              </p:par>
                              <p:par>
                                <p:cTn id="17" presetID="4" presetClass="entr" presetSubtype="16" fill="hold" grpId="0" nodeType="withEffect">
                                  <p:stCondLst>
                                    <p:cond delay="0"/>
                                  </p:stCondLst>
                                  <p:childTnLst>
                                    <p:set>
                                      <p:cBhvr>
                                        <p:cTn id="18" dur="1" fill="hold">
                                          <p:stCondLst>
                                            <p:cond delay="0"/>
                                          </p:stCondLst>
                                        </p:cTn>
                                        <p:tgtEl>
                                          <p:spTgt spid="109581"/>
                                        </p:tgtEl>
                                        <p:attrNameLst>
                                          <p:attrName>style.visibility</p:attrName>
                                        </p:attrNameLst>
                                      </p:cBhvr>
                                      <p:to>
                                        <p:strVal val="visible"/>
                                      </p:to>
                                    </p:set>
                                    <p:animEffect transition="in" filter="box(in)">
                                      <p:cBhvr>
                                        <p:cTn id="19" dur="500"/>
                                        <p:tgtEl>
                                          <p:spTgt spid="109581"/>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9571">
                                            <p:txEl>
                                              <p:pRg st="6" end="6"/>
                                            </p:txEl>
                                          </p:spTgt>
                                        </p:tgtEl>
                                        <p:attrNameLst>
                                          <p:attrName>style.visibility</p:attrName>
                                        </p:attrNameLst>
                                      </p:cBhvr>
                                      <p:to>
                                        <p:strVal val="visible"/>
                                      </p:to>
                                    </p:set>
                                    <p:anim calcmode="discrete" valueType="clr">
                                      <p:cBhvr override="childStyle">
                                        <p:cTn id="24" dur="80"/>
                                        <p:tgtEl>
                                          <p:spTgt spid="10957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9571">
                                            <p:txEl>
                                              <p:pRg st="6" end="6"/>
                                            </p:txEl>
                                          </p:spTgt>
                                        </p:tgtEl>
                                        <p:attrNameLst>
                                          <p:attrName>fillcolor</p:attrName>
                                        </p:attrNameLst>
                                      </p:cBhvr>
                                      <p:tavLst>
                                        <p:tav tm="0">
                                          <p:val>
                                            <p:clrVal>
                                              <a:schemeClr val="accent2"/>
                                            </p:clrVal>
                                          </p:val>
                                        </p:tav>
                                        <p:tav tm="50000">
                                          <p:val>
                                            <p:clrVal>
                                              <a:schemeClr val="hlink"/>
                                            </p:clrVal>
                                          </p:val>
                                        </p:tav>
                                      </p:tavLst>
                                    </p:anim>
                                    <p:set>
                                      <p:cBhvr>
                                        <p:cTn id="26" dur="80"/>
                                        <p:tgtEl>
                                          <p:spTgt spid="109571">
                                            <p:txEl>
                                              <p:pRg st="6" end="6"/>
                                            </p:txEl>
                                          </p:spTgt>
                                        </p:tgtEl>
                                        <p:attrNameLst>
                                          <p:attrName>fill.type</p:attrName>
                                        </p:attrNameLst>
                                      </p:cBhvr>
                                      <p:to>
                                        <p:strVal val="solid"/>
                                      </p:to>
                                    </p:set>
                                  </p:childTnLst>
                                </p:cTn>
                              </p:par>
                              <p:par>
                                <p:cTn id="27" presetID="4" presetClass="entr" presetSubtype="16" fill="hold" nodeType="withEffect">
                                  <p:stCondLst>
                                    <p:cond delay="0"/>
                                  </p:stCondLst>
                                  <p:childTnLst>
                                    <p:set>
                                      <p:cBhvr>
                                        <p:cTn id="28" dur="1" fill="hold">
                                          <p:stCondLst>
                                            <p:cond delay="0"/>
                                          </p:stCondLst>
                                        </p:cTn>
                                        <p:tgtEl>
                                          <p:spTgt spid="109578"/>
                                        </p:tgtEl>
                                        <p:attrNameLst>
                                          <p:attrName>style.visibility</p:attrName>
                                        </p:attrNameLst>
                                      </p:cBhvr>
                                      <p:to>
                                        <p:strVal val="visible"/>
                                      </p:to>
                                    </p:set>
                                    <p:animEffect transition="in" filter="box(in)">
                                      <p:cBhvr>
                                        <p:cTn id="29" dur="500"/>
                                        <p:tgtEl>
                                          <p:spTgt spid="10957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109586"/>
                                        </p:tgtEl>
                                        <p:attrNameLst>
                                          <p:attrName>style.visibility</p:attrName>
                                        </p:attrNameLst>
                                      </p:cBhvr>
                                      <p:to>
                                        <p:strVal val="visible"/>
                                      </p:to>
                                    </p:set>
                                    <p:animEffect transition="in" filter="box(out)">
                                      <p:cBhvr>
                                        <p:cTn id="34" dur="500"/>
                                        <p:tgtEl>
                                          <p:spTgt spid="10958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109576"/>
                                        </p:tgtEl>
                                        <p:attrNameLst>
                                          <p:attrName>style.visibility</p:attrName>
                                        </p:attrNameLst>
                                      </p:cBhvr>
                                      <p:to>
                                        <p:strVal val="visible"/>
                                      </p:to>
                                    </p:set>
                                    <p:animEffect transition="in" filter="box(out)">
                                      <p:cBhvr>
                                        <p:cTn id="39" dur="500"/>
                                        <p:tgtEl>
                                          <p:spTgt spid="109576"/>
                                        </p:tgtEl>
                                      </p:cBhvr>
                                    </p:animEffect>
                                  </p:childTnLst>
                                </p:cTn>
                              </p:par>
                              <p:par>
                                <p:cTn id="40" presetID="4" presetClass="exit" presetSubtype="16" fill="hold" nodeType="withEffect">
                                  <p:stCondLst>
                                    <p:cond delay="0"/>
                                  </p:stCondLst>
                                  <p:childTnLst>
                                    <p:animEffect transition="out" filter="box(in)">
                                      <p:cBhvr>
                                        <p:cTn id="41" dur="500"/>
                                        <p:tgtEl>
                                          <p:spTgt spid="109581"/>
                                        </p:tgtEl>
                                      </p:cBhvr>
                                    </p:animEffect>
                                    <p:set>
                                      <p:cBhvr>
                                        <p:cTn id="42" dur="1" fill="hold">
                                          <p:stCondLst>
                                            <p:cond delay="499"/>
                                          </p:stCondLst>
                                        </p:cTn>
                                        <p:tgtEl>
                                          <p:spTgt spid="109581"/>
                                        </p:tgtEl>
                                        <p:attrNameLst>
                                          <p:attrName>style.visibility</p:attrName>
                                        </p:attrNameLst>
                                      </p:cBhvr>
                                      <p:to>
                                        <p:strVal val="hidden"/>
                                      </p:to>
                                    </p:set>
                                  </p:childTnLst>
                                </p:cTn>
                              </p:par>
                              <p:par>
                                <p:cTn id="43" presetID="2" presetClass="entr" presetSubtype="4" fill="hold" grpId="0" nodeType="withEffect">
                                  <p:stCondLst>
                                    <p:cond delay="0"/>
                                  </p:stCondLst>
                                  <p:childTnLst>
                                    <p:set>
                                      <p:cBhvr>
                                        <p:cTn id="44" dur="1" fill="hold">
                                          <p:stCondLst>
                                            <p:cond delay="0"/>
                                          </p:stCondLst>
                                        </p:cTn>
                                        <p:tgtEl>
                                          <p:spTgt spid="109580"/>
                                        </p:tgtEl>
                                        <p:attrNameLst>
                                          <p:attrName>style.visibility</p:attrName>
                                        </p:attrNameLst>
                                      </p:cBhvr>
                                      <p:to>
                                        <p:strVal val="visible"/>
                                      </p:to>
                                    </p:set>
                                    <p:anim calcmode="lin" valueType="num">
                                      <p:cBhvr additive="base">
                                        <p:cTn id="45" dur="2000" fill="hold"/>
                                        <p:tgtEl>
                                          <p:spTgt spid="109580"/>
                                        </p:tgtEl>
                                        <p:attrNameLst>
                                          <p:attrName>ppt_x</p:attrName>
                                        </p:attrNameLst>
                                      </p:cBhvr>
                                      <p:tavLst>
                                        <p:tav tm="0">
                                          <p:val>
                                            <p:strVal val="#ppt_x"/>
                                          </p:val>
                                        </p:tav>
                                        <p:tav tm="100000">
                                          <p:val>
                                            <p:strVal val="#ppt_x"/>
                                          </p:val>
                                        </p:tav>
                                      </p:tavLst>
                                    </p:anim>
                                    <p:anim calcmode="lin" valueType="num">
                                      <p:cBhvr additive="base">
                                        <p:cTn id="46" dur="2000" fill="hold"/>
                                        <p:tgtEl>
                                          <p:spTgt spid="10958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grpId="1" nodeType="clickEffect">
                                  <p:stCondLst>
                                    <p:cond delay="0"/>
                                  </p:stCondLst>
                                  <p:childTnLst>
                                    <p:animMotion origin="layout" path="M 0 -1.15607E-6 L 0.1125 0.00463 " pathEditMode="relative" rAng="0" ptsTypes="AA">
                                      <p:cBhvr>
                                        <p:cTn id="50" dur="2000" fill="hold"/>
                                        <p:tgtEl>
                                          <p:spTgt spid="109586"/>
                                        </p:tgtEl>
                                        <p:attrNameLst>
                                          <p:attrName>ppt_x</p:attrName>
                                          <p:attrName>ppt_y</p:attrName>
                                        </p:attrNameLst>
                                      </p:cBhvr>
                                      <p:rCtr x="56" y="2"/>
                                    </p:animMotion>
                                  </p:childTnLst>
                                </p:cTn>
                              </p:par>
                              <p:par>
                                <p:cTn id="51" presetID="63" presetClass="path" presetSubtype="0" accel="50000" decel="50000" fill="hold" grpId="1" nodeType="withEffect">
                                  <p:stCondLst>
                                    <p:cond delay="0"/>
                                  </p:stCondLst>
                                  <p:childTnLst>
                                    <p:animMotion origin="layout" path="M 3.33333E-6 1.56069E-6 L 0.08333 0.00324 " pathEditMode="relative" rAng="0" ptsTypes="AA">
                                      <p:cBhvr>
                                        <p:cTn id="52" dur="2000" fill="hold"/>
                                        <p:tgtEl>
                                          <p:spTgt spid="109580"/>
                                        </p:tgtEl>
                                        <p:attrNameLst>
                                          <p:attrName>ppt_x</p:attrName>
                                          <p:attrName>ppt_y</p:attrName>
                                        </p:attrNameLst>
                                      </p:cBhvr>
                                      <p:rCtr x="42" y="2"/>
                                    </p:animMotion>
                                  </p:childTnLst>
                                </p:cTn>
                              </p:par>
                              <p:par>
                                <p:cTn id="53" presetID="4" presetClass="entr" presetSubtype="16" fill="hold" grpId="0" nodeType="withEffect">
                                  <p:stCondLst>
                                    <p:cond delay="0"/>
                                  </p:stCondLst>
                                  <p:childTnLst>
                                    <p:set>
                                      <p:cBhvr>
                                        <p:cTn id="54" dur="1" fill="hold">
                                          <p:stCondLst>
                                            <p:cond delay="0"/>
                                          </p:stCondLst>
                                        </p:cTn>
                                        <p:tgtEl>
                                          <p:spTgt spid="109587"/>
                                        </p:tgtEl>
                                        <p:attrNameLst>
                                          <p:attrName>style.visibility</p:attrName>
                                        </p:attrNameLst>
                                      </p:cBhvr>
                                      <p:to>
                                        <p:strVal val="visible"/>
                                      </p:to>
                                    </p:set>
                                    <p:animEffect transition="in" filter="box(in)">
                                      <p:cBhvr>
                                        <p:cTn id="55" dur="500"/>
                                        <p:tgtEl>
                                          <p:spTgt spid="109587"/>
                                        </p:tgtEl>
                                      </p:cBhvr>
                                    </p:animEffect>
                                  </p:childTnLst>
                                </p:cTn>
                              </p:par>
                              <p:par>
                                <p:cTn id="56" presetID="2" presetClass="entr" presetSubtype="1" fill="hold" grpId="0" nodeType="withEffect">
                                  <p:stCondLst>
                                    <p:cond delay="0"/>
                                  </p:stCondLst>
                                  <p:childTnLst>
                                    <p:set>
                                      <p:cBhvr>
                                        <p:cTn id="57" dur="1" fill="hold">
                                          <p:stCondLst>
                                            <p:cond delay="0"/>
                                          </p:stCondLst>
                                        </p:cTn>
                                        <p:tgtEl>
                                          <p:spTgt spid="109579"/>
                                        </p:tgtEl>
                                        <p:attrNameLst>
                                          <p:attrName>style.visibility</p:attrName>
                                        </p:attrNameLst>
                                      </p:cBhvr>
                                      <p:to>
                                        <p:strVal val="visible"/>
                                      </p:to>
                                    </p:set>
                                    <p:anim calcmode="lin" valueType="num">
                                      <p:cBhvr additive="base">
                                        <p:cTn id="58" dur="2000" fill="hold"/>
                                        <p:tgtEl>
                                          <p:spTgt spid="109579"/>
                                        </p:tgtEl>
                                        <p:attrNameLst>
                                          <p:attrName>ppt_x</p:attrName>
                                        </p:attrNameLst>
                                      </p:cBhvr>
                                      <p:tavLst>
                                        <p:tav tm="0">
                                          <p:val>
                                            <p:strVal val="#ppt_x"/>
                                          </p:val>
                                        </p:tav>
                                        <p:tav tm="100000">
                                          <p:val>
                                            <p:strVal val="#ppt_x"/>
                                          </p:val>
                                        </p:tav>
                                      </p:tavLst>
                                    </p:anim>
                                    <p:anim calcmode="lin" valueType="num">
                                      <p:cBhvr additive="base">
                                        <p:cTn id="59" dur="2000" fill="hold"/>
                                        <p:tgtEl>
                                          <p:spTgt spid="109579"/>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 presetClass="exit" presetSubtype="16" fill="hold" grpId="0" nodeType="clickEffect">
                                  <p:stCondLst>
                                    <p:cond delay="0"/>
                                  </p:stCondLst>
                                  <p:childTnLst>
                                    <p:animEffect transition="out" filter="box(in)">
                                      <p:cBhvr>
                                        <p:cTn id="63" dur="500"/>
                                        <p:tgtEl>
                                          <p:spTgt spid="109578"/>
                                        </p:tgtEl>
                                      </p:cBhvr>
                                    </p:animEffect>
                                    <p:set>
                                      <p:cBhvr>
                                        <p:cTn id="64" dur="1" fill="hold">
                                          <p:stCondLst>
                                            <p:cond delay="499"/>
                                          </p:stCondLst>
                                        </p:cTn>
                                        <p:tgtEl>
                                          <p:spTgt spid="10957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0.00087 0.0074 L 0.29462 0.00671 " pathEditMode="relative" rAng="0" ptsTypes="AA">
                                      <p:cBhvr>
                                        <p:cTn id="68" dur="2000" fill="hold"/>
                                        <p:tgtEl>
                                          <p:spTgt spid="109576"/>
                                        </p:tgtEl>
                                        <p:attrNameLst>
                                          <p:attrName>ppt_x</p:attrName>
                                          <p:attrName>ppt_y</p:attrName>
                                        </p:attrNameLst>
                                      </p:cBhvr>
                                      <p:rCtr x="147" y="0"/>
                                    </p:animMotion>
                                  </p:childTnLst>
                                </p:cTn>
                              </p:par>
                              <p:par>
                                <p:cTn id="69" presetID="2" presetClass="entr" presetSubtype="4" fill="hold" grpId="0" nodeType="withEffect">
                                  <p:stCondLst>
                                    <p:cond delay="0"/>
                                  </p:stCondLst>
                                  <p:childTnLst>
                                    <p:set>
                                      <p:cBhvr>
                                        <p:cTn id="70" dur="1" fill="hold">
                                          <p:stCondLst>
                                            <p:cond delay="0"/>
                                          </p:stCondLst>
                                        </p:cTn>
                                        <p:tgtEl>
                                          <p:spTgt spid="109582"/>
                                        </p:tgtEl>
                                        <p:attrNameLst>
                                          <p:attrName>style.visibility</p:attrName>
                                        </p:attrNameLst>
                                      </p:cBhvr>
                                      <p:to>
                                        <p:strVal val="visible"/>
                                      </p:to>
                                    </p:set>
                                    <p:anim calcmode="lin" valueType="num">
                                      <p:cBhvr additive="base">
                                        <p:cTn id="71" dur="2000" fill="hold"/>
                                        <p:tgtEl>
                                          <p:spTgt spid="109582"/>
                                        </p:tgtEl>
                                        <p:attrNameLst>
                                          <p:attrName>ppt_x</p:attrName>
                                        </p:attrNameLst>
                                      </p:cBhvr>
                                      <p:tavLst>
                                        <p:tav tm="0">
                                          <p:val>
                                            <p:strVal val="#ppt_x"/>
                                          </p:val>
                                        </p:tav>
                                        <p:tav tm="100000">
                                          <p:val>
                                            <p:strVal val="#ppt_x"/>
                                          </p:val>
                                        </p:tav>
                                      </p:tavLst>
                                    </p:anim>
                                    <p:anim calcmode="lin" valueType="num">
                                      <p:cBhvr additive="base">
                                        <p:cTn id="72" dur="2000" fill="hold"/>
                                        <p:tgtEl>
                                          <p:spTgt spid="10958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grpId="1" nodeType="clickEffect">
                                  <p:stCondLst>
                                    <p:cond delay="0"/>
                                  </p:stCondLst>
                                  <p:childTnLst>
                                    <p:animMotion origin="layout" path="M -3.33333E-6 -3.2948E-6 L 0.19532 -0.00115 " pathEditMode="relative" rAng="0" ptsTypes="AA">
                                      <p:cBhvr>
                                        <p:cTn id="76" dur="2000" fill="hold"/>
                                        <p:tgtEl>
                                          <p:spTgt spid="109582"/>
                                        </p:tgtEl>
                                        <p:attrNameLst>
                                          <p:attrName>ppt_x</p:attrName>
                                          <p:attrName>ppt_y</p:attrName>
                                        </p:attrNameLst>
                                      </p:cBhvr>
                                      <p:rCtr x="98" y="-1"/>
                                    </p:animMotion>
                                  </p:childTnLst>
                                </p:cTn>
                              </p:par>
                              <p:par>
                                <p:cTn id="77" presetID="2" presetClass="entr" presetSubtype="4" fill="hold" nodeType="withEffect">
                                  <p:stCondLst>
                                    <p:cond delay="0"/>
                                  </p:stCondLst>
                                  <p:childTnLst>
                                    <p:set>
                                      <p:cBhvr>
                                        <p:cTn id="78" dur="1" fill="hold">
                                          <p:stCondLst>
                                            <p:cond delay="0"/>
                                          </p:stCondLst>
                                        </p:cTn>
                                        <p:tgtEl>
                                          <p:spTgt spid="109573"/>
                                        </p:tgtEl>
                                        <p:attrNameLst>
                                          <p:attrName>style.visibility</p:attrName>
                                        </p:attrNameLst>
                                      </p:cBhvr>
                                      <p:to>
                                        <p:strVal val="visible"/>
                                      </p:to>
                                    </p:set>
                                    <p:anim calcmode="lin" valueType="num">
                                      <p:cBhvr additive="base">
                                        <p:cTn id="79" dur="2000" fill="hold"/>
                                        <p:tgtEl>
                                          <p:spTgt spid="109573"/>
                                        </p:tgtEl>
                                        <p:attrNameLst>
                                          <p:attrName>ppt_x</p:attrName>
                                        </p:attrNameLst>
                                      </p:cBhvr>
                                      <p:tavLst>
                                        <p:tav tm="0">
                                          <p:val>
                                            <p:strVal val="#ppt_x"/>
                                          </p:val>
                                        </p:tav>
                                        <p:tav tm="100000">
                                          <p:val>
                                            <p:strVal val="#ppt_x"/>
                                          </p:val>
                                        </p:tav>
                                      </p:tavLst>
                                    </p:anim>
                                    <p:anim calcmode="lin" valueType="num">
                                      <p:cBhvr additive="base">
                                        <p:cTn id="80" dur="2000" fill="hold"/>
                                        <p:tgtEl>
                                          <p:spTgt spid="10957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3" presetClass="path" presetSubtype="0" accel="50000" decel="50000" fill="hold" grpId="0" nodeType="clickEffect">
                                  <p:stCondLst>
                                    <p:cond delay="0"/>
                                  </p:stCondLst>
                                  <p:childTnLst>
                                    <p:animMotion origin="layout" path="M 1.11111E-6 2.31214E-7 L 0.27674 2.31214E-7 " pathEditMode="relative" rAng="0" ptsTypes="AA">
                                      <p:cBhvr>
                                        <p:cTn id="84" dur="2000" fill="hold"/>
                                        <p:tgtEl>
                                          <p:spTgt spid="109573"/>
                                        </p:tgtEl>
                                        <p:attrNameLst>
                                          <p:attrName>ppt_x</p:attrName>
                                          <p:attrName>ppt_y</p:attrName>
                                        </p:attrNameLst>
                                      </p:cBhvr>
                                      <p:rCtr x="138" y="0"/>
                                    </p:animMotion>
                                  </p:childTnLst>
                                </p:cTn>
                              </p:par>
                              <p:par>
                                <p:cTn id="85" presetID="2" presetClass="entr" presetSubtype="4" fill="hold" nodeType="withEffect">
                                  <p:stCondLst>
                                    <p:cond delay="0"/>
                                  </p:stCondLst>
                                  <p:childTnLst>
                                    <p:set>
                                      <p:cBhvr>
                                        <p:cTn id="86" dur="1" fill="hold">
                                          <p:stCondLst>
                                            <p:cond delay="0"/>
                                          </p:stCondLst>
                                        </p:cTn>
                                        <p:tgtEl>
                                          <p:spTgt spid="109574"/>
                                        </p:tgtEl>
                                        <p:attrNameLst>
                                          <p:attrName>style.visibility</p:attrName>
                                        </p:attrNameLst>
                                      </p:cBhvr>
                                      <p:to>
                                        <p:strVal val="visible"/>
                                      </p:to>
                                    </p:set>
                                    <p:anim calcmode="lin" valueType="num">
                                      <p:cBhvr additive="base">
                                        <p:cTn id="87" dur="2000" fill="hold"/>
                                        <p:tgtEl>
                                          <p:spTgt spid="109574"/>
                                        </p:tgtEl>
                                        <p:attrNameLst>
                                          <p:attrName>ppt_x</p:attrName>
                                        </p:attrNameLst>
                                      </p:cBhvr>
                                      <p:tavLst>
                                        <p:tav tm="0">
                                          <p:val>
                                            <p:strVal val="#ppt_x"/>
                                          </p:val>
                                        </p:tav>
                                        <p:tav tm="100000">
                                          <p:val>
                                            <p:strVal val="#ppt_x"/>
                                          </p:val>
                                        </p:tav>
                                      </p:tavLst>
                                    </p:anim>
                                    <p:anim calcmode="lin" valueType="num">
                                      <p:cBhvr additive="base">
                                        <p:cTn id="88" dur="2000" fill="hold"/>
                                        <p:tgtEl>
                                          <p:spTgt spid="10957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0" nodeType="clickEffect">
                                  <p:stCondLst>
                                    <p:cond delay="0"/>
                                  </p:stCondLst>
                                  <p:childTnLst>
                                    <p:animMotion origin="layout" path="M 0 -2.36994E-6 L 0.09184 -0.00115 " pathEditMode="relative" rAng="0" ptsTypes="AA">
                                      <p:cBhvr>
                                        <p:cTn id="92" dur="2000" fill="hold"/>
                                        <p:tgtEl>
                                          <p:spTgt spid="109574"/>
                                        </p:tgtEl>
                                        <p:attrNameLst>
                                          <p:attrName>ppt_x</p:attrName>
                                          <p:attrName>ppt_y</p:attrName>
                                        </p:attrNameLst>
                                      </p:cBhvr>
                                      <p:rCtr x="46" y="-1"/>
                                    </p:animMotion>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109572"/>
                                        </p:tgtEl>
                                        <p:attrNameLst>
                                          <p:attrName>style.visibility</p:attrName>
                                        </p:attrNameLst>
                                      </p:cBhvr>
                                      <p:to>
                                        <p:strVal val="visible"/>
                                      </p:to>
                                    </p:set>
                                    <p:animEffect transition="in" filter="box(in)">
                                      <p:cBhvr>
                                        <p:cTn id="97" dur="500"/>
                                        <p:tgtEl>
                                          <p:spTgt spid="109572"/>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109575"/>
                                        </p:tgtEl>
                                        <p:attrNameLst>
                                          <p:attrName>style.visibility</p:attrName>
                                        </p:attrNameLst>
                                      </p:cBhvr>
                                      <p:to>
                                        <p:strVal val="visible"/>
                                      </p:to>
                                    </p:set>
                                    <p:animEffect transition="in" filter="box(in)">
                                      <p:cBhvr>
                                        <p:cTn id="100" dur="500"/>
                                        <p:tgtEl>
                                          <p:spTgt spid="109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P spid="109572" grpId="0"/>
      <p:bldP spid="109573" grpId="0"/>
      <p:bldP spid="109574" grpId="0"/>
      <p:bldP spid="109575" grpId="0"/>
      <p:bldP spid="109576" grpId="0"/>
      <p:bldP spid="109578" grpId="0"/>
      <p:bldP spid="109579" grpId="0"/>
      <p:bldP spid="109580" grpId="0"/>
      <p:bldP spid="109580" grpId="1"/>
      <p:bldP spid="109581" grpId="0"/>
      <p:bldP spid="109582" grpId="0"/>
      <p:bldP spid="109582" grpId="1"/>
      <p:bldP spid="109586" grpId="0"/>
      <p:bldP spid="109586" grpId="1"/>
      <p:bldP spid="1095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 descr="33"/>
          <p:cNvPicPr>
            <a:picLocks noChangeAspect="1" noChangeArrowheads="1" noCrop="1"/>
          </p:cNvPicPr>
          <p:nvPr/>
        </p:nvPicPr>
        <p:blipFill>
          <a:blip r:embed="rId2"/>
          <a:srcRect/>
          <a:stretch>
            <a:fillRect/>
          </a:stretch>
        </p:blipFill>
        <p:spPr bwMode="auto">
          <a:xfrm>
            <a:off x="0" y="5638800"/>
            <a:ext cx="1098550" cy="1219200"/>
          </a:xfrm>
          <a:prstGeom prst="rect">
            <a:avLst/>
          </a:prstGeom>
          <a:noFill/>
          <a:ln w="9525">
            <a:noFill/>
            <a:miter lim="800000"/>
            <a:headEnd/>
            <a:tailEnd/>
          </a:ln>
        </p:spPr>
      </p:pic>
      <p:pic>
        <p:nvPicPr>
          <p:cNvPr id="5123" name="Picture 20" descr="33"/>
          <p:cNvPicPr>
            <a:picLocks noChangeAspect="1" noChangeArrowheads="1" noCrop="1"/>
          </p:cNvPicPr>
          <p:nvPr/>
        </p:nvPicPr>
        <p:blipFill>
          <a:blip r:embed="rId2"/>
          <a:srcRect/>
          <a:stretch>
            <a:fillRect/>
          </a:stretch>
        </p:blipFill>
        <p:spPr bwMode="auto">
          <a:xfrm>
            <a:off x="9874250" y="5638800"/>
            <a:ext cx="1098550" cy="1219200"/>
          </a:xfrm>
          <a:prstGeom prst="rect">
            <a:avLst/>
          </a:prstGeom>
          <a:noFill/>
          <a:ln w="9525">
            <a:noFill/>
            <a:miter lim="800000"/>
            <a:headEnd/>
            <a:tailEnd/>
          </a:ln>
        </p:spPr>
      </p:pic>
      <p:pic>
        <p:nvPicPr>
          <p:cNvPr id="5124" name="Picture 14" descr="Firewrk8"/>
          <p:cNvPicPr>
            <a:picLocks noChangeAspect="1" noChangeArrowheads="1"/>
          </p:cNvPicPr>
          <p:nvPr/>
        </p:nvPicPr>
        <p:blipFill>
          <a:blip r:embed="rId3">
            <a:lum bright="6000" contrast="30000"/>
          </a:blip>
          <a:srcRect/>
          <a:stretch>
            <a:fillRect/>
          </a:stretch>
        </p:blipFill>
        <p:spPr bwMode="auto">
          <a:xfrm>
            <a:off x="6218238" y="4992688"/>
            <a:ext cx="3382962" cy="1865312"/>
          </a:xfrm>
          <a:prstGeom prst="rect">
            <a:avLst/>
          </a:prstGeom>
          <a:noFill/>
          <a:ln w="9525">
            <a:noFill/>
            <a:miter lim="800000"/>
            <a:headEnd/>
            <a:tailEnd/>
          </a:ln>
        </p:spPr>
      </p:pic>
      <p:sp>
        <p:nvSpPr>
          <p:cNvPr id="5125" name="WordArt 8"/>
          <p:cNvSpPr>
            <a:spLocks noChangeArrowheads="1" noChangeShapeType="1" noTextEdit="1"/>
          </p:cNvSpPr>
          <p:nvPr/>
        </p:nvSpPr>
        <p:spPr bwMode="auto">
          <a:xfrm>
            <a:off x="1736725" y="533400"/>
            <a:ext cx="7499350" cy="1828800"/>
          </a:xfrm>
          <a:prstGeom prst="rect">
            <a:avLst/>
          </a:prstGeom>
        </p:spPr>
        <p:txBody>
          <a:bodyPr wrap="none" fromWordArt="1">
            <a:prstTxWarp prst="textPlain">
              <a:avLst>
                <a:gd name="adj" fmla="val 50000"/>
              </a:avLst>
            </a:prstTxWarp>
          </a:bodyPr>
          <a:lstStyle/>
          <a:p>
            <a:r>
              <a:rPr lang="en-US"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VÀ CÂU</a:t>
            </a:r>
          </a:p>
        </p:txBody>
      </p:sp>
      <p:pic>
        <p:nvPicPr>
          <p:cNvPr id="5126" name="Picture 12" descr="Firewrk8"/>
          <p:cNvPicPr>
            <a:picLocks noChangeAspect="1" noChangeArrowheads="1"/>
          </p:cNvPicPr>
          <p:nvPr/>
        </p:nvPicPr>
        <p:blipFill>
          <a:blip r:embed="rId3">
            <a:lum bright="6000" contrast="30000"/>
          </a:blip>
          <a:srcRect/>
          <a:stretch>
            <a:fillRect/>
          </a:stretch>
        </p:blipFill>
        <p:spPr bwMode="auto">
          <a:xfrm>
            <a:off x="0" y="0"/>
            <a:ext cx="2011363" cy="1828800"/>
          </a:xfrm>
          <a:prstGeom prst="rect">
            <a:avLst/>
          </a:prstGeom>
          <a:noFill/>
          <a:ln w="9525">
            <a:noFill/>
            <a:miter lim="800000"/>
            <a:headEnd/>
            <a:tailEnd/>
          </a:ln>
        </p:spPr>
      </p:pic>
      <p:sp>
        <p:nvSpPr>
          <p:cNvPr id="5127" name="WordArt 11"/>
          <p:cNvSpPr>
            <a:spLocks noChangeArrowheads="1" noChangeShapeType="1" noTextEdit="1"/>
          </p:cNvSpPr>
          <p:nvPr/>
        </p:nvSpPr>
        <p:spPr bwMode="auto">
          <a:xfrm>
            <a:off x="822325" y="2667000"/>
            <a:ext cx="9693275" cy="2286000"/>
          </a:xfrm>
          <a:prstGeom prst="rect">
            <a:avLst/>
          </a:prstGeom>
        </p:spPr>
        <p:txBody>
          <a:bodyPr wrap="none" fromWordArt="1">
            <a:prstTxWarp prst="textPlain">
              <a:avLst>
                <a:gd name="adj" fmla="val 50000"/>
              </a:avLst>
            </a:prstTxWarp>
          </a:bodyPr>
          <a:lstStyle/>
          <a:p>
            <a:r>
              <a:rPr lang="en-US" sz="2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Mở rộng vốn từ:</a:t>
            </a:r>
          </a:p>
          <a:p>
            <a:r>
              <a:rPr lang="en-US" sz="2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Sức khỏe</a:t>
            </a:r>
          </a:p>
        </p:txBody>
      </p:sp>
      <p:pic>
        <p:nvPicPr>
          <p:cNvPr id="5128" name="Picture 14" descr="Firewrk8"/>
          <p:cNvPicPr>
            <a:picLocks noChangeAspect="1" noChangeArrowheads="1"/>
          </p:cNvPicPr>
          <p:nvPr/>
        </p:nvPicPr>
        <p:blipFill>
          <a:blip r:embed="rId3">
            <a:lum bright="6000" contrast="30000"/>
          </a:blip>
          <a:srcRect/>
          <a:stretch>
            <a:fillRect/>
          </a:stretch>
        </p:blipFill>
        <p:spPr bwMode="auto">
          <a:xfrm>
            <a:off x="8778875" y="0"/>
            <a:ext cx="2193925" cy="1905000"/>
          </a:xfrm>
          <a:prstGeom prst="rect">
            <a:avLst/>
          </a:prstGeom>
          <a:noFill/>
          <a:ln w="9525">
            <a:noFill/>
            <a:miter lim="800000"/>
            <a:headEnd/>
            <a:tailEnd/>
          </a:ln>
        </p:spPr>
      </p:pic>
      <p:pic>
        <p:nvPicPr>
          <p:cNvPr id="5129" name="Picture 14" descr="Firewrk8"/>
          <p:cNvPicPr>
            <a:picLocks noChangeAspect="1" noChangeArrowheads="1"/>
          </p:cNvPicPr>
          <p:nvPr/>
        </p:nvPicPr>
        <p:blipFill>
          <a:blip r:embed="rId3">
            <a:lum bright="6000" contrast="30000"/>
          </a:blip>
          <a:srcRect/>
          <a:stretch>
            <a:fillRect/>
          </a:stretch>
        </p:blipFill>
        <p:spPr bwMode="auto">
          <a:xfrm>
            <a:off x="1463675" y="4953000"/>
            <a:ext cx="3382963"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20060324225844989"/>
          <p:cNvPicPr>
            <a:picLocks noGrp="1" noChangeAspect="1" noChangeArrowheads="1"/>
          </p:cNvPicPr>
          <p:nvPr>
            <p:ph type="body" sz="half" idx="1"/>
          </p:nvPr>
        </p:nvPicPr>
        <p:blipFill>
          <a:blip r:embed="rId2"/>
          <a:srcRect/>
          <a:stretch>
            <a:fillRect/>
          </a:stretch>
        </p:blipFill>
        <p:spPr>
          <a:xfrm>
            <a:off x="0" y="0"/>
            <a:ext cx="5121275" cy="6019800"/>
          </a:xfrm>
          <a:noFill/>
        </p:spPr>
      </p:pic>
      <p:pic>
        <p:nvPicPr>
          <p:cNvPr id="22531" name="Picture 5" descr="c090dfb51e17136f9ee29ae1c8be3aca"/>
          <p:cNvPicPr>
            <a:picLocks noChangeAspect="1" noChangeArrowheads="1"/>
          </p:cNvPicPr>
          <p:nvPr/>
        </p:nvPicPr>
        <p:blipFill>
          <a:blip r:embed="rId3"/>
          <a:srcRect/>
          <a:stretch>
            <a:fillRect/>
          </a:stretch>
        </p:blipFill>
        <p:spPr bwMode="auto">
          <a:xfrm>
            <a:off x="5208588" y="0"/>
            <a:ext cx="5668962" cy="6019800"/>
          </a:xfrm>
          <a:prstGeom prst="rect">
            <a:avLst/>
          </a:prstGeom>
          <a:noFill/>
          <a:ln w="9525">
            <a:noFill/>
            <a:miter lim="800000"/>
            <a:headEnd/>
            <a:tailEnd/>
          </a:ln>
        </p:spPr>
      </p:pic>
      <p:sp>
        <p:nvSpPr>
          <p:cNvPr id="22532" name="Text Box 6"/>
          <p:cNvSpPr txBox="1">
            <a:spLocks noChangeArrowheads="1"/>
          </p:cNvSpPr>
          <p:nvPr/>
        </p:nvSpPr>
        <p:spPr bwMode="auto">
          <a:xfrm>
            <a:off x="3657600" y="6156325"/>
            <a:ext cx="2835275"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latin typeface="Times New Roman" pitchFamily="18" charset="0"/>
              </a:rPr>
              <a:t>Chim cắt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subTitle" idx="1"/>
          </p:nvPr>
        </p:nvSpPr>
        <p:spPr>
          <a:xfrm>
            <a:off x="1646238" y="3886200"/>
            <a:ext cx="7680325" cy="1752600"/>
          </a:xfrm>
        </p:spPr>
        <p:txBody>
          <a:bodyPr/>
          <a:lstStyle/>
          <a:p>
            <a:pPr eaLnBrk="1" hangingPunct="1">
              <a:defRPr/>
            </a:pPr>
            <a:endParaRPr lang="en-US" smtClean="0"/>
          </a:p>
        </p:txBody>
      </p:sp>
      <p:pic>
        <p:nvPicPr>
          <p:cNvPr id="138243" name="Picture 3" descr="khoe"/>
          <p:cNvPicPr>
            <a:picLocks noChangeAspect="1" noChangeArrowheads="1"/>
          </p:cNvPicPr>
          <p:nvPr/>
        </p:nvPicPr>
        <p:blipFill>
          <a:blip r:embed="rId2"/>
          <a:srcRect/>
          <a:stretch>
            <a:fillRect/>
          </a:stretch>
        </p:blipFill>
        <p:spPr bwMode="auto">
          <a:xfrm>
            <a:off x="0" y="0"/>
            <a:ext cx="10972800" cy="6248400"/>
          </a:xfrm>
          <a:prstGeom prst="rect">
            <a:avLst/>
          </a:prstGeom>
          <a:noFill/>
          <a:ln w="9525">
            <a:noFill/>
            <a:miter lim="800000"/>
            <a:headEnd/>
            <a:tailEnd/>
          </a:ln>
        </p:spPr>
      </p:pic>
      <p:sp>
        <p:nvSpPr>
          <p:cNvPr id="138244" name="Text Box 4"/>
          <p:cNvSpPr txBox="1">
            <a:spLocks noChangeArrowheads="1"/>
          </p:cNvSpPr>
          <p:nvPr/>
        </p:nvSpPr>
        <p:spPr bwMode="auto">
          <a:xfrm>
            <a:off x="3505200" y="6096000"/>
            <a:ext cx="4664075" cy="762000"/>
          </a:xfrm>
          <a:prstGeom prst="rect">
            <a:avLst/>
          </a:prstGeom>
          <a:noFill/>
          <a:ln w="9525">
            <a:noFill/>
            <a:miter lim="800000"/>
            <a:headEnd/>
            <a:tailEnd/>
          </a:ln>
        </p:spPr>
        <p:txBody>
          <a:bodyPr>
            <a:spAutoFit/>
          </a:bodyPr>
          <a:lstStyle/>
          <a:p>
            <a:pPr eaLnBrk="1" hangingPunct="1">
              <a:spcBef>
                <a:spcPct val="50000"/>
              </a:spcBef>
            </a:pPr>
            <a:r>
              <a:rPr lang="en-US" sz="4400">
                <a:solidFill>
                  <a:srgbClr val="FF0000"/>
                </a:solidFill>
                <a:latin typeface="Times New Roman" pitchFamily="18" charset="0"/>
              </a:rPr>
              <a:t>Khoẻ như</a:t>
            </a:r>
          </a:p>
        </p:txBody>
      </p:sp>
      <p:sp>
        <p:nvSpPr>
          <p:cNvPr id="138245" name="Text Box 5"/>
          <p:cNvSpPr txBox="1">
            <a:spLocks noChangeArrowheads="1"/>
          </p:cNvSpPr>
          <p:nvPr/>
        </p:nvSpPr>
        <p:spPr bwMode="auto">
          <a:xfrm>
            <a:off x="6343650" y="6032500"/>
            <a:ext cx="1755775" cy="762000"/>
          </a:xfrm>
          <a:prstGeom prst="rect">
            <a:avLst/>
          </a:prstGeom>
          <a:noFill/>
          <a:ln w="9525">
            <a:noFill/>
            <a:miter lim="800000"/>
            <a:headEnd/>
            <a:tailEnd/>
          </a:ln>
        </p:spPr>
        <p:txBody>
          <a:bodyPr>
            <a:spAutoFit/>
          </a:bodyPr>
          <a:lstStyle/>
          <a:p>
            <a:r>
              <a:rPr lang="en-US" sz="4400">
                <a:latin typeface="Times New Roman" pitchFamily="18" charset="0"/>
              </a:rPr>
              <a:t>lực sĩ</a:t>
            </a:r>
          </a:p>
        </p:txBody>
      </p:sp>
      <p:sp>
        <p:nvSpPr>
          <p:cNvPr id="138246" name="Text Box 6"/>
          <p:cNvSpPr txBox="1">
            <a:spLocks noChangeArrowheads="1"/>
          </p:cNvSpPr>
          <p:nvPr/>
        </p:nvSpPr>
        <p:spPr bwMode="auto">
          <a:xfrm>
            <a:off x="6324600" y="6092825"/>
            <a:ext cx="2270125" cy="701675"/>
          </a:xfrm>
          <a:prstGeom prst="rect">
            <a:avLst/>
          </a:prstGeom>
          <a:noFill/>
          <a:ln w="9525">
            <a:noFill/>
            <a:miter lim="800000"/>
            <a:headEnd/>
            <a:tailEnd/>
          </a:ln>
        </p:spPr>
        <p:txBody>
          <a:bodyPr>
            <a:spAutoFit/>
          </a:bodyPr>
          <a:lstStyle/>
          <a:p>
            <a:pPr>
              <a:spcBef>
                <a:spcPct val="50000"/>
              </a:spcBef>
            </a:pPr>
            <a:r>
              <a:rPr lang="en-US" sz="4000">
                <a:solidFill>
                  <a:srgbClr val="FF0000"/>
                </a:solidFill>
                <a:latin typeface="Arial" pitchFamily="34" charset="0"/>
              </a:rPr>
              <a:t>...</a:t>
            </a:r>
          </a:p>
        </p:txBody>
      </p:sp>
      <p:grpSp>
        <p:nvGrpSpPr>
          <p:cNvPr id="2" name="Group 7"/>
          <p:cNvGrpSpPr>
            <a:grpSpLocks/>
          </p:cNvGrpSpPr>
          <p:nvPr/>
        </p:nvGrpSpPr>
        <p:grpSpPr bwMode="auto">
          <a:xfrm>
            <a:off x="5029200" y="0"/>
            <a:ext cx="5943600" cy="2590800"/>
            <a:chOff x="2640" y="0"/>
            <a:chExt cx="3120" cy="1632"/>
          </a:xfrm>
        </p:grpSpPr>
        <p:sp>
          <p:nvSpPr>
            <p:cNvPr id="23561" name="AutoShape 8"/>
            <p:cNvSpPr>
              <a:spLocks noChangeArrowheads="1"/>
            </p:cNvSpPr>
            <p:nvPr/>
          </p:nvSpPr>
          <p:spPr bwMode="auto">
            <a:xfrm>
              <a:off x="2640" y="0"/>
              <a:ext cx="3120" cy="1632"/>
            </a:xfrm>
            <a:prstGeom prst="cloudCallout">
              <a:avLst>
                <a:gd name="adj1" fmla="val -48236"/>
                <a:gd name="adj2" fmla="val 35477"/>
              </a:avLst>
            </a:prstGeom>
            <a:solidFill>
              <a:schemeClr val="bg1"/>
            </a:solidFill>
            <a:ln w="9525">
              <a:solidFill>
                <a:schemeClr val="tx1"/>
              </a:solidFill>
              <a:round/>
              <a:headEnd/>
              <a:tailEnd/>
            </a:ln>
          </p:spPr>
          <p:txBody>
            <a:bodyPr/>
            <a:lstStyle/>
            <a:p>
              <a:pPr algn="ctr" eaLnBrk="1" hangingPunct="1"/>
              <a:endParaRPr lang="vi-VN">
                <a:latin typeface="Arial" pitchFamily="34" charset="0"/>
              </a:endParaRPr>
            </a:p>
          </p:txBody>
        </p:sp>
        <p:pic>
          <p:nvPicPr>
            <p:cNvPr id="23562" name="Picture 9" descr="3ef1816e4a3997ce[1]"/>
            <p:cNvPicPr>
              <a:picLocks noChangeAspect="1" noChangeArrowheads="1"/>
            </p:cNvPicPr>
            <p:nvPr/>
          </p:nvPicPr>
          <p:blipFill>
            <a:blip r:embed="rId3">
              <a:lum bright="-12000" contrast="30000"/>
            </a:blip>
            <a:srcRect/>
            <a:stretch>
              <a:fillRect/>
            </a:stretch>
          </p:blipFill>
          <p:spPr bwMode="auto">
            <a:xfrm>
              <a:off x="3936" y="0"/>
              <a:ext cx="1152" cy="1488"/>
            </a:xfrm>
            <a:prstGeom prst="rect">
              <a:avLst/>
            </a:prstGeom>
            <a:noFill/>
            <a:ln w="9525">
              <a:solidFill>
                <a:schemeClr val="tx1"/>
              </a:solidFill>
              <a:miter lim="800000"/>
              <a:headEnd/>
              <a:tailEnd/>
            </a:ln>
          </p:spPr>
        </p:pic>
      </p:grpSp>
      <p:sp>
        <p:nvSpPr>
          <p:cNvPr id="138250" name="Text Box 10"/>
          <p:cNvSpPr txBox="1">
            <a:spLocks noChangeArrowheads="1"/>
          </p:cNvSpPr>
          <p:nvPr/>
        </p:nvSpPr>
        <p:spPr bwMode="auto">
          <a:xfrm>
            <a:off x="6172200" y="6096000"/>
            <a:ext cx="1757363" cy="762000"/>
          </a:xfrm>
          <a:prstGeom prst="rect">
            <a:avLst/>
          </a:prstGeom>
          <a:noFill/>
          <a:ln w="9525">
            <a:noFill/>
            <a:miter lim="800000"/>
            <a:headEnd/>
            <a:tailEnd/>
          </a:ln>
        </p:spPr>
        <p:txBody>
          <a:bodyPr>
            <a:spAutoFit/>
          </a:bodyPr>
          <a:lstStyle/>
          <a:p>
            <a:r>
              <a:rPr lang="en-US" sz="4400">
                <a:solidFill>
                  <a:srgbClr val="FF0000"/>
                </a:solidFill>
                <a:latin typeface="Times New Roman" pitchFamily="18" charset="0"/>
              </a:rPr>
              <a:t>lực sĩ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diamond(in)">
                                      <p:cBhvr>
                                        <p:cTn id="7" dur="1000"/>
                                        <p:tgtEl>
                                          <p:spTgt spid="13824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8244"/>
                                        </p:tgtEl>
                                        <p:attrNameLst>
                                          <p:attrName>style.visibility</p:attrName>
                                        </p:attrNameLst>
                                      </p:cBhvr>
                                      <p:to>
                                        <p:strVal val="visible"/>
                                      </p:to>
                                    </p:set>
                                    <p:animEffect transition="in" filter="diamond(in)">
                                      <p:cBhvr>
                                        <p:cTn id="10" dur="1000"/>
                                        <p:tgtEl>
                                          <p:spTgt spid="138244"/>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38246"/>
                                        </p:tgtEl>
                                        <p:attrNameLst>
                                          <p:attrName>style.visibility</p:attrName>
                                        </p:attrNameLst>
                                      </p:cBhvr>
                                      <p:to>
                                        <p:strVal val="visible"/>
                                      </p:to>
                                    </p:set>
                                    <p:animEffect transition="in" filter="strips(downRight)">
                                      <p:cBhvr>
                                        <p:cTn id="13" dur="1000"/>
                                        <p:tgtEl>
                                          <p:spTgt spid="138246"/>
                                        </p:tgtEl>
                                      </p:cBhvr>
                                    </p:animEffect>
                                  </p:childTnLst>
                                </p:cTn>
                              </p:par>
                              <p:par>
                                <p:cTn id="14" presetID="18" presetClass="entr" presetSubtype="1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xit" presetSubtype="12" fill="hold" grpId="1" nodeType="clickEffect">
                                  <p:stCondLst>
                                    <p:cond delay="0"/>
                                  </p:stCondLst>
                                  <p:childTnLst>
                                    <p:animEffect transition="out" filter="strips(downLeft)">
                                      <p:cBhvr>
                                        <p:cTn id="20" dur="500"/>
                                        <p:tgtEl>
                                          <p:spTgt spid="138246"/>
                                        </p:tgtEl>
                                      </p:cBhvr>
                                    </p:animEffect>
                                    <p:set>
                                      <p:cBhvr>
                                        <p:cTn id="21" dur="1" fill="hold">
                                          <p:stCondLst>
                                            <p:cond delay="499"/>
                                          </p:stCondLst>
                                        </p:cTn>
                                        <p:tgtEl>
                                          <p:spTgt spid="138246"/>
                                        </p:tgtEl>
                                        <p:attrNameLst>
                                          <p:attrName>style.visibility</p:attrName>
                                        </p:attrNameLst>
                                      </p:cBhvr>
                                      <p:to>
                                        <p:strVal val="hidden"/>
                                      </p:to>
                                    </p:set>
                                  </p:childTnLst>
                                </p:cTn>
                              </p:par>
                              <p:par>
                                <p:cTn id="22" presetID="18" presetClass="entr" presetSubtype="6" fill="hold" grpId="0" nodeType="withEffect">
                                  <p:stCondLst>
                                    <p:cond delay="0"/>
                                  </p:stCondLst>
                                  <p:childTnLst>
                                    <p:set>
                                      <p:cBhvr>
                                        <p:cTn id="23" dur="1" fill="hold">
                                          <p:stCondLst>
                                            <p:cond delay="0"/>
                                          </p:stCondLst>
                                        </p:cTn>
                                        <p:tgtEl>
                                          <p:spTgt spid="138245"/>
                                        </p:tgtEl>
                                        <p:attrNameLst>
                                          <p:attrName>style.visibility</p:attrName>
                                        </p:attrNameLst>
                                      </p:cBhvr>
                                      <p:to>
                                        <p:strVal val="visible"/>
                                      </p:to>
                                    </p:set>
                                    <p:animEffect transition="in" filter="strips(downRight)">
                                      <p:cBhvr>
                                        <p:cTn id="24" dur="500"/>
                                        <p:tgtEl>
                                          <p:spTgt spid="138245"/>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138250"/>
                                        </p:tgtEl>
                                        <p:attrNameLst>
                                          <p:attrName>style.visibility</p:attrName>
                                        </p:attrNameLst>
                                      </p:cBhvr>
                                      <p:to>
                                        <p:strVal val="visible"/>
                                      </p:to>
                                    </p:set>
                                    <p:animEffect transition="in" filter="strips(downRight)">
                                      <p:cBhvr>
                                        <p:cTn id="27"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38245" grpId="0"/>
      <p:bldP spid="138246" grpId="0"/>
      <p:bldP spid="138246" grpId="1"/>
      <p:bldP spid="1382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ChangeArrowheads="1"/>
          </p:cNvSpPr>
          <p:nvPr/>
        </p:nvSpPr>
        <p:spPr bwMode="auto">
          <a:xfrm>
            <a:off x="152400" y="152400"/>
            <a:ext cx="10287000" cy="1976438"/>
          </a:xfrm>
          <a:prstGeom prst="rect">
            <a:avLst/>
          </a:prstGeom>
          <a:noFill/>
          <a:ln w="9525">
            <a:noFill/>
            <a:miter lim="800000"/>
            <a:headEnd/>
            <a:tailEnd/>
          </a:ln>
          <a:effectLst/>
        </p:spPr>
        <p:txBody>
          <a:bodyPr>
            <a:spAutoFit/>
          </a:bodyPr>
          <a:lstStyle/>
          <a:p>
            <a:pPr eaLnBrk="1" hangingPunct="1">
              <a:spcBef>
                <a:spcPct val="20000"/>
              </a:spcBef>
              <a:buClr>
                <a:schemeClr val="hlink"/>
              </a:buClr>
              <a:buFont typeface="Wingdings" pitchFamily="2" charset="2"/>
              <a:buNone/>
              <a:defRPr/>
            </a:pPr>
            <a:r>
              <a:rPr lang="en-US" sz="3600" b="1" u="sng" dirty="0">
                <a:solidFill>
                  <a:srgbClr val="0000FF"/>
                </a:solidFill>
                <a:effectLst>
                  <a:outerShdw blurRad="38100" dist="38100" dir="2700000" algn="tl">
                    <a:srgbClr val="FFFFFF"/>
                  </a:outerShdw>
                </a:effectLst>
                <a:latin typeface="Times New Roman" pitchFamily="18" charset="0"/>
              </a:rPr>
              <a:t>Bài 4:</a:t>
            </a:r>
            <a:r>
              <a:rPr lang="en-US" sz="3600" b="1" dirty="0">
                <a:solidFill>
                  <a:srgbClr val="0000FF"/>
                </a:solidFill>
                <a:effectLst>
                  <a:outerShdw blurRad="38100" dist="38100" dir="2700000" algn="tl">
                    <a:srgbClr val="000000"/>
                  </a:outerShdw>
                </a:effectLst>
                <a:latin typeface="Times New Roman" pitchFamily="18" charset="0"/>
              </a:rPr>
              <a:t> </a:t>
            </a:r>
            <a:r>
              <a:rPr lang="en-US" sz="3600" b="1" dirty="0">
                <a:solidFill>
                  <a:srgbClr val="0000FF"/>
                </a:solidFill>
                <a:effectLst>
                  <a:outerShdw blurRad="38100" dist="38100" dir="2700000" algn="tl">
                    <a:srgbClr val="FFFFFF"/>
                  </a:outerShdw>
                </a:effectLst>
                <a:latin typeface="Times New Roman" pitchFamily="18" charset="0"/>
              </a:rPr>
              <a:t>Câu tục ngữ sau đây nói lên điều gì?</a:t>
            </a:r>
          </a:p>
          <a:p>
            <a:pPr algn="ctr" eaLnBrk="1" hangingPunct="1">
              <a:spcBef>
                <a:spcPct val="20000"/>
              </a:spcBef>
              <a:buClr>
                <a:schemeClr val="hlink"/>
              </a:buClr>
              <a:buFont typeface="Wingdings" pitchFamily="2" charset="2"/>
              <a:buNone/>
              <a:defRPr/>
            </a:pPr>
            <a:r>
              <a:rPr lang="en-US" sz="3600" b="1" dirty="0">
                <a:solidFill>
                  <a:srgbClr val="FF0000"/>
                </a:solidFill>
                <a:latin typeface="Times New Roman" pitchFamily="18" charset="0"/>
              </a:rPr>
              <a:t>Ăn được ngủ được là tiên</a:t>
            </a:r>
          </a:p>
          <a:p>
            <a:pPr algn="ctr" eaLnBrk="1" hangingPunct="1">
              <a:spcBef>
                <a:spcPct val="20000"/>
              </a:spcBef>
              <a:buClr>
                <a:schemeClr val="hlink"/>
              </a:buClr>
              <a:buFont typeface="Wingdings" pitchFamily="2" charset="2"/>
              <a:buNone/>
              <a:defRPr/>
            </a:pPr>
            <a:r>
              <a:rPr lang="en-US" sz="3600" b="1" dirty="0">
                <a:solidFill>
                  <a:srgbClr val="FF0000"/>
                </a:solidFill>
                <a:latin typeface="Times New Roman" pitchFamily="18" charset="0"/>
              </a:rPr>
              <a:t>Không ăn không ngủ mất tiền thêm lo.</a:t>
            </a:r>
          </a:p>
        </p:txBody>
      </p:sp>
      <p:sp>
        <p:nvSpPr>
          <p:cNvPr id="89093" name="Rectangle 5"/>
          <p:cNvSpPr>
            <a:spLocks noChangeArrowheads="1"/>
          </p:cNvSpPr>
          <p:nvPr/>
        </p:nvSpPr>
        <p:spPr bwMode="auto">
          <a:xfrm>
            <a:off x="228600" y="2667000"/>
            <a:ext cx="10744200" cy="3662363"/>
          </a:xfrm>
          <a:prstGeom prst="rect">
            <a:avLst/>
          </a:prstGeom>
          <a:noFill/>
          <a:ln w="9525">
            <a:noFill/>
            <a:miter lim="800000"/>
            <a:headEnd/>
            <a:tailEnd/>
          </a:ln>
        </p:spPr>
        <p:txBody>
          <a:bodyPr>
            <a:spAutoFit/>
          </a:bodyPr>
          <a:lstStyle/>
          <a:p>
            <a:pPr eaLnBrk="1" hangingPunct="1">
              <a:lnSpc>
                <a:spcPct val="90000"/>
              </a:lnSpc>
              <a:spcBef>
                <a:spcPct val="20000"/>
              </a:spcBef>
              <a:buClr>
                <a:schemeClr val="hlink"/>
              </a:buClr>
            </a:pPr>
            <a:r>
              <a:rPr lang="en-US" sz="4000" b="1">
                <a:solidFill>
                  <a:srgbClr val="000000"/>
                </a:solidFill>
                <a:latin typeface="Times New Roman" pitchFamily="18" charset="0"/>
              </a:rPr>
              <a:t>- Ăn được ngủ được là chúng ta có một sức khoẻ tốt. </a:t>
            </a:r>
          </a:p>
          <a:p>
            <a:pPr eaLnBrk="1" hangingPunct="1">
              <a:lnSpc>
                <a:spcPct val="90000"/>
              </a:lnSpc>
              <a:spcBef>
                <a:spcPct val="20000"/>
              </a:spcBef>
              <a:buClr>
                <a:schemeClr val="hlink"/>
              </a:buClr>
            </a:pPr>
            <a:r>
              <a:rPr lang="en-US" sz="4000" b="1">
                <a:solidFill>
                  <a:srgbClr val="000000"/>
                </a:solidFill>
                <a:latin typeface="Times New Roman" pitchFamily="18" charset="0"/>
              </a:rPr>
              <a:t>- Khi có sức khoẻ tốt thì sống sung sướng chẳng kém gì tiên. </a:t>
            </a:r>
          </a:p>
          <a:p>
            <a:pPr eaLnBrk="1" hangingPunct="1">
              <a:lnSpc>
                <a:spcPct val="90000"/>
              </a:lnSpc>
              <a:spcBef>
                <a:spcPct val="20000"/>
              </a:spcBef>
              <a:buClr>
                <a:schemeClr val="hlink"/>
              </a:buClr>
            </a:pPr>
            <a:r>
              <a:rPr lang="en-US" sz="4000" b="1">
                <a:solidFill>
                  <a:srgbClr val="000000"/>
                </a:solidFill>
                <a:latin typeface="Times New Roman" pitchFamily="18" charset="0"/>
              </a:rPr>
              <a:t>- Không có sức khoẻ thì phải lo lắng về nhiều thứ.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barn(inHorizontal)">
                                      <p:cBhvr>
                                        <p:cTn id="7" dur="500"/>
                                        <p:tgtEl>
                                          <p:spTgt spid="8909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9093"/>
                                        </p:tgtEl>
                                        <p:attrNameLst>
                                          <p:attrName>style.visibility</p:attrName>
                                        </p:attrNameLst>
                                      </p:cBhvr>
                                      <p:to>
                                        <p:strVal val="visible"/>
                                      </p:to>
                                    </p:set>
                                    <p:animEffect transition="in" filter="slide(fromBottom)">
                                      <p:cBhvr>
                                        <p:cTn id="12"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utoUpdateAnimBg="0"/>
      <p:bldP spid="8909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966325" y="396875"/>
            <a:ext cx="641350" cy="474663"/>
          </a:xfrm>
          <a:prstGeom prst="rect">
            <a:avLst/>
          </a:prstGeom>
          <a:solidFill>
            <a:srgbClr val="0000FF"/>
          </a:solidFill>
          <a:ln w="9525" algn="ctr">
            <a:solidFill>
              <a:srgbClr val="FF0000"/>
            </a:solidFill>
            <a:miter lim="800000"/>
            <a:headEnd/>
            <a:tailEnd/>
          </a:ln>
        </p:spPr>
        <p:txBody>
          <a:bodyPr>
            <a:spAutoFit/>
          </a:bodyPr>
          <a:lstStyle/>
          <a:p>
            <a:pPr algn="ctr" eaLnBrk="1" hangingPunct="1">
              <a:spcBef>
                <a:spcPct val="50000"/>
              </a:spcBef>
            </a:pPr>
            <a:endParaRPr lang="en-US" sz="200" b="1">
              <a:solidFill>
                <a:srgbClr val="F51F1F"/>
              </a:solidFill>
              <a:latin typeface="Arial" pitchFamily="34" charset="0"/>
              <a:cs typeface="Arial" pitchFamily="34" charset="0"/>
            </a:endParaRPr>
          </a:p>
          <a:p>
            <a:pPr algn="ctr" eaLnBrk="1" hangingPunct="1">
              <a:spcBef>
                <a:spcPct val="50000"/>
              </a:spcBef>
            </a:pPr>
            <a:endParaRPr lang="en-US" sz="1500" b="1">
              <a:solidFill>
                <a:srgbClr val="F51F1F"/>
              </a:solidFill>
              <a:latin typeface="Arial" pitchFamily="34" charset="0"/>
              <a:cs typeface="Arial" pitchFamily="34" charset="0"/>
            </a:endParaRPr>
          </a:p>
        </p:txBody>
      </p:sp>
      <p:sp>
        <p:nvSpPr>
          <p:cNvPr id="25603" name="Text Box 3"/>
          <p:cNvSpPr txBox="1">
            <a:spLocks noChangeArrowheads="1"/>
          </p:cNvSpPr>
          <p:nvPr/>
        </p:nvSpPr>
        <p:spPr bwMode="auto">
          <a:xfrm>
            <a:off x="9966325" y="1430338"/>
            <a:ext cx="641350" cy="474662"/>
          </a:xfrm>
          <a:prstGeom prst="rect">
            <a:avLst/>
          </a:prstGeom>
          <a:solidFill>
            <a:srgbClr val="0000FF"/>
          </a:solidFill>
          <a:ln w="9525" algn="ctr">
            <a:solidFill>
              <a:srgbClr val="FF0000"/>
            </a:solidFill>
            <a:miter lim="800000"/>
            <a:headEnd/>
            <a:tailEnd/>
          </a:ln>
        </p:spPr>
        <p:txBody>
          <a:bodyPr>
            <a:spAutoFit/>
          </a:bodyPr>
          <a:lstStyle/>
          <a:p>
            <a:pPr algn="ctr" eaLnBrk="1" hangingPunct="1">
              <a:spcBef>
                <a:spcPct val="50000"/>
              </a:spcBef>
            </a:pPr>
            <a:endParaRPr lang="en-US" sz="200" b="1">
              <a:solidFill>
                <a:srgbClr val="F51F1F"/>
              </a:solidFill>
              <a:latin typeface="Arial" pitchFamily="34" charset="0"/>
              <a:cs typeface="Arial" pitchFamily="34" charset="0"/>
            </a:endParaRPr>
          </a:p>
          <a:p>
            <a:pPr algn="ctr" eaLnBrk="1" hangingPunct="1">
              <a:spcBef>
                <a:spcPct val="50000"/>
              </a:spcBef>
            </a:pPr>
            <a:endParaRPr lang="en-US" sz="1500" b="1">
              <a:solidFill>
                <a:srgbClr val="F51F1F"/>
              </a:solidFill>
              <a:latin typeface="Arial" pitchFamily="34" charset="0"/>
              <a:cs typeface="Arial" pitchFamily="34" charset="0"/>
            </a:endParaRPr>
          </a:p>
        </p:txBody>
      </p:sp>
      <p:sp>
        <p:nvSpPr>
          <p:cNvPr id="25604" name="Text Box 4"/>
          <p:cNvSpPr txBox="1">
            <a:spLocks noChangeArrowheads="1"/>
          </p:cNvSpPr>
          <p:nvPr/>
        </p:nvSpPr>
        <p:spPr bwMode="auto">
          <a:xfrm>
            <a:off x="9983788" y="925513"/>
            <a:ext cx="639762" cy="474662"/>
          </a:xfrm>
          <a:prstGeom prst="rect">
            <a:avLst/>
          </a:prstGeom>
          <a:solidFill>
            <a:srgbClr val="0000FF"/>
          </a:solidFill>
          <a:ln w="9525" algn="ctr">
            <a:solidFill>
              <a:srgbClr val="FF0000"/>
            </a:solidFill>
            <a:miter lim="800000"/>
            <a:headEnd/>
            <a:tailEnd/>
          </a:ln>
        </p:spPr>
        <p:txBody>
          <a:bodyPr>
            <a:spAutoFit/>
          </a:bodyPr>
          <a:lstStyle/>
          <a:p>
            <a:pPr algn="ctr" eaLnBrk="1" hangingPunct="1">
              <a:spcBef>
                <a:spcPct val="50000"/>
              </a:spcBef>
            </a:pPr>
            <a:endParaRPr lang="en-US" sz="200" b="1">
              <a:solidFill>
                <a:srgbClr val="F51F1F"/>
              </a:solidFill>
              <a:latin typeface="Arial" pitchFamily="34" charset="0"/>
              <a:cs typeface="Arial" pitchFamily="34" charset="0"/>
            </a:endParaRPr>
          </a:p>
          <a:p>
            <a:pPr algn="ctr" eaLnBrk="1" hangingPunct="1">
              <a:spcBef>
                <a:spcPct val="50000"/>
              </a:spcBef>
            </a:pPr>
            <a:endParaRPr lang="en-US" sz="1500" b="1">
              <a:solidFill>
                <a:srgbClr val="F51F1F"/>
              </a:solidFill>
              <a:latin typeface="Arial" pitchFamily="34" charset="0"/>
              <a:cs typeface="Arial" pitchFamily="34" charset="0"/>
            </a:endParaRPr>
          </a:p>
        </p:txBody>
      </p:sp>
      <p:sp>
        <p:nvSpPr>
          <p:cNvPr id="25605" name="Text Box 5"/>
          <p:cNvSpPr txBox="1">
            <a:spLocks noChangeArrowheads="1"/>
          </p:cNvSpPr>
          <p:nvPr/>
        </p:nvSpPr>
        <p:spPr bwMode="auto">
          <a:xfrm>
            <a:off x="9966325" y="1933575"/>
            <a:ext cx="641350" cy="474663"/>
          </a:xfrm>
          <a:prstGeom prst="rect">
            <a:avLst/>
          </a:prstGeom>
          <a:solidFill>
            <a:srgbClr val="0000FF"/>
          </a:solidFill>
          <a:ln w="9525" algn="ctr">
            <a:solidFill>
              <a:srgbClr val="FF0000"/>
            </a:solidFill>
            <a:miter lim="800000"/>
            <a:headEnd/>
            <a:tailEnd/>
          </a:ln>
        </p:spPr>
        <p:txBody>
          <a:bodyPr>
            <a:spAutoFit/>
          </a:bodyPr>
          <a:lstStyle/>
          <a:p>
            <a:pPr algn="ctr" eaLnBrk="1" hangingPunct="1">
              <a:spcBef>
                <a:spcPct val="50000"/>
              </a:spcBef>
            </a:pPr>
            <a:endParaRPr lang="en-US" sz="200" b="1">
              <a:solidFill>
                <a:srgbClr val="F51F1F"/>
              </a:solidFill>
              <a:latin typeface="Arial" pitchFamily="34" charset="0"/>
              <a:cs typeface="Arial" pitchFamily="34" charset="0"/>
            </a:endParaRPr>
          </a:p>
          <a:p>
            <a:pPr algn="ctr" eaLnBrk="1" hangingPunct="1">
              <a:spcBef>
                <a:spcPct val="50000"/>
              </a:spcBef>
            </a:pPr>
            <a:endParaRPr lang="en-US" sz="1500" b="1">
              <a:solidFill>
                <a:srgbClr val="F51F1F"/>
              </a:solidFill>
              <a:latin typeface="Arial" pitchFamily="34" charset="0"/>
              <a:cs typeface="Arial" pitchFamily="34" charset="0"/>
            </a:endParaRPr>
          </a:p>
        </p:txBody>
      </p:sp>
      <p:sp>
        <p:nvSpPr>
          <p:cNvPr id="25606" name="Text Box 6"/>
          <p:cNvSpPr txBox="1">
            <a:spLocks noChangeArrowheads="1"/>
          </p:cNvSpPr>
          <p:nvPr/>
        </p:nvSpPr>
        <p:spPr bwMode="auto">
          <a:xfrm>
            <a:off x="9950450" y="2466975"/>
            <a:ext cx="639763" cy="474663"/>
          </a:xfrm>
          <a:prstGeom prst="rect">
            <a:avLst/>
          </a:prstGeom>
          <a:solidFill>
            <a:srgbClr val="0000FF"/>
          </a:solidFill>
          <a:ln w="9525" algn="ctr">
            <a:solidFill>
              <a:srgbClr val="FF0000"/>
            </a:solidFill>
            <a:miter lim="800000"/>
            <a:headEnd/>
            <a:tailEnd/>
          </a:ln>
        </p:spPr>
        <p:txBody>
          <a:bodyPr>
            <a:spAutoFit/>
          </a:bodyPr>
          <a:lstStyle/>
          <a:p>
            <a:pPr algn="ctr" eaLnBrk="1" hangingPunct="1">
              <a:spcBef>
                <a:spcPct val="50000"/>
              </a:spcBef>
            </a:pPr>
            <a:endParaRPr lang="en-US" sz="200" b="1">
              <a:solidFill>
                <a:srgbClr val="F51F1F"/>
              </a:solidFill>
              <a:latin typeface="Arial" pitchFamily="34" charset="0"/>
              <a:cs typeface="Arial" pitchFamily="34" charset="0"/>
            </a:endParaRPr>
          </a:p>
          <a:p>
            <a:pPr algn="ctr" eaLnBrk="1" hangingPunct="1">
              <a:spcBef>
                <a:spcPct val="50000"/>
              </a:spcBef>
            </a:pPr>
            <a:endParaRPr lang="en-US" sz="1500" b="1">
              <a:solidFill>
                <a:srgbClr val="F51F1F"/>
              </a:solidFill>
              <a:latin typeface="Arial" pitchFamily="34" charset="0"/>
              <a:cs typeface="Arial" pitchFamily="34" charset="0"/>
            </a:endParaRPr>
          </a:p>
        </p:txBody>
      </p:sp>
      <p:sp>
        <p:nvSpPr>
          <p:cNvPr id="25607" name="Text Box 7"/>
          <p:cNvSpPr txBox="1">
            <a:spLocks noChangeArrowheads="1"/>
          </p:cNvSpPr>
          <p:nvPr/>
        </p:nvSpPr>
        <p:spPr bwMode="auto">
          <a:xfrm>
            <a:off x="9966325" y="2971800"/>
            <a:ext cx="619125" cy="474663"/>
          </a:xfrm>
          <a:prstGeom prst="rect">
            <a:avLst/>
          </a:prstGeom>
          <a:solidFill>
            <a:srgbClr val="0000FF"/>
          </a:solidFill>
          <a:ln w="9525" algn="ctr">
            <a:solidFill>
              <a:srgbClr val="FF0000"/>
            </a:solidFill>
            <a:miter lim="800000"/>
            <a:headEnd/>
            <a:tailEnd/>
          </a:ln>
        </p:spPr>
        <p:txBody>
          <a:bodyPr>
            <a:spAutoFit/>
          </a:bodyPr>
          <a:lstStyle/>
          <a:p>
            <a:pPr algn="ctr" eaLnBrk="1" hangingPunct="1">
              <a:spcBef>
                <a:spcPct val="50000"/>
              </a:spcBef>
            </a:pPr>
            <a:endParaRPr lang="en-US" sz="200" b="1">
              <a:solidFill>
                <a:srgbClr val="F51F1F"/>
              </a:solidFill>
              <a:latin typeface="Arial" pitchFamily="34" charset="0"/>
              <a:cs typeface="Arial" pitchFamily="34" charset="0"/>
            </a:endParaRPr>
          </a:p>
          <a:p>
            <a:pPr algn="ctr" eaLnBrk="1" hangingPunct="1">
              <a:spcBef>
                <a:spcPct val="50000"/>
              </a:spcBef>
            </a:pPr>
            <a:endParaRPr lang="en-US" sz="1500" b="1">
              <a:solidFill>
                <a:srgbClr val="F51F1F"/>
              </a:solidFill>
              <a:latin typeface="Arial" pitchFamily="34" charset="0"/>
              <a:cs typeface="Arial" pitchFamily="34" charset="0"/>
            </a:endParaRPr>
          </a:p>
        </p:txBody>
      </p:sp>
      <p:sp>
        <p:nvSpPr>
          <p:cNvPr id="25608" name="Text Box 8"/>
          <p:cNvSpPr txBox="1">
            <a:spLocks noChangeArrowheads="1"/>
          </p:cNvSpPr>
          <p:nvPr/>
        </p:nvSpPr>
        <p:spPr bwMode="auto">
          <a:xfrm>
            <a:off x="9966325" y="4021138"/>
            <a:ext cx="641350" cy="474662"/>
          </a:xfrm>
          <a:prstGeom prst="rect">
            <a:avLst/>
          </a:prstGeom>
          <a:solidFill>
            <a:srgbClr val="0000FF"/>
          </a:solidFill>
          <a:ln w="9525" algn="ctr">
            <a:solidFill>
              <a:srgbClr val="FF0000"/>
            </a:solidFill>
            <a:miter lim="800000"/>
            <a:headEnd/>
            <a:tailEnd/>
          </a:ln>
        </p:spPr>
        <p:txBody>
          <a:bodyPr>
            <a:spAutoFit/>
          </a:bodyPr>
          <a:lstStyle/>
          <a:p>
            <a:pPr algn="ctr" eaLnBrk="1" hangingPunct="1">
              <a:spcBef>
                <a:spcPct val="50000"/>
              </a:spcBef>
            </a:pPr>
            <a:endParaRPr lang="en-US" sz="200" b="1">
              <a:solidFill>
                <a:srgbClr val="F51F1F"/>
              </a:solidFill>
              <a:latin typeface="Arial" pitchFamily="34" charset="0"/>
              <a:cs typeface="Arial" pitchFamily="34" charset="0"/>
            </a:endParaRPr>
          </a:p>
          <a:p>
            <a:pPr algn="ctr" eaLnBrk="1" hangingPunct="1">
              <a:spcBef>
                <a:spcPct val="50000"/>
              </a:spcBef>
            </a:pPr>
            <a:endParaRPr lang="en-US" sz="1500" b="1">
              <a:solidFill>
                <a:srgbClr val="F51F1F"/>
              </a:solidFill>
              <a:latin typeface="Arial" pitchFamily="34" charset="0"/>
              <a:cs typeface="Arial" pitchFamily="34" charset="0"/>
            </a:endParaRPr>
          </a:p>
        </p:txBody>
      </p:sp>
      <p:sp>
        <p:nvSpPr>
          <p:cNvPr id="25609" name="Text Box 9"/>
          <p:cNvSpPr txBox="1">
            <a:spLocks noChangeArrowheads="1"/>
          </p:cNvSpPr>
          <p:nvPr/>
        </p:nvSpPr>
        <p:spPr bwMode="auto">
          <a:xfrm>
            <a:off x="9966325" y="3487738"/>
            <a:ext cx="641350" cy="474662"/>
          </a:xfrm>
          <a:prstGeom prst="rect">
            <a:avLst/>
          </a:prstGeom>
          <a:solidFill>
            <a:srgbClr val="0000FF"/>
          </a:solidFill>
          <a:ln w="9525" algn="ctr">
            <a:solidFill>
              <a:srgbClr val="FF0000"/>
            </a:solidFill>
            <a:miter lim="800000"/>
            <a:headEnd/>
            <a:tailEnd/>
          </a:ln>
        </p:spPr>
        <p:txBody>
          <a:bodyPr>
            <a:spAutoFit/>
          </a:bodyPr>
          <a:lstStyle/>
          <a:p>
            <a:pPr algn="ctr" eaLnBrk="1" hangingPunct="1">
              <a:spcBef>
                <a:spcPct val="50000"/>
              </a:spcBef>
            </a:pPr>
            <a:endParaRPr lang="en-US" sz="200" b="1">
              <a:solidFill>
                <a:srgbClr val="F51F1F"/>
              </a:solidFill>
              <a:latin typeface="Arial" pitchFamily="34" charset="0"/>
              <a:cs typeface="Arial" pitchFamily="34" charset="0"/>
            </a:endParaRPr>
          </a:p>
          <a:p>
            <a:pPr algn="ctr" eaLnBrk="1" hangingPunct="1">
              <a:spcBef>
                <a:spcPct val="50000"/>
              </a:spcBef>
            </a:pPr>
            <a:endParaRPr lang="en-US" sz="1500" b="1">
              <a:solidFill>
                <a:srgbClr val="F51F1F"/>
              </a:solidFill>
              <a:latin typeface="Arial" pitchFamily="34" charset="0"/>
              <a:cs typeface="Arial" pitchFamily="34" charset="0"/>
            </a:endParaRPr>
          </a:p>
        </p:txBody>
      </p:sp>
      <p:sp>
        <p:nvSpPr>
          <p:cNvPr id="25610" name="Text Box 10"/>
          <p:cNvSpPr txBox="1">
            <a:spLocks noChangeArrowheads="1"/>
          </p:cNvSpPr>
          <p:nvPr/>
        </p:nvSpPr>
        <p:spPr bwMode="auto">
          <a:xfrm>
            <a:off x="9966325" y="4554538"/>
            <a:ext cx="641350" cy="474662"/>
          </a:xfrm>
          <a:prstGeom prst="rect">
            <a:avLst/>
          </a:prstGeom>
          <a:solidFill>
            <a:srgbClr val="0000FF"/>
          </a:solidFill>
          <a:ln w="9525" algn="ctr">
            <a:solidFill>
              <a:srgbClr val="FF0000"/>
            </a:solidFill>
            <a:miter lim="800000"/>
            <a:headEnd/>
            <a:tailEnd/>
          </a:ln>
        </p:spPr>
        <p:txBody>
          <a:bodyPr>
            <a:spAutoFit/>
          </a:bodyPr>
          <a:lstStyle/>
          <a:p>
            <a:pPr algn="ctr" eaLnBrk="1" hangingPunct="1">
              <a:spcBef>
                <a:spcPct val="50000"/>
              </a:spcBef>
            </a:pPr>
            <a:endParaRPr lang="en-US" sz="200" b="1">
              <a:solidFill>
                <a:srgbClr val="F51F1F"/>
              </a:solidFill>
              <a:latin typeface="Arial" pitchFamily="34" charset="0"/>
              <a:cs typeface="Arial" pitchFamily="34" charset="0"/>
            </a:endParaRPr>
          </a:p>
          <a:p>
            <a:pPr algn="ctr" eaLnBrk="1" hangingPunct="1">
              <a:spcBef>
                <a:spcPct val="50000"/>
              </a:spcBef>
            </a:pPr>
            <a:endParaRPr lang="en-US" sz="1500" b="1">
              <a:solidFill>
                <a:srgbClr val="F51F1F"/>
              </a:solidFill>
              <a:latin typeface="Arial" pitchFamily="34" charset="0"/>
              <a:cs typeface="Arial" pitchFamily="34" charset="0"/>
            </a:endParaRPr>
          </a:p>
        </p:txBody>
      </p:sp>
      <p:sp>
        <p:nvSpPr>
          <p:cNvPr id="25611" name="Text Box 11"/>
          <p:cNvSpPr txBox="1">
            <a:spLocks noChangeArrowheads="1"/>
          </p:cNvSpPr>
          <p:nvPr/>
        </p:nvSpPr>
        <p:spPr bwMode="auto">
          <a:xfrm>
            <a:off x="9947275" y="5083175"/>
            <a:ext cx="641350" cy="474663"/>
          </a:xfrm>
          <a:prstGeom prst="rect">
            <a:avLst/>
          </a:prstGeom>
          <a:solidFill>
            <a:srgbClr val="0000FF"/>
          </a:solidFill>
          <a:ln w="9525" algn="ctr">
            <a:solidFill>
              <a:srgbClr val="FF0000"/>
            </a:solidFill>
            <a:miter lim="800000"/>
            <a:headEnd/>
            <a:tailEnd/>
          </a:ln>
        </p:spPr>
        <p:txBody>
          <a:bodyPr>
            <a:spAutoFit/>
          </a:bodyPr>
          <a:lstStyle/>
          <a:p>
            <a:pPr algn="ctr" eaLnBrk="1" hangingPunct="1">
              <a:spcBef>
                <a:spcPct val="50000"/>
              </a:spcBef>
            </a:pPr>
            <a:endParaRPr lang="en-US" sz="200" b="1">
              <a:solidFill>
                <a:srgbClr val="F51F1F"/>
              </a:solidFill>
              <a:latin typeface="Arial" pitchFamily="34" charset="0"/>
              <a:cs typeface="Arial" pitchFamily="34" charset="0"/>
            </a:endParaRPr>
          </a:p>
          <a:p>
            <a:pPr algn="ctr" eaLnBrk="1" hangingPunct="1">
              <a:spcBef>
                <a:spcPct val="50000"/>
              </a:spcBef>
            </a:pPr>
            <a:endParaRPr lang="en-US" sz="1500" b="1">
              <a:solidFill>
                <a:srgbClr val="F51F1F"/>
              </a:solidFill>
              <a:latin typeface="Arial" pitchFamily="34" charset="0"/>
              <a:cs typeface="Arial" pitchFamily="34" charset="0"/>
            </a:endParaRPr>
          </a:p>
        </p:txBody>
      </p:sp>
      <p:sp>
        <p:nvSpPr>
          <p:cNvPr id="125964" name="Text Box 12">
            <a:hlinkClick r:id="" action="ppaction://noaction">
              <a:snd r:embed="rId2" name="applause.wav" builtIn="1"/>
            </a:hlinkClick>
          </p:cNvPr>
          <p:cNvSpPr txBox="1">
            <a:spLocks noChangeArrowheads="1"/>
          </p:cNvSpPr>
          <p:nvPr/>
        </p:nvSpPr>
        <p:spPr bwMode="auto">
          <a:xfrm>
            <a:off x="9913938" y="5043488"/>
            <a:ext cx="731837" cy="579437"/>
          </a:xfrm>
          <a:prstGeom prst="rect">
            <a:avLst/>
          </a:prstGeom>
          <a:noFill/>
          <a:ln w="9525" algn="ctr">
            <a:noFill/>
            <a:miter lim="800000"/>
            <a:headEnd/>
            <a:tailEnd/>
          </a:ln>
        </p:spPr>
        <p:txBody>
          <a:bodyPr>
            <a:spAutoFit/>
          </a:bodyPr>
          <a:lstStyle/>
          <a:p>
            <a:pPr algn="ctr" eaLnBrk="1" hangingPunct="1">
              <a:spcBef>
                <a:spcPct val="50000"/>
              </a:spcBef>
            </a:pPr>
            <a:r>
              <a:rPr lang="en-US" sz="3200" b="1">
                <a:solidFill>
                  <a:srgbClr val="F51F1F"/>
                </a:solidFill>
                <a:latin typeface="Times New Roman" pitchFamily="18" charset="0"/>
                <a:cs typeface="Arial" pitchFamily="34" charset="0"/>
              </a:rPr>
              <a:t>10</a:t>
            </a:r>
          </a:p>
        </p:txBody>
      </p:sp>
      <p:sp>
        <p:nvSpPr>
          <p:cNvPr id="125965" name="Text Box 13">
            <a:hlinkClick r:id="" action="ppaction://noaction">
              <a:snd r:embed="rId2" name="applause.wav" builtIn="1"/>
            </a:hlinkClick>
          </p:cNvPr>
          <p:cNvSpPr txBox="1">
            <a:spLocks noChangeArrowheads="1"/>
          </p:cNvSpPr>
          <p:nvPr/>
        </p:nvSpPr>
        <p:spPr bwMode="auto">
          <a:xfrm>
            <a:off x="9966325" y="4495800"/>
            <a:ext cx="641350" cy="579438"/>
          </a:xfrm>
          <a:prstGeom prst="rect">
            <a:avLst/>
          </a:prstGeom>
          <a:noFill/>
          <a:ln w="9525" algn="ctr">
            <a:noFill/>
            <a:miter lim="800000"/>
            <a:headEnd/>
            <a:tailEnd/>
          </a:ln>
        </p:spPr>
        <p:txBody>
          <a:bodyPr>
            <a:spAutoFit/>
          </a:bodyPr>
          <a:lstStyle/>
          <a:p>
            <a:pPr algn="ctr" eaLnBrk="1" hangingPunct="1">
              <a:spcBef>
                <a:spcPct val="50000"/>
              </a:spcBef>
            </a:pPr>
            <a:r>
              <a:rPr lang="en-US" sz="3200" b="1">
                <a:solidFill>
                  <a:srgbClr val="F51F1F"/>
                </a:solidFill>
                <a:latin typeface="Times New Roman" pitchFamily="18" charset="0"/>
                <a:cs typeface="Arial" pitchFamily="34" charset="0"/>
              </a:rPr>
              <a:t>9</a:t>
            </a:r>
            <a:endParaRPr lang="en-US" sz="3200" b="1">
              <a:solidFill>
                <a:srgbClr val="F51F1F"/>
              </a:solidFill>
              <a:latin typeface="Times New Roman" pitchFamily="18" charset="0"/>
              <a:cs typeface="Arial" pitchFamily="34" charset="0"/>
              <a:hlinkClick r:id="" action="ppaction://noaction">
                <a:snd r:embed="rId2" name="applause.wav" builtIn="1"/>
              </a:hlinkClick>
            </a:endParaRPr>
          </a:p>
        </p:txBody>
      </p:sp>
      <p:sp>
        <p:nvSpPr>
          <p:cNvPr id="125966" name="Text Box 14">
            <a:hlinkClick r:id="" action="ppaction://noaction">
              <a:snd r:embed="rId2" name="applause.wav" builtIn="1"/>
            </a:hlinkClick>
          </p:cNvPr>
          <p:cNvSpPr txBox="1">
            <a:spLocks noChangeArrowheads="1"/>
          </p:cNvSpPr>
          <p:nvPr/>
        </p:nvSpPr>
        <p:spPr bwMode="auto">
          <a:xfrm>
            <a:off x="9966325" y="3962400"/>
            <a:ext cx="641350" cy="579438"/>
          </a:xfrm>
          <a:prstGeom prst="rect">
            <a:avLst/>
          </a:prstGeom>
          <a:noFill/>
          <a:ln w="9525" algn="ctr">
            <a:noFill/>
            <a:miter lim="800000"/>
            <a:headEnd/>
            <a:tailEnd/>
          </a:ln>
        </p:spPr>
        <p:txBody>
          <a:bodyPr>
            <a:spAutoFit/>
          </a:bodyPr>
          <a:lstStyle/>
          <a:p>
            <a:pPr algn="ctr" eaLnBrk="1" hangingPunct="1">
              <a:spcBef>
                <a:spcPct val="50000"/>
              </a:spcBef>
            </a:pPr>
            <a:r>
              <a:rPr lang="en-US" sz="3200" b="1">
                <a:solidFill>
                  <a:srgbClr val="F51F1F"/>
                </a:solidFill>
                <a:latin typeface="Times New Roman" pitchFamily="18" charset="0"/>
                <a:cs typeface="Arial" pitchFamily="34" charset="0"/>
              </a:rPr>
              <a:t>8</a:t>
            </a:r>
          </a:p>
        </p:txBody>
      </p:sp>
      <p:sp>
        <p:nvSpPr>
          <p:cNvPr id="125967" name="Text Box 15">
            <a:hlinkClick r:id="" action="ppaction://noaction">
              <a:snd r:embed="rId2" name="applause.wav" builtIn="1"/>
            </a:hlinkClick>
          </p:cNvPr>
          <p:cNvSpPr txBox="1">
            <a:spLocks noChangeArrowheads="1"/>
          </p:cNvSpPr>
          <p:nvPr/>
        </p:nvSpPr>
        <p:spPr bwMode="auto">
          <a:xfrm>
            <a:off x="9966325" y="3429000"/>
            <a:ext cx="641350" cy="579438"/>
          </a:xfrm>
          <a:prstGeom prst="rect">
            <a:avLst/>
          </a:prstGeom>
          <a:noFill/>
          <a:ln w="9525" algn="ctr">
            <a:noFill/>
            <a:miter lim="800000"/>
            <a:headEnd/>
            <a:tailEnd/>
          </a:ln>
        </p:spPr>
        <p:txBody>
          <a:bodyPr>
            <a:spAutoFit/>
          </a:bodyPr>
          <a:lstStyle/>
          <a:p>
            <a:pPr algn="ctr" eaLnBrk="1" hangingPunct="1">
              <a:spcBef>
                <a:spcPct val="50000"/>
              </a:spcBef>
            </a:pPr>
            <a:r>
              <a:rPr lang="en-US" sz="3200" b="1">
                <a:solidFill>
                  <a:srgbClr val="F51F1F"/>
                </a:solidFill>
                <a:latin typeface="Times New Roman" pitchFamily="18" charset="0"/>
                <a:cs typeface="Arial" pitchFamily="34" charset="0"/>
              </a:rPr>
              <a:t>7</a:t>
            </a:r>
          </a:p>
        </p:txBody>
      </p:sp>
      <p:sp>
        <p:nvSpPr>
          <p:cNvPr id="125968" name="Text Box 16">
            <a:hlinkClick r:id="" action="ppaction://noaction">
              <a:snd r:embed="rId2" name="applause.wav" builtIn="1"/>
            </a:hlinkClick>
          </p:cNvPr>
          <p:cNvSpPr txBox="1">
            <a:spLocks noChangeArrowheads="1"/>
          </p:cNvSpPr>
          <p:nvPr/>
        </p:nvSpPr>
        <p:spPr bwMode="auto">
          <a:xfrm>
            <a:off x="9966325" y="2895600"/>
            <a:ext cx="549275" cy="579438"/>
          </a:xfrm>
          <a:prstGeom prst="rect">
            <a:avLst/>
          </a:prstGeom>
          <a:noFill/>
          <a:ln w="9525" algn="ctr">
            <a:noFill/>
            <a:miter lim="800000"/>
            <a:headEnd/>
            <a:tailEnd/>
          </a:ln>
        </p:spPr>
        <p:txBody>
          <a:bodyPr>
            <a:spAutoFit/>
          </a:bodyPr>
          <a:lstStyle/>
          <a:p>
            <a:pPr algn="ctr" eaLnBrk="1" hangingPunct="1">
              <a:spcBef>
                <a:spcPct val="50000"/>
              </a:spcBef>
            </a:pPr>
            <a:r>
              <a:rPr lang="en-US" sz="3200" b="1">
                <a:solidFill>
                  <a:srgbClr val="F51F1F"/>
                </a:solidFill>
                <a:latin typeface="Times New Roman" pitchFamily="18" charset="0"/>
                <a:cs typeface="Arial" pitchFamily="34" charset="0"/>
              </a:rPr>
              <a:t>6</a:t>
            </a:r>
          </a:p>
        </p:txBody>
      </p:sp>
      <p:sp>
        <p:nvSpPr>
          <p:cNvPr id="125969" name="Text Box 17">
            <a:hlinkClick r:id="" action="ppaction://noaction">
              <a:snd r:embed="rId2" name="applause.wav" builtIn="1"/>
            </a:hlinkClick>
          </p:cNvPr>
          <p:cNvSpPr txBox="1">
            <a:spLocks noChangeArrowheads="1"/>
          </p:cNvSpPr>
          <p:nvPr/>
        </p:nvSpPr>
        <p:spPr bwMode="auto">
          <a:xfrm>
            <a:off x="9966325" y="2392363"/>
            <a:ext cx="641350" cy="579437"/>
          </a:xfrm>
          <a:prstGeom prst="rect">
            <a:avLst/>
          </a:prstGeom>
          <a:noFill/>
          <a:ln w="9525" algn="ctr">
            <a:noFill/>
            <a:miter lim="800000"/>
            <a:headEnd/>
            <a:tailEnd/>
          </a:ln>
        </p:spPr>
        <p:txBody>
          <a:bodyPr>
            <a:spAutoFit/>
          </a:bodyPr>
          <a:lstStyle/>
          <a:p>
            <a:pPr algn="ctr" eaLnBrk="1" hangingPunct="1">
              <a:spcBef>
                <a:spcPct val="50000"/>
              </a:spcBef>
            </a:pPr>
            <a:r>
              <a:rPr lang="en-US" sz="3200" b="1">
                <a:solidFill>
                  <a:srgbClr val="F51F1F"/>
                </a:solidFill>
                <a:latin typeface="Times New Roman" pitchFamily="18" charset="0"/>
                <a:cs typeface="Arial" pitchFamily="34" charset="0"/>
              </a:rPr>
              <a:t>5</a:t>
            </a:r>
          </a:p>
        </p:txBody>
      </p:sp>
      <p:sp>
        <p:nvSpPr>
          <p:cNvPr id="125970" name="Text Box 18">
            <a:hlinkClick r:id="" action="ppaction://noaction">
              <a:snd r:embed="rId2" name="applause.wav" builtIn="1"/>
            </a:hlinkClick>
          </p:cNvPr>
          <p:cNvSpPr txBox="1">
            <a:spLocks noChangeArrowheads="1"/>
          </p:cNvSpPr>
          <p:nvPr/>
        </p:nvSpPr>
        <p:spPr bwMode="auto">
          <a:xfrm>
            <a:off x="9966325" y="1905000"/>
            <a:ext cx="641350" cy="579438"/>
          </a:xfrm>
          <a:prstGeom prst="rect">
            <a:avLst/>
          </a:prstGeom>
          <a:noFill/>
          <a:ln w="9525" algn="ctr">
            <a:noFill/>
            <a:miter lim="800000"/>
            <a:headEnd/>
            <a:tailEnd/>
          </a:ln>
        </p:spPr>
        <p:txBody>
          <a:bodyPr>
            <a:spAutoFit/>
          </a:bodyPr>
          <a:lstStyle/>
          <a:p>
            <a:pPr algn="ctr" eaLnBrk="1" hangingPunct="1">
              <a:spcBef>
                <a:spcPct val="50000"/>
              </a:spcBef>
            </a:pPr>
            <a:r>
              <a:rPr lang="en-US" sz="3200" b="1">
                <a:solidFill>
                  <a:srgbClr val="F51F1F"/>
                </a:solidFill>
                <a:latin typeface="Times New Roman" pitchFamily="18" charset="0"/>
                <a:cs typeface="Arial" pitchFamily="34" charset="0"/>
              </a:rPr>
              <a:t>4</a:t>
            </a:r>
          </a:p>
        </p:txBody>
      </p:sp>
      <p:sp>
        <p:nvSpPr>
          <p:cNvPr id="125971" name="Text Box 19">
            <a:hlinkClick r:id="" action="ppaction://noaction">
              <a:snd r:embed="rId2" name="applause.wav" builtIn="1"/>
            </a:hlinkClick>
          </p:cNvPr>
          <p:cNvSpPr txBox="1">
            <a:spLocks noChangeArrowheads="1"/>
          </p:cNvSpPr>
          <p:nvPr/>
        </p:nvSpPr>
        <p:spPr bwMode="auto">
          <a:xfrm>
            <a:off x="9966325" y="1371600"/>
            <a:ext cx="641350" cy="579438"/>
          </a:xfrm>
          <a:prstGeom prst="rect">
            <a:avLst/>
          </a:prstGeom>
          <a:noFill/>
          <a:ln w="9525" algn="ctr">
            <a:noFill/>
            <a:miter lim="800000"/>
            <a:headEnd/>
            <a:tailEnd/>
          </a:ln>
        </p:spPr>
        <p:txBody>
          <a:bodyPr>
            <a:spAutoFit/>
          </a:bodyPr>
          <a:lstStyle/>
          <a:p>
            <a:pPr algn="ctr" eaLnBrk="1" hangingPunct="1">
              <a:spcBef>
                <a:spcPct val="50000"/>
              </a:spcBef>
            </a:pPr>
            <a:r>
              <a:rPr lang="en-US" sz="3200" b="1">
                <a:solidFill>
                  <a:srgbClr val="F51F1F"/>
                </a:solidFill>
                <a:latin typeface="Times New Roman" pitchFamily="18" charset="0"/>
                <a:cs typeface="Arial" pitchFamily="34" charset="0"/>
              </a:rPr>
              <a:t>3</a:t>
            </a:r>
          </a:p>
        </p:txBody>
      </p:sp>
      <p:sp>
        <p:nvSpPr>
          <p:cNvPr id="125972" name="Text Box 20">
            <a:hlinkClick r:id="" action="ppaction://noaction">
              <a:snd r:embed="rId2" name="applause.wav" builtIn="1"/>
            </a:hlinkClick>
          </p:cNvPr>
          <p:cNvSpPr txBox="1">
            <a:spLocks noChangeArrowheads="1"/>
          </p:cNvSpPr>
          <p:nvPr/>
        </p:nvSpPr>
        <p:spPr bwMode="auto">
          <a:xfrm>
            <a:off x="9966325" y="914400"/>
            <a:ext cx="641350" cy="579438"/>
          </a:xfrm>
          <a:prstGeom prst="rect">
            <a:avLst/>
          </a:prstGeom>
          <a:noFill/>
          <a:ln w="9525" algn="ctr">
            <a:noFill/>
            <a:miter lim="800000"/>
            <a:headEnd/>
            <a:tailEnd/>
          </a:ln>
        </p:spPr>
        <p:txBody>
          <a:bodyPr>
            <a:spAutoFit/>
          </a:bodyPr>
          <a:lstStyle/>
          <a:p>
            <a:pPr algn="ctr" eaLnBrk="1" hangingPunct="1">
              <a:spcBef>
                <a:spcPct val="50000"/>
              </a:spcBef>
            </a:pPr>
            <a:r>
              <a:rPr lang="en-US" sz="3200" b="1">
                <a:solidFill>
                  <a:srgbClr val="F51F1F"/>
                </a:solidFill>
                <a:latin typeface="Times New Roman" pitchFamily="18" charset="0"/>
                <a:cs typeface="Arial" pitchFamily="34" charset="0"/>
              </a:rPr>
              <a:t>2</a:t>
            </a:r>
          </a:p>
        </p:txBody>
      </p:sp>
      <p:sp>
        <p:nvSpPr>
          <p:cNvPr id="125973" name="Text Box 21">
            <a:hlinkClick r:id="" action="ppaction://noaction">
              <a:snd r:embed="rId2" name="applause.wav" builtIn="1"/>
            </a:hlinkClick>
          </p:cNvPr>
          <p:cNvSpPr txBox="1">
            <a:spLocks noChangeArrowheads="1"/>
          </p:cNvSpPr>
          <p:nvPr/>
        </p:nvSpPr>
        <p:spPr bwMode="auto">
          <a:xfrm>
            <a:off x="9966325" y="304800"/>
            <a:ext cx="641350" cy="579438"/>
          </a:xfrm>
          <a:prstGeom prst="rect">
            <a:avLst/>
          </a:prstGeom>
          <a:noFill/>
          <a:ln w="9525" algn="ctr">
            <a:noFill/>
            <a:miter lim="800000"/>
            <a:headEnd/>
            <a:tailEnd/>
          </a:ln>
        </p:spPr>
        <p:txBody>
          <a:bodyPr>
            <a:spAutoFit/>
          </a:bodyPr>
          <a:lstStyle/>
          <a:p>
            <a:pPr algn="ctr" eaLnBrk="1" hangingPunct="1">
              <a:spcBef>
                <a:spcPct val="50000"/>
              </a:spcBef>
            </a:pPr>
            <a:r>
              <a:rPr lang="en-US" sz="3200" b="1">
                <a:solidFill>
                  <a:srgbClr val="F51F1F"/>
                </a:solidFill>
                <a:latin typeface="Times New Roman" pitchFamily="18" charset="0"/>
                <a:cs typeface="Arial" pitchFamily="34" charset="0"/>
              </a:rPr>
              <a:t>1</a:t>
            </a:r>
          </a:p>
        </p:txBody>
      </p:sp>
      <p:sp>
        <p:nvSpPr>
          <p:cNvPr id="25622" name="AutoShape 22">
            <a:hlinkClick r:id="" action="ppaction://noaction" highlightClick="1"/>
          </p:cNvPr>
          <p:cNvSpPr>
            <a:spLocks noChangeArrowheads="1"/>
          </p:cNvSpPr>
          <p:nvPr/>
        </p:nvSpPr>
        <p:spPr bwMode="auto">
          <a:xfrm>
            <a:off x="365125" y="457200"/>
            <a:ext cx="641350" cy="457200"/>
          </a:xfrm>
          <a:prstGeom prst="actionButtonHelp">
            <a:avLst/>
          </a:prstGeom>
          <a:solidFill>
            <a:schemeClr val="accent1"/>
          </a:solidFill>
          <a:ln w="9525">
            <a:solidFill>
              <a:schemeClr val="accent2"/>
            </a:solidFill>
            <a:miter lim="800000"/>
            <a:headEnd/>
            <a:tailEnd/>
          </a:ln>
        </p:spPr>
        <p:txBody>
          <a:bodyPr wrap="none" anchor="ctr"/>
          <a:lstStyle/>
          <a:p>
            <a:pPr algn="ctr"/>
            <a:endParaRPr lang="vi-VN">
              <a:latin typeface="Tahoma" pitchFamily="34" charset="0"/>
            </a:endParaRPr>
          </a:p>
        </p:txBody>
      </p:sp>
      <p:sp>
        <p:nvSpPr>
          <p:cNvPr id="25623" name="AutoShape 23">
            <a:hlinkClick r:id="" action="ppaction://noaction" highlightClick="1"/>
          </p:cNvPr>
          <p:cNvSpPr>
            <a:spLocks noChangeArrowheads="1"/>
          </p:cNvSpPr>
          <p:nvPr/>
        </p:nvSpPr>
        <p:spPr bwMode="auto">
          <a:xfrm>
            <a:off x="349250" y="914400"/>
            <a:ext cx="639763" cy="457200"/>
          </a:xfrm>
          <a:prstGeom prst="actionButtonHelp">
            <a:avLst/>
          </a:prstGeom>
          <a:solidFill>
            <a:schemeClr val="accent1"/>
          </a:solidFill>
          <a:ln w="9525">
            <a:solidFill>
              <a:schemeClr val="accent2"/>
            </a:solidFill>
            <a:miter lim="800000"/>
            <a:headEnd/>
            <a:tailEnd/>
          </a:ln>
        </p:spPr>
        <p:txBody>
          <a:bodyPr wrap="none" anchor="ctr"/>
          <a:lstStyle/>
          <a:p>
            <a:pPr algn="ctr"/>
            <a:endParaRPr lang="vi-VN"/>
          </a:p>
        </p:txBody>
      </p:sp>
      <p:sp>
        <p:nvSpPr>
          <p:cNvPr id="25624" name="AutoShape 24">
            <a:hlinkClick r:id="" action="ppaction://noaction" highlightClick="1"/>
          </p:cNvPr>
          <p:cNvSpPr>
            <a:spLocks noChangeArrowheads="1"/>
          </p:cNvSpPr>
          <p:nvPr/>
        </p:nvSpPr>
        <p:spPr bwMode="auto">
          <a:xfrm>
            <a:off x="344488" y="1447800"/>
            <a:ext cx="639762" cy="457200"/>
          </a:xfrm>
          <a:prstGeom prst="actionButtonHelp">
            <a:avLst/>
          </a:prstGeom>
          <a:solidFill>
            <a:schemeClr val="accent1"/>
          </a:solidFill>
          <a:ln w="9525">
            <a:solidFill>
              <a:schemeClr val="accent2"/>
            </a:solidFill>
            <a:miter lim="800000"/>
            <a:headEnd/>
            <a:tailEnd/>
          </a:ln>
        </p:spPr>
        <p:txBody>
          <a:bodyPr wrap="none" anchor="ctr"/>
          <a:lstStyle/>
          <a:p>
            <a:pPr algn="ctr"/>
            <a:endParaRPr lang="vi-VN"/>
          </a:p>
        </p:txBody>
      </p:sp>
      <p:sp>
        <p:nvSpPr>
          <p:cNvPr id="25625" name="AutoShape 25">
            <a:hlinkClick r:id="" action="ppaction://noaction" highlightClick="1"/>
          </p:cNvPr>
          <p:cNvSpPr>
            <a:spLocks noChangeArrowheads="1"/>
          </p:cNvSpPr>
          <p:nvPr/>
        </p:nvSpPr>
        <p:spPr bwMode="auto">
          <a:xfrm>
            <a:off x="361950" y="1981200"/>
            <a:ext cx="639763" cy="457200"/>
          </a:xfrm>
          <a:prstGeom prst="actionButtonHelp">
            <a:avLst/>
          </a:prstGeom>
          <a:solidFill>
            <a:schemeClr val="accent1"/>
          </a:solidFill>
          <a:ln w="9525">
            <a:solidFill>
              <a:schemeClr val="accent2"/>
            </a:solidFill>
            <a:miter lim="800000"/>
            <a:headEnd/>
            <a:tailEnd/>
          </a:ln>
        </p:spPr>
        <p:txBody>
          <a:bodyPr wrap="none" anchor="ctr"/>
          <a:lstStyle/>
          <a:p>
            <a:pPr algn="ctr"/>
            <a:endParaRPr lang="vi-VN"/>
          </a:p>
        </p:txBody>
      </p:sp>
      <p:sp>
        <p:nvSpPr>
          <p:cNvPr id="25626" name="AutoShape 26">
            <a:hlinkClick r:id="" action="ppaction://noaction" highlightClick="1"/>
          </p:cNvPr>
          <p:cNvSpPr>
            <a:spLocks noChangeArrowheads="1"/>
          </p:cNvSpPr>
          <p:nvPr/>
        </p:nvSpPr>
        <p:spPr bwMode="auto">
          <a:xfrm>
            <a:off x="365125" y="2514600"/>
            <a:ext cx="641350" cy="457200"/>
          </a:xfrm>
          <a:prstGeom prst="actionButtonHelp">
            <a:avLst/>
          </a:prstGeom>
          <a:solidFill>
            <a:schemeClr val="accent1"/>
          </a:solidFill>
          <a:ln w="9525">
            <a:solidFill>
              <a:schemeClr val="accent2"/>
            </a:solidFill>
            <a:miter lim="800000"/>
            <a:headEnd/>
            <a:tailEnd/>
          </a:ln>
        </p:spPr>
        <p:txBody>
          <a:bodyPr wrap="none" anchor="ctr"/>
          <a:lstStyle/>
          <a:p>
            <a:pPr algn="ctr"/>
            <a:endParaRPr lang="vi-VN"/>
          </a:p>
        </p:txBody>
      </p:sp>
      <p:sp>
        <p:nvSpPr>
          <p:cNvPr id="25627" name="AutoShape 27">
            <a:hlinkClick r:id="" action="ppaction://noaction" highlightClick="1"/>
          </p:cNvPr>
          <p:cNvSpPr>
            <a:spLocks noChangeArrowheads="1"/>
          </p:cNvSpPr>
          <p:nvPr/>
        </p:nvSpPr>
        <p:spPr bwMode="auto">
          <a:xfrm>
            <a:off x="365125" y="3014663"/>
            <a:ext cx="641350" cy="457200"/>
          </a:xfrm>
          <a:prstGeom prst="actionButtonHelp">
            <a:avLst/>
          </a:prstGeom>
          <a:solidFill>
            <a:schemeClr val="accent1"/>
          </a:solidFill>
          <a:ln w="9525">
            <a:solidFill>
              <a:schemeClr val="accent2"/>
            </a:solidFill>
            <a:miter lim="800000"/>
            <a:headEnd/>
            <a:tailEnd/>
          </a:ln>
        </p:spPr>
        <p:txBody>
          <a:bodyPr wrap="none" anchor="ctr"/>
          <a:lstStyle/>
          <a:p>
            <a:pPr algn="r"/>
            <a:r>
              <a:rPr lang="en-US">
                <a:latin typeface="Times New Roman" pitchFamily="18" charset="0"/>
              </a:rPr>
              <a:t>       </a:t>
            </a:r>
          </a:p>
        </p:txBody>
      </p:sp>
      <p:sp>
        <p:nvSpPr>
          <p:cNvPr id="25628" name="AutoShape 28">
            <a:hlinkClick r:id="" action="ppaction://noaction" highlightClick="1"/>
          </p:cNvPr>
          <p:cNvSpPr>
            <a:spLocks noChangeArrowheads="1"/>
          </p:cNvSpPr>
          <p:nvPr/>
        </p:nvSpPr>
        <p:spPr bwMode="auto">
          <a:xfrm>
            <a:off x="365125" y="3505200"/>
            <a:ext cx="641350" cy="457200"/>
          </a:xfrm>
          <a:prstGeom prst="actionButtonHelp">
            <a:avLst/>
          </a:prstGeom>
          <a:solidFill>
            <a:schemeClr val="accent1"/>
          </a:solidFill>
          <a:ln w="9525">
            <a:solidFill>
              <a:schemeClr val="accent2"/>
            </a:solidFill>
            <a:miter lim="800000"/>
            <a:headEnd/>
            <a:tailEnd/>
          </a:ln>
        </p:spPr>
        <p:txBody>
          <a:bodyPr wrap="none" anchor="ctr"/>
          <a:lstStyle/>
          <a:p>
            <a:pPr algn="ctr"/>
            <a:endParaRPr lang="vi-VN"/>
          </a:p>
        </p:txBody>
      </p:sp>
      <p:sp>
        <p:nvSpPr>
          <p:cNvPr id="25629" name="AutoShape 29">
            <a:hlinkClick r:id="" action="ppaction://noaction" highlightClick="1"/>
          </p:cNvPr>
          <p:cNvSpPr>
            <a:spLocks noChangeArrowheads="1"/>
          </p:cNvSpPr>
          <p:nvPr/>
        </p:nvSpPr>
        <p:spPr bwMode="auto">
          <a:xfrm>
            <a:off x="365125" y="4038600"/>
            <a:ext cx="641350" cy="457200"/>
          </a:xfrm>
          <a:prstGeom prst="actionButtonHelp">
            <a:avLst/>
          </a:prstGeom>
          <a:solidFill>
            <a:schemeClr val="accent1"/>
          </a:solidFill>
          <a:ln w="9525">
            <a:solidFill>
              <a:schemeClr val="accent2"/>
            </a:solidFill>
            <a:miter lim="800000"/>
            <a:headEnd/>
            <a:tailEnd/>
          </a:ln>
        </p:spPr>
        <p:txBody>
          <a:bodyPr wrap="none" anchor="ctr"/>
          <a:lstStyle/>
          <a:p>
            <a:pPr algn="ctr"/>
            <a:endParaRPr lang="vi-VN"/>
          </a:p>
        </p:txBody>
      </p:sp>
      <p:sp>
        <p:nvSpPr>
          <p:cNvPr id="25630" name="AutoShape 30">
            <a:hlinkClick r:id="" action="ppaction://noaction" highlightClick="1"/>
          </p:cNvPr>
          <p:cNvSpPr>
            <a:spLocks noChangeArrowheads="1"/>
          </p:cNvSpPr>
          <p:nvPr/>
        </p:nvSpPr>
        <p:spPr bwMode="auto">
          <a:xfrm>
            <a:off x="358775" y="4572000"/>
            <a:ext cx="639763" cy="457200"/>
          </a:xfrm>
          <a:prstGeom prst="actionButtonHelp">
            <a:avLst/>
          </a:prstGeom>
          <a:solidFill>
            <a:schemeClr val="accent1"/>
          </a:solidFill>
          <a:ln w="9525">
            <a:solidFill>
              <a:schemeClr val="accent2"/>
            </a:solidFill>
            <a:miter lim="800000"/>
            <a:headEnd/>
            <a:tailEnd/>
          </a:ln>
        </p:spPr>
        <p:txBody>
          <a:bodyPr wrap="none" anchor="ctr"/>
          <a:lstStyle/>
          <a:p>
            <a:pPr algn="ctr"/>
            <a:endParaRPr lang="vi-VN"/>
          </a:p>
        </p:txBody>
      </p:sp>
      <p:sp>
        <p:nvSpPr>
          <p:cNvPr id="25631" name="AutoShape 31">
            <a:hlinkClick r:id="" action="ppaction://noaction" highlightClick="1"/>
          </p:cNvPr>
          <p:cNvSpPr>
            <a:spLocks noChangeArrowheads="1"/>
          </p:cNvSpPr>
          <p:nvPr/>
        </p:nvSpPr>
        <p:spPr bwMode="auto">
          <a:xfrm>
            <a:off x="330200" y="5097463"/>
            <a:ext cx="639763" cy="457200"/>
          </a:xfrm>
          <a:prstGeom prst="actionButtonHelp">
            <a:avLst/>
          </a:prstGeom>
          <a:solidFill>
            <a:schemeClr val="accent1"/>
          </a:solidFill>
          <a:ln w="9525">
            <a:noFill/>
            <a:miter lim="800000"/>
            <a:headEnd/>
            <a:tailEnd/>
          </a:ln>
        </p:spPr>
        <p:txBody>
          <a:bodyPr wrap="none" anchor="ctr"/>
          <a:lstStyle/>
          <a:p>
            <a:pPr algn="ctr"/>
            <a:endParaRPr lang="vi-VN"/>
          </a:p>
        </p:txBody>
      </p:sp>
      <p:sp>
        <p:nvSpPr>
          <p:cNvPr id="125984" name="Text Box 32"/>
          <p:cNvSpPr txBox="1">
            <a:spLocks noChangeArrowheads="1"/>
          </p:cNvSpPr>
          <p:nvPr/>
        </p:nvSpPr>
        <p:spPr bwMode="auto">
          <a:xfrm>
            <a:off x="182563" y="5080000"/>
            <a:ext cx="823912" cy="519113"/>
          </a:xfrm>
          <a:prstGeom prst="rect">
            <a:avLst/>
          </a:prstGeom>
          <a:noFill/>
          <a:ln w="9525" algn="ctr">
            <a:noFill/>
            <a:miter lim="800000"/>
            <a:headEnd/>
            <a:tailEnd/>
          </a:ln>
        </p:spPr>
        <p:txBody>
          <a:bodyPr>
            <a:spAutoFit/>
          </a:bodyPr>
          <a:lstStyle/>
          <a:p>
            <a:pPr algn="ctr" eaLnBrk="1" hangingPunct="1">
              <a:spcBef>
                <a:spcPct val="50000"/>
              </a:spcBef>
            </a:pPr>
            <a:r>
              <a:rPr lang="en-US" sz="2800" b="1">
                <a:solidFill>
                  <a:srgbClr val="F51F1F"/>
                </a:solidFill>
                <a:latin typeface="Arial" pitchFamily="34" charset="0"/>
                <a:cs typeface="Arial" pitchFamily="34" charset="0"/>
              </a:rPr>
              <a:t>10</a:t>
            </a:r>
          </a:p>
        </p:txBody>
      </p:sp>
      <p:sp>
        <p:nvSpPr>
          <p:cNvPr id="125985" name="Text Box 33"/>
          <p:cNvSpPr txBox="1">
            <a:spLocks noChangeArrowheads="1"/>
          </p:cNvSpPr>
          <p:nvPr/>
        </p:nvSpPr>
        <p:spPr bwMode="auto">
          <a:xfrm>
            <a:off x="274638" y="4572000"/>
            <a:ext cx="822325" cy="519113"/>
          </a:xfrm>
          <a:prstGeom prst="rect">
            <a:avLst/>
          </a:prstGeom>
          <a:noFill/>
          <a:ln w="9525" algn="ctr">
            <a:noFill/>
            <a:miter lim="800000"/>
            <a:headEnd/>
            <a:tailEnd/>
          </a:ln>
        </p:spPr>
        <p:txBody>
          <a:bodyPr>
            <a:spAutoFit/>
          </a:bodyPr>
          <a:lstStyle/>
          <a:p>
            <a:pPr algn="ctr" eaLnBrk="1" hangingPunct="1">
              <a:spcBef>
                <a:spcPct val="50000"/>
              </a:spcBef>
            </a:pPr>
            <a:r>
              <a:rPr lang="en-US" sz="2800" b="1">
                <a:solidFill>
                  <a:srgbClr val="F51F1F"/>
                </a:solidFill>
                <a:latin typeface="Arial" pitchFamily="34" charset="0"/>
                <a:cs typeface="Arial" pitchFamily="34" charset="0"/>
              </a:rPr>
              <a:t>9</a:t>
            </a:r>
          </a:p>
        </p:txBody>
      </p:sp>
      <p:sp>
        <p:nvSpPr>
          <p:cNvPr id="125986" name="Text Box 34"/>
          <p:cNvSpPr txBox="1">
            <a:spLocks noChangeArrowheads="1"/>
          </p:cNvSpPr>
          <p:nvPr/>
        </p:nvSpPr>
        <p:spPr bwMode="auto">
          <a:xfrm>
            <a:off x="274638" y="3976688"/>
            <a:ext cx="822325" cy="519112"/>
          </a:xfrm>
          <a:prstGeom prst="rect">
            <a:avLst/>
          </a:prstGeom>
          <a:noFill/>
          <a:ln w="9525" algn="ctr">
            <a:noFill/>
            <a:miter lim="800000"/>
            <a:headEnd/>
            <a:tailEnd/>
          </a:ln>
        </p:spPr>
        <p:txBody>
          <a:bodyPr>
            <a:spAutoFit/>
          </a:bodyPr>
          <a:lstStyle/>
          <a:p>
            <a:pPr algn="ctr" eaLnBrk="1" hangingPunct="1">
              <a:spcBef>
                <a:spcPct val="50000"/>
              </a:spcBef>
            </a:pPr>
            <a:r>
              <a:rPr lang="en-US" sz="2800" b="1">
                <a:solidFill>
                  <a:srgbClr val="F51F1F"/>
                </a:solidFill>
                <a:latin typeface="Arial" pitchFamily="34" charset="0"/>
                <a:cs typeface="Arial" pitchFamily="34" charset="0"/>
              </a:rPr>
              <a:t>8</a:t>
            </a:r>
          </a:p>
        </p:txBody>
      </p:sp>
      <p:sp>
        <p:nvSpPr>
          <p:cNvPr id="125987" name="Text Box 35"/>
          <p:cNvSpPr txBox="1">
            <a:spLocks noChangeArrowheads="1"/>
          </p:cNvSpPr>
          <p:nvPr/>
        </p:nvSpPr>
        <p:spPr bwMode="auto">
          <a:xfrm>
            <a:off x="274638" y="3505200"/>
            <a:ext cx="822325" cy="519113"/>
          </a:xfrm>
          <a:prstGeom prst="rect">
            <a:avLst/>
          </a:prstGeom>
          <a:noFill/>
          <a:ln w="9525" algn="ctr">
            <a:noFill/>
            <a:miter lim="800000"/>
            <a:headEnd/>
            <a:tailEnd/>
          </a:ln>
        </p:spPr>
        <p:txBody>
          <a:bodyPr>
            <a:spAutoFit/>
          </a:bodyPr>
          <a:lstStyle/>
          <a:p>
            <a:pPr algn="ctr" eaLnBrk="1" hangingPunct="1">
              <a:spcBef>
                <a:spcPct val="50000"/>
              </a:spcBef>
            </a:pPr>
            <a:r>
              <a:rPr lang="en-US" sz="2800" b="1">
                <a:solidFill>
                  <a:srgbClr val="F51F1F"/>
                </a:solidFill>
                <a:latin typeface="Arial" pitchFamily="34" charset="0"/>
                <a:cs typeface="Arial" pitchFamily="34" charset="0"/>
              </a:rPr>
              <a:t>7</a:t>
            </a:r>
          </a:p>
        </p:txBody>
      </p:sp>
      <p:sp>
        <p:nvSpPr>
          <p:cNvPr id="125988" name="Text Box 36"/>
          <p:cNvSpPr txBox="1">
            <a:spLocks noChangeArrowheads="1"/>
          </p:cNvSpPr>
          <p:nvPr/>
        </p:nvSpPr>
        <p:spPr bwMode="auto">
          <a:xfrm>
            <a:off x="274638" y="2986088"/>
            <a:ext cx="822325" cy="519112"/>
          </a:xfrm>
          <a:prstGeom prst="rect">
            <a:avLst/>
          </a:prstGeom>
          <a:noFill/>
          <a:ln w="9525" algn="ctr">
            <a:noFill/>
            <a:miter lim="800000"/>
            <a:headEnd/>
            <a:tailEnd/>
          </a:ln>
        </p:spPr>
        <p:txBody>
          <a:bodyPr>
            <a:spAutoFit/>
          </a:bodyPr>
          <a:lstStyle/>
          <a:p>
            <a:pPr algn="ctr" eaLnBrk="1" hangingPunct="1">
              <a:spcBef>
                <a:spcPct val="50000"/>
              </a:spcBef>
            </a:pPr>
            <a:r>
              <a:rPr lang="en-US" sz="2800" b="1">
                <a:solidFill>
                  <a:srgbClr val="F51F1F"/>
                </a:solidFill>
                <a:latin typeface="Arial" pitchFamily="34" charset="0"/>
                <a:cs typeface="Arial" pitchFamily="34" charset="0"/>
              </a:rPr>
              <a:t>6</a:t>
            </a:r>
          </a:p>
        </p:txBody>
      </p:sp>
      <p:sp>
        <p:nvSpPr>
          <p:cNvPr id="125989" name="Text Box 37"/>
          <p:cNvSpPr txBox="1">
            <a:spLocks noChangeArrowheads="1"/>
          </p:cNvSpPr>
          <p:nvPr/>
        </p:nvSpPr>
        <p:spPr bwMode="auto">
          <a:xfrm>
            <a:off x="274638" y="2514600"/>
            <a:ext cx="822325" cy="519113"/>
          </a:xfrm>
          <a:prstGeom prst="rect">
            <a:avLst/>
          </a:prstGeom>
          <a:noFill/>
          <a:ln w="9525" algn="ctr">
            <a:noFill/>
            <a:miter lim="800000"/>
            <a:headEnd/>
            <a:tailEnd/>
          </a:ln>
        </p:spPr>
        <p:txBody>
          <a:bodyPr>
            <a:spAutoFit/>
          </a:bodyPr>
          <a:lstStyle/>
          <a:p>
            <a:pPr algn="ctr" eaLnBrk="1" hangingPunct="1">
              <a:spcBef>
                <a:spcPct val="50000"/>
              </a:spcBef>
            </a:pPr>
            <a:r>
              <a:rPr lang="en-US" sz="2800" b="1">
                <a:solidFill>
                  <a:srgbClr val="F51F1F"/>
                </a:solidFill>
                <a:latin typeface="Arial" pitchFamily="34" charset="0"/>
                <a:cs typeface="Arial" pitchFamily="34" charset="0"/>
              </a:rPr>
              <a:t>5</a:t>
            </a:r>
          </a:p>
        </p:txBody>
      </p:sp>
      <p:sp>
        <p:nvSpPr>
          <p:cNvPr id="125990" name="Text Box 38"/>
          <p:cNvSpPr txBox="1">
            <a:spLocks noChangeArrowheads="1"/>
          </p:cNvSpPr>
          <p:nvPr/>
        </p:nvSpPr>
        <p:spPr bwMode="auto">
          <a:xfrm>
            <a:off x="274638" y="1981200"/>
            <a:ext cx="822325" cy="519113"/>
          </a:xfrm>
          <a:prstGeom prst="rect">
            <a:avLst/>
          </a:prstGeom>
          <a:noFill/>
          <a:ln w="9525" algn="ctr">
            <a:noFill/>
            <a:miter lim="800000"/>
            <a:headEnd/>
            <a:tailEnd/>
          </a:ln>
        </p:spPr>
        <p:txBody>
          <a:bodyPr>
            <a:spAutoFit/>
          </a:bodyPr>
          <a:lstStyle/>
          <a:p>
            <a:pPr algn="ctr" eaLnBrk="1" hangingPunct="1">
              <a:spcBef>
                <a:spcPct val="50000"/>
              </a:spcBef>
            </a:pPr>
            <a:r>
              <a:rPr lang="en-US" sz="2800" b="1">
                <a:solidFill>
                  <a:srgbClr val="F51F1F"/>
                </a:solidFill>
                <a:latin typeface="Arial" pitchFamily="34" charset="0"/>
                <a:cs typeface="Arial" pitchFamily="34" charset="0"/>
              </a:rPr>
              <a:t>4</a:t>
            </a:r>
          </a:p>
        </p:txBody>
      </p:sp>
      <p:sp>
        <p:nvSpPr>
          <p:cNvPr id="125991" name="Text Box 39"/>
          <p:cNvSpPr txBox="1">
            <a:spLocks noChangeArrowheads="1"/>
          </p:cNvSpPr>
          <p:nvPr/>
        </p:nvSpPr>
        <p:spPr bwMode="auto">
          <a:xfrm>
            <a:off x="274638" y="1385888"/>
            <a:ext cx="822325" cy="519112"/>
          </a:xfrm>
          <a:prstGeom prst="rect">
            <a:avLst/>
          </a:prstGeom>
          <a:noFill/>
          <a:ln w="9525" algn="ctr">
            <a:noFill/>
            <a:miter lim="800000"/>
            <a:headEnd/>
            <a:tailEnd/>
          </a:ln>
        </p:spPr>
        <p:txBody>
          <a:bodyPr>
            <a:spAutoFit/>
          </a:bodyPr>
          <a:lstStyle/>
          <a:p>
            <a:pPr algn="ctr" eaLnBrk="1" hangingPunct="1">
              <a:spcBef>
                <a:spcPct val="50000"/>
              </a:spcBef>
            </a:pPr>
            <a:r>
              <a:rPr lang="en-US" sz="2800" b="1">
                <a:solidFill>
                  <a:srgbClr val="F51F1F"/>
                </a:solidFill>
                <a:latin typeface="Arial" pitchFamily="34" charset="0"/>
                <a:cs typeface="Arial" pitchFamily="34" charset="0"/>
              </a:rPr>
              <a:t>3</a:t>
            </a:r>
          </a:p>
        </p:txBody>
      </p:sp>
      <p:sp>
        <p:nvSpPr>
          <p:cNvPr id="125992" name="Text Box 40"/>
          <p:cNvSpPr txBox="1">
            <a:spLocks noChangeArrowheads="1"/>
          </p:cNvSpPr>
          <p:nvPr/>
        </p:nvSpPr>
        <p:spPr bwMode="auto">
          <a:xfrm>
            <a:off x="274638" y="914400"/>
            <a:ext cx="822325" cy="519113"/>
          </a:xfrm>
          <a:prstGeom prst="rect">
            <a:avLst/>
          </a:prstGeom>
          <a:noFill/>
          <a:ln w="9525" algn="ctr">
            <a:noFill/>
            <a:miter lim="800000"/>
            <a:headEnd/>
            <a:tailEnd/>
          </a:ln>
        </p:spPr>
        <p:txBody>
          <a:bodyPr>
            <a:spAutoFit/>
          </a:bodyPr>
          <a:lstStyle/>
          <a:p>
            <a:pPr algn="ctr" eaLnBrk="1" hangingPunct="1">
              <a:spcBef>
                <a:spcPct val="50000"/>
              </a:spcBef>
            </a:pPr>
            <a:r>
              <a:rPr lang="en-US" sz="2800" b="1">
                <a:solidFill>
                  <a:srgbClr val="F51F1F"/>
                </a:solidFill>
                <a:latin typeface="Arial" pitchFamily="34" charset="0"/>
                <a:cs typeface="Arial" pitchFamily="34" charset="0"/>
              </a:rPr>
              <a:t>2</a:t>
            </a:r>
          </a:p>
        </p:txBody>
      </p:sp>
      <p:sp>
        <p:nvSpPr>
          <p:cNvPr id="125993" name="Text Box 41"/>
          <p:cNvSpPr txBox="1">
            <a:spLocks noChangeArrowheads="1"/>
          </p:cNvSpPr>
          <p:nvPr/>
        </p:nvSpPr>
        <p:spPr bwMode="auto">
          <a:xfrm>
            <a:off x="274638" y="395288"/>
            <a:ext cx="822325" cy="519112"/>
          </a:xfrm>
          <a:prstGeom prst="rect">
            <a:avLst/>
          </a:prstGeom>
          <a:noFill/>
          <a:ln w="9525" algn="ctr">
            <a:noFill/>
            <a:miter lim="800000"/>
            <a:headEnd/>
            <a:tailEnd/>
          </a:ln>
        </p:spPr>
        <p:txBody>
          <a:bodyPr>
            <a:spAutoFit/>
          </a:bodyPr>
          <a:lstStyle/>
          <a:p>
            <a:pPr algn="ctr" eaLnBrk="1" hangingPunct="1">
              <a:spcBef>
                <a:spcPct val="50000"/>
              </a:spcBef>
            </a:pPr>
            <a:r>
              <a:rPr lang="en-US" sz="2800" b="1">
                <a:solidFill>
                  <a:srgbClr val="F51F1F"/>
                </a:solidFill>
                <a:latin typeface="Arial" pitchFamily="34" charset="0"/>
                <a:cs typeface="Arial" pitchFamily="34" charset="0"/>
              </a:rPr>
              <a:t>1</a:t>
            </a:r>
          </a:p>
        </p:txBody>
      </p:sp>
      <p:graphicFrame>
        <p:nvGraphicFramePr>
          <p:cNvPr id="125994" name="Group 42"/>
          <p:cNvGraphicFramePr>
            <a:graphicFrameLocks noGrp="1"/>
          </p:cNvGraphicFramePr>
          <p:nvPr>
            <p:ph/>
          </p:nvPr>
        </p:nvGraphicFramePr>
        <p:xfrm>
          <a:off x="1096963" y="381000"/>
          <a:ext cx="8503920" cy="5181600"/>
        </p:xfrm>
        <a:graphic>
          <a:graphicData uri="http://schemas.openxmlformats.org/drawingml/2006/table">
            <a:tbl>
              <a:tblPr/>
              <a:tblGrid>
                <a:gridCol w="462916"/>
                <a:gridCol w="455294"/>
                <a:gridCol w="464820"/>
                <a:gridCol w="459106"/>
                <a:gridCol w="459104"/>
                <a:gridCol w="457200"/>
                <a:gridCol w="441960"/>
                <a:gridCol w="413386"/>
                <a:gridCol w="527684"/>
                <a:gridCol w="457200"/>
                <a:gridCol w="462916"/>
                <a:gridCol w="457200"/>
                <a:gridCol w="459104"/>
                <a:gridCol w="459106"/>
                <a:gridCol w="459104"/>
                <a:gridCol w="502920"/>
                <a:gridCol w="552450"/>
                <a:gridCol w="552450"/>
              </a:tblGrid>
              <a:tr h="279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 </a:t>
                      </a: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6267" name="Text Box 315"/>
          <p:cNvSpPr txBox="1">
            <a:spLocks noChangeArrowheads="1"/>
          </p:cNvSpPr>
          <p:nvPr/>
        </p:nvSpPr>
        <p:spPr bwMode="auto">
          <a:xfrm>
            <a:off x="5668963" y="425450"/>
            <a:ext cx="3200400" cy="412750"/>
          </a:xfrm>
          <a:prstGeom prst="rect">
            <a:avLst/>
          </a:prstGeom>
          <a:noFill/>
          <a:ln w="9525">
            <a:noFill/>
            <a:miter lim="800000"/>
            <a:headEnd/>
            <a:tailEnd/>
          </a:ln>
        </p:spPr>
        <p:txBody>
          <a:bodyPr>
            <a:spAutoFit/>
          </a:bodyPr>
          <a:lstStyle/>
          <a:p>
            <a:pPr eaLnBrk="1" hangingPunct="1">
              <a:spcBef>
                <a:spcPct val="50000"/>
              </a:spcBef>
            </a:pPr>
            <a:r>
              <a:rPr lang="en-US" sz="2100" b="1">
                <a:solidFill>
                  <a:srgbClr val="000000"/>
                </a:solidFill>
                <a:latin typeface="Arial" pitchFamily="34" charset="0"/>
                <a:cs typeface="Arial" pitchFamily="34" charset="0"/>
              </a:rPr>
              <a:t>B   Ó   N  </a:t>
            </a:r>
            <a:r>
              <a:rPr lang="en-US" sz="2100" b="1">
                <a:solidFill>
                  <a:srgbClr val="FF0000"/>
                </a:solidFill>
                <a:latin typeface="Arial" pitchFamily="34" charset="0"/>
                <a:cs typeface="Arial" pitchFamily="34" charset="0"/>
              </a:rPr>
              <a:t>G  </a:t>
            </a:r>
            <a:r>
              <a:rPr lang="en-US" sz="2100" b="1">
                <a:solidFill>
                  <a:srgbClr val="000000"/>
                </a:solidFill>
                <a:latin typeface="Arial" pitchFamily="34" charset="0"/>
                <a:cs typeface="Arial" pitchFamily="34" charset="0"/>
              </a:rPr>
              <a:t>Đ   Á</a:t>
            </a:r>
          </a:p>
        </p:txBody>
      </p:sp>
      <p:sp>
        <p:nvSpPr>
          <p:cNvPr id="126268" name="Text Box 316"/>
          <p:cNvSpPr txBox="1">
            <a:spLocks noChangeArrowheads="1"/>
          </p:cNvSpPr>
          <p:nvPr/>
        </p:nvSpPr>
        <p:spPr bwMode="auto">
          <a:xfrm>
            <a:off x="6583363" y="958850"/>
            <a:ext cx="1554162" cy="412750"/>
          </a:xfrm>
          <a:prstGeom prst="rect">
            <a:avLst/>
          </a:prstGeom>
          <a:noFill/>
          <a:ln w="9525">
            <a:noFill/>
            <a:miter lim="800000"/>
            <a:headEnd/>
            <a:tailEnd/>
          </a:ln>
        </p:spPr>
        <p:txBody>
          <a:bodyPr>
            <a:spAutoFit/>
          </a:bodyPr>
          <a:lstStyle/>
          <a:p>
            <a:pPr eaLnBrk="1" hangingPunct="1">
              <a:spcBef>
                <a:spcPct val="50000"/>
              </a:spcBef>
            </a:pPr>
            <a:r>
              <a:rPr lang="en-US" sz="2100" b="1">
                <a:solidFill>
                  <a:srgbClr val="000000"/>
                </a:solidFill>
                <a:latin typeface="Arial" pitchFamily="34" charset="0"/>
                <a:cs typeface="Arial" pitchFamily="34" charset="0"/>
              </a:rPr>
              <a:t> B   </a:t>
            </a:r>
            <a:r>
              <a:rPr lang="en-US" sz="2100" b="1">
                <a:solidFill>
                  <a:srgbClr val="FF0000"/>
                </a:solidFill>
                <a:latin typeface="Arial" pitchFamily="34" charset="0"/>
                <a:cs typeface="Arial" pitchFamily="34" charset="0"/>
              </a:rPr>
              <a:t>I </a:t>
            </a:r>
            <a:r>
              <a:rPr lang="en-US" sz="2100" b="1">
                <a:solidFill>
                  <a:srgbClr val="000000"/>
                </a:solidFill>
                <a:latin typeface="Arial" pitchFamily="34" charset="0"/>
                <a:cs typeface="Arial" pitchFamily="34" charset="0"/>
              </a:rPr>
              <a:t>   A</a:t>
            </a:r>
          </a:p>
        </p:txBody>
      </p:sp>
      <p:sp>
        <p:nvSpPr>
          <p:cNvPr id="126269" name="Text Box 317"/>
          <p:cNvSpPr txBox="1">
            <a:spLocks noChangeArrowheads="1"/>
          </p:cNvSpPr>
          <p:nvPr/>
        </p:nvSpPr>
        <p:spPr bwMode="auto">
          <a:xfrm>
            <a:off x="5394325" y="1492250"/>
            <a:ext cx="2286000" cy="412750"/>
          </a:xfrm>
          <a:prstGeom prst="rect">
            <a:avLst/>
          </a:prstGeom>
          <a:noFill/>
          <a:ln w="9525">
            <a:noFill/>
            <a:miter lim="800000"/>
            <a:headEnd/>
            <a:tailEnd/>
          </a:ln>
        </p:spPr>
        <p:txBody>
          <a:bodyPr>
            <a:spAutoFit/>
          </a:bodyPr>
          <a:lstStyle/>
          <a:p>
            <a:pPr eaLnBrk="1" hangingPunct="1">
              <a:spcBef>
                <a:spcPct val="50000"/>
              </a:spcBef>
            </a:pPr>
            <a:r>
              <a:rPr lang="en-US" sz="2100" b="1">
                <a:solidFill>
                  <a:srgbClr val="000000"/>
                </a:solidFill>
                <a:latin typeface="Arial" pitchFamily="34" charset="0"/>
                <a:cs typeface="Arial" pitchFamily="34" charset="0"/>
              </a:rPr>
              <a:t>   Ô   C  H   </a:t>
            </a:r>
            <a:r>
              <a:rPr lang="en-US" sz="2100" b="1">
                <a:solidFill>
                  <a:srgbClr val="FF0000"/>
                </a:solidFill>
                <a:latin typeface="Arial" pitchFamily="34" charset="0"/>
                <a:cs typeface="Arial" pitchFamily="34" charset="0"/>
              </a:rPr>
              <a:t>Ữ </a:t>
            </a:r>
            <a:r>
              <a:rPr lang="en-US" sz="2100" b="1">
                <a:solidFill>
                  <a:srgbClr val="000000"/>
                </a:solidFill>
                <a:latin typeface="Arial" pitchFamily="34" charset="0"/>
                <a:cs typeface="Arial" pitchFamily="34" charset="0"/>
              </a:rPr>
              <a:t>    </a:t>
            </a:r>
          </a:p>
        </p:txBody>
      </p:sp>
      <p:sp>
        <p:nvSpPr>
          <p:cNvPr id="126270" name="Text Box 318"/>
          <p:cNvSpPr txBox="1">
            <a:spLocks noChangeArrowheads="1"/>
          </p:cNvSpPr>
          <p:nvPr/>
        </p:nvSpPr>
        <p:spPr bwMode="auto">
          <a:xfrm>
            <a:off x="5578475" y="1981200"/>
            <a:ext cx="3657600" cy="412750"/>
          </a:xfrm>
          <a:prstGeom prst="rect">
            <a:avLst/>
          </a:prstGeom>
          <a:noFill/>
          <a:ln w="9525">
            <a:noFill/>
            <a:miter lim="800000"/>
            <a:headEnd/>
            <a:tailEnd/>
          </a:ln>
        </p:spPr>
        <p:txBody>
          <a:bodyPr>
            <a:spAutoFit/>
          </a:bodyPr>
          <a:lstStyle/>
          <a:p>
            <a:pPr eaLnBrk="1" hangingPunct="1">
              <a:spcBef>
                <a:spcPct val="50000"/>
              </a:spcBef>
            </a:pPr>
            <a:r>
              <a:rPr lang="en-US" sz="2100" b="1">
                <a:solidFill>
                  <a:srgbClr val="000000"/>
                </a:solidFill>
                <a:latin typeface="Arial" pitchFamily="34" charset="0"/>
                <a:cs typeface="Arial" pitchFamily="34" charset="0"/>
              </a:rPr>
              <a:t> B   Ắ   N  </a:t>
            </a:r>
            <a:r>
              <a:rPr lang="en-US" sz="2100" b="1">
                <a:solidFill>
                  <a:srgbClr val="FF0000"/>
                </a:solidFill>
                <a:latin typeface="Arial" pitchFamily="34" charset="0"/>
                <a:cs typeface="Arial" pitchFamily="34" charset="0"/>
              </a:rPr>
              <a:t>S</a:t>
            </a:r>
            <a:r>
              <a:rPr lang="en-US" sz="2100" b="1">
                <a:solidFill>
                  <a:srgbClr val="000000"/>
                </a:solidFill>
                <a:latin typeface="Arial" pitchFamily="34" charset="0"/>
                <a:cs typeface="Arial" pitchFamily="34" charset="0"/>
              </a:rPr>
              <a:t>   Ú   N  G</a:t>
            </a:r>
          </a:p>
        </p:txBody>
      </p:sp>
      <p:sp>
        <p:nvSpPr>
          <p:cNvPr id="126271" name="Text Box 319"/>
          <p:cNvSpPr txBox="1">
            <a:spLocks noChangeArrowheads="1"/>
          </p:cNvSpPr>
          <p:nvPr/>
        </p:nvSpPr>
        <p:spPr bwMode="auto">
          <a:xfrm>
            <a:off x="2651125" y="2559050"/>
            <a:ext cx="5853113" cy="412750"/>
          </a:xfrm>
          <a:prstGeom prst="rect">
            <a:avLst/>
          </a:prstGeom>
          <a:noFill/>
          <a:ln w="9525">
            <a:noFill/>
            <a:miter lim="800000"/>
            <a:headEnd/>
            <a:tailEnd/>
          </a:ln>
        </p:spPr>
        <p:txBody>
          <a:bodyPr>
            <a:spAutoFit/>
          </a:bodyPr>
          <a:lstStyle/>
          <a:p>
            <a:pPr eaLnBrk="1" hangingPunct="1">
              <a:spcBef>
                <a:spcPct val="50000"/>
              </a:spcBef>
            </a:pPr>
            <a:r>
              <a:rPr lang="en-US" sz="2100" b="1">
                <a:solidFill>
                  <a:srgbClr val="000000"/>
                </a:solidFill>
                <a:latin typeface="Arial" pitchFamily="34" charset="0"/>
                <a:cs typeface="Arial" pitchFamily="34" charset="0"/>
              </a:rPr>
              <a:t>   C   H  Ạ   Y  T    I    Ế   P</a:t>
            </a:r>
            <a:r>
              <a:rPr lang="en-US" sz="2100" b="1">
                <a:solidFill>
                  <a:srgbClr val="FF0000"/>
                </a:solidFill>
                <a:latin typeface="Arial" pitchFamily="34" charset="0"/>
                <a:cs typeface="Arial" pitchFamily="34" charset="0"/>
              </a:rPr>
              <a:t>  </a:t>
            </a:r>
            <a:r>
              <a:rPr lang="en-US" sz="2100" b="1">
                <a:solidFill>
                  <a:srgbClr val="000000"/>
                </a:solidFill>
                <a:latin typeface="Arial" pitchFamily="34" charset="0"/>
                <a:cs typeface="Arial" pitchFamily="34" charset="0"/>
              </a:rPr>
              <a:t>S   </a:t>
            </a:r>
            <a:r>
              <a:rPr lang="en-US" sz="2100" b="1">
                <a:solidFill>
                  <a:srgbClr val="FF0000"/>
                </a:solidFill>
                <a:latin typeface="Arial" pitchFamily="34" charset="0"/>
                <a:cs typeface="Arial" pitchFamily="34" charset="0"/>
              </a:rPr>
              <a:t>Ứ</a:t>
            </a:r>
            <a:r>
              <a:rPr lang="en-US" sz="2100" b="1">
                <a:solidFill>
                  <a:srgbClr val="000000"/>
                </a:solidFill>
                <a:latin typeface="Arial" pitchFamily="34" charset="0"/>
                <a:cs typeface="Arial" pitchFamily="34" charset="0"/>
              </a:rPr>
              <a:t>  C</a:t>
            </a:r>
          </a:p>
        </p:txBody>
      </p:sp>
      <p:sp>
        <p:nvSpPr>
          <p:cNvPr id="126272" name="Text Box 320"/>
          <p:cNvSpPr txBox="1">
            <a:spLocks noChangeArrowheads="1"/>
          </p:cNvSpPr>
          <p:nvPr/>
        </p:nvSpPr>
        <p:spPr bwMode="auto">
          <a:xfrm>
            <a:off x="6915150" y="3048000"/>
            <a:ext cx="2835275" cy="412750"/>
          </a:xfrm>
          <a:prstGeom prst="rect">
            <a:avLst/>
          </a:prstGeom>
          <a:noFill/>
          <a:ln w="9525">
            <a:noFill/>
            <a:miter lim="800000"/>
            <a:headEnd/>
            <a:tailEnd/>
          </a:ln>
        </p:spPr>
        <p:txBody>
          <a:bodyPr>
            <a:spAutoFit/>
          </a:bodyPr>
          <a:lstStyle/>
          <a:p>
            <a:pPr eaLnBrk="1" hangingPunct="1">
              <a:spcBef>
                <a:spcPct val="50000"/>
              </a:spcBef>
            </a:pPr>
            <a:r>
              <a:rPr lang="en-US" sz="2100" b="1">
                <a:solidFill>
                  <a:srgbClr val="0000CC"/>
                </a:solidFill>
                <a:latin typeface="Arial" pitchFamily="34" charset="0"/>
                <a:cs typeface="Arial" pitchFamily="34" charset="0"/>
              </a:rPr>
              <a:t>  </a:t>
            </a:r>
            <a:r>
              <a:rPr lang="en-US" sz="2100" b="1">
                <a:solidFill>
                  <a:srgbClr val="FF3300"/>
                </a:solidFill>
                <a:latin typeface="Arial" pitchFamily="34" charset="0"/>
                <a:cs typeface="Arial" pitchFamily="34" charset="0"/>
              </a:rPr>
              <a:t>C </a:t>
            </a:r>
            <a:r>
              <a:rPr lang="en-US" sz="2100" b="1">
                <a:solidFill>
                  <a:srgbClr val="0000CC"/>
                </a:solidFill>
                <a:latin typeface="Arial" pitchFamily="34" charset="0"/>
                <a:cs typeface="Arial" pitchFamily="34" charset="0"/>
              </a:rPr>
              <a:t> Ờ   V   U    A</a:t>
            </a:r>
          </a:p>
        </p:txBody>
      </p:sp>
      <p:sp>
        <p:nvSpPr>
          <p:cNvPr id="126273" name="Text Box 321"/>
          <p:cNvSpPr txBox="1">
            <a:spLocks noChangeArrowheads="1"/>
          </p:cNvSpPr>
          <p:nvPr/>
        </p:nvSpPr>
        <p:spPr bwMode="auto">
          <a:xfrm>
            <a:off x="7037388" y="3505200"/>
            <a:ext cx="2746375" cy="412750"/>
          </a:xfrm>
          <a:prstGeom prst="rect">
            <a:avLst/>
          </a:prstGeom>
          <a:noFill/>
          <a:ln w="9525">
            <a:noFill/>
            <a:miter lim="800000"/>
            <a:headEnd/>
            <a:tailEnd/>
          </a:ln>
        </p:spPr>
        <p:txBody>
          <a:bodyPr>
            <a:spAutoFit/>
          </a:bodyPr>
          <a:lstStyle/>
          <a:p>
            <a:pPr eaLnBrk="1" hangingPunct="1">
              <a:spcBef>
                <a:spcPct val="50000"/>
              </a:spcBef>
            </a:pPr>
            <a:r>
              <a:rPr lang="en-US" sz="2100" b="1">
                <a:solidFill>
                  <a:srgbClr val="0000CC"/>
                </a:solidFill>
                <a:latin typeface="Arial" pitchFamily="34" charset="0"/>
                <a:cs typeface="Arial" pitchFamily="34" charset="0"/>
              </a:rPr>
              <a:t> </a:t>
            </a:r>
            <a:r>
              <a:rPr lang="en-US" sz="2100" b="1">
                <a:solidFill>
                  <a:srgbClr val="FF0000"/>
                </a:solidFill>
                <a:latin typeface="Arial" pitchFamily="34" charset="0"/>
                <a:cs typeface="Arial" pitchFamily="34" charset="0"/>
              </a:rPr>
              <a:t>K  </a:t>
            </a:r>
            <a:r>
              <a:rPr lang="en-US" sz="2100" b="1">
                <a:solidFill>
                  <a:srgbClr val="000000"/>
                </a:solidFill>
                <a:latin typeface="Arial" pitchFamily="34" charset="0"/>
                <a:cs typeface="Arial" pitchFamily="34" charset="0"/>
              </a:rPr>
              <a:t>É   O</a:t>
            </a:r>
            <a:r>
              <a:rPr lang="en-US" sz="2100" b="1">
                <a:solidFill>
                  <a:srgbClr val="FF0000"/>
                </a:solidFill>
                <a:latin typeface="Arial" pitchFamily="34" charset="0"/>
                <a:cs typeface="Arial" pitchFamily="34" charset="0"/>
              </a:rPr>
              <a:t>   </a:t>
            </a:r>
            <a:r>
              <a:rPr lang="en-US" sz="2100" b="1">
                <a:solidFill>
                  <a:srgbClr val="000000"/>
                </a:solidFill>
                <a:latin typeface="Arial" pitchFamily="34" charset="0"/>
                <a:cs typeface="Arial" pitchFamily="34" charset="0"/>
              </a:rPr>
              <a:t>C   O</a:t>
            </a:r>
          </a:p>
        </p:txBody>
      </p:sp>
      <p:sp>
        <p:nvSpPr>
          <p:cNvPr id="126274" name="Text Box 322"/>
          <p:cNvSpPr txBox="1">
            <a:spLocks noChangeArrowheads="1"/>
          </p:cNvSpPr>
          <p:nvPr/>
        </p:nvSpPr>
        <p:spPr bwMode="auto">
          <a:xfrm>
            <a:off x="6492875" y="4083050"/>
            <a:ext cx="3016250" cy="412750"/>
          </a:xfrm>
          <a:prstGeom prst="rect">
            <a:avLst/>
          </a:prstGeom>
          <a:noFill/>
          <a:ln w="9525">
            <a:noFill/>
            <a:miter lim="800000"/>
            <a:headEnd/>
            <a:tailEnd/>
          </a:ln>
        </p:spPr>
        <p:txBody>
          <a:bodyPr>
            <a:spAutoFit/>
          </a:bodyPr>
          <a:lstStyle/>
          <a:p>
            <a:pPr eaLnBrk="1" hangingPunct="1">
              <a:spcBef>
                <a:spcPct val="50000"/>
              </a:spcBef>
            </a:pPr>
            <a:r>
              <a:rPr lang="en-US" sz="2100" b="1">
                <a:solidFill>
                  <a:srgbClr val="000000"/>
                </a:solidFill>
                <a:latin typeface="Arial" pitchFamily="34" charset="0"/>
                <a:cs typeface="Arial" pitchFamily="34" charset="0"/>
              </a:rPr>
              <a:t> N   </a:t>
            </a:r>
            <a:r>
              <a:rPr lang="en-US" sz="2100" b="1">
                <a:solidFill>
                  <a:srgbClr val="FF0000"/>
                </a:solidFill>
                <a:latin typeface="Arial" pitchFamily="34" charset="0"/>
                <a:cs typeface="Arial" pitchFamily="34" charset="0"/>
              </a:rPr>
              <a:t>H  </a:t>
            </a:r>
            <a:r>
              <a:rPr lang="en-US" sz="2100" b="1">
                <a:solidFill>
                  <a:srgbClr val="000000"/>
                </a:solidFill>
                <a:latin typeface="Arial" pitchFamily="34" charset="0"/>
                <a:cs typeface="Arial" pitchFamily="34" charset="0"/>
              </a:rPr>
              <a:t> Ả   Y   X   A</a:t>
            </a:r>
          </a:p>
        </p:txBody>
      </p:sp>
      <p:sp>
        <p:nvSpPr>
          <p:cNvPr id="126275" name="Text Box 323"/>
          <p:cNvSpPr txBox="1">
            <a:spLocks noChangeArrowheads="1"/>
          </p:cNvSpPr>
          <p:nvPr/>
        </p:nvSpPr>
        <p:spPr bwMode="auto">
          <a:xfrm>
            <a:off x="4297363" y="4572000"/>
            <a:ext cx="3567112" cy="412750"/>
          </a:xfrm>
          <a:prstGeom prst="rect">
            <a:avLst/>
          </a:prstGeom>
          <a:noFill/>
          <a:ln w="9525">
            <a:noFill/>
            <a:miter lim="800000"/>
            <a:headEnd/>
            <a:tailEnd/>
          </a:ln>
        </p:spPr>
        <p:txBody>
          <a:bodyPr>
            <a:spAutoFit/>
          </a:bodyPr>
          <a:lstStyle/>
          <a:p>
            <a:pPr eaLnBrk="1" hangingPunct="1">
              <a:spcBef>
                <a:spcPct val="50000"/>
              </a:spcBef>
            </a:pPr>
            <a:r>
              <a:rPr lang="en-US" sz="2100" b="1">
                <a:solidFill>
                  <a:srgbClr val="000000"/>
                </a:solidFill>
                <a:latin typeface="Arial" pitchFamily="34" charset="0"/>
                <a:cs typeface="Arial" pitchFamily="34" charset="0"/>
              </a:rPr>
              <a:t>N  H   Ả   Y   C  A   </a:t>
            </a:r>
            <a:r>
              <a:rPr lang="en-US" sz="2100" b="1">
                <a:solidFill>
                  <a:srgbClr val="FF0000"/>
                </a:solidFill>
                <a:latin typeface="Arial" pitchFamily="34" charset="0"/>
                <a:cs typeface="Arial" pitchFamily="34" charset="0"/>
              </a:rPr>
              <a:t>O</a:t>
            </a:r>
            <a:r>
              <a:rPr lang="en-US" sz="2100" b="1">
                <a:solidFill>
                  <a:srgbClr val="000000"/>
                </a:solidFill>
                <a:latin typeface="Arial" pitchFamily="34" charset="0"/>
                <a:cs typeface="Arial" pitchFamily="34" charset="0"/>
              </a:rPr>
              <a:t>    </a:t>
            </a:r>
          </a:p>
        </p:txBody>
      </p:sp>
      <p:sp>
        <p:nvSpPr>
          <p:cNvPr id="126276" name="Text Box 324"/>
          <p:cNvSpPr txBox="1">
            <a:spLocks noChangeArrowheads="1"/>
          </p:cNvSpPr>
          <p:nvPr/>
        </p:nvSpPr>
        <p:spPr bwMode="auto">
          <a:xfrm>
            <a:off x="1096963" y="5073650"/>
            <a:ext cx="6858000" cy="412750"/>
          </a:xfrm>
          <a:prstGeom prst="rect">
            <a:avLst/>
          </a:prstGeom>
          <a:noFill/>
          <a:ln w="9525">
            <a:noFill/>
            <a:miter lim="800000"/>
            <a:headEnd/>
            <a:tailEnd/>
          </a:ln>
        </p:spPr>
        <p:txBody>
          <a:bodyPr>
            <a:spAutoFit/>
          </a:bodyPr>
          <a:lstStyle/>
          <a:p>
            <a:pPr eaLnBrk="1" hangingPunct="1">
              <a:spcBef>
                <a:spcPct val="50000"/>
              </a:spcBef>
            </a:pPr>
            <a:r>
              <a:rPr lang="en-US" sz="2100" b="1">
                <a:solidFill>
                  <a:srgbClr val="0000CC"/>
                </a:solidFill>
                <a:latin typeface="Arial" pitchFamily="34" charset="0"/>
                <a:cs typeface="Arial" pitchFamily="34" charset="0"/>
              </a:rPr>
              <a:t>D   U  N  G   D  Ă   N  G   D  U   N  G   D   </a:t>
            </a:r>
            <a:r>
              <a:rPr lang="en-US" sz="1900" b="1">
                <a:solidFill>
                  <a:srgbClr val="FF0000"/>
                </a:solidFill>
                <a:latin typeface="Arial" pitchFamily="34" charset="0"/>
                <a:cs typeface="Arial" pitchFamily="34" charset="0"/>
              </a:rPr>
              <a:t>Ẻ</a:t>
            </a:r>
          </a:p>
        </p:txBody>
      </p:sp>
      <p:sp>
        <p:nvSpPr>
          <p:cNvPr id="126277" name="Text Box 325"/>
          <p:cNvSpPr txBox="1">
            <a:spLocks noChangeArrowheads="1"/>
          </p:cNvSpPr>
          <p:nvPr/>
        </p:nvSpPr>
        <p:spPr bwMode="auto">
          <a:xfrm>
            <a:off x="1096963" y="5651500"/>
            <a:ext cx="8778875" cy="1054100"/>
          </a:xfrm>
          <a:prstGeom prst="rect">
            <a:avLst/>
          </a:prstGeom>
          <a:noFill/>
          <a:ln w="9525">
            <a:noFill/>
            <a:miter lim="800000"/>
            <a:headEnd/>
            <a:tailEnd/>
          </a:ln>
        </p:spPr>
        <p:txBody>
          <a:bodyPr>
            <a:spAutoFit/>
          </a:bodyPr>
          <a:lstStyle/>
          <a:p>
            <a:pPr eaLnBrk="1" hangingPunct="1"/>
            <a:r>
              <a:rPr lang="en-US" sz="2100" b="1">
                <a:solidFill>
                  <a:srgbClr val="FF0000"/>
                </a:solidFill>
                <a:latin typeface="Times New Roman" pitchFamily="18" charset="0"/>
                <a:cs typeface="Arial" pitchFamily="34" charset="0"/>
              </a:rPr>
              <a:t>Hàng ngang số 1:  Gồm 6 chữ cái. </a:t>
            </a:r>
            <a:r>
              <a:rPr lang="en-US" sz="2100" b="1">
                <a:solidFill>
                  <a:srgbClr val="000000"/>
                </a:solidFill>
                <a:latin typeface="Times New Roman" pitchFamily="18" charset="0"/>
              </a:rPr>
              <a:t>Đây là một môn thể thao đồng đội gồm có 2 đội, đối với thiếu nhi mỗi đội có 5 người với người lớn mỗi đội gồm có 11 người.</a:t>
            </a:r>
            <a:r>
              <a:rPr lang="en-US" sz="2100">
                <a:solidFill>
                  <a:srgbClr val="000000"/>
                </a:solidFill>
              </a:rPr>
              <a:t> </a:t>
            </a:r>
          </a:p>
        </p:txBody>
      </p:sp>
      <p:sp>
        <p:nvSpPr>
          <p:cNvPr id="126278" name="Text Box 326"/>
          <p:cNvSpPr txBox="1">
            <a:spLocks noChangeArrowheads="1"/>
          </p:cNvSpPr>
          <p:nvPr/>
        </p:nvSpPr>
        <p:spPr bwMode="auto">
          <a:xfrm>
            <a:off x="1189038" y="5867400"/>
            <a:ext cx="8504237" cy="523875"/>
          </a:xfrm>
          <a:prstGeom prst="rect">
            <a:avLst/>
          </a:prstGeom>
          <a:noFill/>
          <a:ln w="9525">
            <a:noFill/>
            <a:miter lim="800000"/>
            <a:headEnd/>
            <a:tailEnd/>
          </a:ln>
        </p:spPr>
        <p:txBody>
          <a:bodyPr>
            <a:spAutoFit/>
          </a:bodyPr>
          <a:lstStyle/>
          <a:p>
            <a:pPr eaLnBrk="1" hangingPunct="1">
              <a:lnSpc>
                <a:spcPct val="70000"/>
              </a:lnSpc>
              <a:spcBef>
                <a:spcPct val="20000"/>
              </a:spcBef>
            </a:pPr>
            <a:r>
              <a:rPr lang="en-US" sz="2000" b="1">
                <a:solidFill>
                  <a:srgbClr val="FF3300"/>
                </a:solidFill>
                <a:latin typeface="Times New Roman" pitchFamily="18" charset="0"/>
                <a:cs typeface="Arial" pitchFamily="34" charset="0"/>
              </a:rPr>
              <a:t>Hàng ngang số 2: Gồm 3 ch</a:t>
            </a:r>
            <a:r>
              <a:rPr lang="en-US" sz="1600" b="1">
                <a:solidFill>
                  <a:srgbClr val="FF3300"/>
                </a:solidFill>
                <a:latin typeface="Times New Roman" pitchFamily="18" charset="0"/>
                <a:cs typeface="Arial" pitchFamily="34" charset="0"/>
              </a:rPr>
              <a:t>ữ</a:t>
            </a:r>
            <a:r>
              <a:rPr lang="en-US" sz="2000" b="1">
                <a:solidFill>
                  <a:srgbClr val="FF3300"/>
                </a:solidFill>
                <a:latin typeface="Times New Roman" pitchFamily="18" charset="0"/>
                <a:cs typeface="Arial" pitchFamily="34" charset="0"/>
              </a:rPr>
              <a:t> cái</a:t>
            </a:r>
            <a:r>
              <a:rPr lang="en-US" sz="2000" b="1">
                <a:solidFill>
                  <a:srgbClr val="000000"/>
                </a:solidFill>
                <a:latin typeface="Times New Roman" pitchFamily="18" charset="0"/>
                <a:cs typeface="Arial" pitchFamily="34" charset="0"/>
              </a:rPr>
              <a:t>.  Đây là môn thể thao dùng gậy chọc cho quả bóng tròn nằm giữa bàn chui vào các lỗ nhỏ quanh bàn.</a:t>
            </a:r>
            <a:endParaRPr lang="en-US" sz="2400" b="1">
              <a:solidFill>
                <a:srgbClr val="000000"/>
              </a:solidFill>
              <a:latin typeface="Times New Roman" pitchFamily="18" charset="0"/>
              <a:cs typeface="Arial" pitchFamily="34" charset="0"/>
            </a:endParaRPr>
          </a:p>
        </p:txBody>
      </p:sp>
      <p:sp>
        <p:nvSpPr>
          <p:cNvPr id="126279" name="Text Box 327"/>
          <p:cNvSpPr txBox="1">
            <a:spLocks noChangeArrowheads="1"/>
          </p:cNvSpPr>
          <p:nvPr/>
        </p:nvSpPr>
        <p:spPr bwMode="auto">
          <a:xfrm>
            <a:off x="1463675" y="5715000"/>
            <a:ext cx="8412163" cy="701675"/>
          </a:xfrm>
          <a:prstGeom prst="rect">
            <a:avLst/>
          </a:prstGeom>
          <a:noFill/>
          <a:ln w="9525">
            <a:noFill/>
            <a:miter lim="800000"/>
            <a:headEnd/>
            <a:tailEnd/>
          </a:ln>
        </p:spPr>
        <p:txBody>
          <a:bodyPr>
            <a:spAutoFit/>
          </a:bodyPr>
          <a:lstStyle/>
          <a:p>
            <a:pPr eaLnBrk="1" hangingPunct="1"/>
            <a:r>
              <a:rPr lang="en-US" sz="2000" b="1">
                <a:solidFill>
                  <a:srgbClr val="FF3300"/>
                </a:solidFill>
                <a:latin typeface="Times New Roman" pitchFamily="18" charset="0"/>
              </a:rPr>
              <a:t>Hàng ngang số 3: Gồm 4 chữ cái. </a:t>
            </a:r>
            <a:r>
              <a:rPr lang="en-US" sz="2000" b="1">
                <a:solidFill>
                  <a:srgbClr val="000000"/>
                </a:solidFill>
                <a:latin typeface="Times New Roman" pitchFamily="18" charset="0"/>
              </a:rPr>
              <a:t>Đây là một trò chơi trí tuệ mà chúng ta đang chơi.</a:t>
            </a:r>
            <a:endParaRPr lang="en-US" sz="2400" b="1">
              <a:solidFill>
                <a:srgbClr val="0000FF"/>
              </a:solidFill>
              <a:latin typeface="Times New Roman" pitchFamily="18" charset="0"/>
            </a:endParaRPr>
          </a:p>
        </p:txBody>
      </p:sp>
      <p:sp>
        <p:nvSpPr>
          <p:cNvPr id="126280" name="Text Box 328"/>
          <p:cNvSpPr txBox="1">
            <a:spLocks noChangeArrowheads="1"/>
          </p:cNvSpPr>
          <p:nvPr/>
        </p:nvSpPr>
        <p:spPr bwMode="auto">
          <a:xfrm>
            <a:off x="1279525" y="5562600"/>
            <a:ext cx="9236075" cy="1006475"/>
          </a:xfrm>
          <a:prstGeom prst="rect">
            <a:avLst/>
          </a:prstGeom>
          <a:noFill/>
          <a:ln w="9525">
            <a:noFill/>
            <a:miter lim="800000"/>
            <a:headEnd/>
            <a:tailEnd/>
          </a:ln>
        </p:spPr>
        <p:txBody>
          <a:bodyPr>
            <a:spAutoFit/>
          </a:bodyPr>
          <a:lstStyle/>
          <a:p>
            <a:pPr eaLnBrk="1" hangingPunct="1"/>
            <a:r>
              <a:rPr lang="en-US" sz="2000" b="1">
                <a:solidFill>
                  <a:srgbClr val="FF0000"/>
                </a:solidFill>
                <a:latin typeface="Times New Roman" pitchFamily="18" charset="0"/>
              </a:rPr>
              <a:t>Hàng ngang số 4: Gồm 7 chữ cái</a:t>
            </a:r>
            <a:r>
              <a:rPr lang="en-US" sz="2000" b="1">
                <a:solidFill>
                  <a:srgbClr val="000000"/>
                </a:solidFill>
                <a:latin typeface="Times New Roman" pitchFamily="18" charset="0"/>
              </a:rPr>
              <a:t>.  Đây là môn thể thao có nhằm bắn vào bia, đích. Người tham gia dùng 1 loại vũ khí nhắm bắn trúng đich ( thường dành cho công an, bộ đội)</a:t>
            </a:r>
            <a:r>
              <a:rPr lang="en-US" sz="2000">
                <a:solidFill>
                  <a:srgbClr val="000000"/>
                </a:solidFill>
              </a:rPr>
              <a:t> </a:t>
            </a:r>
          </a:p>
        </p:txBody>
      </p:sp>
      <p:sp>
        <p:nvSpPr>
          <p:cNvPr id="126281" name="Text Box 329"/>
          <p:cNvSpPr txBox="1">
            <a:spLocks noChangeArrowheads="1"/>
          </p:cNvSpPr>
          <p:nvPr/>
        </p:nvSpPr>
        <p:spPr bwMode="auto">
          <a:xfrm>
            <a:off x="1463675" y="5715000"/>
            <a:ext cx="8320088" cy="701675"/>
          </a:xfrm>
          <a:prstGeom prst="rect">
            <a:avLst/>
          </a:prstGeom>
          <a:noFill/>
          <a:ln w="9525">
            <a:noFill/>
            <a:miter lim="800000"/>
            <a:headEnd/>
            <a:tailEnd/>
          </a:ln>
        </p:spPr>
        <p:txBody>
          <a:bodyPr>
            <a:spAutoFit/>
          </a:bodyPr>
          <a:lstStyle/>
          <a:p>
            <a:pPr algn="ctr" eaLnBrk="1" hangingPunct="1"/>
            <a:r>
              <a:rPr lang="en-US" sz="2000" b="1">
                <a:solidFill>
                  <a:srgbClr val="FF3300"/>
                </a:solidFill>
                <a:latin typeface="Times New Roman" pitchFamily="18" charset="0"/>
                <a:cs typeface="Arial" pitchFamily="34" charset="0"/>
              </a:rPr>
              <a:t>Hàng ngang số 5: Gồm 11 chữ cái .</a:t>
            </a:r>
            <a:r>
              <a:rPr lang="en-US" sz="2000" b="1">
                <a:solidFill>
                  <a:srgbClr val="000000"/>
                </a:solidFill>
                <a:latin typeface="Times New Roman" pitchFamily="18" charset="0"/>
                <a:cs typeface="Arial" pitchFamily="34" charset="0"/>
              </a:rPr>
              <a:t> Đây là một môn điền kinh mang tính đồng đội. mỗi người chạy một đoạn đường</a:t>
            </a:r>
            <a:endParaRPr lang="en-US" sz="2400" b="1">
              <a:solidFill>
                <a:srgbClr val="0000CC"/>
              </a:solidFill>
              <a:latin typeface="Times New Roman" pitchFamily="18" charset="0"/>
              <a:cs typeface="Arial" pitchFamily="34" charset="0"/>
            </a:endParaRPr>
          </a:p>
        </p:txBody>
      </p:sp>
      <p:sp>
        <p:nvSpPr>
          <p:cNvPr id="126282" name="Text Box 330"/>
          <p:cNvSpPr txBox="1">
            <a:spLocks noChangeArrowheads="1"/>
          </p:cNvSpPr>
          <p:nvPr/>
        </p:nvSpPr>
        <p:spPr bwMode="auto">
          <a:xfrm>
            <a:off x="731838" y="5638800"/>
            <a:ext cx="9601200" cy="10064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0000"/>
                </a:solidFill>
                <a:latin typeface="Times New Roman" pitchFamily="18" charset="0"/>
              </a:rPr>
              <a:t>Hàng ngang số 6: Gồm có 5 chữ cái. </a:t>
            </a:r>
            <a:r>
              <a:rPr lang="en-US" sz="2000" b="1">
                <a:solidFill>
                  <a:srgbClr val="000000"/>
                </a:solidFill>
                <a:latin typeface="Times New Roman" pitchFamily="18" charset="0"/>
              </a:rPr>
              <a:t>Đây là một môn thể thao trí tuệ gồm 16 quân, nước đi là các ô đen và ô trắng. Ở Việt Nam có em Nguyễn Ngọc Trường Sơn 14 tuổi đạt danh hiệu kiện tướng thế giới.</a:t>
            </a:r>
            <a:endParaRPr lang="en-US" sz="2400" b="1">
              <a:solidFill>
                <a:srgbClr val="0000FF"/>
              </a:solidFill>
              <a:latin typeface="Times New Roman" pitchFamily="18" charset="0"/>
            </a:endParaRPr>
          </a:p>
        </p:txBody>
      </p:sp>
      <p:sp>
        <p:nvSpPr>
          <p:cNvPr id="126283" name="Text Box 331"/>
          <p:cNvSpPr txBox="1">
            <a:spLocks noChangeArrowheads="1"/>
          </p:cNvSpPr>
          <p:nvPr/>
        </p:nvSpPr>
        <p:spPr bwMode="auto">
          <a:xfrm>
            <a:off x="1006475" y="5546725"/>
            <a:ext cx="9966325" cy="1311275"/>
          </a:xfrm>
          <a:prstGeom prst="rect">
            <a:avLst/>
          </a:prstGeom>
          <a:noFill/>
          <a:ln w="9525">
            <a:noFill/>
            <a:miter lim="800000"/>
            <a:headEnd/>
            <a:tailEnd/>
          </a:ln>
        </p:spPr>
        <p:txBody>
          <a:bodyPr>
            <a:spAutoFit/>
          </a:bodyPr>
          <a:lstStyle/>
          <a:p>
            <a:pPr eaLnBrk="1" hangingPunct="1"/>
            <a:r>
              <a:rPr lang="en-US" sz="2000" b="1">
                <a:solidFill>
                  <a:srgbClr val="FF0000"/>
                </a:solidFill>
                <a:latin typeface="Times New Roman" pitchFamily="18" charset="0"/>
                <a:cs typeface="Arial" pitchFamily="34" charset="0"/>
              </a:rPr>
              <a:t>Hàng ngang số 7: Gồm 6 chữ cái.</a:t>
            </a:r>
            <a:r>
              <a:rPr lang="en-US" sz="2000" b="1">
                <a:solidFill>
                  <a:srgbClr val="000000"/>
                </a:solidFill>
                <a:latin typeface="Times New Roman" pitchFamily="18" charset="0"/>
              </a:rPr>
              <a:t>. Đây là một trò chơi tập thể gồm nhiều lượt chơi. Mỗi lượt chơi gồm 2 đội, mỗi đội có từ 10 đến 20 người cùng bám vào một sơi giây to, dùng sức kéo đội bạn về phía mình.</a:t>
            </a:r>
            <a:r>
              <a:rPr lang="en-US" sz="2000" b="1">
                <a:solidFill>
                  <a:srgbClr val="0000FF"/>
                </a:solidFill>
                <a:latin typeface="Times New Roman" pitchFamily="18" charset="0"/>
              </a:rPr>
              <a:t> </a:t>
            </a:r>
          </a:p>
          <a:p>
            <a:pPr eaLnBrk="1" hangingPunct="1"/>
            <a:endParaRPr lang="en-US" sz="2000" b="1">
              <a:solidFill>
                <a:srgbClr val="000000"/>
              </a:solidFill>
              <a:latin typeface="Times New Roman" pitchFamily="18" charset="0"/>
            </a:endParaRPr>
          </a:p>
        </p:txBody>
      </p:sp>
      <p:sp>
        <p:nvSpPr>
          <p:cNvPr id="126284" name="Text Box 332"/>
          <p:cNvSpPr txBox="1">
            <a:spLocks noChangeArrowheads="1"/>
          </p:cNvSpPr>
          <p:nvPr/>
        </p:nvSpPr>
        <p:spPr bwMode="auto">
          <a:xfrm>
            <a:off x="1371600" y="5638800"/>
            <a:ext cx="9601200" cy="10064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0000"/>
                </a:solidFill>
                <a:latin typeface="Times New Roman" pitchFamily="18" charset="0"/>
              </a:rPr>
              <a:t>Hàng ngang số 8:  Gồm có 7 chữ cái. </a:t>
            </a:r>
            <a:r>
              <a:rPr lang="en-US" sz="2000" b="1">
                <a:solidFill>
                  <a:srgbClr val="000000"/>
                </a:solidFill>
                <a:latin typeface="Times New Roman" pitchFamily="18" charset="0"/>
              </a:rPr>
              <a:t>Đây là một môn điền kinh mà người thực hiện phải chụm chân lại, dùng sức bật xa khi chạm đất ở vị trí nào thì sẽ được tính thành tích bằng mét</a:t>
            </a:r>
          </a:p>
        </p:txBody>
      </p:sp>
      <p:sp>
        <p:nvSpPr>
          <p:cNvPr id="126285" name="Text Box 333"/>
          <p:cNvSpPr txBox="1">
            <a:spLocks noChangeArrowheads="1"/>
          </p:cNvSpPr>
          <p:nvPr/>
        </p:nvSpPr>
        <p:spPr bwMode="auto">
          <a:xfrm>
            <a:off x="1006475" y="5394325"/>
            <a:ext cx="9691688" cy="1463675"/>
          </a:xfrm>
          <a:prstGeom prst="rect">
            <a:avLst/>
          </a:prstGeom>
          <a:noFill/>
          <a:ln w="9525">
            <a:noFill/>
            <a:miter lim="800000"/>
            <a:headEnd/>
            <a:tailEnd/>
          </a:ln>
        </p:spPr>
        <p:txBody>
          <a:bodyPr>
            <a:spAutoFit/>
          </a:bodyPr>
          <a:lstStyle/>
          <a:p>
            <a:pPr eaLnBrk="1" hangingPunct="1">
              <a:spcBef>
                <a:spcPct val="50000"/>
              </a:spcBef>
            </a:pPr>
            <a:r>
              <a:rPr lang="en-US" sz="2000">
                <a:solidFill>
                  <a:srgbClr val="FF0000"/>
                </a:solidFill>
                <a:latin typeface="Times New Roman" pitchFamily="18" charset="0"/>
              </a:rPr>
              <a:t>Hàng ngang số 9: Gồm có 7 chữ cái. </a:t>
            </a:r>
            <a:r>
              <a:rPr lang="en-US" sz="2000" b="1">
                <a:solidFill>
                  <a:srgbClr val="000000"/>
                </a:solidFill>
                <a:latin typeface="Times New Roman" pitchFamily="18" charset="0"/>
              </a:rPr>
              <a:t>Đây là một môn điền kinh mà người thực hiện phải lấy đà chạy đến vạch quy định dùng sức bật cao vượt qua xà. Thành tích được tính bằng mét tại vị trí để xà.</a:t>
            </a:r>
            <a:r>
              <a:rPr lang="en-US" b="1">
                <a:solidFill>
                  <a:srgbClr val="0000FF"/>
                </a:solidFill>
              </a:rPr>
              <a:t> </a:t>
            </a:r>
          </a:p>
          <a:p>
            <a:pPr algn="ctr" eaLnBrk="1" hangingPunct="1">
              <a:spcBef>
                <a:spcPct val="50000"/>
              </a:spcBef>
            </a:pPr>
            <a:endParaRPr lang="en-US" sz="2000">
              <a:solidFill>
                <a:srgbClr val="FF0000"/>
              </a:solidFill>
              <a:latin typeface="Times New Roman" pitchFamily="18" charset="0"/>
            </a:endParaRPr>
          </a:p>
        </p:txBody>
      </p:sp>
      <p:sp>
        <p:nvSpPr>
          <p:cNvPr id="126286" name="Text Box 334"/>
          <p:cNvSpPr txBox="1">
            <a:spLocks noChangeArrowheads="1"/>
          </p:cNvSpPr>
          <p:nvPr/>
        </p:nvSpPr>
        <p:spPr bwMode="auto">
          <a:xfrm>
            <a:off x="1189038" y="5638800"/>
            <a:ext cx="8961437" cy="738188"/>
          </a:xfrm>
          <a:prstGeom prst="rect">
            <a:avLst/>
          </a:prstGeom>
          <a:noFill/>
          <a:ln w="9525">
            <a:noFill/>
            <a:miter lim="800000"/>
            <a:headEnd/>
            <a:tailEnd/>
          </a:ln>
        </p:spPr>
        <p:txBody>
          <a:bodyPr>
            <a:spAutoFit/>
          </a:bodyPr>
          <a:lstStyle/>
          <a:p>
            <a:pPr algn="ctr" eaLnBrk="1" hangingPunct="1"/>
            <a:r>
              <a:rPr lang="en-US" sz="1600" b="1">
                <a:solidFill>
                  <a:srgbClr val="FF3300"/>
                </a:solidFill>
                <a:latin typeface="Arial" pitchFamily="34" charset="0"/>
                <a:cs typeface="Arial" pitchFamily="34" charset="0"/>
              </a:rPr>
              <a:t>Hàng ngang số 10: Gồm 14 chữ cái</a:t>
            </a:r>
            <a:r>
              <a:rPr lang="en-US" b="1">
                <a:solidFill>
                  <a:srgbClr val="FF3300"/>
                </a:solidFill>
                <a:latin typeface="Arial" pitchFamily="34" charset="0"/>
                <a:cs typeface="Arial" pitchFamily="34" charset="0"/>
              </a:rPr>
              <a:t>.</a:t>
            </a:r>
            <a:r>
              <a:rPr lang="en-US" b="1">
                <a:solidFill>
                  <a:srgbClr val="000000"/>
                </a:solidFill>
                <a:latin typeface="Arial" pitchFamily="34" charset="0"/>
                <a:cs typeface="Arial" pitchFamily="34" charset="0"/>
              </a:rPr>
              <a:t> Đây là một trò chơi thường kèm theo bài hát đồng giao trong đó có câu hát "...dắt trẻ đi chơi...."</a:t>
            </a:r>
            <a:endParaRPr lang="en-US" sz="2400" b="1">
              <a:solidFill>
                <a:srgbClr val="0000CC"/>
              </a:solidFill>
              <a:cs typeface="Arial" pitchFamily="34" charset="0"/>
            </a:endParaRPr>
          </a:p>
        </p:txBody>
      </p:sp>
      <p:sp>
        <p:nvSpPr>
          <p:cNvPr id="25935" name="WordArt 335"/>
          <p:cNvSpPr>
            <a:spLocks noChangeArrowheads="1" noChangeShapeType="1" noTextEdit="1"/>
          </p:cNvSpPr>
          <p:nvPr/>
        </p:nvSpPr>
        <p:spPr bwMode="auto">
          <a:xfrm>
            <a:off x="3363913" y="76200"/>
            <a:ext cx="3749675" cy="228600"/>
          </a:xfrm>
          <a:prstGeom prst="rect">
            <a:avLst/>
          </a:prstGeom>
        </p:spPr>
        <p:txBody>
          <a:bodyPr wrap="none" fromWordArt="1">
            <a:prstTxWarp prst="textPlain">
              <a:avLst>
                <a:gd name="adj" fmla="val 50000"/>
              </a:avLst>
            </a:prstTxWarp>
          </a:bodyPr>
          <a:lstStyle/>
          <a:p>
            <a:pPr algn="ctr"/>
            <a:r>
              <a:rPr lang="vi-VN" sz="3600" kern="10">
                <a:ln w="9525">
                  <a:solidFill>
                    <a:srgbClr val="FF0000"/>
                  </a:solidFill>
                  <a:round/>
                  <a:headEnd/>
                  <a:tailEnd/>
                </a:ln>
                <a:solidFill>
                  <a:srgbClr val="00FF00"/>
                </a:solidFill>
                <a:effectLst>
                  <a:outerShdw dist="35921" dir="2700000" algn="ctr" rotWithShape="0">
                    <a:srgbClr val="C0C0C0">
                      <a:alpha val="79999"/>
                    </a:srgbClr>
                  </a:outerShdw>
                </a:effectLst>
                <a:latin typeface="Times New Roman"/>
                <a:cs typeface="Times New Roman"/>
              </a:rPr>
              <a:t>TRÒ CHƠI Ô CHỮ</a:t>
            </a:r>
            <a:endParaRPr lang="en-US" sz="3600" kern="10">
              <a:ln w="9525">
                <a:solidFill>
                  <a:srgbClr val="FF0000"/>
                </a:solidFill>
                <a:round/>
                <a:headEnd/>
                <a:tailEnd/>
              </a:ln>
              <a:solidFill>
                <a:srgbClr val="00FF00"/>
              </a:solidFill>
              <a:effectLst>
                <a:outerShdw dist="35921" dir="2700000" algn="ctr" rotWithShape="0">
                  <a:srgbClr val="C0C0C0">
                    <a:alpha val="79999"/>
                  </a:srgbClr>
                </a:outerShdw>
              </a:effectLst>
              <a:latin typeface="Times New Roman"/>
              <a:cs typeface="Times New Roman"/>
            </a:endParaRPr>
          </a:p>
        </p:txBody>
      </p:sp>
      <p:sp>
        <p:nvSpPr>
          <p:cNvPr id="25936" name="Text Box 336"/>
          <p:cNvSpPr txBox="1">
            <a:spLocks noChangeArrowheads="1"/>
          </p:cNvSpPr>
          <p:nvPr/>
        </p:nvSpPr>
        <p:spPr bwMode="auto">
          <a:xfrm>
            <a:off x="198438" y="60325"/>
            <a:ext cx="1371600" cy="350838"/>
          </a:xfrm>
          <a:prstGeom prst="rect">
            <a:avLst/>
          </a:prstGeom>
          <a:noFill/>
          <a:ln w="9525">
            <a:noFill/>
            <a:miter lim="800000"/>
            <a:headEnd/>
            <a:tailEnd/>
          </a:ln>
        </p:spPr>
        <p:txBody>
          <a:bodyPr>
            <a:spAutoFit/>
          </a:bodyPr>
          <a:lstStyle/>
          <a:p>
            <a:pPr eaLnBrk="1" hangingPunct="1">
              <a:spcBef>
                <a:spcPct val="50000"/>
              </a:spcBef>
            </a:pPr>
            <a:r>
              <a:rPr lang="en-US" sz="1700" b="1">
                <a:solidFill>
                  <a:srgbClr val="F51F1F"/>
                </a:solidFill>
                <a:latin typeface="Arial" pitchFamily="34" charset="0"/>
                <a:cs typeface="Arial" pitchFamily="34" charset="0"/>
              </a:rPr>
              <a:t>Câu hỏi</a:t>
            </a:r>
          </a:p>
        </p:txBody>
      </p:sp>
      <p:sp>
        <p:nvSpPr>
          <p:cNvPr id="25937" name="Text Box 337"/>
          <p:cNvSpPr txBox="1">
            <a:spLocks noChangeArrowheads="1"/>
          </p:cNvSpPr>
          <p:nvPr/>
        </p:nvSpPr>
        <p:spPr bwMode="auto">
          <a:xfrm>
            <a:off x="9783763" y="60325"/>
            <a:ext cx="1189037" cy="381000"/>
          </a:xfrm>
          <a:prstGeom prst="rect">
            <a:avLst/>
          </a:prstGeom>
          <a:noFill/>
          <a:ln w="9525">
            <a:noFill/>
            <a:miter lim="800000"/>
            <a:headEnd/>
            <a:tailEnd/>
          </a:ln>
        </p:spPr>
        <p:txBody>
          <a:bodyPr>
            <a:spAutoFit/>
          </a:bodyPr>
          <a:lstStyle/>
          <a:p>
            <a:pPr eaLnBrk="1" hangingPunct="1">
              <a:spcBef>
                <a:spcPct val="50000"/>
              </a:spcBef>
            </a:pPr>
            <a:r>
              <a:rPr lang="en-US" sz="1900">
                <a:solidFill>
                  <a:srgbClr val="0000FF"/>
                </a:solidFill>
                <a:latin typeface="Arial" pitchFamily="34" charset="0"/>
                <a:cs typeface="Arial" pitchFamily="34" charset="0"/>
              </a:rPr>
              <a:t>Đáp án</a:t>
            </a:r>
          </a:p>
        </p:txBody>
      </p:sp>
      <p:pic>
        <p:nvPicPr>
          <p:cNvPr id="25938" name="Picture 338" descr="Bellcoll"/>
          <p:cNvPicPr>
            <a:picLocks noChangeAspect="1" noChangeArrowheads="1" noCrop="1"/>
          </p:cNvPicPr>
          <p:nvPr/>
        </p:nvPicPr>
        <p:blipFill>
          <a:blip r:embed="rId3"/>
          <a:srcRect/>
          <a:stretch>
            <a:fillRect/>
          </a:stretch>
        </p:blipFill>
        <p:spPr bwMode="auto">
          <a:xfrm>
            <a:off x="1736725" y="0"/>
            <a:ext cx="914400" cy="762000"/>
          </a:xfrm>
          <a:prstGeom prst="rect">
            <a:avLst/>
          </a:prstGeom>
          <a:noFill/>
          <a:ln w="9525">
            <a:noFill/>
            <a:miter lim="800000"/>
            <a:headEnd/>
            <a:tailEnd/>
          </a:ln>
        </p:spPr>
      </p:pic>
      <p:sp>
        <p:nvSpPr>
          <p:cNvPr id="126291" name="Text Box 339"/>
          <p:cNvSpPr txBox="1">
            <a:spLocks noChangeArrowheads="1"/>
          </p:cNvSpPr>
          <p:nvPr/>
        </p:nvSpPr>
        <p:spPr bwMode="auto">
          <a:xfrm>
            <a:off x="639763" y="7848600"/>
            <a:ext cx="9875837" cy="1036638"/>
          </a:xfrm>
          <a:prstGeom prst="rect">
            <a:avLst/>
          </a:prstGeom>
          <a:noFill/>
          <a:ln w="9525">
            <a:noFill/>
            <a:miter lim="800000"/>
            <a:headEnd/>
            <a:tailEnd/>
          </a:ln>
        </p:spPr>
        <p:txBody>
          <a:bodyPr>
            <a:spAutoFit/>
          </a:bodyPr>
          <a:lstStyle/>
          <a:p>
            <a:pPr algn="ctr" eaLnBrk="1" hangingPunct="1"/>
            <a:r>
              <a:rPr lang="en-US" b="1">
                <a:solidFill>
                  <a:srgbClr val="FF3300"/>
                </a:solidFill>
                <a:latin typeface="Arial" pitchFamily="34" charset="0"/>
                <a:cs typeface="Arial" pitchFamily="34" charset="0"/>
              </a:rPr>
              <a:t>Hàng ngang số 11: Gồm 9 chữ cái</a:t>
            </a:r>
          </a:p>
          <a:p>
            <a:pPr algn="ctr" eaLnBrk="1" hangingPunct="1"/>
            <a:r>
              <a:rPr lang="en-US" sz="2000" b="1">
                <a:solidFill>
                  <a:srgbClr val="0000CC"/>
                </a:solidFill>
                <a:cs typeface="Arial" pitchFamily="34" charset="0"/>
              </a:rPr>
              <a:t>Do sù vËn ®éng tù quay quanh trôc cña Tr¸i ®Êt nªn c¸c vËt chuyÓn ®éng trªn bÒ mÆt Tr¸i ®Êt ®Òu cã hiÖn t­îng gi</a:t>
            </a:r>
            <a:r>
              <a:rPr lang="en-US" sz="2400" b="1">
                <a:solidFill>
                  <a:srgbClr val="0000CC"/>
                </a:solidFill>
                <a:cs typeface="Arial" pitchFamily="34" charset="0"/>
              </a:rPr>
              <a:t>?</a:t>
            </a:r>
          </a:p>
        </p:txBody>
      </p:sp>
      <p:sp>
        <p:nvSpPr>
          <p:cNvPr id="126292" name="Text Box 340"/>
          <p:cNvSpPr txBox="1">
            <a:spLocks noChangeArrowheads="1"/>
          </p:cNvSpPr>
          <p:nvPr/>
        </p:nvSpPr>
        <p:spPr bwMode="auto">
          <a:xfrm>
            <a:off x="7064375" y="390525"/>
            <a:ext cx="468313" cy="5138738"/>
          </a:xfrm>
          <a:prstGeom prst="rect">
            <a:avLst/>
          </a:prstGeom>
          <a:solidFill>
            <a:srgbClr val="FFFF00"/>
          </a:solidFill>
          <a:ln w="9525" algn="ctr">
            <a:solidFill>
              <a:schemeClr val="bg1"/>
            </a:solidFill>
            <a:miter lim="800000"/>
            <a:headEnd/>
            <a:tailEnd/>
          </a:ln>
        </p:spPr>
        <p:txBody>
          <a:bodyPr>
            <a:spAutoFit/>
          </a:bodyPr>
          <a:lstStyle/>
          <a:p>
            <a:pPr algn="ctr" eaLnBrk="1" hangingPunct="1">
              <a:spcBef>
                <a:spcPct val="50000"/>
              </a:spcBef>
            </a:pPr>
            <a:r>
              <a:rPr lang="en-US" sz="2100" b="1">
                <a:solidFill>
                  <a:srgbClr val="FF3300"/>
                </a:solidFill>
                <a:latin typeface="Arial" pitchFamily="34" charset="0"/>
                <a:cs typeface="Arial" pitchFamily="34" charset="0"/>
              </a:rPr>
              <a:t>G</a:t>
            </a:r>
          </a:p>
          <a:p>
            <a:pPr algn="ctr" eaLnBrk="1" hangingPunct="1">
              <a:spcBef>
                <a:spcPct val="50000"/>
              </a:spcBef>
            </a:pPr>
            <a:endParaRPr lang="en-US" sz="400" b="1">
              <a:solidFill>
                <a:srgbClr val="FF3300"/>
              </a:solidFill>
              <a:latin typeface="Arial" pitchFamily="34" charset="0"/>
              <a:cs typeface="Arial" pitchFamily="34" charset="0"/>
            </a:endParaRPr>
          </a:p>
          <a:p>
            <a:pPr algn="ctr" eaLnBrk="1" hangingPunct="1">
              <a:spcBef>
                <a:spcPct val="50000"/>
              </a:spcBef>
            </a:pPr>
            <a:r>
              <a:rPr lang="en-US" sz="2100" b="1">
                <a:solidFill>
                  <a:srgbClr val="FF3300"/>
                </a:solidFill>
                <a:latin typeface="Arial" pitchFamily="34" charset="0"/>
                <a:cs typeface="Arial" pitchFamily="34" charset="0"/>
              </a:rPr>
              <a:t>I</a:t>
            </a:r>
          </a:p>
          <a:p>
            <a:pPr algn="ctr" eaLnBrk="1" hangingPunct="1">
              <a:spcBef>
                <a:spcPct val="50000"/>
              </a:spcBef>
            </a:pPr>
            <a:r>
              <a:rPr lang="en-US" sz="2000" b="1">
                <a:solidFill>
                  <a:srgbClr val="FF3300"/>
                </a:solidFill>
                <a:latin typeface="Arial" pitchFamily="34" charset="0"/>
                <a:cs typeface="Arial" pitchFamily="34" charset="0"/>
              </a:rPr>
              <a:t>Ữ</a:t>
            </a:r>
          </a:p>
          <a:p>
            <a:pPr algn="ctr" eaLnBrk="1" hangingPunct="1">
              <a:spcBef>
                <a:spcPct val="50000"/>
              </a:spcBef>
            </a:pPr>
            <a:endParaRPr lang="en-US" sz="400" b="1">
              <a:solidFill>
                <a:srgbClr val="FF3300"/>
              </a:solidFill>
              <a:latin typeface="Arial" pitchFamily="34" charset="0"/>
              <a:cs typeface="Arial" pitchFamily="34" charset="0"/>
            </a:endParaRPr>
          </a:p>
          <a:p>
            <a:pPr algn="ctr" eaLnBrk="1" hangingPunct="1">
              <a:spcBef>
                <a:spcPct val="50000"/>
              </a:spcBef>
            </a:pPr>
            <a:r>
              <a:rPr lang="en-US" sz="2100" b="1">
                <a:solidFill>
                  <a:srgbClr val="FF3300"/>
                </a:solidFill>
                <a:latin typeface="Arial" pitchFamily="34" charset="0"/>
                <a:cs typeface="Arial" pitchFamily="34" charset="0"/>
              </a:rPr>
              <a:t>S</a:t>
            </a:r>
          </a:p>
          <a:p>
            <a:pPr algn="ctr" eaLnBrk="1" hangingPunct="1">
              <a:spcBef>
                <a:spcPct val="50000"/>
              </a:spcBef>
            </a:pPr>
            <a:endParaRPr lang="en-US" sz="400" b="1">
              <a:solidFill>
                <a:srgbClr val="FF3300"/>
              </a:solidFill>
              <a:latin typeface="Arial" pitchFamily="34" charset="0"/>
              <a:cs typeface="Arial" pitchFamily="34" charset="0"/>
            </a:endParaRPr>
          </a:p>
          <a:p>
            <a:pPr algn="ctr" eaLnBrk="1" hangingPunct="1">
              <a:spcBef>
                <a:spcPct val="50000"/>
              </a:spcBef>
            </a:pPr>
            <a:r>
              <a:rPr lang="en-US" sz="2100" b="1">
                <a:solidFill>
                  <a:srgbClr val="FF3300"/>
                </a:solidFill>
                <a:latin typeface="Arial" pitchFamily="34" charset="0"/>
                <a:cs typeface="Arial" pitchFamily="34" charset="0"/>
              </a:rPr>
              <a:t>Ứ</a:t>
            </a:r>
          </a:p>
          <a:p>
            <a:pPr algn="ctr" eaLnBrk="1" hangingPunct="1">
              <a:spcBef>
                <a:spcPct val="50000"/>
              </a:spcBef>
            </a:pPr>
            <a:endParaRPr lang="en-US" sz="100" b="1">
              <a:solidFill>
                <a:srgbClr val="FF3300"/>
              </a:solidFill>
              <a:latin typeface="Arial" pitchFamily="34" charset="0"/>
              <a:cs typeface="Arial" pitchFamily="34" charset="0"/>
            </a:endParaRPr>
          </a:p>
          <a:p>
            <a:pPr algn="ctr" eaLnBrk="1" hangingPunct="1">
              <a:spcBef>
                <a:spcPct val="50000"/>
              </a:spcBef>
            </a:pPr>
            <a:r>
              <a:rPr lang="en-US" sz="2000" b="1">
                <a:solidFill>
                  <a:srgbClr val="FF3300"/>
                </a:solidFill>
                <a:latin typeface="Arial" pitchFamily="34" charset="0"/>
                <a:cs typeface="Arial" pitchFamily="34" charset="0"/>
              </a:rPr>
              <a:t>C</a:t>
            </a:r>
          </a:p>
          <a:p>
            <a:pPr algn="ctr" eaLnBrk="1" hangingPunct="1">
              <a:spcBef>
                <a:spcPct val="50000"/>
              </a:spcBef>
            </a:pPr>
            <a:r>
              <a:rPr lang="en-US" sz="2100" b="1">
                <a:solidFill>
                  <a:srgbClr val="FF3300"/>
                </a:solidFill>
                <a:latin typeface="Arial" pitchFamily="34" charset="0"/>
                <a:cs typeface="Arial" pitchFamily="34" charset="0"/>
              </a:rPr>
              <a:t>K</a:t>
            </a:r>
          </a:p>
          <a:p>
            <a:pPr algn="ctr" eaLnBrk="1" hangingPunct="1">
              <a:spcBef>
                <a:spcPct val="50000"/>
              </a:spcBef>
            </a:pPr>
            <a:endParaRPr lang="en-US" sz="300" b="1">
              <a:solidFill>
                <a:srgbClr val="FF3300"/>
              </a:solidFill>
              <a:latin typeface="Arial" pitchFamily="34" charset="0"/>
              <a:cs typeface="Arial" pitchFamily="34" charset="0"/>
            </a:endParaRPr>
          </a:p>
          <a:p>
            <a:pPr algn="ctr" eaLnBrk="1" hangingPunct="1">
              <a:spcBef>
                <a:spcPct val="50000"/>
              </a:spcBef>
            </a:pPr>
            <a:r>
              <a:rPr lang="en-US" sz="2100" b="1">
                <a:solidFill>
                  <a:srgbClr val="FF3300"/>
                </a:solidFill>
                <a:latin typeface="Arial" pitchFamily="34" charset="0"/>
                <a:cs typeface="Arial" pitchFamily="34" charset="0"/>
              </a:rPr>
              <a:t>H</a:t>
            </a:r>
          </a:p>
          <a:p>
            <a:pPr algn="ctr" eaLnBrk="1" hangingPunct="1">
              <a:spcBef>
                <a:spcPct val="50000"/>
              </a:spcBef>
            </a:pPr>
            <a:endParaRPr lang="en-US" sz="100" b="1">
              <a:solidFill>
                <a:srgbClr val="FF3300"/>
              </a:solidFill>
              <a:latin typeface="Arial" pitchFamily="34" charset="0"/>
              <a:cs typeface="Arial" pitchFamily="34" charset="0"/>
            </a:endParaRPr>
          </a:p>
          <a:p>
            <a:pPr algn="ctr" eaLnBrk="1" hangingPunct="1">
              <a:spcBef>
                <a:spcPct val="50000"/>
              </a:spcBef>
            </a:pPr>
            <a:r>
              <a:rPr lang="en-US" sz="2100" b="1">
                <a:solidFill>
                  <a:srgbClr val="FF3300"/>
                </a:solidFill>
                <a:latin typeface="Arial" pitchFamily="34" charset="0"/>
                <a:cs typeface="Arial" pitchFamily="34" charset="0"/>
              </a:rPr>
              <a:t>O</a:t>
            </a:r>
          </a:p>
          <a:p>
            <a:pPr algn="ctr" eaLnBrk="1" hangingPunct="1">
              <a:spcBef>
                <a:spcPct val="50000"/>
              </a:spcBef>
            </a:pPr>
            <a:endParaRPr lang="en-US" sz="100" b="1">
              <a:solidFill>
                <a:srgbClr val="FF3300"/>
              </a:solidFill>
              <a:latin typeface="Arial" pitchFamily="34" charset="0"/>
              <a:cs typeface="Arial" pitchFamily="34" charset="0"/>
            </a:endParaRPr>
          </a:p>
          <a:p>
            <a:pPr algn="ctr" eaLnBrk="1" hangingPunct="1">
              <a:spcBef>
                <a:spcPct val="50000"/>
              </a:spcBef>
            </a:pPr>
            <a:endParaRPr lang="en-US" sz="200" b="1">
              <a:solidFill>
                <a:srgbClr val="FF3300"/>
              </a:solidFill>
              <a:latin typeface="Arial" pitchFamily="34" charset="0"/>
              <a:cs typeface="Arial" pitchFamily="34" charset="0"/>
            </a:endParaRPr>
          </a:p>
          <a:p>
            <a:pPr algn="ctr" eaLnBrk="1" hangingPunct="1">
              <a:spcBef>
                <a:spcPct val="50000"/>
              </a:spcBef>
            </a:pPr>
            <a:r>
              <a:rPr lang="en-US" sz="1900" b="1">
                <a:solidFill>
                  <a:srgbClr val="FF3300"/>
                </a:solidFill>
                <a:latin typeface="Arial" pitchFamily="34" charset="0"/>
                <a:cs typeface="Arial" pitchFamily="34" charset="0"/>
              </a:rPr>
              <a:t>Ẻ</a:t>
            </a:r>
          </a:p>
          <a:p>
            <a:pPr algn="ctr" eaLnBrk="1" hangingPunct="1">
              <a:spcBef>
                <a:spcPct val="50000"/>
              </a:spcBef>
            </a:pPr>
            <a:endParaRPr lang="en-US" sz="100" b="1">
              <a:solidFill>
                <a:srgbClr val="FF33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6291"/>
                                        </p:tgtEl>
                                        <p:attrNameLst>
                                          <p:attrName>style.visibility</p:attrName>
                                        </p:attrNameLst>
                                      </p:cBhvr>
                                      <p:to>
                                        <p:strVal val="visible"/>
                                      </p:to>
                                    </p:set>
                                    <p:anim calcmode="lin" valueType="num">
                                      <p:cBhvr additive="base">
                                        <p:cTn id="7" dur="500" fill="hold"/>
                                        <p:tgtEl>
                                          <p:spTgt spid="126291"/>
                                        </p:tgtEl>
                                        <p:attrNameLst>
                                          <p:attrName>ppt_x</p:attrName>
                                        </p:attrNameLst>
                                      </p:cBhvr>
                                      <p:tavLst>
                                        <p:tav tm="0">
                                          <p:val>
                                            <p:strVal val="#ppt_x"/>
                                          </p:val>
                                        </p:tav>
                                        <p:tav tm="100000">
                                          <p:val>
                                            <p:strVal val="#ppt_x"/>
                                          </p:val>
                                        </p:tav>
                                      </p:tavLst>
                                    </p:anim>
                                    <p:anim calcmode="lin" valueType="num">
                                      <p:cBhvr additive="base">
                                        <p:cTn id="8" dur="500" fill="hold"/>
                                        <p:tgtEl>
                                          <p:spTgt spid="12629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xit" presetSubtype="16" fill="hold" grpId="1" nodeType="afterEffect">
                                  <p:stCondLst>
                                    <p:cond delay="0"/>
                                  </p:stCondLst>
                                  <p:childTnLst>
                                    <p:animEffect transition="out" filter="diamond(in)">
                                      <p:cBhvr>
                                        <p:cTn id="11" dur="1000"/>
                                        <p:tgtEl>
                                          <p:spTgt spid="126291"/>
                                        </p:tgtEl>
                                      </p:cBhvr>
                                    </p:animEffect>
                                    <p:set>
                                      <p:cBhvr>
                                        <p:cTn id="12" dur="1" fill="hold">
                                          <p:stCondLst>
                                            <p:cond delay="999"/>
                                          </p:stCondLst>
                                        </p:cTn>
                                        <p:tgtEl>
                                          <p:spTgt spid="12629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26292"/>
                                        </p:tgtEl>
                                        <p:attrNameLst>
                                          <p:attrName>style.visibility</p:attrName>
                                        </p:attrNameLst>
                                      </p:cBhvr>
                                      <p:to>
                                        <p:strVal val="visible"/>
                                      </p:to>
                                    </p:set>
                                    <p:anim calcmode="lin" valueType="num">
                                      <p:cBhvr>
                                        <p:cTn id="17" dur="500" fill="hold"/>
                                        <p:tgtEl>
                                          <p:spTgt spid="126292"/>
                                        </p:tgtEl>
                                        <p:attrNameLst>
                                          <p:attrName>ppt_w</p:attrName>
                                        </p:attrNameLst>
                                      </p:cBhvr>
                                      <p:tavLst>
                                        <p:tav tm="0">
                                          <p:val>
                                            <p:fltVal val="0"/>
                                          </p:val>
                                        </p:tav>
                                        <p:tav tm="100000">
                                          <p:val>
                                            <p:strVal val="#ppt_w"/>
                                          </p:val>
                                        </p:tav>
                                      </p:tavLst>
                                    </p:anim>
                                    <p:anim calcmode="lin" valueType="num">
                                      <p:cBhvr>
                                        <p:cTn id="18" dur="500" fill="hold"/>
                                        <p:tgtEl>
                                          <p:spTgt spid="1262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25993"/>
                    </p:tgtEl>
                  </p:cond>
                </p:stCondLst>
                <p:endSync evt="end" delay="0">
                  <p:rtn val="all"/>
                </p:endSync>
                <p:childTnLst>
                  <p:par>
                    <p:cTn id="20" fill="hold">
                      <p:stCondLst>
                        <p:cond delay="0"/>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26277"/>
                                        </p:tgtEl>
                                        <p:attrNameLst>
                                          <p:attrName>style.visibility</p:attrName>
                                        </p:attrNameLst>
                                      </p:cBhvr>
                                      <p:to>
                                        <p:strVal val="visible"/>
                                      </p:to>
                                    </p:set>
                                    <p:anim calcmode="lin" valueType="num">
                                      <p:cBhvr>
                                        <p:cTn id="24" dur="1000" fill="hold"/>
                                        <p:tgtEl>
                                          <p:spTgt spid="126277"/>
                                        </p:tgtEl>
                                        <p:attrNameLst>
                                          <p:attrName>ppt_w</p:attrName>
                                        </p:attrNameLst>
                                      </p:cBhvr>
                                      <p:tavLst>
                                        <p:tav tm="0">
                                          <p:val>
                                            <p:strVal val="#ppt_w+.3"/>
                                          </p:val>
                                        </p:tav>
                                        <p:tav tm="100000">
                                          <p:val>
                                            <p:strVal val="#ppt_w"/>
                                          </p:val>
                                        </p:tav>
                                      </p:tavLst>
                                    </p:anim>
                                    <p:anim calcmode="lin" valueType="num">
                                      <p:cBhvr>
                                        <p:cTn id="25" dur="1000" fill="hold"/>
                                        <p:tgtEl>
                                          <p:spTgt spid="126277"/>
                                        </p:tgtEl>
                                        <p:attrNameLst>
                                          <p:attrName>ppt_h</p:attrName>
                                        </p:attrNameLst>
                                      </p:cBhvr>
                                      <p:tavLst>
                                        <p:tav tm="0">
                                          <p:val>
                                            <p:strVal val="#ppt_h"/>
                                          </p:val>
                                        </p:tav>
                                        <p:tav tm="100000">
                                          <p:val>
                                            <p:strVal val="#ppt_h"/>
                                          </p:val>
                                        </p:tav>
                                      </p:tavLst>
                                    </p:anim>
                                    <p:animEffect transition="in" filter="fade">
                                      <p:cBhvr>
                                        <p:cTn id="26" dur="1000"/>
                                        <p:tgtEl>
                                          <p:spTgt spid="126277"/>
                                        </p:tgtEl>
                                      </p:cBhvr>
                                    </p:animEffect>
                                  </p:childTnLst>
                                </p:cTn>
                              </p:par>
                              <p:par>
                                <p:cTn id="27" presetID="4" presetClass="exit" presetSubtype="16" fill="hold" grpId="0" nodeType="withEffect">
                                  <p:stCondLst>
                                    <p:cond delay="0"/>
                                  </p:stCondLst>
                                  <p:childTnLst>
                                    <p:animEffect transition="out" filter="box(in)">
                                      <p:cBhvr>
                                        <p:cTn id="28" dur="500"/>
                                        <p:tgtEl>
                                          <p:spTgt spid="125993"/>
                                        </p:tgtEl>
                                      </p:cBhvr>
                                    </p:animEffect>
                                    <p:set>
                                      <p:cBhvr>
                                        <p:cTn id="29" dur="1" fill="hold">
                                          <p:stCondLst>
                                            <p:cond delay="499"/>
                                          </p:stCondLst>
                                        </p:cTn>
                                        <p:tgtEl>
                                          <p:spTgt spid="125993"/>
                                        </p:tgtEl>
                                        <p:attrNameLst>
                                          <p:attrName>style.visibility</p:attrName>
                                        </p:attrNameLst>
                                      </p:cBhvr>
                                      <p:to>
                                        <p:strVal val="hidden"/>
                                      </p:to>
                                    </p:set>
                                  </p:childTnLst>
                                </p:cTn>
                              </p:par>
                            </p:childTnLst>
                          </p:cTn>
                        </p:par>
                      </p:childTnLst>
                    </p:cTn>
                  </p:par>
                </p:childTnLst>
              </p:cTn>
              <p:nextCondLst>
                <p:cond evt="onClick" delay="0">
                  <p:tgtEl>
                    <p:spTgt spid="125993"/>
                  </p:tgtEl>
                </p:cond>
              </p:nextCondLst>
            </p:seq>
            <p:seq concurrent="1" nextAc="seek">
              <p:cTn id="30" restart="whenNotActive" fill="hold" evtFilter="cancelBubble" nodeType="interactiveSeq">
                <p:stCondLst>
                  <p:cond evt="onClick" delay="0">
                    <p:tgtEl>
                      <p:spTgt spid="125973"/>
                    </p:tgtEl>
                  </p:cond>
                </p:stCondLst>
                <p:endSync evt="end" delay="0">
                  <p:rtn val="all"/>
                </p:endSync>
                <p:childTnLst>
                  <p:par>
                    <p:cTn id="31" fill="hold">
                      <p:stCondLst>
                        <p:cond delay="0"/>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26267"/>
                                        </p:tgtEl>
                                        <p:attrNameLst>
                                          <p:attrName>style.visibility</p:attrName>
                                        </p:attrNameLst>
                                      </p:cBhvr>
                                      <p:to>
                                        <p:strVal val="visible"/>
                                      </p:to>
                                    </p:set>
                                    <p:animEffect transition="in" filter="box(in)">
                                      <p:cBhvr>
                                        <p:cTn id="35" dur="500"/>
                                        <p:tgtEl>
                                          <p:spTgt spid="126267"/>
                                        </p:tgtEl>
                                      </p:cBhvr>
                                    </p:animEffect>
                                  </p:childTnLst>
                                </p:cTn>
                              </p:par>
                              <p:par>
                                <p:cTn id="36" presetID="4" presetClass="exit" presetSubtype="16" fill="hold" grpId="0" nodeType="withEffect">
                                  <p:stCondLst>
                                    <p:cond delay="0"/>
                                  </p:stCondLst>
                                  <p:childTnLst>
                                    <p:animEffect transition="out" filter="box(in)">
                                      <p:cBhvr>
                                        <p:cTn id="37" dur="500"/>
                                        <p:tgtEl>
                                          <p:spTgt spid="125973"/>
                                        </p:tgtEl>
                                      </p:cBhvr>
                                    </p:animEffect>
                                    <p:set>
                                      <p:cBhvr>
                                        <p:cTn id="38" dur="1" fill="hold">
                                          <p:stCondLst>
                                            <p:cond delay="499"/>
                                          </p:stCondLst>
                                        </p:cTn>
                                        <p:tgtEl>
                                          <p:spTgt spid="125973"/>
                                        </p:tgtEl>
                                        <p:attrNameLst>
                                          <p:attrName>style.visibility</p:attrName>
                                        </p:attrNameLst>
                                      </p:cBhvr>
                                      <p:to>
                                        <p:strVal val="hidden"/>
                                      </p:to>
                                    </p:set>
                                  </p:childTnLst>
                                </p:cTn>
                              </p:par>
                            </p:childTnLst>
                          </p:cTn>
                        </p:par>
                        <p:par>
                          <p:cTn id="39" fill="hold">
                            <p:stCondLst>
                              <p:cond delay="500"/>
                            </p:stCondLst>
                            <p:childTnLst>
                              <p:par>
                                <p:cTn id="40" presetID="4" presetClass="exit" presetSubtype="16" fill="hold" nodeType="afterEffect">
                                  <p:stCondLst>
                                    <p:cond delay="0"/>
                                  </p:stCondLst>
                                  <p:childTnLst>
                                    <p:animEffect transition="out" filter="box(in)">
                                      <p:cBhvr>
                                        <p:cTn id="41" dur="500"/>
                                        <p:tgtEl>
                                          <p:spTgt spid="126277"/>
                                        </p:tgtEl>
                                      </p:cBhvr>
                                    </p:animEffect>
                                    <p:set>
                                      <p:cBhvr>
                                        <p:cTn id="42" dur="1" fill="hold">
                                          <p:stCondLst>
                                            <p:cond delay="499"/>
                                          </p:stCondLst>
                                        </p:cTn>
                                        <p:tgtEl>
                                          <p:spTgt spid="126277"/>
                                        </p:tgtEl>
                                        <p:attrNameLst>
                                          <p:attrName>style.visibility</p:attrName>
                                        </p:attrNameLst>
                                      </p:cBhvr>
                                      <p:to>
                                        <p:strVal val="hidden"/>
                                      </p:to>
                                    </p:set>
                                  </p:childTnLst>
                                </p:cTn>
                              </p:par>
                            </p:childTnLst>
                          </p:cTn>
                        </p:par>
                      </p:childTnLst>
                    </p:cTn>
                  </p:par>
                </p:childTnLst>
              </p:cTn>
              <p:nextCondLst>
                <p:cond evt="onClick" delay="0">
                  <p:tgtEl>
                    <p:spTgt spid="125973"/>
                  </p:tgtEl>
                </p:cond>
              </p:nextCondLst>
            </p:seq>
            <p:seq concurrent="1" nextAc="seek">
              <p:cTn id="43" restart="whenNotActive" fill="hold" evtFilter="cancelBubble" nodeType="interactiveSeq">
                <p:stCondLst>
                  <p:cond evt="onClick" delay="0">
                    <p:tgtEl>
                      <p:spTgt spid="125992"/>
                    </p:tgtEl>
                  </p:cond>
                </p:stCondLst>
                <p:endSync evt="end" delay="0">
                  <p:rtn val="all"/>
                </p:endSync>
                <p:childTnLst>
                  <p:par>
                    <p:cTn id="44" fill="hold">
                      <p:stCondLst>
                        <p:cond delay="0"/>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126278"/>
                                        </p:tgtEl>
                                        <p:attrNameLst>
                                          <p:attrName>style.visibility</p:attrName>
                                        </p:attrNameLst>
                                      </p:cBhvr>
                                      <p:to>
                                        <p:strVal val="visible"/>
                                      </p:to>
                                    </p:set>
                                    <p:anim calcmode="lin" valueType="num">
                                      <p:cBhvr>
                                        <p:cTn id="48" dur="500" fill="hold"/>
                                        <p:tgtEl>
                                          <p:spTgt spid="126278"/>
                                        </p:tgtEl>
                                        <p:attrNameLst>
                                          <p:attrName>ppt_w</p:attrName>
                                        </p:attrNameLst>
                                      </p:cBhvr>
                                      <p:tavLst>
                                        <p:tav tm="0">
                                          <p:val>
                                            <p:fltVal val="0"/>
                                          </p:val>
                                        </p:tav>
                                        <p:tav tm="100000">
                                          <p:val>
                                            <p:strVal val="#ppt_w"/>
                                          </p:val>
                                        </p:tav>
                                      </p:tavLst>
                                    </p:anim>
                                    <p:anim calcmode="lin" valueType="num">
                                      <p:cBhvr>
                                        <p:cTn id="49" dur="500" fill="hold"/>
                                        <p:tgtEl>
                                          <p:spTgt spid="126278"/>
                                        </p:tgtEl>
                                        <p:attrNameLst>
                                          <p:attrName>ppt_h</p:attrName>
                                        </p:attrNameLst>
                                      </p:cBhvr>
                                      <p:tavLst>
                                        <p:tav tm="0">
                                          <p:val>
                                            <p:strVal val="#ppt_h"/>
                                          </p:val>
                                        </p:tav>
                                        <p:tav tm="100000">
                                          <p:val>
                                            <p:strVal val="#ppt_h"/>
                                          </p:val>
                                        </p:tav>
                                      </p:tavLst>
                                    </p:anim>
                                  </p:childTnLst>
                                </p:cTn>
                              </p:par>
                              <p:par>
                                <p:cTn id="50" presetID="4" presetClass="exit" presetSubtype="16" fill="hold" grpId="0" nodeType="withEffect">
                                  <p:stCondLst>
                                    <p:cond delay="0"/>
                                  </p:stCondLst>
                                  <p:childTnLst>
                                    <p:animEffect transition="out" filter="box(in)">
                                      <p:cBhvr>
                                        <p:cTn id="51" dur="500"/>
                                        <p:tgtEl>
                                          <p:spTgt spid="125992"/>
                                        </p:tgtEl>
                                      </p:cBhvr>
                                    </p:animEffect>
                                    <p:set>
                                      <p:cBhvr>
                                        <p:cTn id="52" dur="1" fill="hold">
                                          <p:stCondLst>
                                            <p:cond delay="499"/>
                                          </p:stCondLst>
                                        </p:cTn>
                                        <p:tgtEl>
                                          <p:spTgt spid="125992"/>
                                        </p:tgtEl>
                                        <p:attrNameLst>
                                          <p:attrName>style.visibility</p:attrName>
                                        </p:attrNameLst>
                                      </p:cBhvr>
                                      <p:to>
                                        <p:strVal val="hidden"/>
                                      </p:to>
                                    </p:set>
                                  </p:childTnLst>
                                </p:cTn>
                              </p:par>
                            </p:childTnLst>
                          </p:cTn>
                        </p:par>
                      </p:childTnLst>
                    </p:cTn>
                  </p:par>
                </p:childTnLst>
              </p:cTn>
              <p:nextCondLst>
                <p:cond evt="onClick" delay="0">
                  <p:tgtEl>
                    <p:spTgt spid="125992"/>
                  </p:tgtEl>
                </p:cond>
              </p:nextCondLst>
            </p:seq>
            <p:seq concurrent="1" nextAc="seek">
              <p:cTn id="53" restart="whenNotActive" fill="hold" evtFilter="cancelBubble" nodeType="interactiveSeq">
                <p:stCondLst>
                  <p:cond evt="onClick" delay="0">
                    <p:tgtEl>
                      <p:spTgt spid="125972"/>
                    </p:tgtEl>
                  </p:cond>
                </p:stCondLst>
                <p:endSync evt="end" delay="0">
                  <p:rtn val="all"/>
                </p:endSync>
                <p:childTnLst>
                  <p:par>
                    <p:cTn id="54" fill="hold">
                      <p:stCondLst>
                        <p:cond delay="0"/>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26268"/>
                                        </p:tgtEl>
                                        <p:attrNameLst>
                                          <p:attrName>style.visibility</p:attrName>
                                        </p:attrNameLst>
                                      </p:cBhvr>
                                      <p:to>
                                        <p:strVal val="visible"/>
                                      </p:to>
                                    </p:set>
                                    <p:anim calcmode="lin" valueType="num">
                                      <p:cBhvr>
                                        <p:cTn id="58" dur="500" fill="hold"/>
                                        <p:tgtEl>
                                          <p:spTgt spid="126268"/>
                                        </p:tgtEl>
                                        <p:attrNameLst>
                                          <p:attrName>ppt_w</p:attrName>
                                        </p:attrNameLst>
                                      </p:cBhvr>
                                      <p:tavLst>
                                        <p:tav tm="0">
                                          <p:val>
                                            <p:fltVal val="0"/>
                                          </p:val>
                                        </p:tav>
                                        <p:tav tm="100000">
                                          <p:val>
                                            <p:strVal val="#ppt_w"/>
                                          </p:val>
                                        </p:tav>
                                      </p:tavLst>
                                    </p:anim>
                                    <p:anim calcmode="lin" valueType="num">
                                      <p:cBhvr>
                                        <p:cTn id="59" dur="500" fill="hold"/>
                                        <p:tgtEl>
                                          <p:spTgt spid="126268"/>
                                        </p:tgtEl>
                                        <p:attrNameLst>
                                          <p:attrName>ppt_h</p:attrName>
                                        </p:attrNameLst>
                                      </p:cBhvr>
                                      <p:tavLst>
                                        <p:tav tm="0">
                                          <p:val>
                                            <p:fltVal val="0"/>
                                          </p:val>
                                        </p:tav>
                                        <p:tav tm="100000">
                                          <p:val>
                                            <p:strVal val="#ppt_h"/>
                                          </p:val>
                                        </p:tav>
                                      </p:tavLst>
                                    </p:anim>
                                    <p:animEffect transition="in" filter="fade">
                                      <p:cBhvr>
                                        <p:cTn id="60" dur="500"/>
                                        <p:tgtEl>
                                          <p:spTgt spid="126268"/>
                                        </p:tgtEl>
                                      </p:cBhvr>
                                    </p:animEffect>
                                  </p:childTnLst>
                                </p:cTn>
                              </p:par>
                              <p:par>
                                <p:cTn id="61" presetID="4" presetClass="exit" presetSubtype="16" fill="hold" grpId="0" nodeType="withEffect">
                                  <p:stCondLst>
                                    <p:cond delay="0"/>
                                  </p:stCondLst>
                                  <p:childTnLst>
                                    <p:animEffect transition="out" filter="box(in)">
                                      <p:cBhvr>
                                        <p:cTn id="62" dur="500"/>
                                        <p:tgtEl>
                                          <p:spTgt spid="125972"/>
                                        </p:tgtEl>
                                      </p:cBhvr>
                                    </p:animEffect>
                                    <p:set>
                                      <p:cBhvr>
                                        <p:cTn id="63" dur="1" fill="hold">
                                          <p:stCondLst>
                                            <p:cond delay="499"/>
                                          </p:stCondLst>
                                        </p:cTn>
                                        <p:tgtEl>
                                          <p:spTgt spid="125972"/>
                                        </p:tgtEl>
                                        <p:attrNameLst>
                                          <p:attrName>style.visibility</p:attrName>
                                        </p:attrNameLst>
                                      </p:cBhvr>
                                      <p:to>
                                        <p:strVal val="hidden"/>
                                      </p:to>
                                    </p:set>
                                  </p:childTnLst>
                                </p:cTn>
                              </p:par>
                            </p:childTnLst>
                          </p:cTn>
                        </p:par>
                        <p:par>
                          <p:cTn id="64" fill="hold">
                            <p:stCondLst>
                              <p:cond delay="500"/>
                            </p:stCondLst>
                            <p:childTnLst>
                              <p:par>
                                <p:cTn id="65" presetID="2" presetClass="exit" presetSubtype="4" fill="hold" grpId="1" nodeType="afterEffect">
                                  <p:stCondLst>
                                    <p:cond delay="0"/>
                                  </p:stCondLst>
                                  <p:childTnLst>
                                    <p:anim calcmode="lin" valueType="num">
                                      <p:cBhvr additive="base">
                                        <p:cTn id="66" dur="500"/>
                                        <p:tgtEl>
                                          <p:spTgt spid="126278"/>
                                        </p:tgtEl>
                                        <p:attrNameLst>
                                          <p:attrName>ppt_x</p:attrName>
                                        </p:attrNameLst>
                                      </p:cBhvr>
                                      <p:tavLst>
                                        <p:tav tm="0">
                                          <p:val>
                                            <p:strVal val="ppt_x"/>
                                          </p:val>
                                        </p:tav>
                                        <p:tav tm="100000">
                                          <p:val>
                                            <p:strVal val="ppt_x"/>
                                          </p:val>
                                        </p:tav>
                                      </p:tavLst>
                                    </p:anim>
                                    <p:anim calcmode="lin" valueType="num">
                                      <p:cBhvr additive="base">
                                        <p:cTn id="67" dur="500"/>
                                        <p:tgtEl>
                                          <p:spTgt spid="126278"/>
                                        </p:tgtEl>
                                        <p:attrNameLst>
                                          <p:attrName>ppt_y</p:attrName>
                                        </p:attrNameLst>
                                      </p:cBhvr>
                                      <p:tavLst>
                                        <p:tav tm="0">
                                          <p:val>
                                            <p:strVal val="ppt_y"/>
                                          </p:val>
                                        </p:tav>
                                        <p:tav tm="100000">
                                          <p:val>
                                            <p:strVal val="1+ppt_h/2"/>
                                          </p:val>
                                        </p:tav>
                                      </p:tavLst>
                                    </p:anim>
                                    <p:set>
                                      <p:cBhvr>
                                        <p:cTn id="68" dur="1" fill="hold">
                                          <p:stCondLst>
                                            <p:cond delay="499"/>
                                          </p:stCondLst>
                                        </p:cTn>
                                        <p:tgtEl>
                                          <p:spTgt spid="126278"/>
                                        </p:tgtEl>
                                        <p:attrNameLst>
                                          <p:attrName>style.visibility</p:attrName>
                                        </p:attrNameLst>
                                      </p:cBhvr>
                                      <p:to>
                                        <p:strVal val="hidden"/>
                                      </p:to>
                                    </p:set>
                                  </p:childTnLst>
                                </p:cTn>
                              </p:par>
                            </p:childTnLst>
                          </p:cTn>
                        </p:par>
                      </p:childTnLst>
                    </p:cTn>
                  </p:par>
                </p:childTnLst>
              </p:cTn>
              <p:nextCondLst>
                <p:cond evt="onClick" delay="0">
                  <p:tgtEl>
                    <p:spTgt spid="125972"/>
                  </p:tgtEl>
                </p:cond>
              </p:nextCondLst>
            </p:seq>
            <p:seq concurrent="1" nextAc="seek">
              <p:cTn id="69" restart="whenNotActive" fill="hold" evtFilter="cancelBubble" nodeType="interactiveSeq">
                <p:stCondLst>
                  <p:cond evt="onClick" delay="0">
                    <p:tgtEl>
                      <p:spTgt spid="125991"/>
                    </p:tgtEl>
                  </p:cond>
                </p:stCondLst>
                <p:endSync evt="end" delay="0">
                  <p:rtn val="all"/>
                </p:endSync>
                <p:childTnLst>
                  <p:par>
                    <p:cTn id="70" fill="hold">
                      <p:stCondLst>
                        <p:cond delay="0"/>
                      </p:stCondLst>
                      <p:childTnLst>
                        <p:par>
                          <p:cTn id="71" fill="hold">
                            <p:stCondLst>
                              <p:cond delay="0"/>
                            </p:stCondLst>
                            <p:childTnLst>
                              <p:par>
                                <p:cTn id="72" presetID="20" presetClass="entr" presetSubtype="0" fill="hold" grpId="1" nodeType="clickEffect">
                                  <p:stCondLst>
                                    <p:cond delay="0"/>
                                  </p:stCondLst>
                                  <p:childTnLst>
                                    <p:set>
                                      <p:cBhvr>
                                        <p:cTn id="73" dur="1" fill="hold">
                                          <p:stCondLst>
                                            <p:cond delay="0"/>
                                          </p:stCondLst>
                                        </p:cTn>
                                        <p:tgtEl>
                                          <p:spTgt spid="126279"/>
                                        </p:tgtEl>
                                        <p:attrNameLst>
                                          <p:attrName>style.visibility</p:attrName>
                                        </p:attrNameLst>
                                      </p:cBhvr>
                                      <p:to>
                                        <p:strVal val="visible"/>
                                      </p:to>
                                    </p:set>
                                    <p:animEffect transition="in" filter="wedge">
                                      <p:cBhvr>
                                        <p:cTn id="74" dur="1000"/>
                                        <p:tgtEl>
                                          <p:spTgt spid="126279"/>
                                        </p:tgtEl>
                                      </p:cBhvr>
                                    </p:animEffect>
                                  </p:childTnLst>
                                </p:cTn>
                              </p:par>
                              <p:par>
                                <p:cTn id="75" presetID="4" presetClass="exit" presetSubtype="16" fill="hold" grpId="0" nodeType="withEffect">
                                  <p:stCondLst>
                                    <p:cond delay="0"/>
                                  </p:stCondLst>
                                  <p:childTnLst>
                                    <p:animEffect transition="out" filter="box(in)">
                                      <p:cBhvr>
                                        <p:cTn id="76" dur="500"/>
                                        <p:tgtEl>
                                          <p:spTgt spid="125991"/>
                                        </p:tgtEl>
                                      </p:cBhvr>
                                    </p:animEffect>
                                    <p:set>
                                      <p:cBhvr>
                                        <p:cTn id="77" dur="1" fill="hold">
                                          <p:stCondLst>
                                            <p:cond delay="499"/>
                                          </p:stCondLst>
                                        </p:cTn>
                                        <p:tgtEl>
                                          <p:spTgt spid="125991"/>
                                        </p:tgtEl>
                                        <p:attrNameLst>
                                          <p:attrName>style.visibility</p:attrName>
                                        </p:attrNameLst>
                                      </p:cBhvr>
                                      <p:to>
                                        <p:strVal val="hidden"/>
                                      </p:to>
                                    </p:set>
                                  </p:childTnLst>
                                </p:cTn>
                              </p:par>
                            </p:childTnLst>
                          </p:cTn>
                        </p:par>
                      </p:childTnLst>
                    </p:cTn>
                  </p:par>
                </p:childTnLst>
              </p:cTn>
              <p:nextCondLst>
                <p:cond evt="onClick" delay="0">
                  <p:tgtEl>
                    <p:spTgt spid="125991"/>
                  </p:tgtEl>
                </p:cond>
              </p:nextCondLst>
            </p:seq>
            <p:seq concurrent="1" nextAc="seek">
              <p:cTn id="78" restart="whenNotActive" fill="hold" evtFilter="cancelBubble" nodeType="interactiveSeq">
                <p:stCondLst>
                  <p:cond evt="onClick" delay="0">
                    <p:tgtEl>
                      <p:spTgt spid="125971"/>
                    </p:tgtEl>
                  </p:cond>
                </p:stCondLst>
                <p:endSync evt="end" delay="0">
                  <p:rtn val="all"/>
                </p:endSync>
                <p:childTnLst>
                  <p:par>
                    <p:cTn id="79" fill="hold">
                      <p:stCondLst>
                        <p:cond delay="0"/>
                      </p:stCondLst>
                      <p:childTnLst>
                        <p:par>
                          <p:cTn id="80" fill="hold">
                            <p:stCondLst>
                              <p:cond delay="0"/>
                            </p:stCondLst>
                            <p:childTnLst>
                              <p:par>
                                <p:cTn id="81" presetID="16" presetClass="entr" presetSubtype="26" fill="hold" grpId="0" nodeType="clickEffect">
                                  <p:stCondLst>
                                    <p:cond delay="0"/>
                                  </p:stCondLst>
                                  <p:childTnLst>
                                    <p:set>
                                      <p:cBhvr>
                                        <p:cTn id="82" dur="1" fill="hold">
                                          <p:stCondLst>
                                            <p:cond delay="0"/>
                                          </p:stCondLst>
                                        </p:cTn>
                                        <p:tgtEl>
                                          <p:spTgt spid="126269"/>
                                        </p:tgtEl>
                                        <p:attrNameLst>
                                          <p:attrName>style.visibility</p:attrName>
                                        </p:attrNameLst>
                                      </p:cBhvr>
                                      <p:to>
                                        <p:strVal val="visible"/>
                                      </p:to>
                                    </p:set>
                                    <p:animEffect transition="in" filter="barn(inHorizontal)">
                                      <p:cBhvr>
                                        <p:cTn id="83" dur="500"/>
                                        <p:tgtEl>
                                          <p:spTgt spid="126269"/>
                                        </p:tgtEl>
                                      </p:cBhvr>
                                    </p:animEffect>
                                  </p:childTnLst>
                                </p:cTn>
                              </p:par>
                              <p:par>
                                <p:cTn id="84" presetID="4" presetClass="exit" presetSubtype="16" fill="hold" grpId="0" nodeType="withEffect">
                                  <p:stCondLst>
                                    <p:cond delay="0"/>
                                  </p:stCondLst>
                                  <p:childTnLst>
                                    <p:animEffect transition="out" filter="box(in)">
                                      <p:cBhvr>
                                        <p:cTn id="85" dur="500"/>
                                        <p:tgtEl>
                                          <p:spTgt spid="125971"/>
                                        </p:tgtEl>
                                      </p:cBhvr>
                                    </p:animEffect>
                                    <p:set>
                                      <p:cBhvr>
                                        <p:cTn id="86" dur="1" fill="hold">
                                          <p:stCondLst>
                                            <p:cond delay="499"/>
                                          </p:stCondLst>
                                        </p:cTn>
                                        <p:tgtEl>
                                          <p:spTgt spid="125971"/>
                                        </p:tgtEl>
                                        <p:attrNameLst>
                                          <p:attrName>style.visibility</p:attrName>
                                        </p:attrNameLst>
                                      </p:cBhvr>
                                      <p:to>
                                        <p:strVal val="hidden"/>
                                      </p:to>
                                    </p:set>
                                  </p:childTnLst>
                                </p:cTn>
                              </p:par>
                            </p:childTnLst>
                          </p:cTn>
                        </p:par>
                        <p:par>
                          <p:cTn id="87" fill="hold">
                            <p:stCondLst>
                              <p:cond delay="500"/>
                            </p:stCondLst>
                            <p:childTnLst>
                              <p:par>
                                <p:cTn id="88" presetID="2" presetClass="exit" presetSubtype="4" fill="hold" grpId="0" nodeType="afterEffect">
                                  <p:stCondLst>
                                    <p:cond delay="0"/>
                                  </p:stCondLst>
                                  <p:childTnLst>
                                    <p:anim calcmode="lin" valueType="num">
                                      <p:cBhvr additive="base">
                                        <p:cTn id="89" dur="500"/>
                                        <p:tgtEl>
                                          <p:spTgt spid="126279"/>
                                        </p:tgtEl>
                                        <p:attrNameLst>
                                          <p:attrName>ppt_x</p:attrName>
                                        </p:attrNameLst>
                                      </p:cBhvr>
                                      <p:tavLst>
                                        <p:tav tm="0">
                                          <p:val>
                                            <p:strVal val="ppt_x"/>
                                          </p:val>
                                        </p:tav>
                                        <p:tav tm="100000">
                                          <p:val>
                                            <p:strVal val="ppt_x"/>
                                          </p:val>
                                        </p:tav>
                                      </p:tavLst>
                                    </p:anim>
                                    <p:anim calcmode="lin" valueType="num">
                                      <p:cBhvr additive="base">
                                        <p:cTn id="90" dur="500"/>
                                        <p:tgtEl>
                                          <p:spTgt spid="126279"/>
                                        </p:tgtEl>
                                        <p:attrNameLst>
                                          <p:attrName>ppt_y</p:attrName>
                                        </p:attrNameLst>
                                      </p:cBhvr>
                                      <p:tavLst>
                                        <p:tav tm="0">
                                          <p:val>
                                            <p:strVal val="ppt_y"/>
                                          </p:val>
                                        </p:tav>
                                        <p:tav tm="100000">
                                          <p:val>
                                            <p:strVal val="1+ppt_h/2"/>
                                          </p:val>
                                        </p:tav>
                                      </p:tavLst>
                                    </p:anim>
                                    <p:set>
                                      <p:cBhvr>
                                        <p:cTn id="91" dur="1" fill="hold">
                                          <p:stCondLst>
                                            <p:cond delay="499"/>
                                          </p:stCondLst>
                                        </p:cTn>
                                        <p:tgtEl>
                                          <p:spTgt spid="126279"/>
                                        </p:tgtEl>
                                        <p:attrNameLst>
                                          <p:attrName>style.visibility</p:attrName>
                                        </p:attrNameLst>
                                      </p:cBhvr>
                                      <p:to>
                                        <p:strVal val="hidden"/>
                                      </p:to>
                                    </p:set>
                                  </p:childTnLst>
                                </p:cTn>
                              </p:par>
                            </p:childTnLst>
                          </p:cTn>
                        </p:par>
                      </p:childTnLst>
                    </p:cTn>
                  </p:par>
                </p:childTnLst>
              </p:cTn>
              <p:nextCondLst>
                <p:cond evt="onClick" delay="0">
                  <p:tgtEl>
                    <p:spTgt spid="125971"/>
                  </p:tgtEl>
                </p:cond>
              </p:nextCondLst>
            </p:seq>
            <p:seq concurrent="1" nextAc="seek">
              <p:cTn id="92" restart="whenNotActive" fill="hold" evtFilter="cancelBubble" nodeType="interactiveSeq">
                <p:stCondLst>
                  <p:cond evt="onClick" delay="0">
                    <p:tgtEl>
                      <p:spTgt spid="125990"/>
                    </p:tgtEl>
                  </p:cond>
                </p:stCondLst>
                <p:endSync evt="end" delay="0">
                  <p:rtn val="all"/>
                </p:endSync>
                <p:childTnLst>
                  <p:par>
                    <p:cTn id="93" fill="hold">
                      <p:stCondLst>
                        <p:cond delay="0"/>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126280"/>
                                        </p:tgtEl>
                                        <p:attrNameLst>
                                          <p:attrName>style.visibility</p:attrName>
                                        </p:attrNameLst>
                                      </p:cBhvr>
                                      <p:to>
                                        <p:strVal val="visible"/>
                                      </p:to>
                                    </p:set>
                                    <p:anim calcmode="lin" valueType="num">
                                      <p:cBhvr>
                                        <p:cTn id="97" dur="500" fill="hold"/>
                                        <p:tgtEl>
                                          <p:spTgt spid="126280"/>
                                        </p:tgtEl>
                                        <p:attrNameLst>
                                          <p:attrName>ppt_w</p:attrName>
                                        </p:attrNameLst>
                                      </p:cBhvr>
                                      <p:tavLst>
                                        <p:tav tm="0">
                                          <p:val>
                                            <p:fltVal val="0"/>
                                          </p:val>
                                        </p:tav>
                                        <p:tav tm="100000">
                                          <p:val>
                                            <p:strVal val="#ppt_w"/>
                                          </p:val>
                                        </p:tav>
                                      </p:tavLst>
                                    </p:anim>
                                    <p:anim calcmode="lin" valueType="num">
                                      <p:cBhvr>
                                        <p:cTn id="98" dur="500" fill="hold"/>
                                        <p:tgtEl>
                                          <p:spTgt spid="126280"/>
                                        </p:tgtEl>
                                        <p:attrNameLst>
                                          <p:attrName>ppt_h</p:attrName>
                                        </p:attrNameLst>
                                      </p:cBhvr>
                                      <p:tavLst>
                                        <p:tav tm="0">
                                          <p:val>
                                            <p:fltVal val="0"/>
                                          </p:val>
                                        </p:tav>
                                        <p:tav tm="100000">
                                          <p:val>
                                            <p:strVal val="#ppt_h"/>
                                          </p:val>
                                        </p:tav>
                                      </p:tavLst>
                                    </p:anim>
                                    <p:animEffect transition="in" filter="fade">
                                      <p:cBhvr>
                                        <p:cTn id="99" dur="500"/>
                                        <p:tgtEl>
                                          <p:spTgt spid="126280"/>
                                        </p:tgtEl>
                                      </p:cBhvr>
                                    </p:animEffect>
                                  </p:childTnLst>
                                </p:cTn>
                              </p:par>
                              <p:par>
                                <p:cTn id="100" presetID="4" presetClass="exit" presetSubtype="16" fill="hold" grpId="0" nodeType="withEffect">
                                  <p:stCondLst>
                                    <p:cond delay="0"/>
                                  </p:stCondLst>
                                  <p:childTnLst>
                                    <p:animEffect transition="out" filter="box(in)">
                                      <p:cBhvr>
                                        <p:cTn id="101" dur="500"/>
                                        <p:tgtEl>
                                          <p:spTgt spid="125990"/>
                                        </p:tgtEl>
                                      </p:cBhvr>
                                    </p:animEffect>
                                    <p:set>
                                      <p:cBhvr>
                                        <p:cTn id="102" dur="1" fill="hold">
                                          <p:stCondLst>
                                            <p:cond delay="499"/>
                                          </p:stCondLst>
                                        </p:cTn>
                                        <p:tgtEl>
                                          <p:spTgt spid="125990"/>
                                        </p:tgtEl>
                                        <p:attrNameLst>
                                          <p:attrName>style.visibility</p:attrName>
                                        </p:attrNameLst>
                                      </p:cBhvr>
                                      <p:to>
                                        <p:strVal val="hidden"/>
                                      </p:to>
                                    </p:set>
                                  </p:childTnLst>
                                </p:cTn>
                              </p:par>
                            </p:childTnLst>
                          </p:cTn>
                        </p:par>
                      </p:childTnLst>
                    </p:cTn>
                  </p:par>
                </p:childTnLst>
              </p:cTn>
              <p:nextCondLst>
                <p:cond evt="onClick" delay="0">
                  <p:tgtEl>
                    <p:spTgt spid="125990"/>
                  </p:tgtEl>
                </p:cond>
              </p:nextCondLst>
            </p:seq>
            <p:seq concurrent="1" nextAc="seek">
              <p:cTn id="103" restart="whenNotActive" fill="hold" evtFilter="cancelBubble" nodeType="interactiveSeq">
                <p:stCondLst>
                  <p:cond evt="onClick" delay="0">
                    <p:tgtEl>
                      <p:spTgt spid="125970"/>
                    </p:tgtEl>
                  </p:cond>
                </p:stCondLst>
                <p:endSync evt="end" delay="0">
                  <p:rtn val="all"/>
                </p:endSync>
                <p:childTnLst>
                  <p:par>
                    <p:cTn id="104" fill="hold">
                      <p:stCondLst>
                        <p:cond delay="0"/>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126270"/>
                                        </p:tgtEl>
                                        <p:attrNameLst>
                                          <p:attrName>style.visibility</p:attrName>
                                        </p:attrNameLst>
                                      </p:cBhvr>
                                      <p:to>
                                        <p:strVal val="visible"/>
                                      </p:to>
                                    </p:set>
                                    <p:animEffect transition="in" filter="blinds(horizontal)">
                                      <p:cBhvr>
                                        <p:cTn id="108" dur="500"/>
                                        <p:tgtEl>
                                          <p:spTgt spid="126270"/>
                                        </p:tgtEl>
                                      </p:cBhvr>
                                    </p:animEffect>
                                  </p:childTnLst>
                                </p:cTn>
                              </p:par>
                              <p:par>
                                <p:cTn id="109" presetID="4" presetClass="exit" presetSubtype="16" fill="hold" grpId="0" nodeType="withEffect">
                                  <p:stCondLst>
                                    <p:cond delay="0"/>
                                  </p:stCondLst>
                                  <p:childTnLst>
                                    <p:animEffect transition="out" filter="box(in)">
                                      <p:cBhvr>
                                        <p:cTn id="110" dur="500"/>
                                        <p:tgtEl>
                                          <p:spTgt spid="125970"/>
                                        </p:tgtEl>
                                      </p:cBhvr>
                                    </p:animEffect>
                                    <p:set>
                                      <p:cBhvr>
                                        <p:cTn id="111" dur="1" fill="hold">
                                          <p:stCondLst>
                                            <p:cond delay="499"/>
                                          </p:stCondLst>
                                        </p:cTn>
                                        <p:tgtEl>
                                          <p:spTgt spid="125970"/>
                                        </p:tgtEl>
                                        <p:attrNameLst>
                                          <p:attrName>style.visibility</p:attrName>
                                        </p:attrNameLst>
                                      </p:cBhvr>
                                      <p:to>
                                        <p:strVal val="hidden"/>
                                      </p:to>
                                    </p:set>
                                  </p:childTnLst>
                                </p:cTn>
                              </p:par>
                            </p:childTnLst>
                          </p:cTn>
                        </p:par>
                        <p:par>
                          <p:cTn id="112" fill="hold">
                            <p:stCondLst>
                              <p:cond delay="500"/>
                            </p:stCondLst>
                            <p:childTnLst>
                              <p:par>
                                <p:cTn id="113" presetID="5" presetClass="exit" presetSubtype="10" fill="hold" nodeType="afterEffect">
                                  <p:stCondLst>
                                    <p:cond delay="0"/>
                                  </p:stCondLst>
                                  <p:childTnLst>
                                    <p:animEffect transition="out" filter="checkerboard(across)">
                                      <p:cBhvr>
                                        <p:cTn id="114" dur="500"/>
                                        <p:tgtEl>
                                          <p:spTgt spid="126280"/>
                                        </p:tgtEl>
                                      </p:cBhvr>
                                    </p:animEffect>
                                    <p:set>
                                      <p:cBhvr>
                                        <p:cTn id="115" dur="1" fill="hold">
                                          <p:stCondLst>
                                            <p:cond delay="499"/>
                                          </p:stCondLst>
                                        </p:cTn>
                                        <p:tgtEl>
                                          <p:spTgt spid="126280"/>
                                        </p:tgtEl>
                                        <p:attrNameLst>
                                          <p:attrName>style.visibility</p:attrName>
                                        </p:attrNameLst>
                                      </p:cBhvr>
                                      <p:to>
                                        <p:strVal val="hidden"/>
                                      </p:to>
                                    </p:set>
                                  </p:childTnLst>
                                </p:cTn>
                              </p:par>
                            </p:childTnLst>
                          </p:cTn>
                        </p:par>
                      </p:childTnLst>
                    </p:cTn>
                  </p:par>
                </p:childTnLst>
              </p:cTn>
              <p:nextCondLst>
                <p:cond evt="onClick" delay="0">
                  <p:tgtEl>
                    <p:spTgt spid="125970"/>
                  </p:tgtEl>
                </p:cond>
              </p:nextCondLst>
            </p:seq>
            <p:seq concurrent="1" nextAc="seek">
              <p:cTn id="116" restart="whenNotActive" fill="hold" evtFilter="cancelBubble" nodeType="interactiveSeq">
                <p:stCondLst>
                  <p:cond evt="onClick" delay="0">
                    <p:tgtEl>
                      <p:spTgt spid="125989"/>
                    </p:tgtEl>
                  </p:cond>
                </p:stCondLst>
                <p:endSync evt="end" delay="0">
                  <p:rtn val="all"/>
                </p:endSync>
                <p:childTnLst>
                  <p:par>
                    <p:cTn id="117" fill="hold">
                      <p:stCondLst>
                        <p:cond delay="0"/>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126281"/>
                                        </p:tgtEl>
                                        <p:attrNameLst>
                                          <p:attrName>style.visibility</p:attrName>
                                        </p:attrNameLst>
                                      </p:cBhvr>
                                      <p:to>
                                        <p:strVal val="visible"/>
                                      </p:to>
                                    </p:set>
                                    <p:anim calcmode="lin" valueType="num">
                                      <p:cBhvr>
                                        <p:cTn id="121" dur="500" fill="hold"/>
                                        <p:tgtEl>
                                          <p:spTgt spid="126281"/>
                                        </p:tgtEl>
                                        <p:attrNameLst>
                                          <p:attrName>ppt_w</p:attrName>
                                        </p:attrNameLst>
                                      </p:cBhvr>
                                      <p:tavLst>
                                        <p:tav tm="0">
                                          <p:val>
                                            <p:fltVal val="0"/>
                                          </p:val>
                                        </p:tav>
                                        <p:tav tm="100000">
                                          <p:val>
                                            <p:strVal val="#ppt_w"/>
                                          </p:val>
                                        </p:tav>
                                      </p:tavLst>
                                    </p:anim>
                                    <p:anim calcmode="lin" valueType="num">
                                      <p:cBhvr>
                                        <p:cTn id="122" dur="500" fill="hold"/>
                                        <p:tgtEl>
                                          <p:spTgt spid="126281"/>
                                        </p:tgtEl>
                                        <p:attrNameLst>
                                          <p:attrName>ppt_h</p:attrName>
                                        </p:attrNameLst>
                                      </p:cBhvr>
                                      <p:tavLst>
                                        <p:tav tm="0">
                                          <p:val>
                                            <p:fltVal val="0"/>
                                          </p:val>
                                        </p:tav>
                                        <p:tav tm="100000">
                                          <p:val>
                                            <p:strVal val="#ppt_h"/>
                                          </p:val>
                                        </p:tav>
                                      </p:tavLst>
                                    </p:anim>
                                    <p:animEffect transition="in" filter="fade">
                                      <p:cBhvr>
                                        <p:cTn id="123" dur="500"/>
                                        <p:tgtEl>
                                          <p:spTgt spid="126281"/>
                                        </p:tgtEl>
                                      </p:cBhvr>
                                    </p:animEffect>
                                  </p:childTnLst>
                                </p:cTn>
                              </p:par>
                              <p:par>
                                <p:cTn id="124" presetID="4" presetClass="exit" presetSubtype="16" fill="hold" grpId="0" nodeType="withEffect">
                                  <p:stCondLst>
                                    <p:cond delay="0"/>
                                  </p:stCondLst>
                                  <p:childTnLst>
                                    <p:animEffect transition="out" filter="box(in)">
                                      <p:cBhvr>
                                        <p:cTn id="125" dur="500"/>
                                        <p:tgtEl>
                                          <p:spTgt spid="125989"/>
                                        </p:tgtEl>
                                      </p:cBhvr>
                                    </p:animEffect>
                                    <p:set>
                                      <p:cBhvr>
                                        <p:cTn id="126" dur="1" fill="hold">
                                          <p:stCondLst>
                                            <p:cond delay="499"/>
                                          </p:stCondLst>
                                        </p:cTn>
                                        <p:tgtEl>
                                          <p:spTgt spid="125989"/>
                                        </p:tgtEl>
                                        <p:attrNameLst>
                                          <p:attrName>style.visibility</p:attrName>
                                        </p:attrNameLst>
                                      </p:cBhvr>
                                      <p:to>
                                        <p:strVal val="hidden"/>
                                      </p:to>
                                    </p:set>
                                  </p:childTnLst>
                                </p:cTn>
                              </p:par>
                            </p:childTnLst>
                          </p:cTn>
                        </p:par>
                      </p:childTnLst>
                    </p:cTn>
                  </p:par>
                </p:childTnLst>
              </p:cTn>
              <p:nextCondLst>
                <p:cond evt="onClick" delay="0">
                  <p:tgtEl>
                    <p:spTgt spid="125989"/>
                  </p:tgtEl>
                </p:cond>
              </p:nextCondLst>
            </p:seq>
            <p:seq concurrent="1" nextAc="seek">
              <p:cTn id="127" restart="whenNotActive" fill="hold" evtFilter="cancelBubble" nodeType="interactiveSeq">
                <p:stCondLst>
                  <p:cond evt="onClick" delay="0">
                    <p:tgtEl>
                      <p:spTgt spid="125969"/>
                    </p:tgtEl>
                  </p:cond>
                </p:stCondLst>
                <p:endSync evt="end" delay="0">
                  <p:rtn val="all"/>
                </p:endSync>
                <p:childTnLst>
                  <p:par>
                    <p:cTn id="128" fill="hold">
                      <p:stCondLst>
                        <p:cond delay="0"/>
                      </p:stCondLst>
                      <p:childTnLst>
                        <p:par>
                          <p:cTn id="129" fill="hold">
                            <p:stCondLst>
                              <p:cond delay="0"/>
                            </p:stCondLst>
                            <p:childTnLst>
                              <p:par>
                                <p:cTn id="130" presetID="23" presetClass="entr" presetSubtype="16" fill="hold" grpId="0" nodeType="clickEffect">
                                  <p:stCondLst>
                                    <p:cond delay="0"/>
                                  </p:stCondLst>
                                  <p:childTnLst>
                                    <p:set>
                                      <p:cBhvr>
                                        <p:cTn id="131" dur="1" fill="hold">
                                          <p:stCondLst>
                                            <p:cond delay="0"/>
                                          </p:stCondLst>
                                        </p:cTn>
                                        <p:tgtEl>
                                          <p:spTgt spid="126271"/>
                                        </p:tgtEl>
                                        <p:attrNameLst>
                                          <p:attrName>style.visibility</p:attrName>
                                        </p:attrNameLst>
                                      </p:cBhvr>
                                      <p:to>
                                        <p:strVal val="visible"/>
                                      </p:to>
                                    </p:set>
                                    <p:anim calcmode="lin" valueType="num">
                                      <p:cBhvr>
                                        <p:cTn id="132" dur="500" fill="hold"/>
                                        <p:tgtEl>
                                          <p:spTgt spid="126271"/>
                                        </p:tgtEl>
                                        <p:attrNameLst>
                                          <p:attrName>ppt_w</p:attrName>
                                        </p:attrNameLst>
                                      </p:cBhvr>
                                      <p:tavLst>
                                        <p:tav tm="0">
                                          <p:val>
                                            <p:fltVal val="0"/>
                                          </p:val>
                                        </p:tav>
                                        <p:tav tm="100000">
                                          <p:val>
                                            <p:strVal val="#ppt_w"/>
                                          </p:val>
                                        </p:tav>
                                      </p:tavLst>
                                    </p:anim>
                                    <p:anim calcmode="lin" valueType="num">
                                      <p:cBhvr>
                                        <p:cTn id="133" dur="500" fill="hold"/>
                                        <p:tgtEl>
                                          <p:spTgt spid="126271"/>
                                        </p:tgtEl>
                                        <p:attrNameLst>
                                          <p:attrName>ppt_h</p:attrName>
                                        </p:attrNameLst>
                                      </p:cBhvr>
                                      <p:tavLst>
                                        <p:tav tm="0">
                                          <p:val>
                                            <p:fltVal val="0"/>
                                          </p:val>
                                        </p:tav>
                                        <p:tav tm="100000">
                                          <p:val>
                                            <p:strVal val="#ppt_h"/>
                                          </p:val>
                                        </p:tav>
                                      </p:tavLst>
                                    </p:anim>
                                  </p:childTnLst>
                                </p:cTn>
                              </p:par>
                              <p:par>
                                <p:cTn id="134" presetID="4" presetClass="exit" presetSubtype="16" fill="hold" grpId="0" nodeType="withEffect">
                                  <p:stCondLst>
                                    <p:cond delay="0"/>
                                  </p:stCondLst>
                                  <p:childTnLst>
                                    <p:animEffect transition="out" filter="box(in)">
                                      <p:cBhvr>
                                        <p:cTn id="135" dur="500"/>
                                        <p:tgtEl>
                                          <p:spTgt spid="125969"/>
                                        </p:tgtEl>
                                      </p:cBhvr>
                                    </p:animEffect>
                                    <p:set>
                                      <p:cBhvr>
                                        <p:cTn id="136" dur="1" fill="hold">
                                          <p:stCondLst>
                                            <p:cond delay="499"/>
                                          </p:stCondLst>
                                        </p:cTn>
                                        <p:tgtEl>
                                          <p:spTgt spid="125969"/>
                                        </p:tgtEl>
                                        <p:attrNameLst>
                                          <p:attrName>style.visibility</p:attrName>
                                        </p:attrNameLst>
                                      </p:cBhvr>
                                      <p:to>
                                        <p:strVal val="hidden"/>
                                      </p:to>
                                    </p:set>
                                  </p:childTnLst>
                                </p:cTn>
                              </p:par>
                            </p:childTnLst>
                          </p:cTn>
                        </p:par>
                        <p:par>
                          <p:cTn id="137" fill="hold">
                            <p:stCondLst>
                              <p:cond delay="500"/>
                            </p:stCondLst>
                            <p:childTnLst>
                              <p:par>
                                <p:cTn id="138" presetID="2" presetClass="exit" presetSubtype="4" fill="hold" grpId="1" nodeType="afterEffect">
                                  <p:stCondLst>
                                    <p:cond delay="0"/>
                                  </p:stCondLst>
                                  <p:childTnLst>
                                    <p:anim calcmode="lin" valueType="num">
                                      <p:cBhvr additive="base">
                                        <p:cTn id="139" dur="500"/>
                                        <p:tgtEl>
                                          <p:spTgt spid="126281"/>
                                        </p:tgtEl>
                                        <p:attrNameLst>
                                          <p:attrName>ppt_x</p:attrName>
                                        </p:attrNameLst>
                                      </p:cBhvr>
                                      <p:tavLst>
                                        <p:tav tm="0">
                                          <p:val>
                                            <p:strVal val="ppt_x"/>
                                          </p:val>
                                        </p:tav>
                                        <p:tav tm="100000">
                                          <p:val>
                                            <p:strVal val="ppt_x"/>
                                          </p:val>
                                        </p:tav>
                                      </p:tavLst>
                                    </p:anim>
                                    <p:anim calcmode="lin" valueType="num">
                                      <p:cBhvr additive="base">
                                        <p:cTn id="140" dur="500"/>
                                        <p:tgtEl>
                                          <p:spTgt spid="126281"/>
                                        </p:tgtEl>
                                        <p:attrNameLst>
                                          <p:attrName>ppt_y</p:attrName>
                                        </p:attrNameLst>
                                      </p:cBhvr>
                                      <p:tavLst>
                                        <p:tav tm="0">
                                          <p:val>
                                            <p:strVal val="ppt_y"/>
                                          </p:val>
                                        </p:tav>
                                        <p:tav tm="100000">
                                          <p:val>
                                            <p:strVal val="1+ppt_h/2"/>
                                          </p:val>
                                        </p:tav>
                                      </p:tavLst>
                                    </p:anim>
                                    <p:set>
                                      <p:cBhvr>
                                        <p:cTn id="141" dur="1" fill="hold">
                                          <p:stCondLst>
                                            <p:cond delay="499"/>
                                          </p:stCondLst>
                                        </p:cTn>
                                        <p:tgtEl>
                                          <p:spTgt spid="126281"/>
                                        </p:tgtEl>
                                        <p:attrNameLst>
                                          <p:attrName>style.visibility</p:attrName>
                                        </p:attrNameLst>
                                      </p:cBhvr>
                                      <p:to>
                                        <p:strVal val="hidden"/>
                                      </p:to>
                                    </p:set>
                                  </p:childTnLst>
                                </p:cTn>
                              </p:par>
                            </p:childTnLst>
                          </p:cTn>
                        </p:par>
                      </p:childTnLst>
                    </p:cTn>
                  </p:par>
                </p:childTnLst>
              </p:cTn>
              <p:nextCondLst>
                <p:cond evt="onClick" delay="0">
                  <p:tgtEl>
                    <p:spTgt spid="125969"/>
                  </p:tgtEl>
                </p:cond>
              </p:nextCondLst>
            </p:seq>
            <p:seq concurrent="1" nextAc="seek">
              <p:cTn id="142" restart="whenNotActive" fill="hold" evtFilter="cancelBubble" nodeType="interactiveSeq">
                <p:stCondLst>
                  <p:cond evt="onClick" delay="0">
                    <p:tgtEl>
                      <p:spTgt spid="125988"/>
                    </p:tgtEl>
                  </p:cond>
                </p:stCondLst>
                <p:endSync evt="end" delay="0">
                  <p:rtn val="all"/>
                </p:endSync>
                <p:childTnLst>
                  <p:par>
                    <p:cTn id="143" fill="hold">
                      <p:stCondLst>
                        <p:cond delay="0"/>
                      </p:stCondLst>
                      <p:childTnLst>
                        <p:par>
                          <p:cTn id="144" fill="hold">
                            <p:stCondLst>
                              <p:cond delay="0"/>
                            </p:stCondLst>
                            <p:childTnLst>
                              <p:par>
                                <p:cTn id="145" presetID="4" presetClass="entr" presetSubtype="16" fill="hold" grpId="0" nodeType="clickEffect">
                                  <p:stCondLst>
                                    <p:cond delay="0"/>
                                  </p:stCondLst>
                                  <p:childTnLst>
                                    <p:set>
                                      <p:cBhvr>
                                        <p:cTn id="146" dur="1" fill="hold">
                                          <p:stCondLst>
                                            <p:cond delay="0"/>
                                          </p:stCondLst>
                                        </p:cTn>
                                        <p:tgtEl>
                                          <p:spTgt spid="126282"/>
                                        </p:tgtEl>
                                        <p:attrNameLst>
                                          <p:attrName>style.visibility</p:attrName>
                                        </p:attrNameLst>
                                      </p:cBhvr>
                                      <p:to>
                                        <p:strVal val="visible"/>
                                      </p:to>
                                    </p:set>
                                    <p:animEffect transition="in" filter="box(in)">
                                      <p:cBhvr>
                                        <p:cTn id="147" dur="500"/>
                                        <p:tgtEl>
                                          <p:spTgt spid="126282"/>
                                        </p:tgtEl>
                                      </p:cBhvr>
                                    </p:animEffect>
                                  </p:childTnLst>
                                </p:cTn>
                              </p:par>
                              <p:par>
                                <p:cTn id="148" presetID="4" presetClass="exit" presetSubtype="16" fill="hold" grpId="0" nodeType="withEffect">
                                  <p:stCondLst>
                                    <p:cond delay="0"/>
                                  </p:stCondLst>
                                  <p:childTnLst>
                                    <p:animEffect transition="out" filter="box(in)">
                                      <p:cBhvr>
                                        <p:cTn id="149" dur="500"/>
                                        <p:tgtEl>
                                          <p:spTgt spid="125988"/>
                                        </p:tgtEl>
                                      </p:cBhvr>
                                    </p:animEffect>
                                    <p:set>
                                      <p:cBhvr>
                                        <p:cTn id="150" dur="1" fill="hold">
                                          <p:stCondLst>
                                            <p:cond delay="499"/>
                                          </p:stCondLst>
                                        </p:cTn>
                                        <p:tgtEl>
                                          <p:spTgt spid="125988"/>
                                        </p:tgtEl>
                                        <p:attrNameLst>
                                          <p:attrName>style.visibility</p:attrName>
                                        </p:attrNameLst>
                                      </p:cBhvr>
                                      <p:to>
                                        <p:strVal val="hidden"/>
                                      </p:to>
                                    </p:set>
                                  </p:childTnLst>
                                </p:cTn>
                              </p:par>
                            </p:childTnLst>
                          </p:cTn>
                        </p:par>
                      </p:childTnLst>
                    </p:cTn>
                  </p:par>
                </p:childTnLst>
              </p:cTn>
              <p:nextCondLst>
                <p:cond evt="onClick" delay="0">
                  <p:tgtEl>
                    <p:spTgt spid="125988"/>
                  </p:tgtEl>
                </p:cond>
              </p:nextCondLst>
            </p:seq>
            <p:seq concurrent="1" nextAc="seek">
              <p:cTn id="151" restart="whenNotActive" fill="hold" evtFilter="cancelBubble" nodeType="interactiveSeq">
                <p:stCondLst>
                  <p:cond evt="onClick" delay="0">
                    <p:tgtEl>
                      <p:spTgt spid="125968"/>
                    </p:tgtEl>
                  </p:cond>
                </p:stCondLst>
                <p:endSync evt="end" delay="0">
                  <p:rtn val="all"/>
                </p:endSync>
                <p:childTnLst>
                  <p:par>
                    <p:cTn id="152" fill="hold">
                      <p:stCondLst>
                        <p:cond delay="0"/>
                      </p:stCondLst>
                      <p:childTnLst>
                        <p:par>
                          <p:cTn id="153" fill="hold">
                            <p:stCondLst>
                              <p:cond delay="0"/>
                            </p:stCondLst>
                            <p:childTnLst>
                              <p:par>
                                <p:cTn id="154" presetID="18" presetClass="entr" presetSubtype="12" fill="hold" grpId="0" nodeType="clickEffect">
                                  <p:stCondLst>
                                    <p:cond delay="0"/>
                                  </p:stCondLst>
                                  <p:childTnLst>
                                    <p:set>
                                      <p:cBhvr>
                                        <p:cTn id="155" dur="1" fill="hold">
                                          <p:stCondLst>
                                            <p:cond delay="0"/>
                                          </p:stCondLst>
                                        </p:cTn>
                                        <p:tgtEl>
                                          <p:spTgt spid="126272"/>
                                        </p:tgtEl>
                                        <p:attrNameLst>
                                          <p:attrName>style.visibility</p:attrName>
                                        </p:attrNameLst>
                                      </p:cBhvr>
                                      <p:to>
                                        <p:strVal val="visible"/>
                                      </p:to>
                                    </p:set>
                                    <p:animEffect transition="in" filter="strips(downLeft)">
                                      <p:cBhvr>
                                        <p:cTn id="156" dur="500"/>
                                        <p:tgtEl>
                                          <p:spTgt spid="126272"/>
                                        </p:tgtEl>
                                      </p:cBhvr>
                                    </p:animEffect>
                                  </p:childTnLst>
                                </p:cTn>
                              </p:par>
                              <p:par>
                                <p:cTn id="157" presetID="4" presetClass="exit" presetSubtype="16" fill="hold" grpId="0" nodeType="withEffect">
                                  <p:stCondLst>
                                    <p:cond delay="0"/>
                                  </p:stCondLst>
                                  <p:childTnLst>
                                    <p:animEffect transition="out" filter="box(in)">
                                      <p:cBhvr>
                                        <p:cTn id="158" dur="500"/>
                                        <p:tgtEl>
                                          <p:spTgt spid="125968"/>
                                        </p:tgtEl>
                                      </p:cBhvr>
                                    </p:animEffect>
                                    <p:set>
                                      <p:cBhvr>
                                        <p:cTn id="159" dur="1" fill="hold">
                                          <p:stCondLst>
                                            <p:cond delay="499"/>
                                          </p:stCondLst>
                                        </p:cTn>
                                        <p:tgtEl>
                                          <p:spTgt spid="125968"/>
                                        </p:tgtEl>
                                        <p:attrNameLst>
                                          <p:attrName>style.visibility</p:attrName>
                                        </p:attrNameLst>
                                      </p:cBhvr>
                                      <p:to>
                                        <p:strVal val="hidden"/>
                                      </p:to>
                                    </p:set>
                                  </p:childTnLst>
                                </p:cTn>
                              </p:par>
                            </p:childTnLst>
                          </p:cTn>
                        </p:par>
                        <p:par>
                          <p:cTn id="160" fill="hold">
                            <p:stCondLst>
                              <p:cond delay="500"/>
                            </p:stCondLst>
                            <p:childTnLst>
                              <p:par>
                                <p:cTn id="161" presetID="4" presetClass="exit" presetSubtype="16" fill="hold" nodeType="afterEffect">
                                  <p:stCondLst>
                                    <p:cond delay="0"/>
                                  </p:stCondLst>
                                  <p:childTnLst>
                                    <p:animEffect transition="out" filter="box(in)">
                                      <p:cBhvr>
                                        <p:cTn id="162" dur="500"/>
                                        <p:tgtEl>
                                          <p:spTgt spid="126282"/>
                                        </p:tgtEl>
                                      </p:cBhvr>
                                    </p:animEffect>
                                    <p:set>
                                      <p:cBhvr>
                                        <p:cTn id="163" dur="1" fill="hold">
                                          <p:stCondLst>
                                            <p:cond delay="499"/>
                                          </p:stCondLst>
                                        </p:cTn>
                                        <p:tgtEl>
                                          <p:spTgt spid="126282"/>
                                        </p:tgtEl>
                                        <p:attrNameLst>
                                          <p:attrName>style.visibility</p:attrName>
                                        </p:attrNameLst>
                                      </p:cBhvr>
                                      <p:to>
                                        <p:strVal val="hidden"/>
                                      </p:to>
                                    </p:set>
                                  </p:childTnLst>
                                </p:cTn>
                              </p:par>
                            </p:childTnLst>
                          </p:cTn>
                        </p:par>
                      </p:childTnLst>
                    </p:cTn>
                  </p:par>
                </p:childTnLst>
              </p:cTn>
              <p:nextCondLst>
                <p:cond evt="onClick" delay="0">
                  <p:tgtEl>
                    <p:spTgt spid="125968"/>
                  </p:tgtEl>
                </p:cond>
              </p:nextCondLst>
            </p:seq>
            <p:seq concurrent="1" nextAc="seek">
              <p:cTn id="164" restart="whenNotActive" fill="hold" evtFilter="cancelBubble" nodeType="interactiveSeq">
                <p:stCondLst>
                  <p:cond evt="onClick" delay="0">
                    <p:tgtEl>
                      <p:spTgt spid="125987"/>
                    </p:tgtEl>
                  </p:cond>
                </p:stCondLst>
                <p:endSync evt="end" delay="0">
                  <p:rtn val="all"/>
                </p:endSync>
                <p:childTnLst>
                  <p:par>
                    <p:cTn id="165" fill="hold">
                      <p:stCondLst>
                        <p:cond delay="0"/>
                      </p:stCondLst>
                      <p:childTnLst>
                        <p:par>
                          <p:cTn id="166" fill="hold">
                            <p:stCondLst>
                              <p:cond delay="0"/>
                            </p:stCondLst>
                            <p:childTnLst>
                              <p:par>
                                <p:cTn id="167" presetID="29" presetClass="entr" presetSubtype="0" fill="hold" grpId="0" nodeType="clickEffect">
                                  <p:stCondLst>
                                    <p:cond delay="0"/>
                                  </p:stCondLst>
                                  <p:childTnLst>
                                    <p:set>
                                      <p:cBhvr>
                                        <p:cTn id="168" dur="1" fill="hold">
                                          <p:stCondLst>
                                            <p:cond delay="0"/>
                                          </p:stCondLst>
                                        </p:cTn>
                                        <p:tgtEl>
                                          <p:spTgt spid="126283"/>
                                        </p:tgtEl>
                                        <p:attrNameLst>
                                          <p:attrName>style.visibility</p:attrName>
                                        </p:attrNameLst>
                                      </p:cBhvr>
                                      <p:to>
                                        <p:strVal val="visible"/>
                                      </p:to>
                                    </p:set>
                                    <p:anim calcmode="lin" valueType="num">
                                      <p:cBhvr>
                                        <p:cTn id="169" dur="1000" fill="hold"/>
                                        <p:tgtEl>
                                          <p:spTgt spid="126283"/>
                                        </p:tgtEl>
                                        <p:attrNameLst>
                                          <p:attrName>ppt_x</p:attrName>
                                        </p:attrNameLst>
                                      </p:cBhvr>
                                      <p:tavLst>
                                        <p:tav tm="0">
                                          <p:val>
                                            <p:strVal val="#ppt_x-.2"/>
                                          </p:val>
                                        </p:tav>
                                        <p:tav tm="100000">
                                          <p:val>
                                            <p:strVal val="#ppt_x"/>
                                          </p:val>
                                        </p:tav>
                                      </p:tavLst>
                                    </p:anim>
                                    <p:anim calcmode="lin" valueType="num">
                                      <p:cBhvr>
                                        <p:cTn id="170" dur="1000" fill="hold"/>
                                        <p:tgtEl>
                                          <p:spTgt spid="126283"/>
                                        </p:tgtEl>
                                        <p:attrNameLst>
                                          <p:attrName>ppt_y</p:attrName>
                                        </p:attrNameLst>
                                      </p:cBhvr>
                                      <p:tavLst>
                                        <p:tav tm="0">
                                          <p:val>
                                            <p:strVal val="#ppt_y"/>
                                          </p:val>
                                        </p:tav>
                                        <p:tav tm="100000">
                                          <p:val>
                                            <p:strVal val="#ppt_y"/>
                                          </p:val>
                                        </p:tav>
                                      </p:tavLst>
                                    </p:anim>
                                    <p:animEffect transition="in" filter="wipe(right)" prLst="gradientSize: 0.1">
                                      <p:cBhvr>
                                        <p:cTn id="171" dur="1000"/>
                                        <p:tgtEl>
                                          <p:spTgt spid="126283"/>
                                        </p:tgtEl>
                                      </p:cBhvr>
                                    </p:animEffect>
                                  </p:childTnLst>
                                </p:cTn>
                              </p:par>
                              <p:par>
                                <p:cTn id="172" presetID="4" presetClass="exit" presetSubtype="16" fill="hold" grpId="0" nodeType="withEffect">
                                  <p:stCondLst>
                                    <p:cond delay="0"/>
                                  </p:stCondLst>
                                  <p:childTnLst>
                                    <p:animEffect transition="out" filter="box(in)">
                                      <p:cBhvr>
                                        <p:cTn id="173" dur="500"/>
                                        <p:tgtEl>
                                          <p:spTgt spid="125987"/>
                                        </p:tgtEl>
                                      </p:cBhvr>
                                    </p:animEffect>
                                    <p:set>
                                      <p:cBhvr>
                                        <p:cTn id="174" dur="1" fill="hold">
                                          <p:stCondLst>
                                            <p:cond delay="499"/>
                                          </p:stCondLst>
                                        </p:cTn>
                                        <p:tgtEl>
                                          <p:spTgt spid="125987"/>
                                        </p:tgtEl>
                                        <p:attrNameLst>
                                          <p:attrName>style.visibility</p:attrName>
                                        </p:attrNameLst>
                                      </p:cBhvr>
                                      <p:to>
                                        <p:strVal val="hidden"/>
                                      </p:to>
                                    </p:set>
                                  </p:childTnLst>
                                </p:cTn>
                              </p:par>
                            </p:childTnLst>
                          </p:cTn>
                        </p:par>
                      </p:childTnLst>
                    </p:cTn>
                  </p:par>
                </p:childTnLst>
              </p:cTn>
              <p:nextCondLst>
                <p:cond evt="onClick" delay="0">
                  <p:tgtEl>
                    <p:spTgt spid="125987"/>
                  </p:tgtEl>
                </p:cond>
              </p:nextCondLst>
            </p:seq>
            <p:seq concurrent="1" nextAc="seek">
              <p:cTn id="175" restart="whenNotActive" fill="hold" evtFilter="cancelBubble" nodeType="interactiveSeq">
                <p:stCondLst>
                  <p:cond evt="onClick" delay="0">
                    <p:tgtEl>
                      <p:spTgt spid="125967"/>
                    </p:tgtEl>
                  </p:cond>
                </p:stCondLst>
                <p:endSync evt="end" delay="0">
                  <p:rtn val="all"/>
                </p:endSync>
                <p:childTnLst>
                  <p:par>
                    <p:cTn id="176" fill="hold">
                      <p:stCondLst>
                        <p:cond delay="0"/>
                      </p:stCondLst>
                      <p:childTnLst>
                        <p:par>
                          <p:cTn id="177" fill="hold">
                            <p:stCondLst>
                              <p:cond delay="0"/>
                            </p:stCondLst>
                            <p:childTnLst>
                              <p:par>
                                <p:cTn id="178" presetID="55" presetClass="entr" presetSubtype="0" fill="hold" grpId="0" nodeType="clickEffect">
                                  <p:stCondLst>
                                    <p:cond delay="0"/>
                                  </p:stCondLst>
                                  <p:childTnLst>
                                    <p:set>
                                      <p:cBhvr>
                                        <p:cTn id="179" dur="1" fill="hold">
                                          <p:stCondLst>
                                            <p:cond delay="0"/>
                                          </p:stCondLst>
                                        </p:cTn>
                                        <p:tgtEl>
                                          <p:spTgt spid="126273"/>
                                        </p:tgtEl>
                                        <p:attrNameLst>
                                          <p:attrName>style.visibility</p:attrName>
                                        </p:attrNameLst>
                                      </p:cBhvr>
                                      <p:to>
                                        <p:strVal val="visible"/>
                                      </p:to>
                                    </p:set>
                                    <p:anim calcmode="lin" valueType="num">
                                      <p:cBhvr>
                                        <p:cTn id="180" dur="1000" fill="hold"/>
                                        <p:tgtEl>
                                          <p:spTgt spid="126273"/>
                                        </p:tgtEl>
                                        <p:attrNameLst>
                                          <p:attrName>ppt_w</p:attrName>
                                        </p:attrNameLst>
                                      </p:cBhvr>
                                      <p:tavLst>
                                        <p:tav tm="0">
                                          <p:val>
                                            <p:strVal val="#ppt_w*0.70"/>
                                          </p:val>
                                        </p:tav>
                                        <p:tav tm="100000">
                                          <p:val>
                                            <p:strVal val="#ppt_w"/>
                                          </p:val>
                                        </p:tav>
                                      </p:tavLst>
                                    </p:anim>
                                    <p:anim calcmode="lin" valueType="num">
                                      <p:cBhvr>
                                        <p:cTn id="181" dur="1000" fill="hold"/>
                                        <p:tgtEl>
                                          <p:spTgt spid="126273"/>
                                        </p:tgtEl>
                                        <p:attrNameLst>
                                          <p:attrName>ppt_h</p:attrName>
                                        </p:attrNameLst>
                                      </p:cBhvr>
                                      <p:tavLst>
                                        <p:tav tm="0">
                                          <p:val>
                                            <p:strVal val="#ppt_h"/>
                                          </p:val>
                                        </p:tav>
                                        <p:tav tm="100000">
                                          <p:val>
                                            <p:strVal val="#ppt_h"/>
                                          </p:val>
                                        </p:tav>
                                      </p:tavLst>
                                    </p:anim>
                                    <p:animEffect transition="in" filter="fade">
                                      <p:cBhvr>
                                        <p:cTn id="182" dur="1000"/>
                                        <p:tgtEl>
                                          <p:spTgt spid="126273"/>
                                        </p:tgtEl>
                                      </p:cBhvr>
                                    </p:animEffect>
                                  </p:childTnLst>
                                </p:cTn>
                              </p:par>
                              <p:par>
                                <p:cTn id="183" presetID="4" presetClass="exit" presetSubtype="16" fill="hold" grpId="0" nodeType="withEffect">
                                  <p:stCondLst>
                                    <p:cond delay="0"/>
                                  </p:stCondLst>
                                  <p:childTnLst>
                                    <p:animEffect transition="out" filter="box(in)">
                                      <p:cBhvr>
                                        <p:cTn id="184" dur="500"/>
                                        <p:tgtEl>
                                          <p:spTgt spid="125967"/>
                                        </p:tgtEl>
                                      </p:cBhvr>
                                    </p:animEffect>
                                    <p:set>
                                      <p:cBhvr>
                                        <p:cTn id="185" dur="1" fill="hold">
                                          <p:stCondLst>
                                            <p:cond delay="499"/>
                                          </p:stCondLst>
                                        </p:cTn>
                                        <p:tgtEl>
                                          <p:spTgt spid="125967"/>
                                        </p:tgtEl>
                                        <p:attrNameLst>
                                          <p:attrName>style.visibility</p:attrName>
                                        </p:attrNameLst>
                                      </p:cBhvr>
                                      <p:to>
                                        <p:strVal val="hidden"/>
                                      </p:to>
                                    </p:set>
                                  </p:childTnLst>
                                </p:cTn>
                              </p:par>
                            </p:childTnLst>
                          </p:cTn>
                        </p:par>
                        <p:par>
                          <p:cTn id="186" fill="hold">
                            <p:stCondLst>
                              <p:cond delay="1000"/>
                            </p:stCondLst>
                            <p:childTnLst>
                              <p:par>
                                <p:cTn id="187" presetID="53" presetClass="exit" presetSubtype="0" fill="hold" grpId="1" nodeType="afterEffect">
                                  <p:stCondLst>
                                    <p:cond delay="0"/>
                                  </p:stCondLst>
                                  <p:childTnLst>
                                    <p:anim calcmode="lin" valueType="num">
                                      <p:cBhvr>
                                        <p:cTn id="188" dur="500"/>
                                        <p:tgtEl>
                                          <p:spTgt spid="126283"/>
                                        </p:tgtEl>
                                        <p:attrNameLst>
                                          <p:attrName>ppt_w</p:attrName>
                                        </p:attrNameLst>
                                      </p:cBhvr>
                                      <p:tavLst>
                                        <p:tav tm="0">
                                          <p:val>
                                            <p:strVal val="ppt_w"/>
                                          </p:val>
                                        </p:tav>
                                        <p:tav tm="100000">
                                          <p:val>
                                            <p:fltVal val="0"/>
                                          </p:val>
                                        </p:tav>
                                      </p:tavLst>
                                    </p:anim>
                                    <p:anim calcmode="lin" valueType="num">
                                      <p:cBhvr>
                                        <p:cTn id="189" dur="500"/>
                                        <p:tgtEl>
                                          <p:spTgt spid="126283"/>
                                        </p:tgtEl>
                                        <p:attrNameLst>
                                          <p:attrName>ppt_h</p:attrName>
                                        </p:attrNameLst>
                                      </p:cBhvr>
                                      <p:tavLst>
                                        <p:tav tm="0">
                                          <p:val>
                                            <p:strVal val="ppt_h"/>
                                          </p:val>
                                        </p:tav>
                                        <p:tav tm="100000">
                                          <p:val>
                                            <p:fltVal val="0"/>
                                          </p:val>
                                        </p:tav>
                                      </p:tavLst>
                                    </p:anim>
                                    <p:animEffect transition="out" filter="fade">
                                      <p:cBhvr>
                                        <p:cTn id="190" dur="500"/>
                                        <p:tgtEl>
                                          <p:spTgt spid="126283"/>
                                        </p:tgtEl>
                                      </p:cBhvr>
                                    </p:animEffect>
                                    <p:set>
                                      <p:cBhvr>
                                        <p:cTn id="191" dur="1" fill="hold">
                                          <p:stCondLst>
                                            <p:cond delay="499"/>
                                          </p:stCondLst>
                                        </p:cTn>
                                        <p:tgtEl>
                                          <p:spTgt spid="126283"/>
                                        </p:tgtEl>
                                        <p:attrNameLst>
                                          <p:attrName>style.visibility</p:attrName>
                                        </p:attrNameLst>
                                      </p:cBhvr>
                                      <p:to>
                                        <p:strVal val="hidden"/>
                                      </p:to>
                                    </p:set>
                                  </p:childTnLst>
                                </p:cTn>
                              </p:par>
                            </p:childTnLst>
                          </p:cTn>
                        </p:par>
                      </p:childTnLst>
                    </p:cTn>
                  </p:par>
                </p:childTnLst>
              </p:cTn>
              <p:nextCondLst>
                <p:cond evt="onClick" delay="0">
                  <p:tgtEl>
                    <p:spTgt spid="125967"/>
                  </p:tgtEl>
                </p:cond>
              </p:nextCondLst>
            </p:seq>
            <p:seq concurrent="1" nextAc="seek">
              <p:cTn id="192" restart="whenNotActive" fill="hold" evtFilter="cancelBubble" nodeType="interactiveSeq">
                <p:stCondLst>
                  <p:cond evt="onClick" delay="0">
                    <p:tgtEl>
                      <p:spTgt spid="125986"/>
                    </p:tgtEl>
                  </p:cond>
                </p:stCondLst>
                <p:endSync evt="end" delay="0">
                  <p:rtn val="all"/>
                </p:endSync>
                <p:childTnLst>
                  <p:par>
                    <p:cTn id="193" fill="hold">
                      <p:stCondLst>
                        <p:cond delay="0"/>
                      </p:stCondLst>
                      <p:childTnLst>
                        <p:par>
                          <p:cTn id="194" fill="hold">
                            <p:stCondLst>
                              <p:cond delay="0"/>
                            </p:stCondLst>
                            <p:childTnLst>
                              <p:par>
                                <p:cTn id="195" presetID="23" presetClass="entr" presetSubtype="16" fill="hold" grpId="0" nodeType="clickEffect">
                                  <p:stCondLst>
                                    <p:cond delay="0"/>
                                  </p:stCondLst>
                                  <p:childTnLst>
                                    <p:set>
                                      <p:cBhvr>
                                        <p:cTn id="196" dur="1" fill="hold">
                                          <p:stCondLst>
                                            <p:cond delay="0"/>
                                          </p:stCondLst>
                                        </p:cTn>
                                        <p:tgtEl>
                                          <p:spTgt spid="126284"/>
                                        </p:tgtEl>
                                        <p:attrNameLst>
                                          <p:attrName>style.visibility</p:attrName>
                                        </p:attrNameLst>
                                      </p:cBhvr>
                                      <p:to>
                                        <p:strVal val="visible"/>
                                      </p:to>
                                    </p:set>
                                    <p:anim calcmode="lin" valueType="num">
                                      <p:cBhvr>
                                        <p:cTn id="197" dur="500" fill="hold"/>
                                        <p:tgtEl>
                                          <p:spTgt spid="126284"/>
                                        </p:tgtEl>
                                        <p:attrNameLst>
                                          <p:attrName>ppt_w</p:attrName>
                                        </p:attrNameLst>
                                      </p:cBhvr>
                                      <p:tavLst>
                                        <p:tav tm="0">
                                          <p:val>
                                            <p:fltVal val="0"/>
                                          </p:val>
                                        </p:tav>
                                        <p:tav tm="100000">
                                          <p:val>
                                            <p:strVal val="#ppt_w"/>
                                          </p:val>
                                        </p:tav>
                                      </p:tavLst>
                                    </p:anim>
                                    <p:anim calcmode="lin" valueType="num">
                                      <p:cBhvr>
                                        <p:cTn id="198" dur="500" fill="hold"/>
                                        <p:tgtEl>
                                          <p:spTgt spid="126284"/>
                                        </p:tgtEl>
                                        <p:attrNameLst>
                                          <p:attrName>ppt_h</p:attrName>
                                        </p:attrNameLst>
                                      </p:cBhvr>
                                      <p:tavLst>
                                        <p:tav tm="0">
                                          <p:val>
                                            <p:fltVal val="0"/>
                                          </p:val>
                                        </p:tav>
                                        <p:tav tm="100000">
                                          <p:val>
                                            <p:strVal val="#ppt_h"/>
                                          </p:val>
                                        </p:tav>
                                      </p:tavLst>
                                    </p:anim>
                                  </p:childTnLst>
                                </p:cTn>
                              </p:par>
                              <p:par>
                                <p:cTn id="199" presetID="4" presetClass="exit" presetSubtype="16" fill="hold" grpId="0" nodeType="withEffect">
                                  <p:stCondLst>
                                    <p:cond delay="0"/>
                                  </p:stCondLst>
                                  <p:childTnLst>
                                    <p:animEffect transition="out" filter="box(in)">
                                      <p:cBhvr>
                                        <p:cTn id="200" dur="500"/>
                                        <p:tgtEl>
                                          <p:spTgt spid="125986"/>
                                        </p:tgtEl>
                                      </p:cBhvr>
                                    </p:animEffect>
                                    <p:set>
                                      <p:cBhvr>
                                        <p:cTn id="201" dur="1" fill="hold">
                                          <p:stCondLst>
                                            <p:cond delay="499"/>
                                          </p:stCondLst>
                                        </p:cTn>
                                        <p:tgtEl>
                                          <p:spTgt spid="125986"/>
                                        </p:tgtEl>
                                        <p:attrNameLst>
                                          <p:attrName>style.visibility</p:attrName>
                                        </p:attrNameLst>
                                      </p:cBhvr>
                                      <p:to>
                                        <p:strVal val="hidden"/>
                                      </p:to>
                                    </p:set>
                                  </p:childTnLst>
                                </p:cTn>
                              </p:par>
                            </p:childTnLst>
                          </p:cTn>
                        </p:par>
                      </p:childTnLst>
                    </p:cTn>
                  </p:par>
                </p:childTnLst>
              </p:cTn>
              <p:nextCondLst>
                <p:cond evt="onClick" delay="0">
                  <p:tgtEl>
                    <p:spTgt spid="125986"/>
                  </p:tgtEl>
                </p:cond>
              </p:nextCondLst>
            </p:seq>
            <p:seq concurrent="1" nextAc="seek">
              <p:cTn id="202" restart="whenNotActive" fill="hold" evtFilter="cancelBubble" nodeType="interactiveSeq">
                <p:stCondLst>
                  <p:cond evt="onClick" delay="0">
                    <p:tgtEl>
                      <p:spTgt spid="125966"/>
                    </p:tgtEl>
                  </p:cond>
                </p:stCondLst>
                <p:endSync evt="end" delay="0">
                  <p:rtn val="all"/>
                </p:endSync>
                <p:childTnLst>
                  <p:par>
                    <p:cTn id="203" fill="hold">
                      <p:stCondLst>
                        <p:cond delay="0"/>
                      </p:stCondLst>
                      <p:childTnLst>
                        <p:par>
                          <p:cTn id="204" fill="hold">
                            <p:stCondLst>
                              <p:cond delay="0"/>
                            </p:stCondLst>
                            <p:childTnLst>
                              <p:par>
                                <p:cTn id="205" presetID="23" presetClass="entr" presetSubtype="16" fill="hold" grpId="0" nodeType="clickEffect">
                                  <p:stCondLst>
                                    <p:cond delay="0"/>
                                  </p:stCondLst>
                                  <p:childTnLst>
                                    <p:set>
                                      <p:cBhvr>
                                        <p:cTn id="206" dur="1" fill="hold">
                                          <p:stCondLst>
                                            <p:cond delay="0"/>
                                          </p:stCondLst>
                                        </p:cTn>
                                        <p:tgtEl>
                                          <p:spTgt spid="126274"/>
                                        </p:tgtEl>
                                        <p:attrNameLst>
                                          <p:attrName>style.visibility</p:attrName>
                                        </p:attrNameLst>
                                      </p:cBhvr>
                                      <p:to>
                                        <p:strVal val="visible"/>
                                      </p:to>
                                    </p:set>
                                    <p:anim calcmode="lin" valueType="num">
                                      <p:cBhvr>
                                        <p:cTn id="207" dur="500" fill="hold"/>
                                        <p:tgtEl>
                                          <p:spTgt spid="126274"/>
                                        </p:tgtEl>
                                        <p:attrNameLst>
                                          <p:attrName>ppt_w</p:attrName>
                                        </p:attrNameLst>
                                      </p:cBhvr>
                                      <p:tavLst>
                                        <p:tav tm="0">
                                          <p:val>
                                            <p:fltVal val="0"/>
                                          </p:val>
                                        </p:tav>
                                        <p:tav tm="100000">
                                          <p:val>
                                            <p:strVal val="#ppt_w"/>
                                          </p:val>
                                        </p:tav>
                                      </p:tavLst>
                                    </p:anim>
                                    <p:anim calcmode="lin" valueType="num">
                                      <p:cBhvr>
                                        <p:cTn id="208" dur="500" fill="hold"/>
                                        <p:tgtEl>
                                          <p:spTgt spid="126274"/>
                                        </p:tgtEl>
                                        <p:attrNameLst>
                                          <p:attrName>ppt_h</p:attrName>
                                        </p:attrNameLst>
                                      </p:cBhvr>
                                      <p:tavLst>
                                        <p:tav tm="0">
                                          <p:val>
                                            <p:fltVal val="0"/>
                                          </p:val>
                                        </p:tav>
                                        <p:tav tm="100000">
                                          <p:val>
                                            <p:strVal val="#ppt_h"/>
                                          </p:val>
                                        </p:tav>
                                      </p:tavLst>
                                    </p:anim>
                                  </p:childTnLst>
                                </p:cTn>
                              </p:par>
                              <p:par>
                                <p:cTn id="209" presetID="4" presetClass="exit" presetSubtype="16" fill="hold" grpId="0" nodeType="withEffect">
                                  <p:stCondLst>
                                    <p:cond delay="0"/>
                                  </p:stCondLst>
                                  <p:childTnLst>
                                    <p:animEffect transition="out" filter="box(in)">
                                      <p:cBhvr>
                                        <p:cTn id="210" dur="500"/>
                                        <p:tgtEl>
                                          <p:spTgt spid="125966"/>
                                        </p:tgtEl>
                                      </p:cBhvr>
                                    </p:animEffect>
                                    <p:set>
                                      <p:cBhvr>
                                        <p:cTn id="211" dur="1" fill="hold">
                                          <p:stCondLst>
                                            <p:cond delay="499"/>
                                          </p:stCondLst>
                                        </p:cTn>
                                        <p:tgtEl>
                                          <p:spTgt spid="125966"/>
                                        </p:tgtEl>
                                        <p:attrNameLst>
                                          <p:attrName>style.visibility</p:attrName>
                                        </p:attrNameLst>
                                      </p:cBhvr>
                                      <p:to>
                                        <p:strVal val="hidden"/>
                                      </p:to>
                                    </p:set>
                                  </p:childTnLst>
                                </p:cTn>
                              </p:par>
                            </p:childTnLst>
                          </p:cTn>
                        </p:par>
                        <p:par>
                          <p:cTn id="212" fill="hold">
                            <p:stCondLst>
                              <p:cond delay="500"/>
                            </p:stCondLst>
                            <p:childTnLst>
                              <p:par>
                                <p:cTn id="213" presetID="42" presetClass="exit" presetSubtype="0" fill="hold" grpId="1" nodeType="afterEffect">
                                  <p:stCondLst>
                                    <p:cond delay="0"/>
                                  </p:stCondLst>
                                  <p:childTnLst>
                                    <p:animEffect transition="out" filter="fade">
                                      <p:cBhvr>
                                        <p:cTn id="214" dur="1000"/>
                                        <p:tgtEl>
                                          <p:spTgt spid="126284"/>
                                        </p:tgtEl>
                                      </p:cBhvr>
                                    </p:animEffect>
                                    <p:anim calcmode="lin" valueType="num">
                                      <p:cBhvr>
                                        <p:cTn id="215" dur="1000"/>
                                        <p:tgtEl>
                                          <p:spTgt spid="126284"/>
                                        </p:tgtEl>
                                        <p:attrNameLst>
                                          <p:attrName>ppt_x</p:attrName>
                                        </p:attrNameLst>
                                      </p:cBhvr>
                                      <p:tavLst>
                                        <p:tav tm="0">
                                          <p:val>
                                            <p:strVal val="ppt_x"/>
                                          </p:val>
                                        </p:tav>
                                        <p:tav tm="100000">
                                          <p:val>
                                            <p:strVal val="ppt_x"/>
                                          </p:val>
                                        </p:tav>
                                      </p:tavLst>
                                    </p:anim>
                                    <p:anim calcmode="lin" valueType="num">
                                      <p:cBhvr>
                                        <p:cTn id="216" dur="1000"/>
                                        <p:tgtEl>
                                          <p:spTgt spid="126284"/>
                                        </p:tgtEl>
                                        <p:attrNameLst>
                                          <p:attrName>ppt_y</p:attrName>
                                        </p:attrNameLst>
                                      </p:cBhvr>
                                      <p:tavLst>
                                        <p:tav tm="0">
                                          <p:val>
                                            <p:strVal val="ppt_y"/>
                                          </p:val>
                                        </p:tav>
                                        <p:tav tm="100000">
                                          <p:val>
                                            <p:strVal val="ppt_y+.1"/>
                                          </p:val>
                                        </p:tav>
                                      </p:tavLst>
                                    </p:anim>
                                    <p:set>
                                      <p:cBhvr>
                                        <p:cTn id="217" dur="1" fill="hold">
                                          <p:stCondLst>
                                            <p:cond delay="999"/>
                                          </p:stCondLst>
                                        </p:cTn>
                                        <p:tgtEl>
                                          <p:spTgt spid="126284"/>
                                        </p:tgtEl>
                                        <p:attrNameLst>
                                          <p:attrName>style.visibility</p:attrName>
                                        </p:attrNameLst>
                                      </p:cBhvr>
                                      <p:to>
                                        <p:strVal val="hidden"/>
                                      </p:to>
                                    </p:set>
                                  </p:childTnLst>
                                </p:cTn>
                              </p:par>
                            </p:childTnLst>
                          </p:cTn>
                        </p:par>
                      </p:childTnLst>
                    </p:cTn>
                  </p:par>
                </p:childTnLst>
              </p:cTn>
              <p:nextCondLst>
                <p:cond evt="onClick" delay="0">
                  <p:tgtEl>
                    <p:spTgt spid="125966"/>
                  </p:tgtEl>
                </p:cond>
              </p:nextCondLst>
            </p:seq>
            <p:seq concurrent="1" nextAc="seek">
              <p:cTn id="218" restart="whenNotActive" fill="hold" evtFilter="cancelBubble" nodeType="interactiveSeq">
                <p:stCondLst>
                  <p:cond evt="onClick" delay="0">
                    <p:tgtEl>
                      <p:spTgt spid="125985"/>
                    </p:tgtEl>
                  </p:cond>
                </p:stCondLst>
                <p:endSync evt="end" delay="0">
                  <p:rtn val="all"/>
                </p:endSync>
                <p:childTnLst>
                  <p:par>
                    <p:cTn id="219" fill="hold">
                      <p:stCondLst>
                        <p:cond delay="0"/>
                      </p:stCondLst>
                      <p:childTnLst>
                        <p:par>
                          <p:cTn id="220" fill="hold">
                            <p:stCondLst>
                              <p:cond delay="0"/>
                            </p:stCondLst>
                            <p:childTnLst>
                              <p:par>
                                <p:cTn id="221" presetID="23" presetClass="entr" presetSubtype="528" fill="hold" grpId="0" nodeType="clickEffect">
                                  <p:stCondLst>
                                    <p:cond delay="0"/>
                                  </p:stCondLst>
                                  <p:childTnLst>
                                    <p:set>
                                      <p:cBhvr>
                                        <p:cTn id="222" dur="1" fill="hold">
                                          <p:stCondLst>
                                            <p:cond delay="0"/>
                                          </p:stCondLst>
                                        </p:cTn>
                                        <p:tgtEl>
                                          <p:spTgt spid="126285"/>
                                        </p:tgtEl>
                                        <p:attrNameLst>
                                          <p:attrName>style.visibility</p:attrName>
                                        </p:attrNameLst>
                                      </p:cBhvr>
                                      <p:to>
                                        <p:strVal val="visible"/>
                                      </p:to>
                                    </p:set>
                                    <p:anim calcmode="lin" valueType="num">
                                      <p:cBhvr>
                                        <p:cTn id="223" dur="500" fill="hold"/>
                                        <p:tgtEl>
                                          <p:spTgt spid="126285"/>
                                        </p:tgtEl>
                                        <p:attrNameLst>
                                          <p:attrName>ppt_w</p:attrName>
                                        </p:attrNameLst>
                                      </p:cBhvr>
                                      <p:tavLst>
                                        <p:tav tm="0">
                                          <p:val>
                                            <p:fltVal val="0"/>
                                          </p:val>
                                        </p:tav>
                                        <p:tav tm="100000">
                                          <p:val>
                                            <p:strVal val="#ppt_w"/>
                                          </p:val>
                                        </p:tav>
                                      </p:tavLst>
                                    </p:anim>
                                    <p:anim calcmode="lin" valueType="num">
                                      <p:cBhvr>
                                        <p:cTn id="224" dur="500" fill="hold"/>
                                        <p:tgtEl>
                                          <p:spTgt spid="126285"/>
                                        </p:tgtEl>
                                        <p:attrNameLst>
                                          <p:attrName>ppt_h</p:attrName>
                                        </p:attrNameLst>
                                      </p:cBhvr>
                                      <p:tavLst>
                                        <p:tav tm="0">
                                          <p:val>
                                            <p:fltVal val="0"/>
                                          </p:val>
                                        </p:tav>
                                        <p:tav tm="100000">
                                          <p:val>
                                            <p:strVal val="#ppt_h"/>
                                          </p:val>
                                        </p:tav>
                                      </p:tavLst>
                                    </p:anim>
                                    <p:anim calcmode="lin" valueType="num">
                                      <p:cBhvr>
                                        <p:cTn id="225" dur="500" fill="hold"/>
                                        <p:tgtEl>
                                          <p:spTgt spid="126285"/>
                                        </p:tgtEl>
                                        <p:attrNameLst>
                                          <p:attrName>ppt_x</p:attrName>
                                        </p:attrNameLst>
                                      </p:cBhvr>
                                      <p:tavLst>
                                        <p:tav tm="0">
                                          <p:val>
                                            <p:fltVal val="0.5"/>
                                          </p:val>
                                        </p:tav>
                                        <p:tav tm="100000">
                                          <p:val>
                                            <p:strVal val="#ppt_x"/>
                                          </p:val>
                                        </p:tav>
                                      </p:tavLst>
                                    </p:anim>
                                    <p:anim calcmode="lin" valueType="num">
                                      <p:cBhvr>
                                        <p:cTn id="226" dur="500" fill="hold"/>
                                        <p:tgtEl>
                                          <p:spTgt spid="126285"/>
                                        </p:tgtEl>
                                        <p:attrNameLst>
                                          <p:attrName>ppt_y</p:attrName>
                                        </p:attrNameLst>
                                      </p:cBhvr>
                                      <p:tavLst>
                                        <p:tav tm="0">
                                          <p:val>
                                            <p:fltVal val="0.5"/>
                                          </p:val>
                                        </p:tav>
                                        <p:tav tm="100000">
                                          <p:val>
                                            <p:strVal val="#ppt_y"/>
                                          </p:val>
                                        </p:tav>
                                      </p:tavLst>
                                    </p:anim>
                                  </p:childTnLst>
                                </p:cTn>
                              </p:par>
                              <p:par>
                                <p:cTn id="227" presetID="4" presetClass="exit" presetSubtype="16" fill="hold" grpId="0" nodeType="withEffect">
                                  <p:stCondLst>
                                    <p:cond delay="0"/>
                                  </p:stCondLst>
                                  <p:childTnLst>
                                    <p:animEffect transition="out" filter="box(in)">
                                      <p:cBhvr>
                                        <p:cTn id="228" dur="500"/>
                                        <p:tgtEl>
                                          <p:spTgt spid="125985"/>
                                        </p:tgtEl>
                                      </p:cBhvr>
                                    </p:animEffect>
                                    <p:set>
                                      <p:cBhvr>
                                        <p:cTn id="229" dur="1" fill="hold">
                                          <p:stCondLst>
                                            <p:cond delay="499"/>
                                          </p:stCondLst>
                                        </p:cTn>
                                        <p:tgtEl>
                                          <p:spTgt spid="125985"/>
                                        </p:tgtEl>
                                        <p:attrNameLst>
                                          <p:attrName>style.visibility</p:attrName>
                                        </p:attrNameLst>
                                      </p:cBhvr>
                                      <p:to>
                                        <p:strVal val="hidden"/>
                                      </p:to>
                                    </p:set>
                                  </p:childTnLst>
                                </p:cTn>
                              </p:par>
                            </p:childTnLst>
                          </p:cTn>
                        </p:par>
                      </p:childTnLst>
                    </p:cTn>
                  </p:par>
                </p:childTnLst>
              </p:cTn>
              <p:nextCondLst>
                <p:cond evt="onClick" delay="0">
                  <p:tgtEl>
                    <p:spTgt spid="125985"/>
                  </p:tgtEl>
                </p:cond>
              </p:nextCondLst>
            </p:seq>
            <p:seq concurrent="1" nextAc="seek">
              <p:cTn id="230" restart="whenNotActive" fill="hold" evtFilter="cancelBubble" nodeType="interactiveSeq">
                <p:stCondLst>
                  <p:cond evt="onClick" delay="0">
                    <p:tgtEl>
                      <p:spTgt spid="125965"/>
                    </p:tgtEl>
                  </p:cond>
                </p:stCondLst>
                <p:endSync evt="end" delay="0">
                  <p:rtn val="all"/>
                </p:endSync>
                <p:childTnLst>
                  <p:par>
                    <p:cTn id="231" fill="hold">
                      <p:stCondLst>
                        <p:cond delay="0"/>
                      </p:stCondLst>
                      <p:childTnLst>
                        <p:par>
                          <p:cTn id="232" fill="hold">
                            <p:stCondLst>
                              <p:cond delay="0"/>
                            </p:stCondLst>
                            <p:childTnLst>
                              <p:par>
                                <p:cTn id="233" presetID="39" presetClass="entr" presetSubtype="0" accel="100000" fill="hold" grpId="0" nodeType="clickEffect">
                                  <p:stCondLst>
                                    <p:cond delay="0"/>
                                  </p:stCondLst>
                                  <p:childTnLst>
                                    <p:set>
                                      <p:cBhvr>
                                        <p:cTn id="234" dur="1" fill="hold">
                                          <p:stCondLst>
                                            <p:cond delay="0"/>
                                          </p:stCondLst>
                                        </p:cTn>
                                        <p:tgtEl>
                                          <p:spTgt spid="126275"/>
                                        </p:tgtEl>
                                        <p:attrNameLst>
                                          <p:attrName>style.visibility</p:attrName>
                                        </p:attrNameLst>
                                      </p:cBhvr>
                                      <p:to>
                                        <p:strVal val="visible"/>
                                      </p:to>
                                    </p:set>
                                    <p:anim calcmode="lin" valueType="num">
                                      <p:cBhvr>
                                        <p:cTn id="235" dur="500" fill="hold"/>
                                        <p:tgtEl>
                                          <p:spTgt spid="126275"/>
                                        </p:tgtEl>
                                        <p:attrNameLst>
                                          <p:attrName>ppt_h</p:attrName>
                                        </p:attrNameLst>
                                      </p:cBhvr>
                                      <p:tavLst>
                                        <p:tav tm="0">
                                          <p:val>
                                            <p:strVal val="#ppt_h/20"/>
                                          </p:val>
                                        </p:tav>
                                        <p:tav tm="50000">
                                          <p:val>
                                            <p:strVal val="#ppt_h/20"/>
                                          </p:val>
                                        </p:tav>
                                        <p:tav tm="100000">
                                          <p:val>
                                            <p:strVal val="#ppt_h"/>
                                          </p:val>
                                        </p:tav>
                                      </p:tavLst>
                                    </p:anim>
                                    <p:anim calcmode="lin" valueType="num">
                                      <p:cBhvr>
                                        <p:cTn id="236" dur="500" fill="hold"/>
                                        <p:tgtEl>
                                          <p:spTgt spid="126275"/>
                                        </p:tgtEl>
                                        <p:attrNameLst>
                                          <p:attrName>ppt_w</p:attrName>
                                        </p:attrNameLst>
                                      </p:cBhvr>
                                      <p:tavLst>
                                        <p:tav tm="0">
                                          <p:val>
                                            <p:strVal val="#ppt_w+.3"/>
                                          </p:val>
                                        </p:tav>
                                        <p:tav tm="50000">
                                          <p:val>
                                            <p:strVal val="#ppt_w+.3"/>
                                          </p:val>
                                        </p:tav>
                                        <p:tav tm="100000">
                                          <p:val>
                                            <p:strVal val="#ppt_w"/>
                                          </p:val>
                                        </p:tav>
                                      </p:tavLst>
                                    </p:anim>
                                    <p:anim calcmode="lin" valueType="num">
                                      <p:cBhvr>
                                        <p:cTn id="237" dur="500" fill="hold"/>
                                        <p:tgtEl>
                                          <p:spTgt spid="126275"/>
                                        </p:tgtEl>
                                        <p:attrNameLst>
                                          <p:attrName>ppt_x</p:attrName>
                                        </p:attrNameLst>
                                      </p:cBhvr>
                                      <p:tavLst>
                                        <p:tav tm="0">
                                          <p:val>
                                            <p:strVal val="#ppt_x-.3"/>
                                          </p:val>
                                        </p:tav>
                                        <p:tav tm="50000">
                                          <p:val>
                                            <p:strVal val="#ppt_x"/>
                                          </p:val>
                                        </p:tav>
                                        <p:tav tm="100000">
                                          <p:val>
                                            <p:strVal val="#ppt_x"/>
                                          </p:val>
                                        </p:tav>
                                      </p:tavLst>
                                    </p:anim>
                                    <p:anim calcmode="lin" valueType="num">
                                      <p:cBhvr>
                                        <p:cTn id="238" dur="500" fill="hold"/>
                                        <p:tgtEl>
                                          <p:spTgt spid="126275"/>
                                        </p:tgtEl>
                                        <p:attrNameLst>
                                          <p:attrName>ppt_y</p:attrName>
                                        </p:attrNameLst>
                                      </p:cBhvr>
                                      <p:tavLst>
                                        <p:tav tm="0">
                                          <p:val>
                                            <p:strVal val="#ppt_y"/>
                                          </p:val>
                                        </p:tav>
                                        <p:tav tm="100000">
                                          <p:val>
                                            <p:strVal val="#ppt_y"/>
                                          </p:val>
                                        </p:tav>
                                      </p:tavLst>
                                    </p:anim>
                                  </p:childTnLst>
                                </p:cTn>
                              </p:par>
                              <p:par>
                                <p:cTn id="239" presetID="4" presetClass="exit" presetSubtype="16" fill="hold" grpId="0" nodeType="withEffect">
                                  <p:stCondLst>
                                    <p:cond delay="0"/>
                                  </p:stCondLst>
                                  <p:childTnLst>
                                    <p:animEffect transition="out" filter="box(in)">
                                      <p:cBhvr>
                                        <p:cTn id="240" dur="500"/>
                                        <p:tgtEl>
                                          <p:spTgt spid="125965"/>
                                        </p:tgtEl>
                                      </p:cBhvr>
                                    </p:animEffect>
                                    <p:set>
                                      <p:cBhvr>
                                        <p:cTn id="241" dur="1" fill="hold">
                                          <p:stCondLst>
                                            <p:cond delay="499"/>
                                          </p:stCondLst>
                                        </p:cTn>
                                        <p:tgtEl>
                                          <p:spTgt spid="125965"/>
                                        </p:tgtEl>
                                        <p:attrNameLst>
                                          <p:attrName>style.visibility</p:attrName>
                                        </p:attrNameLst>
                                      </p:cBhvr>
                                      <p:to>
                                        <p:strVal val="hidden"/>
                                      </p:to>
                                    </p:set>
                                  </p:childTnLst>
                                </p:cTn>
                              </p:par>
                            </p:childTnLst>
                          </p:cTn>
                        </p:par>
                        <p:par>
                          <p:cTn id="242" fill="hold">
                            <p:stCondLst>
                              <p:cond delay="500"/>
                            </p:stCondLst>
                            <p:childTnLst>
                              <p:par>
                                <p:cTn id="243" presetID="13" presetClass="exit" presetSubtype="16" fill="hold" grpId="1" nodeType="afterEffect">
                                  <p:stCondLst>
                                    <p:cond delay="0"/>
                                  </p:stCondLst>
                                  <p:childTnLst>
                                    <p:animEffect transition="out" filter="plus(in)">
                                      <p:cBhvr>
                                        <p:cTn id="244" dur="1000"/>
                                        <p:tgtEl>
                                          <p:spTgt spid="126285"/>
                                        </p:tgtEl>
                                      </p:cBhvr>
                                    </p:animEffect>
                                    <p:set>
                                      <p:cBhvr>
                                        <p:cTn id="245" dur="1" fill="hold">
                                          <p:stCondLst>
                                            <p:cond delay="999"/>
                                          </p:stCondLst>
                                        </p:cTn>
                                        <p:tgtEl>
                                          <p:spTgt spid="126285"/>
                                        </p:tgtEl>
                                        <p:attrNameLst>
                                          <p:attrName>style.visibility</p:attrName>
                                        </p:attrNameLst>
                                      </p:cBhvr>
                                      <p:to>
                                        <p:strVal val="hidden"/>
                                      </p:to>
                                    </p:set>
                                  </p:childTnLst>
                                </p:cTn>
                              </p:par>
                            </p:childTnLst>
                          </p:cTn>
                        </p:par>
                      </p:childTnLst>
                    </p:cTn>
                  </p:par>
                </p:childTnLst>
              </p:cTn>
              <p:nextCondLst>
                <p:cond evt="onClick" delay="0">
                  <p:tgtEl>
                    <p:spTgt spid="125965"/>
                  </p:tgtEl>
                </p:cond>
              </p:nextCondLst>
            </p:seq>
            <p:seq concurrent="1" nextAc="seek">
              <p:cTn id="246" restart="whenNotActive" fill="hold" evtFilter="cancelBubble" nodeType="interactiveSeq">
                <p:stCondLst>
                  <p:cond evt="onClick" delay="0">
                    <p:tgtEl>
                      <p:spTgt spid="125984"/>
                    </p:tgtEl>
                  </p:cond>
                </p:stCondLst>
                <p:endSync evt="end" delay="0">
                  <p:rtn val="all"/>
                </p:endSync>
                <p:childTnLst>
                  <p:par>
                    <p:cTn id="247" fill="hold">
                      <p:stCondLst>
                        <p:cond delay="0"/>
                      </p:stCondLst>
                      <p:childTnLst>
                        <p:par>
                          <p:cTn id="248" fill="hold">
                            <p:stCondLst>
                              <p:cond delay="0"/>
                            </p:stCondLst>
                            <p:childTnLst>
                              <p:par>
                                <p:cTn id="249" presetID="2" presetClass="entr" presetSubtype="4" fill="hold" grpId="0" nodeType="clickEffect">
                                  <p:stCondLst>
                                    <p:cond delay="0"/>
                                  </p:stCondLst>
                                  <p:childTnLst>
                                    <p:set>
                                      <p:cBhvr>
                                        <p:cTn id="250" dur="1" fill="hold">
                                          <p:stCondLst>
                                            <p:cond delay="0"/>
                                          </p:stCondLst>
                                        </p:cTn>
                                        <p:tgtEl>
                                          <p:spTgt spid="126286"/>
                                        </p:tgtEl>
                                        <p:attrNameLst>
                                          <p:attrName>style.visibility</p:attrName>
                                        </p:attrNameLst>
                                      </p:cBhvr>
                                      <p:to>
                                        <p:strVal val="visible"/>
                                      </p:to>
                                    </p:set>
                                    <p:anim calcmode="lin" valueType="num">
                                      <p:cBhvr additive="base">
                                        <p:cTn id="251" dur="500" fill="hold"/>
                                        <p:tgtEl>
                                          <p:spTgt spid="126286"/>
                                        </p:tgtEl>
                                        <p:attrNameLst>
                                          <p:attrName>ppt_x</p:attrName>
                                        </p:attrNameLst>
                                      </p:cBhvr>
                                      <p:tavLst>
                                        <p:tav tm="0">
                                          <p:val>
                                            <p:strVal val="#ppt_x"/>
                                          </p:val>
                                        </p:tav>
                                        <p:tav tm="100000">
                                          <p:val>
                                            <p:strVal val="#ppt_x"/>
                                          </p:val>
                                        </p:tav>
                                      </p:tavLst>
                                    </p:anim>
                                    <p:anim calcmode="lin" valueType="num">
                                      <p:cBhvr additive="base">
                                        <p:cTn id="252" dur="500" fill="hold"/>
                                        <p:tgtEl>
                                          <p:spTgt spid="126286"/>
                                        </p:tgtEl>
                                        <p:attrNameLst>
                                          <p:attrName>ppt_y</p:attrName>
                                        </p:attrNameLst>
                                      </p:cBhvr>
                                      <p:tavLst>
                                        <p:tav tm="0">
                                          <p:val>
                                            <p:strVal val="1+#ppt_h/2"/>
                                          </p:val>
                                        </p:tav>
                                        <p:tav tm="100000">
                                          <p:val>
                                            <p:strVal val="#ppt_y"/>
                                          </p:val>
                                        </p:tav>
                                      </p:tavLst>
                                    </p:anim>
                                  </p:childTnLst>
                                </p:cTn>
                              </p:par>
                              <p:par>
                                <p:cTn id="253" presetID="4" presetClass="exit" presetSubtype="16" fill="hold" grpId="0" nodeType="withEffect">
                                  <p:stCondLst>
                                    <p:cond delay="0"/>
                                  </p:stCondLst>
                                  <p:childTnLst>
                                    <p:animEffect transition="out" filter="box(in)">
                                      <p:cBhvr>
                                        <p:cTn id="254" dur="500"/>
                                        <p:tgtEl>
                                          <p:spTgt spid="125984"/>
                                        </p:tgtEl>
                                      </p:cBhvr>
                                    </p:animEffect>
                                    <p:set>
                                      <p:cBhvr>
                                        <p:cTn id="255" dur="1" fill="hold">
                                          <p:stCondLst>
                                            <p:cond delay="499"/>
                                          </p:stCondLst>
                                        </p:cTn>
                                        <p:tgtEl>
                                          <p:spTgt spid="125984"/>
                                        </p:tgtEl>
                                        <p:attrNameLst>
                                          <p:attrName>style.visibility</p:attrName>
                                        </p:attrNameLst>
                                      </p:cBhvr>
                                      <p:to>
                                        <p:strVal val="hidden"/>
                                      </p:to>
                                    </p:set>
                                  </p:childTnLst>
                                </p:cTn>
                              </p:par>
                            </p:childTnLst>
                          </p:cTn>
                        </p:par>
                      </p:childTnLst>
                    </p:cTn>
                  </p:par>
                </p:childTnLst>
              </p:cTn>
              <p:nextCondLst>
                <p:cond evt="onClick" delay="0">
                  <p:tgtEl>
                    <p:spTgt spid="125984"/>
                  </p:tgtEl>
                </p:cond>
              </p:nextCondLst>
            </p:seq>
            <p:seq concurrent="1" nextAc="seek">
              <p:cTn id="256" restart="whenNotActive" fill="hold" evtFilter="cancelBubble" nodeType="interactiveSeq">
                <p:stCondLst>
                  <p:cond evt="onClick" delay="0">
                    <p:tgtEl>
                      <p:spTgt spid="125964"/>
                    </p:tgtEl>
                  </p:cond>
                </p:stCondLst>
                <p:endSync evt="end" delay="0">
                  <p:rtn val="all"/>
                </p:endSync>
                <p:childTnLst>
                  <p:par>
                    <p:cTn id="257" fill="hold">
                      <p:stCondLst>
                        <p:cond delay="0"/>
                      </p:stCondLst>
                      <p:childTnLst>
                        <p:par>
                          <p:cTn id="258" fill="hold">
                            <p:stCondLst>
                              <p:cond delay="0"/>
                            </p:stCondLst>
                            <p:childTnLst>
                              <p:par>
                                <p:cTn id="259" presetID="23" presetClass="entr" presetSubtype="16" fill="hold" grpId="0" nodeType="clickEffect">
                                  <p:stCondLst>
                                    <p:cond delay="0"/>
                                  </p:stCondLst>
                                  <p:childTnLst>
                                    <p:set>
                                      <p:cBhvr>
                                        <p:cTn id="260" dur="1" fill="hold">
                                          <p:stCondLst>
                                            <p:cond delay="0"/>
                                          </p:stCondLst>
                                        </p:cTn>
                                        <p:tgtEl>
                                          <p:spTgt spid="126276"/>
                                        </p:tgtEl>
                                        <p:attrNameLst>
                                          <p:attrName>style.visibility</p:attrName>
                                        </p:attrNameLst>
                                      </p:cBhvr>
                                      <p:to>
                                        <p:strVal val="visible"/>
                                      </p:to>
                                    </p:set>
                                    <p:anim calcmode="lin" valueType="num">
                                      <p:cBhvr>
                                        <p:cTn id="261" dur="500" fill="hold"/>
                                        <p:tgtEl>
                                          <p:spTgt spid="126276"/>
                                        </p:tgtEl>
                                        <p:attrNameLst>
                                          <p:attrName>ppt_w</p:attrName>
                                        </p:attrNameLst>
                                      </p:cBhvr>
                                      <p:tavLst>
                                        <p:tav tm="0">
                                          <p:val>
                                            <p:fltVal val="0"/>
                                          </p:val>
                                        </p:tav>
                                        <p:tav tm="100000">
                                          <p:val>
                                            <p:strVal val="#ppt_w"/>
                                          </p:val>
                                        </p:tav>
                                      </p:tavLst>
                                    </p:anim>
                                    <p:anim calcmode="lin" valueType="num">
                                      <p:cBhvr>
                                        <p:cTn id="262" dur="500" fill="hold"/>
                                        <p:tgtEl>
                                          <p:spTgt spid="126276"/>
                                        </p:tgtEl>
                                        <p:attrNameLst>
                                          <p:attrName>ppt_h</p:attrName>
                                        </p:attrNameLst>
                                      </p:cBhvr>
                                      <p:tavLst>
                                        <p:tav tm="0">
                                          <p:val>
                                            <p:fltVal val="0"/>
                                          </p:val>
                                        </p:tav>
                                        <p:tav tm="100000">
                                          <p:val>
                                            <p:strVal val="#ppt_h"/>
                                          </p:val>
                                        </p:tav>
                                      </p:tavLst>
                                    </p:anim>
                                  </p:childTnLst>
                                </p:cTn>
                              </p:par>
                              <p:par>
                                <p:cTn id="263" presetID="4" presetClass="exit" presetSubtype="16" fill="hold" grpId="0" nodeType="withEffect">
                                  <p:stCondLst>
                                    <p:cond delay="0"/>
                                  </p:stCondLst>
                                  <p:childTnLst>
                                    <p:animEffect transition="out" filter="box(in)">
                                      <p:cBhvr>
                                        <p:cTn id="264" dur="500"/>
                                        <p:tgtEl>
                                          <p:spTgt spid="125964"/>
                                        </p:tgtEl>
                                      </p:cBhvr>
                                    </p:animEffect>
                                    <p:set>
                                      <p:cBhvr>
                                        <p:cTn id="265" dur="1" fill="hold">
                                          <p:stCondLst>
                                            <p:cond delay="499"/>
                                          </p:stCondLst>
                                        </p:cTn>
                                        <p:tgtEl>
                                          <p:spTgt spid="125964"/>
                                        </p:tgtEl>
                                        <p:attrNameLst>
                                          <p:attrName>style.visibility</p:attrName>
                                        </p:attrNameLst>
                                      </p:cBhvr>
                                      <p:to>
                                        <p:strVal val="hidden"/>
                                      </p:to>
                                    </p:set>
                                  </p:childTnLst>
                                </p:cTn>
                              </p:par>
                            </p:childTnLst>
                          </p:cTn>
                        </p:par>
                        <p:par>
                          <p:cTn id="266" fill="hold">
                            <p:stCondLst>
                              <p:cond delay="500"/>
                            </p:stCondLst>
                            <p:childTnLst>
                              <p:par>
                                <p:cTn id="267" presetID="8" presetClass="exit" presetSubtype="16" fill="hold" grpId="1" nodeType="afterEffect">
                                  <p:stCondLst>
                                    <p:cond delay="0"/>
                                  </p:stCondLst>
                                  <p:childTnLst>
                                    <p:animEffect transition="out" filter="diamond(in)">
                                      <p:cBhvr>
                                        <p:cTn id="268" dur="1000"/>
                                        <p:tgtEl>
                                          <p:spTgt spid="126286"/>
                                        </p:tgtEl>
                                      </p:cBhvr>
                                    </p:animEffect>
                                    <p:set>
                                      <p:cBhvr>
                                        <p:cTn id="269" dur="1" fill="hold">
                                          <p:stCondLst>
                                            <p:cond delay="999"/>
                                          </p:stCondLst>
                                        </p:cTn>
                                        <p:tgtEl>
                                          <p:spTgt spid="126286"/>
                                        </p:tgtEl>
                                        <p:attrNameLst>
                                          <p:attrName>style.visibility</p:attrName>
                                        </p:attrNameLst>
                                      </p:cBhvr>
                                      <p:to>
                                        <p:strVal val="hidden"/>
                                      </p:to>
                                    </p:set>
                                  </p:childTnLst>
                                </p:cTn>
                              </p:par>
                            </p:childTnLst>
                          </p:cTn>
                        </p:par>
                      </p:childTnLst>
                    </p:cTn>
                  </p:par>
                </p:childTnLst>
              </p:cTn>
              <p:nextCondLst>
                <p:cond evt="onClick" delay="0">
                  <p:tgtEl>
                    <p:spTgt spid="125964"/>
                  </p:tgtEl>
                </p:cond>
              </p:nextCondLst>
            </p:seq>
          </p:childTnLst>
        </p:cTn>
      </p:par>
    </p:tnLst>
    <p:bldLst>
      <p:bldP spid="125964" grpId="0"/>
      <p:bldP spid="125965" grpId="0"/>
      <p:bldP spid="125966" grpId="0"/>
      <p:bldP spid="125967" grpId="0"/>
      <p:bldP spid="125968" grpId="0"/>
      <p:bldP spid="125969" grpId="0"/>
      <p:bldP spid="125970" grpId="0"/>
      <p:bldP spid="125971" grpId="0"/>
      <p:bldP spid="125972" grpId="0"/>
      <p:bldP spid="125973" grpId="0"/>
      <p:bldP spid="125984" grpId="0"/>
      <p:bldP spid="125985" grpId="0"/>
      <p:bldP spid="125986" grpId="0"/>
      <p:bldP spid="125987" grpId="0"/>
      <p:bldP spid="125988" grpId="0"/>
      <p:bldP spid="125989" grpId="0"/>
      <p:bldP spid="125990" grpId="0"/>
      <p:bldP spid="125991" grpId="0"/>
      <p:bldP spid="125992" grpId="0"/>
      <p:bldP spid="125993" grpId="0"/>
      <p:bldP spid="126267" grpId="0"/>
      <p:bldP spid="126268" grpId="0"/>
      <p:bldP spid="126269" grpId="0"/>
      <p:bldP spid="126270" grpId="0"/>
      <p:bldP spid="126271" grpId="0"/>
      <p:bldP spid="126272" grpId="0"/>
      <p:bldP spid="126273" grpId="0"/>
      <p:bldP spid="126274" grpId="0"/>
      <p:bldP spid="126275" grpId="0"/>
      <p:bldP spid="126276" grpId="0"/>
      <p:bldP spid="126277" grpId="0"/>
      <p:bldP spid="126278" grpId="0"/>
      <p:bldP spid="126278" grpId="1"/>
      <p:bldP spid="126279" grpId="0"/>
      <p:bldP spid="126279" grpId="1"/>
      <p:bldP spid="126280" grpId="0"/>
      <p:bldP spid="126281" grpId="0"/>
      <p:bldP spid="126281" grpId="1"/>
      <p:bldP spid="126282" grpId="0"/>
      <p:bldP spid="126283" grpId="0"/>
      <p:bldP spid="126283" grpId="1"/>
      <p:bldP spid="126284" grpId="0"/>
      <p:bldP spid="126284" grpId="1"/>
      <p:bldP spid="126285" grpId="0"/>
      <p:bldP spid="126285" grpId="1"/>
      <p:bldP spid="126286" grpId="0"/>
      <p:bldP spid="126286" grpId="1"/>
      <p:bldP spid="126291" grpId="0"/>
      <p:bldP spid="126291" grpId="1"/>
      <p:bldP spid="12629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hinh pp\074c4703e1fecdddf26f0c889f955445.gif"/>
          <p:cNvPicPr>
            <a:picLocks noChangeAspect="1" noChangeArrowheads="1" noCrop="1"/>
          </p:cNvPicPr>
          <p:nvPr/>
        </p:nvPicPr>
        <p:blipFill>
          <a:blip r:embed="rId2"/>
          <a:srcRect/>
          <a:stretch>
            <a:fillRect/>
          </a:stretch>
        </p:blipFill>
        <p:spPr bwMode="auto">
          <a:xfrm>
            <a:off x="822325" y="3886200"/>
            <a:ext cx="1457325" cy="2705100"/>
          </a:xfrm>
          <a:prstGeom prst="rect">
            <a:avLst/>
          </a:prstGeom>
          <a:noFill/>
          <a:ln w="9525">
            <a:noFill/>
            <a:miter lim="800000"/>
            <a:headEnd/>
            <a:tailEnd/>
          </a:ln>
        </p:spPr>
      </p:pic>
      <p:pic>
        <p:nvPicPr>
          <p:cNvPr id="26627" name="Picture 17" descr="D:\hinh pp\0830js5b15daddi012pz8.gif"/>
          <p:cNvPicPr>
            <a:picLocks noChangeAspect="1" noChangeArrowheads="1" noCrop="1"/>
          </p:cNvPicPr>
          <p:nvPr/>
        </p:nvPicPr>
        <p:blipFill>
          <a:blip r:embed="rId3"/>
          <a:srcRect/>
          <a:stretch>
            <a:fillRect/>
          </a:stretch>
        </p:blipFill>
        <p:spPr bwMode="auto">
          <a:xfrm>
            <a:off x="9509125" y="3505200"/>
            <a:ext cx="1098550" cy="3521075"/>
          </a:xfrm>
          <a:prstGeom prst="rect">
            <a:avLst/>
          </a:prstGeom>
          <a:noFill/>
          <a:ln w="9525">
            <a:noFill/>
            <a:miter lim="800000"/>
            <a:headEnd/>
            <a:tailEnd/>
          </a:ln>
        </p:spPr>
      </p:pic>
      <p:sp>
        <p:nvSpPr>
          <p:cNvPr id="118788" name="Rectangle 4"/>
          <p:cNvSpPr>
            <a:spLocks noChangeArrowheads="1"/>
          </p:cNvSpPr>
          <p:nvPr/>
        </p:nvSpPr>
        <p:spPr bwMode="auto">
          <a:xfrm>
            <a:off x="3200400" y="609600"/>
            <a:ext cx="3475038" cy="1219200"/>
          </a:xfrm>
          <a:prstGeom prst="rect">
            <a:avLst/>
          </a:prstGeom>
          <a:solidFill>
            <a:srgbClr val="FFFFCC"/>
          </a:solidFill>
          <a:ln w="9525">
            <a:solidFill>
              <a:schemeClr val="tx1"/>
            </a:solidFill>
            <a:miter lim="800000"/>
            <a:headEnd/>
            <a:tailEnd/>
          </a:ln>
        </p:spPr>
        <p:txBody>
          <a:bodyPr wrap="none" anchor="ctr"/>
          <a:lstStyle/>
          <a:p>
            <a:pPr algn="ctr"/>
            <a:r>
              <a:rPr lang="en-US" sz="6000" b="1">
                <a:solidFill>
                  <a:srgbClr val="0000FF"/>
                </a:solidFill>
                <a:latin typeface="Times New Roman" pitchFamily="18" charset="0"/>
              </a:rPr>
              <a:t>Dặn dò :</a:t>
            </a:r>
          </a:p>
        </p:txBody>
      </p:sp>
      <p:sp>
        <p:nvSpPr>
          <p:cNvPr id="118789" name="Text Box 5"/>
          <p:cNvSpPr txBox="1">
            <a:spLocks noChangeArrowheads="1"/>
          </p:cNvSpPr>
          <p:nvPr/>
        </p:nvSpPr>
        <p:spPr bwMode="auto">
          <a:xfrm>
            <a:off x="381000" y="2133600"/>
            <a:ext cx="9693275" cy="1631950"/>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4000" b="1">
                <a:solidFill>
                  <a:srgbClr val="000000"/>
                </a:solidFill>
                <a:latin typeface="Times New Roman" pitchFamily="18" charset="0"/>
              </a:rPr>
              <a:t>Làm lại các bài tập trong sgk</a:t>
            </a:r>
          </a:p>
          <a:p>
            <a:pPr>
              <a:spcBef>
                <a:spcPct val="50000"/>
              </a:spcBef>
              <a:buFont typeface="Wingdings" pitchFamily="2" charset="2"/>
              <a:buChar char="v"/>
            </a:pPr>
            <a:r>
              <a:rPr lang="en-US" sz="4000" b="1">
                <a:solidFill>
                  <a:srgbClr val="000000"/>
                </a:solidFill>
                <a:latin typeface="Times New Roman" pitchFamily="18" charset="0"/>
              </a:rPr>
              <a:t>Xem trước bài: “Câu kể Ai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checkerboard(across)">
                                      <p:cBhvr>
                                        <p:cTn id="7" dur="500"/>
                                        <p:tgtEl>
                                          <p:spTgt spid="11878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8789"/>
                                        </p:tgtEl>
                                        <p:attrNameLst>
                                          <p:attrName>style.visibility</p:attrName>
                                        </p:attrNameLst>
                                      </p:cBhvr>
                                      <p:to>
                                        <p:strVal val="visible"/>
                                      </p:to>
                                    </p:set>
                                    <p:animEffect transition="in" filter="diamond(in)">
                                      <p:cBhvr>
                                        <p:cTn id="10" dur="20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P spid="1187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k00-9"/>
          <p:cNvPicPr>
            <a:picLocks noChangeAspect="1" noChangeArrowheads="1"/>
          </p:cNvPicPr>
          <p:nvPr/>
        </p:nvPicPr>
        <p:blipFill>
          <a:blip r:embed="rId2"/>
          <a:srcRect/>
          <a:stretch>
            <a:fillRect/>
          </a:stretch>
        </p:blipFill>
        <p:spPr bwMode="auto">
          <a:xfrm>
            <a:off x="7680325" y="6019800"/>
            <a:ext cx="3292475" cy="838200"/>
          </a:xfrm>
          <a:prstGeom prst="rect">
            <a:avLst/>
          </a:prstGeom>
          <a:noFill/>
          <a:ln w="9525">
            <a:noFill/>
            <a:miter lim="800000"/>
            <a:headEnd/>
            <a:tailEnd/>
          </a:ln>
        </p:spPr>
      </p:pic>
      <p:pic>
        <p:nvPicPr>
          <p:cNvPr id="6147" name="Picture 9" descr="k00-9"/>
          <p:cNvPicPr>
            <a:picLocks noChangeAspect="1" noChangeArrowheads="1"/>
          </p:cNvPicPr>
          <p:nvPr/>
        </p:nvPicPr>
        <p:blipFill>
          <a:blip r:embed="rId2"/>
          <a:srcRect/>
          <a:stretch>
            <a:fillRect/>
          </a:stretch>
        </p:blipFill>
        <p:spPr bwMode="auto">
          <a:xfrm>
            <a:off x="3475038" y="6359525"/>
            <a:ext cx="4433887" cy="498475"/>
          </a:xfrm>
          <a:prstGeom prst="rect">
            <a:avLst/>
          </a:prstGeom>
          <a:noFill/>
          <a:ln w="9525">
            <a:noFill/>
            <a:miter lim="800000"/>
            <a:headEnd/>
            <a:tailEnd/>
          </a:ln>
        </p:spPr>
      </p:pic>
      <p:grpSp>
        <p:nvGrpSpPr>
          <p:cNvPr id="6148" name="Group 12"/>
          <p:cNvGrpSpPr>
            <a:grpSpLocks/>
          </p:cNvGrpSpPr>
          <p:nvPr/>
        </p:nvGrpSpPr>
        <p:grpSpPr bwMode="auto">
          <a:xfrm>
            <a:off x="0" y="3733800"/>
            <a:ext cx="10972800" cy="3124200"/>
            <a:chOff x="0" y="1392"/>
            <a:chExt cx="5760" cy="2928"/>
          </a:xfrm>
        </p:grpSpPr>
        <p:pic>
          <p:nvPicPr>
            <p:cNvPr id="6150" name="Picture 4" descr="8184-003-02-1027"/>
            <p:cNvPicPr>
              <a:picLocks noChangeAspect="1" noChangeArrowheads="1" noCrop="1"/>
            </p:cNvPicPr>
            <p:nvPr/>
          </p:nvPicPr>
          <p:blipFill>
            <a:blip r:embed="rId3"/>
            <a:srcRect/>
            <a:stretch>
              <a:fillRect/>
            </a:stretch>
          </p:blipFill>
          <p:spPr bwMode="auto">
            <a:xfrm>
              <a:off x="1152" y="1392"/>
              <a:ext cx="3360" cy="2928"/>
            </a:xfrm>
            <a:prstGeom prst="rect">
              <a:avLst/>
            </a:prstGeom>
            <a:noFill/>
            <a:ln w="9525">
              <a:noFill/>
              <a:miter lim="800000"/>
              <a:headEnd/>
              <a:tailEnd/>
            </a:ln>
          </p:spPr>
        </p:pic>
        <p:pic>
          <p:nvPicPr>
            <p:cNvPr id="6151" name="Picture 7" descr="k00-9"/>
            <p:cNvPicPr>
              <a:picLocks noChangeAspect="1" noChangeArrowheads="1"/>
            </p:cNvPicPr>
            <p:nvPr/>
          </p:nvPicPr>
          <p:blipFill>
            <a:blip r:embed="rId2"/>
            <a:srcRect/>
            <a:stretch>
              <a:fillRect/>
            </a:stretch>
          </p:blipFill>
          <p:spPr bwMode="auto">
            <a:xfrm>
              <a:off x="0" y="3840"/>
              <a:ext cx="1920" cy="480"/>
            </a:xfrm>
            <a:prstGeom prst="rect">
              <a:avLst/>
            </a:prstGeom>
            <a:noFill/>
            <a:ln w="9525">
              <a:noFill/>
              <a:miter lim="800000"/>
              <a:headEnd/>
              <a:tailEnd/>
            </a:ln>
          </p:spPr>
        </p:pic>
        <p:pic>
          <p:nvPicPr>
            <p:cNvPr id="6152" name="Picture 8" descr="k00-9"/>
            <p:cNvPicPr>
              <a:picLocks noChangeAspect="1" noChangeArrowheads="1"/>
            </p:cNvPicPr>
            <p:nvPr/>
          </p:nvPicPr>
          <p:blipFill>
            <a:blip r:embed="rId2"/>
            <a:srcRect/>
            <a:stretch>
              <a:fillRect/>
            </a:stretch>
          </p:blipFill>
          <p:spPr bwMode="auto">
            <a:xfrm>
              <a:off x="288" y="3936"/>
              <a:ext cx="1896" cy="256"/>
            </a:xfrm>
            <a:prstGeom prst="rect">
              <a:avLst/>
            </a:prstGeom>
            <a:noFill/>
            <a:ln w="9525">
              <a:noFill/>
              <a:miter lim="800000"/>
              <a:headEnd/>
              <a:tailEnd/>
            </a:ln>
          </p:spPr>
        </p:pic>
        <p:pic>
          <p:nvPicPr>
            <p:cNvPr id="6153" name="Picture 10" descr="k00-9"/>
            <p:cNvPicPr>
              <a:picLocks noChangeAspect="1" noChangeArrowheads="1"/>
            </p:cNvPicPr>
            <p:nvPr/>
          </p:nvPicPr>
          <p:blipFill>
            <a:blip r:embed="rId2"/>
            <a:srcRect/>
            <a:stretch>
              <a:fillRect/>
            </a:stretch>
          </p:blipFill>
          <p:spPr bwMode="auto">
            <a:xfrm>
              <a:off x="3072" y="3957"/>
              <a:ext cx="2688" cy="363"/>
            </a:xfrm>
            <a:prstGeom prst="rect">
              <a:avLst/>
            </a:prstGeom>
            <a:noFill/>
            <a:ln w="9525">
              <a:noFill/>
              <a:miter lim="800000"/>
              <a:headEnd/>
              <a:tailEnd/>
            </a:ln>
          </p:spPr>
        </p:pic>
        <p:pic>
          <p:nvPicPr>
            <p:cNvPr id="6154" name="Picture 11" descr="k00-9"/>
            <p:cNvPicPr>
              <a:picLocks noChangeAspect="1" noChangeArrowheads="1"/>
            </p:cNvPicPr>
            <p:nvPr/>
          </p:nvPicPr>
          <p:blipFill>
            <a:blip r:embed="rId2"/>
            <a:srcRect/>
            <a:stretch>
              <a:fillRect/>
            </a:stretch>
          </p:blipFill>
          <p:spPr bwMode="auto">
            <a:xfrm>
              <a:off x="1584" y="4019"/>
              <a:ext cx="2232" cy="301"/>
            </a:xfrm>
            <a:prstGeom prst="rect">
              <a:avLst/>
            </a:prstGeom>
            <a:noFill/>
            <a:ln w="9525">
              <a:noFill/>
              <a:miter lim="800000"/>
              <a:headEnd/>
              <a:tailEnd/>
            </a:ln>
          </p:spPr>
        </p:pic>
      </p:grpSp>
      <p:sp>
        <p:nvSpPr>
          <p:cNvPr id="37900" name="WordArt 12"/>
          <p:cNvSpPr>
            <a:spLocks noChangeArrowheads="1" noChangeShapeType="1" noTextEdit="1"/>
          </p:cNvSpPr>
          <p:nvPr/>
        </p:nvSpPr>
        <p:spPr bwMode="auto">
          <a:xfrm>
            <a:off x="639763" y="914400"/>
            <a:ext cx="9266237" cy="16002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ÔN BÀI </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900"/>
                                        </p:tgtEl>
                                        <p:attrNameLst>
                                          <p:attrName>style.visibility</p:attrName>
                                        </p:attrNameLst>
                                      </p:cBhvr>
                                      <p:to>
                                        <p:strVal val="visible"/>
                                      </p:to>
                                    </p:set>
                                    <p:anim calcmode="lin" valueType="num">
                                      <p:cBhvr additive="base">
                                        <p:cTn id="7" dur="500" fill="hold"/>
                                        <p:tgtEl>
                                          <p:spTgt spid="37900"/>
                                        </p:tgtEl>
                                        <p:attrNameLst>
                                          <p:attrName>ppt_x</p:attrName>
                                        </p:attrNameLst>
                                      </p:cBhvr>
                                      <p:tavLst>
                                        <p:tav tm="0">
                                          <p:val>
                                            <p:strVal val="#ppt_x"/>
                                          </p:val>
                                        </p:tav>
                                        <p:tav tm="100000">
                                          <p:val>
                                            <p:strVal val="#ppt_x"/>
                                          </p:val>
                                        </p:tav>
                                      </p:tavLst>
                                    </p:anim>
                                    <p:anim calcmode="lin" valueType="num">
                                      <p:cBhvr additive="base">
                                        <p:cTn id="8"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1143000"/>
            <a:ext cx="10972800" cy="3786188"/>
          </a:xfrm>
          <a:prstGeom prst="rect">
            <a:avLst/>
          </a:prstGeom>
          <a:noFill/>
          <a:ln w="9525">
            <a:noFill/>
            <a:miter lim="800000"/>
            <a:headEnd/>
            <a:tailEnd/>
          </a:ln>
        </p:spPr>
        <p:txBody>
          <a:bodyPr>
            <a:spAutoFit/>
          </a:bodyPr>
          <a:lstStyle/>
          <a:p>
            <a:pPr eaLnBrk="1" hangingPunct="1">
              <a:spcBef>
                <a:spcPct val="50000"/>
              </a:spcBef>
            </a:pPr>
            <a:r>
              <a:rPr lang="en-US" sz="6000" b="1">
                <a:solidFill>
                  <a:srgbClr val="000000"/>
                </a:solidFill>
                <a:latin typeface="Times New Roman" pitchFamily="18" charset="0"/>
                <a:cs typeface="Times New Roman" pitchFamily="18" charset="0"/>
              </a:rPr>
              <a:t>Đọc đoạn văn kể về công việc  trực nhật của tổ em và chỉ rõ các câu kể </a:t>
            </a:r>
            <a:r>
              <a:rPr lang="en-US" sz="6000" b="1">
                <a:solidFill>
                  <a:srgbClr val="FF0000"/>
                </a:solidFill>
                <a:latin typeface="Times New Roman" pitchFamily="18" charset="0"/>
                <a:cs typeface="Times New Roman" pitchFamily="18" charset="0"/>
              </a:rPr>
              <a:t>Ai làm gì ?</a:t>
            </a:r>
            <a:r>
              <a:rPr lang="en-US" sz="6000" b="1">
                <a:solidFill>
                  <a:srgbClr val="000000"/>
                </a:solidFill>
                <a:latin typeface="Times New Roman" pitchFamily="18" charset="0"/>
                <a:cs typeface="Times New Roman" pitchFamily="18" charset="0"/>
              </a:rPr>
              <a:t> Có trong đoạn văn.</a:t>
            </a:r>
            <a:endParaRPr lang="en-US" altLang="vi-VN" sz="6000" b="1">
              <a:solidFill>
                <a:srgbClr val="0000CC"/>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linds(horizontal)">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0" y="0"/>
            <a:ext cx="5394325" cy="708025"/>
          </a:xfrm>
          <a:prstGeom prst="rect">
            <a:avLst/>
          </a:prstGeom>
          <a:noFill/>
          <a:ln w="9525">
            <a:noFill/>
            <a:miter lim="800000"/>
            <a:headEnd/>
            <a:tailEnd/>
          </a:ln>
        </p:spPr>
        <p:txBody>
          <a:bodyPr>
            <a:spAutoFit/>
          </a:bodyPr>
          <a:lstStyle/>
          <a:p>
            <a:pPr>
              <a:spcBef>
                <a:spcPct val="50000"/>
              </a:spcBef>
            </a:pPr>
            <a:r>
              <a:rPr lang="en-US" sz="4000" b="1" u="sng">
                <a:solidFill>
                  <a:srgbClr val="FF0000"/>
                </a:solidFill>
                <a:latin typeface="Times New Roman" pitchFamily="18" charset="0"/>
                <a:cs typeface="Times New Roman" pitchFamily="18" charset="0"/>
              </a:rPr>
              <a:t>Bài 1:</a:t>
            </a:r>
            <a:r>
              <a:rPr lang="en-US" sz="4000" b="1">
                <a:solidFill>
                  <a:srgbClr val="FF0000"/>
                </a:solidFill>
                <a:latin typeface="Times New Roman" pitchFamily="18" charset="0"/>
                <a:cs typeface="Times New Roman" pitchFamily="18" charset="0"/>
              </a:rPr>
              <a:t> Tìm các từ ngữ :</a:t>
            </a:r>
            <a:endParaRPr lang="en-US" sz="4000">
              <a:solidFill>
                <a:srgbClr val="FF0000"/>
              </a:solidFill>
              <a:latin typeface="Times New Roman" pitchFamily="18" charset="0"/>
              <a:cs typeface="Times New Roman" pitchFamily="18" charset="0"/>
            </a:endParaRPr>
          </a:p>
        </p:txBody>
      </p:sp>
      <p:sp>
        <p:nvSpPr>
          <p:cNvPr id="8195" name="Text Box 9"/>
          <p:cNvSpPr txBox="1">
            <a:spLocks noChangeArrowheads="1"/>
          </p:cNvSpPr>
          <p:nvPr/>
        </p:nvSpPr>
        <p:spPr bwMode="auto">
          <a:xfrm>
            <a:off x="0" y="762000"/>
            <a:ext cx="10972800" cy="584200"/>
          </a:xfrm>
          <a:prstGeom prst="rect">
            <a:avLst/>
          </a:prstGeom>
          <a:noFill/>
          <a:ln w="9525">
            <a:noFill/>
            <a:miter lim="800000"/>
            <a:headEnd/>
            <a:tailEnd/>
          </a:ln>
        </p:spPr>
        <p:txBody>
          <a:bodyPr>
            <a:spAutoFit/>
          </a:bodyPr>
          <a:lstStyle/>
          <a:p>
            <a:pPr>
              <a:spcBef>
                <a:spcPct val="50000"/>
              </a:spcBef>
            </a:pPr>
            <a:r>
              <a:rPr lang="en-US" sz="3200" b="1">
                <a:solidFill>
                  <a:srgbClr val="0000FF"/>
                </a:solidFill>
                <a:latin typeface="Times New Roman" pitchFamily="18" charset="0"/>
                <a:cs typeface="Times New Roman" pitchFamily="18" charset="0"/>
              </a:rPr>
              <a:t>a) Chỉ những hoạt động có lợi cho sức khoẻ. </a:t>
            </a:r>
            <a:endParaRPr lang="en-US" sz="3200">
              <a:solidFill>
                <a:srgbClr val="0000FF"/>
              </a:solidFill>
              <a:latin typeface="Times New Roman" pitchFamily="18" charset="0"/>
              <a:cs typeface="Times New Roman" pitchFamily="18" charset="0"/>
            </a:endParaRPr>
          </a:p>
        </p:txBody>
      </p:sp>
      <p:sp>
        <p:nvSpPr>
          <p:cNvPr id="8196" name="Text Box 10"/>
          <p:cNvSpPr txBox="1">
            <a:spLocks noChangeArrowheads="1"/>
          </p:cNvSpPr>
          <p:nvPr/>
        </p:nvSpPr>
        <p:spPr bwMode="auto">
          <a:xfrm>
            <a:off x="0" y="1295400"/>
            <a:ext cx="7772400" cy="584200"/>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cs typeface="Times New Roman" pitchFamily="18" charset="0"/>
              </a:rPr>
              <a:t>M: tập luyện.</a:t>
            </a:r>
          </a:p>
        </p:txBody>
      </p:sp>
      <p:sp>
        <p:nvSpPr>
          <p:cNvPr id="8197" name="Text Box 11"/>
          <p:cNvSpPr txBox="1">
            <a:spLocks noChangeArrowheads="1"/>
          </p:cNvSpPr>
          <p:nvPr/>
        </p:nvSpPr>
        <p:spPr bwMode="auto">
          <a:xfrm>
            <a:off x="0" y="1905000"/>
            <a:ext cx="10972800" cy="584200"/>
          </a:xfrm>
          <a:prstGeom prst="rect">
            <a:avLst/>
          </a:prstGeom>
          <a:noFill/>
          <a:ln w="9525">
            <a:noFill/>
            <a:miter lim="800000"/>
            <a:headEnd/>
            <a:tailEnd/>
          </a:ln>
        </p:spPr>
        <p:txBody>
          <a:bodyPr>
            <a:spAutoFit/>
          </a:bodyPr>
          <a:lstStyle/>
          <a:p>
            <a:r>
              <a:rPr lang="en-US" sz="3200" b="1">
                <a:solidFill>
                  <a:srgbClr val="0000FF"/>
                </a:solidFill>
                <a:latin typeface="Times New Roman" pitchFamily="18" charset="0"/>
                <a:cs typeface="Times New Roman" pitchFamily="18" charset="0"/>
              </a:rPr>
              <a:t>b) Chỉ những đặc điểm của một cơ thể khoẻ mạnh. </a:t>
            </a:r>
          </a:p>
        </p:txBody>
      </p:sp>
      <p:sp>
        <p:nvSpPr>
          <p:cNvPr id="8198" name="Text Box 12"/>
          <p:cNvSpPr txBox="1">
            <a:spLocks noChangeArrowheads="1"/>
          </p:cNvSpPr>
          <p:nvPr/>
        </p:nvSpPr>
        <p:spPr bwMode="auto">
          <a:xfrm>
            <a:off x="0" y="2438400"/>
            <a:ext cx="7772400" cy="584200"/>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cs typeface="Times New Roman" pitchFamily="18" charset="0"/>
              </a:rPr>
              <a:t>M: vạm vỡ.</a:t>
            </a:r>
          </a:p>
        </p:txBody>
      </p:sp>
      <p:graphicFrame>
        <p:nvGraphicFramePr>
          <p:cNvPr id="4127" name="Group 31"/>
          <p:cNvGraphicFramePr>
            <a:graphicFrameLocks noGrp="1"/>
          </p:cNvGraphicFramePr>
          <p:nvPr/>
        </p:nvGraphicFramePr>
        <p:xfrm>
          <a:off x="0" y="3048000"/>
          <a:ext cx="10972800" cy="3690748"/>
        </p:xfrm>
        <a:graphic>
          <a:graphicData uri="http://schemas.openxmlformats.org/drawingml/2006/table">
            <a:tbl>
              <a:tblPr/>
              <a:tblGrid>
                <a:gridCol w="3108960"/>
                <a:gridCol w="7863840"/>
              </a:tblGrid>
              <a:tr h="1905000">
                <a:tc>
                  <a:txBody>
                    <a:bodyPr/>
                    <a:lstStyle/>
                    <a:p>
                      <a:pPr marL="628650" marR="0" lvl="0" indent="-628650" algn="l" defTabSz="914400" rtl="0" eaLnBrk="1" fontAlgn="base" latinLnBrk="0" hangingPunct="1">
                        <a:lnSpc>
                          <a:spcPct val="100000"/>
                        </a:lnSpc>
                        <a:spcBef>
                          <a:spcPct val="50000"/>
                        </a:spcBef>
                        <a:spcAft>
                          <a:spcPct val="0"/>
                        </a:spcAft>
                        <a:buClrTx/>
                        <a:buSzTx/>
                        <a:buFontTx/>
                        <a:buNone/>
                        <a:tabLst/>
                      </a:pPr>
                      <a:endParaRPr kumimoji="0" lang="en-US" sz="2400" b="1" i="1" u="none" strike="noStrike" cap="none" normalizeH="0" baseline="0" dirty="0" smtClean="0">
                        <a:ln>
                          <a:noFill/>
                        </a:ln>
                        <a:solidFill>
                          <a:srgbClr val="000000"/>
                        </a:solidFill>
                        <a:effectLst/>
                        <a:latin typeface="Times New Roman" pitchFamily="18" charset="0"/>
                      </a:endParaRPr>
                    </a:p>
                  </a:txBody>
                  <a:tcPr marL="76810" marR="76810" marT="32004" marB="320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900" b="0" i="0" u="none" strike="noStrike" cap="none" normalizeH="0" baseline="0" dirty="0" smtClean="0">
                        <a:ln>
                          <a:noFill/>
                        </a:ln>
                        <a:solidFill>
                          <a:srgbClr val="000000"/>
                        </a:solidFill>
                        <a:effectLst/>
                        <a:latin typeface="Times New Roman" pitchFamily="18" charset="0"/>
                      </a:endParaRPr>
                    </a:p>
                  </a:txBody>
                  <a:tcPr marL="76810" marR="76810" marT="32004" marB="320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785748">
                <a:tc>
                  <a:txBody>
                    <a:bodyPr/>
                    <a:lstStyle/>
                    <a:p>
                      <a:pPr marL="571500" marR="0" lvl="0" indent="-51435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800" b="0" i="1" u="none" strike="noStrike" cap="none" normalizeH="0" baseline="0" dirty="0" smtClean="0">
                        <a:ln>
                          <a:noFill/>
                        </a:ln>
                        <a:solidFill>
                          <a:srgbClr val="000000"/>
                        </a:solidFill>
                        <a:effectLst/>
                        <a:latin typeface="Times New Roman" pitchFamily="18" charset="0"/>
                      </a:endParaRPr>
                    </a:p>
                  </a:txBody>
                  <a:tcPr marL="76810" marR="76810" marT="32004" marB="320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900" b="0" i="0" u="none" strike="noStrike" cap="none" normalizeH="0" baseline="0" dirty="0" smtClean="0">
                        <a:ln>
                          <a:noFill/>
                        </a:ln>
                        <a:solidFill>
                          <a:srgbClr val="000000"/>
                        </a:solidFill>
                        <a:effectLst/>
                        <a:latin typeface="Times New Roman" pitchFamily="18" charset="0"/>
                      </a:endParaRPr>
                    </a:p>
                  </a:txBody>
                  <a:tcPr marL="76810" marR="76810" marT="32004" marB="320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8210" name="Text Box 27"/>
          <p:cNvSpPr txBox="1">
            <a:spLocks noChangeArrowheads="1"/>
          </p:cNvSpPr>
          <p:nvPr/>
        </p:nvSpPr>
        <p:spPr bwMode="auto">
          <a:xfrm>
            <a:off x="0" y="3124200"/>
            <a:ext cx="3108325" cy="1570038"/>
          </a:xfrm>
          <a:prstGeom prst="rect">
            <a:avLst/>
          </a:prstGeom>
          <a:noFill/>
          <a:ln w="9525">
            <a:noFill/>
            <a:miter lim="800000"/>
            <a:headEnd/>
            <a:tailEnd/>
          </a:ln>
        </p:spPr>
        <p:txBody>
          <a:bodyPr>
            <a:spAutoFit/>
          </a:bodyPr>
          <a:lstStyle/>
          <a:p>
            <a:pPr>
              <a:spcBef>
                <a:spcPct val="50000"/>
              </a:spcBef>
            </a:pPr>
            <a:r>
              <a:rPr lang="en-US" sz="3200" b="1">
                <a:solidFill>
                  <a:srgbClr val="0000FF"/>
                </a:solidFill>
                <a:latin typeface="Times New Roman" pitchFamily="18" charset="0"/>
                <a:cs typeface="Times New Roman" pitchFamily="18" charset="0"/>
              </a:rPr>
              <a:t>a) Chỉ những hoạt động có lợi cho sức khoẻ. </a:t>
            </a:r>
            <a:endParaRPr lang="en-US" sz="3200">
              <a:latin typeface="Times New Roman" pitchFamily="18" charset="0"/>
              <a:cs typeface="Times New Roman" pitchFamily="18" charset="0"/>
            </a:endParaRPr>
          </a:p>
        </p:txBody>
      </p:sp>
      <p:sp>
        <p:nvSpPr>
          <p:cNvPr id="8211" name="Text Box 28"/>
          <p:cNvSpPr txBox="1">
            <a:spLocks noChangeArrowheads="1"/>
          </p:cNvSpPr>
          <p:nvPr/>
        </p:nvSpPr>
        <p:spPr bwMode="auto">
          <a:xfrm>
            <a:off x="0" y="5029200"/>
            <a:ext cx="3200400" cy="1477963"/>
          </a:xfrm>
          <a:prstGeom prst="rect">
            <a:avLst/>
          </a:prstGeom>
          <a:noFill/>
          <a:ln w="9525">
            <a:noFill/>
            <a:miter lim="800000"/>
            <a:headEnd/>
            <a:tailEnd/>
          </a:ln>
        </p:spPr>
        <p:txBody>
          <a:bodyPr>
            <a:spAutoFit/>
          </a:bodyPr>
          <a:lstStyle/>
          <a:p>
            <a:r>
              <a:rPr lang="en-US" sz="3000" b="1">
                <a:solidFill>
                  <a:srgbClr val="0000FF"/>
                </a:solidFill>
                <a:latin typeface="Times New Roman" pitchFamily="18" charset="0"/>
                <a:cs typeface="Times New Roman" pitchFamily="18" charset="0"/>
              </a:rPr>
              <a:t>b) Chỉ những đặc điểm của một cơ thể khoẻ mạnh. </a:t>
            </a:r>
            <a:endParaRPr lang="en-US" sz="3000">
              <a:latin typeface="Times New Roman" pitchFamily="18" charset="0"/>
              <a:cs typeface="Times New Roman" pitchFamily="18" charset="0"/>
            </a:endParaRPr>
          </a:p>
        </p:txBody>
      </p:sp>
      <p:sp>
        <p:nvSpPr>
          <p:cNvPr id="8212" name="Text Box 30"/>
          <p:cNvSpPr txBox="1">
            <a:spLocks noChangeArrowheads="1"/>
          </p:cNvSpPr>
          <p:nvPr/>
        </p:nvSpPr>
        <p:spPr bwMode="auto">
          <a:xfrm>
            <a:off x="3200400" y="3200400"/>
            <a:ext cx="7772400" cy="1570038"/>
          </a:xfrm>
          <a:prstGeom prst="rect">
            <a:avLst/>
          </a:prstGeom>
          <a:noFill/>
          <a:ln w="9525">
            <a:noFill/>
            <a:miter lim="800000"/>
            <a:headEnd/>
            <a:tailEnd/>
          </a:ln>
        </p:spPr>
        <p:txBody>
          <a:bodyPr>
            <a:spAutoFit/>
          </a:bodyPr>
          <a:lstStyle/>
          <a:p>
            <a:pPr>
              <a:spcBef>
                <a:spcPct val="50000"/>
              </a:spcBef>
            </a:pPr>
            <a:r>
              <a:rPr lang="en-US" sz="3200" b="1">
                <a:solidFill>
                  <a:srgbClr val="000000"/>
                </a:solidFill>
                <a:latin typeface="Times New Roman" pitchFamily="18" charset="0"/>
                <a:cs typeface="Times New Roman" pitchFamily="18" charset="0"/>
              </a:rPr>
              <a:t>- Tập luyện , tập thể dục, chơi thể thao, đi bộ, chạy bộ, nhảy dây,đá bóng,tập thể dục thẩm mỹ, chơi bóng chuyền, …</a:t>
            </a:r>
          </a:p>
        </p:txBody>
      </p:sp>
      <p:sp>
        <p:nvSpPr>
          <p:cNvPr id="8213" name="Text Box 32"/>
          <p:cNvSpPr txBox="1">
            <a:spLocks noChangeArrowheads="1"/>
          </p:cNvSpPr>
          <p:nvPr/>
        </p:nvSpPr>
        <p:spPr bwMode="auto">
          <a:xfrm>
            <a:off x="3200400" y="5029200"/>
            <a:ext cx="7772400" cy="1524000"/>
          </a:xfrm>
          <a:prstGeom prst="rect">
            <a:avLst/>
          </a:prstGeom>
          <a:noFill/>
          <a:ln w="9525">
            <a:noFill/>
            <a:miter lim="800000"/>
            <a:headEnd/>
            <a:tailEnd/>
          </a:ln>
        </p:spPr>
        <p:txBody>
          <a:bodyPr>
            <a:spAutoFit/>
          </a:bodyPr>
          <a:lstStyle/>
          <a:p>
            <a:pPr>
              <a:spcBef>
                <a:spcPct val="50000"/>
              </a:spcBef>
            </a:pPr>
            <a:r>
              <a:rPr lang="en-US" sz="3100" b="1">
                <a:solidFill>
                  <a:srgbClr val="000000"/>
                </a:solidFill>
                <a:latin typeface="Times New Roman" pitchFamily="18" charset="0"/>
                <a:cs typeface="Times New Roman" pitchFamily="18" charset="0"/>
              </a:rPr>
              <a:t>- Vạm vỡ, lực lưỡng, chắc nịch, cường tráng, nhanh nhẹn, cân đối, rắn rỏi, săn chắc,duyên dáng, thướt tha,dẻo dai,….</a:t>
            </a:r>
            <a:endParaRPr lang="en-US" sz="3100">
              <a:solidFill>
                <a:srgbClr val="000000"/>
              </a:solidFill>
              <a:latin typeface="Times New Roman" pitchFamily="18" charset="0"/>
              <a:cs typeface="Times New Roman" pitchFamily="18" charset="0"/>
            </a:endParaRPr>
          </a:p>
        </p:txBody>
      </p:sp>
      <p:sp>
        <p:nvSpPr>
          <p:cNvPr id="8214" name="Text Box 33"/>
          <p:cNvSpPr txBox="1">
            <a:spLocks noChangeArrowheads="1"/>
          </p:cNvSpPr>
          <p:nvPr/>
        </p:nvSpPr>
        <p:spPr bwMode="auto">
          <a:xfrm>
            <a:off x="8610600" y="4267200"/>
            <a:ext cx="2193925" cy="584200"/>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Động từ.</a:t>
            </a:r>
          </a:p>
        </p:txBody>
      </p:sp>
      <p:sp>
        <p:nvSpPr>
          <p:cNvPr id="8215" name="Text Box 34"/>
          <p:cNvSpPr txBox="1">
            <a:spLocks noChangeArrowheads="1"/>
          </p:cNvSpPr>
          <p:nvPr/>
        </p:nvSpPr>
        <p:spPr bwMode="auto">
          <a:xfrm>
            <a:off x="8137525" y="6172200"/>
            <a:ext cx="2195513" cy="584200"/>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Tính từ.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27"/>
                                        </p:tgtEl>
                                        <p:attrNameLst>
                                          <p:attrName>style.visibility</p:attrName>
                                        </p:attrNameLst>
                                      </p:cBhvr>
                                      <p:to>
                                        <p:strVal val="visible"/>
                                      </p:to>
                                    </p:set>
                                    <p:animEffect transition="in" filter="box(in)">
                                      <p:cBhvr>
                                        <p:cTn id="7" dur="500"/>
                                        <p:tgtEl>
                                          <p:spTgt spid="4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the duc"/>
          <p:cNvPicPr>
            <a:picLocks noChangeAspect="1" noChangeArrowheads="1"/>
          </p:cNvPicPr>
          <p:nvPr/>
        </p:nvPicPr>
        <p:blipFill>
          <a:blip r:embed="rId2"/>
          <a:srcRect/>
          <a:stretch>
            <a:fillRect/>
          </a:stretch>
        </p:blipFill>
        <p:spPr bwMode="auto">
          <a:xfrm>
            <a:off x="0" y="0"/>
            <a:ext cx="5394325" cy="2819400"/>
          </a:xfrm>
          <a:prstGeom prst="rect">
            <a:avLst/>
          </a:prstGeom>
          <a:noFill/>
          <a:ln w="9525">
            <a:noFill/>
            <a:miter lim="800000"/>
            <a:headEnd/>
            <a:tailEnd/>
          </a:ln>
        </p:spPr>
      </p:pic>
      <p:pic>
        <p:nvPicPr>
          <p:cNvPr id="9219" name="Picture 5" descr="soccer"/>
          <p:cNvPicPr>
            <a:picLocks noChangeAspect="1" noChangeArrowheads="1"/>
          </p:cNvPicPr>
          <p:nvPr/>
        </p:nvPicPr>
        <p:blipFill>
          <a:blip r:embed="rId3"/>
          <a:srcRect/>
          <a:stretch>
            <a:fillRect/>
          </a:stretch>
        </p:blipFill>
        <p:spPr bwMode="auto">
          <a:xfrm>
            <a:off x="5394325" y="0"/>
            <a:ext cx="5578475" cy="2819400"/>
          </a:xfrm>
          <a:prstGeom prst="rect">
            <a:avLst/>
          </a:prstGeom>
          <a:noFill/>
          <a:ln w="9525">
            <a:noFill/>
            <a:miter lim="800000"/>
            <a:headEnd/>
            <a:tailEnd/>
          </a:ln>
        </p:spPr>
      </p:pic>
      <p:sp>
        <p:nvSpPr>
          <p:cNvPr id="9220" name="Text Box 6"/>
          <p:cNvSpPr txBox="1">
            <a:spLocks noChangeArrowheads="1"/>
          </p:cNvSpPr>
          <p:nvPr/>
        </p:nvSpPr>
        <p:spPr bwMode="auto">
          <a:xfrm>
            <a:off x="1066800" y="2819400"/>
            <a:ext cx="2468563"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Tập thể dục</a:t>
            </a:r>
          </a:p>
        </p:txBody>
      </p:sp>
      <p:sp>
        <p:nvSpPr>
          <p:cNvPr id="9221" name="Text Box 7"/>
          <p:cNvSpPr txBox="1">
            <a:spLocks noChangeArrowheads="1"/>
          </p:cNvSpPr>
          <p:nvPr/>
        </p:nvSpPr>
        <p:spPr bwMode="auto">
          <a:xfrm>
            <a:off x="6705600" y="2819400"/>
            <a:ext cx="3048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Chơi thể thao</a:t>
            </a:r>
          </a:p>
        </p:txBody>
      </p:sp>
      <p:pic>
        <p:nvPicPr>
          <p:cNvPr id="13" name="Picture 32" descr="10987717_2"/>
          <p:cNvPicPr>
            <a:picLocks noChangeAspect="1" noChangeArrowheads="1"/>
          </p:cNvPicPr>
          <p:nvPr/>
        </p:nvPicPr>
        <p:blipFill>
          <a:blip r:embed="rId4"/>
          <a:srcRect/>
          <a:stretch>
            <a:fillRect/>
          </a:stretch>
        </p:blipFill>
        <p:spPr bwMode="auto">
          <a:xfrm>
            <a:off x="0" y="3429000"/>
            <a:ext cx="5211763" cy="3429000"/>
          </a:xfrm>
          <a:prstGeom prst="rect">
            <a:avLst/>
          </a:prstGeom>
          <a:noFill/>
          <a:ln w="9525">
            <a:noFill/>
            <a:miter lim="800000"/>
            <a:headEnd/>
            <a:tailEnd/>
          </a:ln>
        </p:spPr>
      </p:pic>
      <p:pic>
        <p:nvPicPr>
          <p:cNvPr id="12" name="Picture 28" descr="http://media.thethaovanhoa.vn/2012/01/12/17/32/Phan-Thi-Ha-Thanh.jpg"/>
          <p:cNvPicPr>
            <a:picLocks noChangeAspect="1" noChangeArrowheads="1"/>
          </p:cNvPicPr>
          <p:nvPr/>
        </p:nvPicPr>
        <p:blipFill>
          <a:blip r:embed="rId5"/>
          <a:srcRect/>
          <a:stretch>
            <a:fillRect/>
          </a:stretch>
        </p:blipFill>
        <p:spPr bwMode="auto">
          <a:xfrm>
            <a:off x="5394325" y="3429000"/>
            <a:ext cx="5578475"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plus(in)">
                                      <p:cBhvr>
                                        <p:cTn id="11" dur="2000"/>
                                        <p:tgtEl>
                                          <p:spTgt spid="12"/>
                                        </p:tgtEl>
                                      </p:cBhvr>
                                    </p:animEffect>
                                  </p:childTnLst>
                                </p:cTn>
                              </p:par>
                            </p:childTnLst>
                          </p:cTn>
                        </p:par>
                        <p:par>
                          <p:cTn id="12" fill="hold">
                            <p:stCondLst>
                              <p:cond delay="4000"/>
                            </p:stCondLst>
                            <p:childTnLst>
                              <p:par>
                                <p:cTn id="13" presetID="18" presetClass="exit" presetSubtype="12" fill="hold" nodeType="afterEffect">
                                  <p:stCondLst>
                                    <p:cond delay="0"/>
                                  </p:stCondLst>
                                  <p:childTnLst>
                                    <p:animEffect transition="out" filter="strips(downLeft)">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http://t3.gstatic.com/images?q=tbn:ANd9GcTolVMS28PKu5rnJqmr1LbgPtHuePhrEaZHKWXOgELWYSqr8TSM"/>
          <p:cNvPicPr>
            <a:picLocks noChangeAspect="1" noChangeArrowheads="1"/>
          </p:cNvPicPr>
          <p:nvPr/>
        </p:nvPicPr>
        <p:blipFill>
          <a:blip r:embed="rId2"/>
          <a:srcRect/>
          <a:stretch>
            <a:fillRect/>
          </a:stretch>
        </p:blipFill>
        <p:spPr bwMode="auto">
          <a:xfrm>
            <a:off x="0" y="0"/>
            <a:ext cx="3200400" cy="3429000"/>
          </a:xfrm>
          <a:prstGeom prst="rect">
            <a:avLst/>
          </a:prstGeom>
          <a:noFill/>
          <a:ln w="28575">
            <a:solidFill>
              <a:schemeClr val="bg1">
                <a:lumMod val="60000"/>
                <a:lumOff val="40000"/>
              </a:schemeClr>
            </a:solidFill>
          </a:ln>
        </p:spPr>
      </p:pic>
      <p:pic>
        <p:nvPicPr>
          <p:cNvPr id="10" name="Picture 26" descr="http://vietnamese.cri.cn/mmsource/images/2009/04/15/kieu0215042009.jpg"/>
          <p:cNvPicPr>
            <a:picLocks noChangeAspect="1" noChangeArrowheads="1"/>
          </p:cNvPicPr>
          <p:nvPr/>
        </p:nvPicPr>
        <p:blipFill>
          <a:blip r:embed="rId3"/>
          <a:srcRect/>
          <a:stretch>
            <a:fillRect/>
          </a:stretch>
        </p:blipFill>
        <p:spPr bwMode="auto">
          <a:xfrm>
            <a:off x="7497763" y="0"/>
            <a:ext cx="3475037" cy="3429000"/>
          </a:xfrm>
          <a:prstGeom prst="rect">
            <a:avLst/>
          </a:prstGeom>
          <a:noFill/>
          <a:ln w="28575">
            <a:solidFill>
              <a:schemeClr val="bg1">
                <a:lumMod val="60000"/>
                <a:lumOff val="40000"/>
              </a:schemeClr>
            </a:solidFill>
          </a:ln>
        </p:spPr>
      </p:pic>
      <p:pic>
        <p:nvPicPr>
          <p:cNvPr id="104465" name="Picture 17"/>
          <p:cNvPicPr>
            <a:picLocks noChangeAspect="1" noChangeArrowheads="1"/>
          </p:cNvPicPr>
          <p:nvPr/>
        </p:nvPicPr>
        <p:blipFill>
          <a:blip r:embed="rId4"/>
          <a:srcRect/>
          <a:stretch>
            <a:fillRect/>
          </a:stretch>
        </p:blipFill>
        <p:spPr bwMode="auto">
          <a:xfrm>
            <a:off x="0" y="3429000"/>
            <a:ext cx="3382963" cy="3429000"/>
          </a:xfrm>
          <a:prstGeom prst="rect">
            <a:avLst/>
          </a:prstGeom>
          <a:noFill/>
          <a:ln w="9525">
            <a:noFill/>
            <a:round/>
            <a:headEnd/>
            <a:tailEnd/>
          </a:ln>
        </p:spPr>
      </p:pic>
      <p:pic>
        <p:nvPicPr>
          <p:cNvPr id="104464" name="Picture 16"/>
          <p:cNvPicPr>
            <a:picLocks noChangeAspect="1" noChangeArrowheads="1"/>
          </p:cNvPicPr>
          <p:nvPr/>
        </p:nvPicPr>
        <p:blipFill>
          <a:blip r:embed="rId5"/>
          <a:srcRect/>
          <a:stretch>
            <a:fillRect/>
          </a:stretch>
        </p:blipFill>
        <p:spPr bwMode="auto">
          <a:xfrm>
            <a:off x="3382963" y="3429000"/>
            <a:ext cx="3840162" cy="3429000"/>
          </a:xfrm>
          <a:prstGeom prst="rect">
            <a:avLst/>
          </a:prstGeom>
          <a:noFill/>
          <a:ln w="9525">
            <a:noFill/>
            <a:round/>
            <a:headEnd/>
            <a:tailEnd/>
          </a:ln>
        </p:spPr>
      </p:pic>
      <p:pic>
        <p:nvPicPr>
          <p:cNvPr id="104463" name="Picture 15"/>
          <p:cNvPicPr>
            <a:picLocks noChangeAspect="1" noChangeArrowheads="1"/>
          </p:cNvPicPr>
          <p:nvPr/>
        </p:nvPicPr>
        <p:blipFill>
          <a:blip r:embed="rId6"/>
          <a:srcRect/>
          <a:stretch>
            <a:fillRect/>
          </a:stretch>
        </p:blipFill>
        <p:spPr bwMode="auto">
          <a:xfrm>
            <a:off x="7040563" y="3429000"/>
            <a:ext cx="3932237" cy="3429000"/>
          </a:xfrm>
          <a:prstGeom prst="rect">
            <a:avLst/>
          </a:prstGeom>
          <a:noFill/>
          <a:ln w="9525">
            <a:noFill/>
            <a:round/>
            <a:headEnd/>
            <a:tailEnd/>
          </a:ln>
        </p:spPr>
      </p:pic>
      <p:pic>
        <p:nvPicPr>
          <p:cNvPr id="104456" name="Picture 8"/>
          <p:cNvPicPr>
            <a:picLocks noChangeAspect="1" noChangeArrowheads="1"/>
          </p:cNvPicPr>
          <p:nvPr/>
        </p:nvPicPr>
        <p:blipFill>
          <a:blip r:embed="rId7"/>
          <a:srcRect/>
          <a:stretch>
            <a:fillRect/>
          </a:stretch>
        </p:blipFill>
        <p:spPr bwMode="auto">
          <a:xfrm>
            <a:off x="3200400" y="0"/>
            <a:ext cx="4297363" cy="3429000"/>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par>
                          <p:cTn id="8" fill="hold">
                            <p:stCondLst>
                              <p:cond delay="2000"/>
                            </p:stCondLst>
                            <p:childTnLst>
                              <p:par>
                                <p:cTn id="9" presetID="9" presetClass="exit" presetSubtype="0" fill="hold" nodeType="afterEffect">
                                  <p:stCondLst>
                                    <p:cond delay="0"/>
                                  </p:stCondLst>
                                  <p:childTnLst>
                                    <p:animEffect transition="out" filter="dissolve">
                                      <p:cBhvr>
                                        <p:cTn id="10" dur="2000"/>
                                        <p:tgtEl>
                                          <p:spTgt spid="11"/>
                                        </p:tgtEl>
                                      </p:cBhvr>
                                    </p:animEffect>
                                    <p:set>
                                      <p:cBhvr>
                                        <p:cTn id="11" dur="1" fill="hold">
                                          <p:stCondLst>
                                            <p:cond delay="1999"/>
                                          </p:stCondLst>
                                        </p:cTn>
                                        <p:tgtEl>
                                          <p:spTgt spid="11"/>
                                        </p:tgtEl>
                                        <p:attrNameLst>
                                          <p:attrName>style.visibility</p:attrName>
                                        </p:attrNameLst>
                                      </p:cBhvr>
                                      <p:to>
                                        <p:strVal val="hidden"/>
                                      </p:to>
                                    </p:se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childTnLst>
                          </p:cTn>
                        </p:par>
                        <p:par>
                          <p:cTn id="16" fill="hold">
                            <p:stCondLst>
                              <p:cond delay="6000"/>
                            </p:stCondLst>
                            <p:childTnLst>
                              <p:par>
                                <p:cTn id="17" presetID="18" presetClass="exit" presetSubtype="12" fill="hold" nodeType="afterEffect">
                                  <p:stCondLst>
                                    <p:cond delay="0"/>
                                  </p:stCondLst>
                                  <p:childTnLst>
                                    <p:animEffect transition="out" filter="strips(downLeft)">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par>
                          <p:cTn id="20" fill="hold">
                            <p:stCondLst>
                              <p:cond delay="8000"/>
                            </p:stCondLst>
                            <p:childTnLst>
                              <p:par>
                                <p:cTn id="21" presetID="51" presetClass="entr" fill="hold" nodeType="afterEffect">
                                  <p:stCondLst>
                                    <p:cond delay="0"/>
                                  </p:stCondLst>
                                  <p:iterate type="lt">
                                    <p:tmPct val="0"/>
                                  </p:iterate>
                                  <p:childTnLst>
                                    <p:set>
                                      <p:cBhvr additive="repl">
                                        <p:cTn id="22" dur="1" fill="hold">
                                          <p:stCondLst>
                                            <p:cond delay="0"/>
                                          </p:stCondLst>
                                        </p:cTn>
                                        <p:tgtEl>
                                          <p:spTgt spid="104465"/>
                                        </p:tgtEl>
                                        <p:attrNameLst>
                                          <p:attrName>style.visibility</p:attrName>
                                        </p:attrNameLst>
                                      </p:cBhvr>
                                      <p:to>
                                        <p:strVal val="visible"/>
                                      </p:to>
                                    </p:set>
                                    <p:animEffect transition="in" filter="fade">
                                      <p:cBhvr additive="repl">
                                        <p:cTn id="23" dur="1247" decel="100000"/>
                                        <p:tgtEl>
                                          <p:spTgt spid="104465"/>
                                        </p:tgtEl>
                                      </p:cBhvr>
                                    </p:animEffect>
                                    <p:animScale>
                                      <p:cBhvr additive="repl">
                                        <p:cTn id="24" dur="1247" decel="100000" fill="hold"/>
                                        <p:tgtEl>
                                          <p:spTgt spid="104465"/>
                                        </p:tgtEl>
                                        <p:attrNameLst>
                                          <p:attrName>transform</p:attrName>
                                        </p:attrNameLst>
                                      </p:cBhvr>
                                      <p:from x="10000" y="10000"/>
                                      <p:to x="200000" y="450000"/>
                                    </p:animScale>
                                    <p:animScale>
                                      <p:cBhvr additive="repl">
                                        <p:cTn id="25" dur="2000" accel="100000" fill="hold">
                                          <p:stCondLst>
                                            <p:cond delay="0"/>
                                          </p:stCondLst>
                                        </p:cTn>
                                        <p:tgtEl>
                                          <p:spTgt spid="104465"/>
                                        </p:tgtEl>
                                        <p:attrNameLst>
                                          <p:attrName>transform</p:attrName>
                                        </p:attrNameLst>
                                      </p:cBhvr>
                                      <p:from x="200000" y="450000"/>
                                      <p:to x="100000" y="100000"/>
                                    </p:animScale>
                                    <p:set>
                                      <p:cBhvr additive="repl">
                                        <p:cTn id="26" dur="1247" fill="hold"/>
                                        <p:tgtEl>
                                          <p:spTgt spid="104465"/>
                                        </p:tgtEl>
                                        <p:attrNameLst>
                                          <p:attrName>ppt_x</p:attrName>
                                        </p:attrNameLst>
                                      </p:cBhvr>
                                      <p:to>
                                        <p:strVal val="(0.5)"/>
                                      </p:to>
                                    </p:set>
                                    <p:anim from="(0.5)" to="(#ppt_x)" calcmode="lin" valueType="num">
                                      <p:cBhvr additive="repl">
                                        <p:cTn id="27" dur="2000" accel="100000" fill="hold">
                                          <p:stCondLst>
                                            <p:cond delay="0"/>
                                          </p:stCondLst>
                                        </p:cTn>
                                        <p:tgtEl>
                                          <p:spTgt spid="104465"/>
                                        </p:tgtEl>
                                        <p:attrNameLst>
                                          <p:attrName>ppt_x</p:attrName>
                                        </p:attrNameLst>
                                      </p:cBhvr>
                                    </p:anim>
                                    <p:set>
                                      <p:cBhvr additive="repl">
                                        <p:cTn id="28" dur="1247" fill="hold"/>
                                        <p:tgtEl>
                                          <p:spTgt spid="104465"/>
                                        </p:tgtEl>
                                        <p:attrNameLst>
                                          <p:attrName>ppt_y</p:attrName>
                                        </p:attrNameLst>
                                      </p:cBhvr>
                                      <p:to>
                                        <p:strVal val="(#ppt_y+0.4)"/>
                                      </p:to>
                                    </p:set>
                                    <p:anim from="(#ppt_y+0.4)" to="(#ppt_y)" calcmode="lin" valueType="num">
                                      <p:cBhvr additive="repl">
                                        <p:cTn id="29" dur="2000" accel="100000" fill="hold">
                                          <p:stCondLst>
                                            <p:cond delay="0"/>
                                          </p:stCondLst>
                                        </p:cTn>
                                        <p:tgtEl>
                                          <p:spTgt spid="104465"/>
                                        </p:tgtEl>
                                        <p:attrNameLst>
                                          <p:attrName>ppt_y</p:attrName>
                                        </p:attrNameLst>
                                      </p:cBhvr>
                                    </p:anim>
                                  </p:childTnLst>
                                </p:cTn>
                              </p:par>
                            </p:childTnLst>
                          </p:cTn>
                        </p:par>
                        <p:par>
                          <p:cTn id="30" fill="hold">
                            <p:stCondLst>
                              <p:cond delay="10000"/>
                            </p:stCondLst>
                            <p:childTnLst>
                              <p:par>
                                <p:cTn id="31" presetID="20" presetClass="exit" presetSubtype="0" fill="hold" nodeType="afterEffect">
                                  <p:stCondLst>
                                    <p:cond delay="0"/>
                                  </p:stCondLst>
                                  <p:iterate type="lt">
                                    <p:tmPct val="0"/>
                                  </p:iterate>
                                  <p:childTnLst>
                                    <p:animEffect transition="out" filter="wedge">
                                      <p:cBhvr>
                                        <p:cTn id="32" dur="2000"/>
                                        <p:tgtEl>
                                          <p:spTgt spid="104465"/>
                                        </p:tgtEl>
                                      </p:cBhvr>
                                    </p:animEffect>
                                    <p:set>
                                      <p:cBhvr>
                                        <p:cTn id="33" dur="1" fill="hold">
                                          <p:stCondLst>
                                            <p:cond delay="1999"/>
                                          </p:stCondLst>
                                        </p:cTn>
                                        <p:tgtEl>
                                          <p:spTgt spid="104465"/>
                                        </p:tgtEl>
                                        <p:attrNameLst>
                                          <p:attrName>style.visibility</p:attrName>
                                        </p:attrNameLst>
                                      </p:cBhvr>
                                      <p:to>
                                        <p:strVal val="hidden"/>
                                      </p:to>
                                    </p:set>
                                  </p:childTnLst>
                                </p:cTn>
                              </p:par>
                            </p:childTnLst>
                          </p:cTn>
                        </p:par>
                        <p:par>
                          <p:cTn id="34" fill="hold">
                            <p:stCondLst>
                              <p:cond delay="12000"/>
                            </p:stCondLst>
                            <p:childTnLst>
                              <p:par>
                                <p:cTn id="35" presetID="23" presetClass="entr" presetSubtype="16" fill="hold" nodeType="afterEffect">
                                  <p:stCondLst>
                                    <p:cond delay="0"/>
                                  </p:stCondLst>
                                  <p:childTnLst>
                                    <p:set>
                                      <p:cBhvr additive="repl">
                                        <p:cTn id="36" dur="1" fill="hold">
                                          <p:stCondLst>
                                            <p:cond delay="0"/>
                                          </p:stCondLst>
                                        </p:cTn>
                                        <p:tgtEl>
                                          <p:spTgt spid="104464"/>
                                        </p:tgtEl>
                                        <p:attrNameLst>
                                          <p:attrName>style.visibility</p:attrName>
                                        </p:attrNameLst>
                                      </p:cBhvr>
                                      <p:to>
                                        <p:strVal val="visible"/>
                                      </p:to>
                                    </p:set>
                                    <p:anim calcmode="lin" valueType="num">
                                      <p:cBhvr additive="repl">
                                        <p:cTn id="37" dur="2000" fill="hold"/>
                                        <p:tgtEl>
                                          <p:spTgt spid="104464"/>
                                        </p:tgtEl>
                                        <p:attrNameLst>
                                          <p:attrName>ppt_w</p:attrName>
                                        </p:attrNameLst>
                                      </p:cBhvr>
                                      <p:tavLst>
                                        <p:tav tm="100000">
                                          <p:val>
                                            <p:strVal val="0"/>
                                          </p:val>
                                        </p:tav>
                                        <p:tav tm="100000">
                                          <p:val>
                                            <p:strVal val="#ppt_w"/>
                                          </p:val>
                                        </p:tav>
                                      </p:tavLst>
                                    </p:anim>
                                    <p:anim calcmode="lin" valueType="num">
                                      <p:cBhvr additive="repl">
                                        <p:cTn id="38" dur="2000" fill="hold"/>
                                        <p:tgtEl>
                                          <p:spTgt spid="104464"/>
                                        </p:tgtEl>
                                        <p:attrNameLst>
                                          <p:attrName>ppt_h</p:attrName>
                                        </p:attrNameLst>
                                      </p:cBhvr>
                                      <p:tavLst>
                                        <p:tav tm="100000">
                                          <p:val>
                                            <p:strVal val="0"/>
                                          </p:val>
                                        </p:tav>
                                        <p:tav tm="100000">
                                          <p:val>
                                            <p:strVal val="#ppt_h"/>
                                          </p:val>
                                        </p:tav>
                                      </p:tavLst>
                                    </p:anim>
                                  </p:childTnLst>
                                </p:cTn>
                              </p:par>
                            </p:childTnLst>
                          </p:cTn>
                        </p:par>
                        <p:par>
                          <p:cTn id="39" fill="hold">
                            <p:stCondLst>
                              <p:cond delay="14000"/>
                            </p:stCondLst>
                            <p:childTnLst>
                              <p:par>
                                <p:cTn id="40" presetID="8" presetClass="exit" presetSubtype="16" fill="hold" nodeType="afterEffect">
                                  <p:stCondLst>
                                    <p:cond delay="0"/>
                                  </p:stCondLst>
                                  <p:childTnLst>
                                    <p:animEffect transition="out" filter="diamond(in)">
                                      <p:cBhvr>
                                        <p:cTn id="41" dur="2000"/>
                                        <p:tgtEl>
                                          <p:spTgt spid="104464"/>
                                        </p:tgtEl>
                                      </p:cBhvr>
                                    </p:animEffect>
                                    <p:set>
                                      <p:cBhvr>
                                        <p:cTn id="42" dur="1" fill="hold">
                                          <p:stCondLst>
                                            <p:cond delay="1999"/>
                                          </p:stCondLst>
                                        </p:cTn>
                                        <p:tgtEl>
                                          <p:spTgt spid="104464"/>
                                        </p:tgtEl>
                                        <p:attrNameLst>
                                          <p:attrName>style.visibility</p:attrName>
                                        </p:attrNameLst>
                                      </p:cBhvr>
                                      <p:to>
                                        <p:strVal val="hidden"/>
                                      </p:to>
                                    </p:set>
                                  </p:childTnLst>
                                </p:cTn>
                              </p:par>
                            </p:childTnLst>
                          </p:cTn>
                        </p:par>
                        <p:par>
                          <p:cTn id="43" fill="hold">
                            <p:stCondLst>
                              <p:cond delay="16000"/>
                            </p:stCondLst>
                            <p:childTnLst>
                              <p:par>
                                <p:cTn id="44" presetID="55" presetClass="entr" fill="hold" nodeType="afterEffect">
                                  <p:stCondLst>
                                    <p:cond delay="0"/>
                                  </p:stCondLst>
                                  <p:childTnLst>
                                    <p:set>
                                      <p:cBhvr additive="repl">
                                        <p:cTn id="45" dur="1" fill="hold">
                                          <p:stCondLst>
                                            <p:cond delay="0"/>
                                          </p:stCondLst>
                                        </p:cTn>
                                        <p:tgtEl>
                                          <p:spTgt spid="104463"/>
                                        </p:tgtEl>
                                        <p:attrNameLst>
                                          <p:attrName>style.visibility</p:attrName>
                                        </p:attrNameLst>
                                      </p:cBhvr>
                                      <p:to>
                                        <p:strVal val="visible"/>
                                      </p:to>
                                    </p:set>
                                    <p:anim calcmode="lin" valueType="num">
                                      <p:cBhvr additive="repl">
                                        <p:cTn id="46" dur="2000" fill="hold"/>
                                        <p:tgtEl>
                                          <p:spTgt spid="104463"/>
                                        </p:tgtEl>
                                        <p:attrNameLst>
                                          <p:attrName>ppt_w</p:attrName>
                                        </p:attrNameLst>
                                      </p:cBhvr>
                                      <p:tavLst>
                                        <p:tav tm="100000">
                                          <p:val>
                                            <p:strVal val="#ppt_w*0.70"/>
                                          </p:val>
                                        </p:tav>
                                        <p:tav tm="100000">
                                          <p:val>
                                            <p:strVal val="#ppt_w"/>
                                          </p:val>
                                        </p:tav>
                                      </p:tavLst>
                                    </p:anim>
                                    <p:anim calcmode="lin" valueType="num">
                                      <p:cBhvr additive="repl">
                                        <p:cTn id="47" dur="2000" fill="hold"/>
                                        <p:tgtEl>
                                          <p:spTgt spid="104463"/>
                                        </p:tgtEl>
                                        <p:attrNameLst>
                                          <p:attrName>ppt_h</p:attrName>
                                        </p:attrNameLst>
                                      </p:cBhvr>
                                      <p:tavLst>
                                        <p:tav tm="100000">
                                          <p:val>
                                            <p:strVal val="#ppt_h"/>
                                          </p:val>
                                        </p:tav>
                                        <p:tav tm="100000">
                                          <p:val>
                                            <p:strVal val="#ppt_h"/>
                                          </p:val>
                                        </p:tav>
                                      </p:tavLst>
                                    </p:anim>
                                    <p:animEffect transition="in" filter="fade">
                                      <p:cBhvr additive="repl">
                                        <p:cTn id="48" dur="2000"/>
                                        <p:tgtEl>
                                          <p:spTgt spid="104463"/>
                                        </p:tgtEl>
                                      </p:cBhvr>
                                    </p:animEffect>
                                  </p:childTnLst>
                                </p:cTn>
                              </p:par>
                            </p:childTnLst>
                          </p:cTn>
                        </p:par>
                        <p:par>
                          <p:cTn id="49" fill="hold">
                            <p:stCondLst>
                              <p:cond delay="18000"/>
                            </p:stCondLst>
                            <p:childTnLst>
                              <p:par>
                                <p:cTn id="50" presetID="5" presetClass="exit" presetSubtype="10" fill="hold" nodeType="afterEffect">
                                  <p:stCondLst>
                                    <p:cond delay="0"/>
                                  </p:stCondLst>
                                  <p:childTnLst>
                                    <p:animEffect transition="out" filter="checkerboard(across)">
                                      <p:cBhvr>
                                        <p:cTn id="51" dur="2000"/>
                                        <p:tgtEl>
                                          <p:spTgt spid="104463"/>
                                        </p:tgtEl>
                                      </p:cBhvr>
                                    </p:animEffect>
                                    <p:set>
                                      <p:cBhvr>
                                        <p:cTn id="52" dur="1" fill="hold">
                                          <p:stCondLst>
                                            <p:cond delay="1999"/>
                                          </p:stCondLst>
                                        </p:cTn>
                                        <p:tgtEl>
                                          <p:spTgt spid="104463"/>
                                        </p:tgtEl>
                                        <p:attrNameLst>
                                          <p:attrName>style.visibility</p:attrName>
                                        </p:attrNameLst>
                                      </p:cBhvr>
                                      <p:to>
                                        <p:strVal val="hidden"/>
                                      </p:to>
                                    </p:set>
                                  </p:childTnLst>
                                </p:cTn>
                              </p:par>
                            </p:childTnLst>
                          </p:cTn>
                        </p:par>
                        <p:par>
                          <p:cTn id="53" fill="hold">
                            <p:stCondLst>
                              <p:cond delay="20000"/>
                            </p:stCondLst>
                            <p:childTnLst>
                              <p:par>
                                <p:cTn id="54" presetID="21" presetClass="entr" presetSubtype="4" fill="hold" nodeType="afterEffect">
                                  <p:stCondLst>
                                    <p:cond delay="0"/>
                                  </p:stCondLst>
                                  <p:childTnLst>
                                    <p:set>
                                      <p:cBhvr additive="repl">
                                        <p:cTn id="55" dur="1" fill="hold">
                                          <p:stCondLst>
                                            <p:cond delay="0"/>
                                          </p:stCondLst>
                                        </p:cTn>
                                        <p:tgtEl>
                                          <p:spTgt spid="104456"/>
                                        </p:tgtEl>
                                        <p:attrNameLst>
                                          <p:attrName>style.visibility</p:attrName>
                                        </p:attrNameLst>
                                      </p:cBhvr>
                                      <p:to>
                                        <p:strVal val="visible"/>
                                      </p:to>
                                    </p:set>
                                    <p:animEffect transition="in" filter="wheel(4)">
                                      <p:cBhvr additive="repl">
                                        <p:cTn id="56" dur="3000"/>
                                        <p:tgtEl>
                                          <p:spTgt spid="104456"/>
                                        </p:tgtEl>
                                      </p:cBhvr>
                                    </p:animEffect>
                                  </p:childTnLst>
                                </p:cTn>
                              </p:par>
                            </p:childTnLst>
                          </p:cTn>
                        </p:par>
                        <p:par>
                          <p:cTn id="57" fill="hold">
                            <p:stCondLst>
                              <p:cond delay="23000"/>
                            </p:stCondLst>
                            <p:childTnLst>
                              <p:par>
                                <p:cTn id="58" presetID="53" presetClass="exit" presetSubtype="0" fill="hold" nodeType="afterEffect">
                                  <p:stCondLst>
                                    <p:cond delay="0"/>
                                  </p:stCondLst>
                                  <p:childTnLst>
                                    <p:anim calcmode="lin" valueType="num">
                                      <p:cBhvr>
                                        <p:cTn id="59" dur="2000"/>
                                        <p:tgtEl>
                                          <p:spTgt spid="104456"/>
                                        </p:tgtEl>
                                        <p:attrNameLst>
                                          <p:attrName>ppt_w</p:attrName>
                                        </p:attrNameLst>
                                      </p:cBhvr>
                                      <p:tavLst>
                                        <p:tav tm="0">
                                          <p:val>
                                            <p:strVal val="ppt_w"/>
                                          </p:val>
                                        </p:tav>
                                        <p:tav tm="100000">
                                          <p:val>
                                            <p:fltVal val="0"/>
                                          </p:val>
                                        </p:tav>
                                      </p:tavLst>
                                    </p:anim>
                                    <p:anim calcmode="lin" valueType="num">
                                      <p:cBhvr>
                                        <p:cTn id="60" dur="2000"/>
                                        <p:tgtEl>
                                          <p:spTgt spid="104456"/>
                                        </p:tgtEl>
                                        <p:attrNameLst>
                                          <p:attrName>ppt_h</p:attrName>
                                        </p:attrNameLst>
                                      </p:cBhvr>
                                      <p:tavLst>
                                        <p:tav tm="0">
                                          <p:val>
                                            <p:strVal val="ppt_h"/>
                                          </p:val>
                                        </p:tav>
                                        <p:tav tm="100000">
                                          <p:val>
                                            <p:fltVal val="0"/>
                                          </p:val>
                                        </p:tav>
                                      </p:tavLst>
                                    </p:anim>
                                    <p:animEffect transition="out" filter="fade">
                                      <p:cBhvr>
                                        <p:cTn id="61" dur="2000"/>
                                        <p:tgtEl>
                                          <p:spTgt spid="104456"/>
                                        </p:tgtEl>
                                      </p:cBhvr>
                                    </p:animEffect>
                                    <p:set>
                                      <p:cBhvr>
                                        <p:cTn id="62" dur="1" fill="hold">
                                          <p:stCondLst>
                                            <p:cond delay="1999"/>
                                          </p:stCondLst>
                                        </p:cTn>
                                        <p:tgtEl>
                                          <p:spTgt spid="1044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4" name="Picture 6"/>
          <p:cNvPicPr>
            <a:picLocks noChangeAspect="1" noChangeArrowheads="1"/>
          </p:cNvPicPr>
          <p:nvPr/>
        </p:nvPicPr>
        <p:blipFill>
          <a:blip r:embed="rId2"/>
          <a:srcRect/>
          <a:stretch>
            <a:fillRect/>
          </a:stretch>
        </p:blipFill>
        <p:spPr bwMode="auto">
          <a:xfrm>
            <a:off x="5211763" y="0"/>
            <a:ext cx="5761037" cy="3505200"/>
          </a:xfrm>
          <a:prstGeom prst="rect">
            <a:avLst/>
          </a:prstGeom>
          <a:noFill/>
          <a:ln w="9525">
            <a:noFill/>
            <a:round/>
            <a:headEnd/>
            <a:tailEnd/>
          </a:ln>
        </p:spPr>
      </p:pic>
      <p:pic>
        <p:nvPicPr>
          <p:cNvPr id="104455" name="Picture 7"/>
          <p:cNvPicPr>
            <a:picLocks noChangeAspect="1" noChangeArrowheads="1"/>
          </p:cNvPicPr>
          <p:nvPr/>
        </p:nvPicPr>
        <p:blipFill>
          <a:blip r:embed="rId3"/>
          <a:srcRect/>
          <a:stretch>
            <a:fillRect/>
          </a:stretch>
        </p:blipFill>
        <p:spPr bwMode="auto">
          <a:xfrm>
            <a:off x="0" y="0"/>
            <a:ext cx="5211763" cy="3505200"/>
          </a:xfrm>
          <a:prstGeom prst="rect">
            <a:avLst/>
          </a:prstGeom>
          <a:noFill/>
          <a:ln w="9525">
            <a:noFill/>
            <a:round/>
            <a:headEnd/>
            <a:tailEnd/>
          </a:ln>
        </p:spPr>
      </p:pic>
      <p:pic>
        <p:nvPicPr>
          <p:cNvPr id="104453" name="Picture 5"/>
          <p:cNvPicPr>
            <a:picLocks noChangeAspect="1" noChangeArrowheads="1"/>
          </p:cNvPicPr>
          <p:nvPr/>
        </p:nvPicPr>
        <p:blipFill>
          <a:blip r:embed="rId4"/>
          <a:srcRect/>
          <a:stretch>
            <a:fillRect/>
          </a:stretch>
        </p:blipFill>
        <p:spPr bwMode="auto">
          <a:xfrm>
            <a:off x="0" y="3276600"/>
            <a:ext cx="5303838" cy="3581400"/>
          </a:xfrm>
          <a:prstGeom prst="rect">
            <a:avLst/>
          </a:prstGeom>
          <a:noFill/>
          <a:ln w="9525">
            <a:noFill/>
            <a:round/>
            <a:headEnd/>
            <a:tailEnd/>
          </a:ln>
        </p:spPr>
      </p:pic>
      <p:pic>
        <p:nvPicPr>
          <p:cNvPr id="104452" name="Picture 4"/>
          <p:cNvPicPr>
            <a:picLocks noChangeAspect="1" noChangeArrowheads="1"/>
          </p:cNvPicPr>
          <p:nvPr/>
        </p:nvPicPr>
        <p:blipFill>
          <a:blip r:embed="rId5"/>
          <a:srcRect/>
          <a:stretch>
            <a:fillRect/>
          </a:stretch>
        </p:blipFill>
        <p:spPr bwMode="auto">
          <a:xfrm>
            <a:off x="5486400" y="3352800"/>
            <a:ext cx="5486400" cy="3505200"/>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4454"/>
                                        </p:tgtEl>
                                        <p:attrNameLst>
                                          <p:attrName>style.visibility</p:attrName>
                                        </p:attrNameLst>
                                      </p:cBhvr>
                                      <p:to>
                                        <p:strVal val="visible"/>
                                      </p:to>
                                    </p:set>
                                    <p:animEffect transition="in" filter="wipe(down)">
                                      <p:cBhvr>
                                        <p:cTn id="7" dur="2000"/>
                                        <p:tgtEl>
                                          <p:spTgt spid="104454"/>
                                        </p:tgtEl>
                                      </p:cBhvr>
                                    </p:animEffect>
                                  </p:childTnLst>
                                </p:cTn>
                              </p:par>
                            </p:childTnLst>
                          </p:cTn>
                        </p:par>
                        <p:par>
                          <p:cTn id="8" fill="hold">
                            <p:stCondLst>
                              <p:cond delay="2000"/>
                            </p:stCondLst>
                            <p:childTnLst>
                              <p:par>
                                <p:cTn id="9" presetID="4" presetClass="exit" presetSubtype="16" fill="hold" nodeType="afterEffect">
                                  <p:stCondLst>
                                    <p:cond delay="0"/>
                                  </p:stCondLst>
                                  <p:childTnLst>
                                    <p:animEffect transition="out" filter="box(in)">
                                      <p:cBhvr>
                                        <p:cTn id="10" dur="3000"/>
                                        <p:tgtEl>
                                          <p:spTgt spid="104454"/>
                                        </p:tgtEl>
                                      </p:cBhvr>
                                    </p:animEffect>
                                    <p:set>
                                      <p:cBhvr>
                                        <p:cTn id="11" dur="1" fill="hold">
                                          <p:stCondLst>
                                            <p:cond delay="2999"/>
                                          </p:stCondLst>
                                        </p:cTn>
                                        <p:tgtEl>
                                          <p:spTgt spid="104454"/>
                                        </p:tgtEl>
                                        <p:attrNameLst>
                                          <p:attrName>style.visibility</p:attrName>
                                        </p:attrNameLst>
                                      </p:cBhvr>
                                      <p:to>
                                        <p:strVal val="hidden"/>
                                      </p:to>
                                    </p:set>
                                  </p:childTnLst>
                                </p:cTn>
                              </p:par>
                            </p:childTnLst>
                          </p:cTn>
                        </p:par>
                        <p:par>
                          <p:cTn id="12" fill="hold">
                            <p:stCondLst>
                              <p:cond delay="5000"/>
                            </p:stCondLst>
                            <p:childTnLst>
                              <p:par>
                                <p:cTn id="13" presetID="55" presetClass="entr" fill="hold" nodeType="afterEffect">
                                  <p:stCondLst>
                                    <p:cond delay="0"/>
                                  </p:stCondLst>
                                  <p:childTnLst>
                                    <p:set>
                                      <p:cBhvr additive="repl">
                                        <p:cTn id="14" dur="1" fill="hold">
                                          <p:stCondLst>
                                            <p:cond delay="0"/>
                                          </p:stCondLst>
                                        </p:cTn>
                                        <p:tgtEl>
                                          <p:spTgt spid="104455"/>
                                        </p:tgtEl>
                                        <p:attrNameLst>
                                          <p:attrName>style.visibility</p:attrName>
                                        </p:attrNameLst>
                                      </p:cBhvr>
                                      <p:to>
                                        <p:strVal val="visible"/>
                                      </p:to>
                                    </p:set>
                                    <p:anim calcmode="lin" valueType="num">
                                      <p:cBhvr additive="repl">
                                        <p:cTn id="15" dur="3000" fill="hold"/>
                                        <p:tgtEl>
                                          <p:spTgt spid="104455"/>
                                        </p:tgtEl>
                                        <p:attrNameLst>
                                          <p:attrName>ppt_w</p:attrName>
                                        </p:attrNameLst>
                                      </p:cBhvr>
                                      <p:tavLst>
                                        <p:tav tm="100000">
                                          <p:val>
                                            <p:strVal val="#ppt_w*0.70"/>
                                          </p:val>
                                        </p:tav>
                                        <p:tav tm="100000">
                                          <p:val>
                                            <p:strVal val="#ppt_w"/>
                                          </p:val>
                                        </p:tav>
                                      </p:tavLst>
                                    </p:anim>
                                    <p:anim calcmode="lin" valueType="num">
                                      <p:cBhvr additive="repl">
                                        <p:cTn id="16" dur="3000" fill="hold"/>
                                        <p:tgtEl>
                                          <p:spTgt spid="104455"/>
                                        </p:tgtEl>
                                        <p:attrNameLst>
                                          <p:attrName>ppt_h</p:attrName>
                                        </p:attrNameLst>
                                      </p:cBhvr>
                                      <p:tavLst>
                                        <p:tav tm="100000">
                                          <p:val>
                                            <p:strVal val="#ppt_h"/>
                                          </p:val>
                                        </p:tav>
                                        <p:tav tm="100000">
                                          <p:val>
                                            <p:strVal val="#ppt_h"/>
                                          </p:val>
                                        </p:tav>
                                      </p:tavLst>
                                    </p:anim>
                                    <p:animEffect transition="in" filter="fade">
                                      <p:cBhvr additive="repl">
                                        <p:cTn id="17" dur="3000"/>
                                        <p:tgtEl>
                                          <p:spTgt spid="104455"/>
                                        </p:tgtEl>
                                      </p:cBhvr>
                                    </p:animEffect>
                                  </p:childTnLst>
                                </p:cTn>
                              </p:par>
                            </p:childTnLst>
                          </p:cTn>
                        </p:par>
                        <p:par>
                          <p:cTn id="18" fill="hold">
                            <p:stCondLst>
                              <p:cond delay="8000"/>
                            </p:stCondLst>
                            <p:childTnLst>
                              <p:par>
                                <p:cTn id="19" presetID="21" presetClass="exit" presetSubtype="4" fill="hold" nodeType="afterEffect">
                                  <p:stCondLst>
                                    <p:cond delay="0"/>
                                  </p:stCondLst>
                                  <p:childTnLst>
                                    <p:animEffect transition="out" filter="wheel(4)">
                                      <p:cBhvr>
                                        <p:cTn id="20" dur="2000"/>
                                        <p:tgtEl>
                                          <p:spTgt spid="104455"/>
                                        </p:tgtEl>
                                      </p:cBhvr>
                                    </p:animEffect>
                                    <p:set>
                                      <p:cBhvr>
                                        <p:cTn id="21" dur="1" fill="hold">
                                          <p:stCondLst>
                                            <p:cond delay="1999"/>
                                          </p:stCondLst>
                                        </p:cTn>
                                        <p:tgtEl>
                                          <p:spTgt spid="104455"/>
                                        </p:tgtEl>
                                        <p:attrNameLst>
                                          <p:attrName>style.visibility</p:attrName>
                                        </p:attrNameLst>
                                      </p:cBhvr>
                                      <p:to>
                                        <p:strVal val="hidden"/>
                                      </p:to>
                                    </p:set>
                                  </p:childTnLst>
                                </p:cTn>
                              </p:par>
                            </p:childTnLst>
                          </p:cTn>
                        </p:par>
                        <p:par>
                          <p:cTn id="22" fill="hold">
                            <p:stCondLst>
                              <p:cond delay="10000"/>
                            </p:stCondLst>
                            <p:childTnLst>
                              <p:par>
                                <p:cTn id="23" presetID="8" presetClass="entr" presetSubtype="16" fill="hold" nodeType="afterEffect">
                                  <p:stCondLst>
                                    <p:cond delay="0"/>
                                  </p:stCondLst>
                                  <p:childTnLst>
                                    <p:set>
                                      <p:cBhvr>
                                        <p:cTn id="24" dur="1" fill="hold">
                                          <p:stCondLst>
                                            <p:cond delay="0"/>
                                          </p:stCondLst>
                                        </p:cTn>
                                        <p:tgtEl>
                                          <p:spTgt spid="104453"/>
                                        </p:tgtEl>
                                        <p:attrNameLst>
                                          <p:attrName>style.visibility</p:attrName>
                                        </p:attrNameLst>
                                      </p:cBhvr>
                                      <p:to>
                                        <p:strVal val="visible"/>
                                      </p:to>
                                    </p:set>
                                    <p:animEffect transition="in" filter="diamond(in)">
                                      <p:cBhvr>
                                        <p:cTn id="25" dur="2000"/>
                                        <p:tgtEl>
                                          <p:spTgt spid="104453"/>
                                        </p:tgtEl>
                                      </p:cBhvr>
                                    </p:animEffect>
                                  </p:childTnLst>
                                </p:cTn>
                              </p:par>
                            </p:childTnLst>
                          </p:cTn>
                        </p:par>
                        <p:par>
                          <p:cTn id="26" fill="hold">
                            <p:stCondLst>
                              <p:cond delay="12000"/>
                            </p:stCondLst>
                            <p:childTnLst>
                              <p:par>
                                <p:cTn id="27" presetID="2" presetClass="exit" presetSubtype="4" fill="hold" nodeType="afterEffect">
                                  <p:stCondLst>
                                    <p:cond delay="0"/>
                                  </p:stCondLst>
                                  <p:childTnLst>
                                    <p:anim calcmode="lin" valueType="num">
                                      <p:cBhvr additive="base">
                                        <p:cTn id="28" dur="3000"/>
                                        <p:tgtEl>
                                          <p:spTgt spid="104453"/>
                                        </p:tgtEl>
                                        <p:attrNameLst>
                                          <p:attrName>ppt_x</p:attrName>
                                        </p:attrNameLst>
                                      </p:cBhvr>
                                      <p:tavLst>
                                        <p:tav tm="0">
                                          <p:val>
                                            <p:strVal val="ppt_x"/>
                                          </p:val>
                                        </p:tav>
                                        <p:tav tm="100000">
                                          <p:val>
                                            <p:strVal val="ppt_x"/>
                                          </p:val>
                                        </p:tav>
                                      </p:tavLst>
                                    </p:anim>
                                    <p:anim calcmode="lin" valueType="num">
                                      <p:cBhvr additive="base">
                                        <p:cTn id="29" dur="3000"/>
                                        <p:tgtEl>
                                          <p:spTgt spid="104453"/>
                                        </p:tgtEl>
                                        <p:attrNameLst>
                                          <p:attrName>ppt_y</p:attrName>
                                        </p:attrNameLst>
                                      </p:cBhvr>
                                      <p:tavLst>
                                        <p:tav tm="0">
                                          <p:val>
                                            <p:strVal val="ppt_y"/>
                                          </p:val>
                                        </p:tav>
                                        <p:tav tm="100000">
                                          <p:val>
                                            <p:strVal val="1+ppt_h/2"/>
                                          </p:val>
                                        </p:tav>
                                      </p:tavLst>
                                    </p:anim>
                                    <p:set>
                                      <p:cBhvr>
                                        <p:cTn id="30" dur="1" fill="hold">
                                          <p:stCondLst>
                                            <p:cond delay="2999"/>
                                          </p:stCondLst>
                                        </p:cTn>
                                        <p:tgtEl>
                                          <p:spTgt spid="104453"/>
                                        </p:tgtEl>
                                        <p:attrNameLst>
                                          <p:attrName>style.visibility</p:attrName>
                                        </p:attrNameLst>
                                      </p:cBhvr>
                                      <p:to>
                                        <p:strVal val="hidden"/>
                                      </p:to>
                                    </p:set>
                                  </p:childTnLst>
                                </p:cTn>
                              </p:par>
                              <p:par>
                                <p:cTn id="31" presetID="20" presetClass="entr" presetSubtype="0" fill="hold" nodeType="withEffect">
                                  <p:stCondLst>
                                    <p:cond delay="0"/>
                                  </p:stCondLst>
                                  <p:childTnLst>
                                    <p:set>
                                      <p:cBhvr>
                                        <p:cTn id="32" dur="1" fill="hold">
                                          <p:stCondLst>
                                            <p:cond delay="0"/>
                                          </p:stCondLst>
                                        </p:cTn>
                                        <p:tgtEl>
                                          <p:spTgt spid="104452"/>
                                        </p:tgtEl>
                                        <p:attrNameLst>
                                          <p:attrName>style.visibility</p:attrName>
                                        </p:attrNameLst>
                                      </p:cBhvr>
                                      <p:to>
                                        <p:strVal val="visible"/>
                                      </p:to>
                                    </p:set>
                                    <p:animEffect transition="in" filter="wedge">
                                      <p:cBhvr>
                                        <p:cTn id="33" dur="2000"/>
                                        <p:tgtEl>
                                          <p:spTgt spid="104452"/>
                                        </p:tgtEl>
                                      </p:cBhvr>
                                    </p:animEffect>
                                  </p:childTnLst>
                                </p:cTn>
                              </p:par>
                            </p:childTnLst>
                          </p:cTn>
                        </p:par>
                        <p:par>
                          <p:cTn id="34" fill="hold">
                            <p:stCondLst>
                              <p:cond delay="15000"/>
                            </p:stCondLst>
                            <p:childTnLst>
                              <p:par>
                                <p:cTn id="35" presetID="53" presetClass="exit" presetSubtype="0" fill="hold" nodeType="afterEffect">
                                  <p:stCondLst>
                                    <p:cond delay="0"/>
                                  </p:stCondLst>
                                  <p:childTnLst>
                                    <p:anim calcmode="lin" valueType="num">
                                      <p:cBhvr>
                                        <p:cTn id="36" dur="3000"/>
                                        <p:tgtEl>
                                          <p:spTgt spid="104452"/>
                                        </p:tgtEl>
                                        <p:attrNameLst>
                                          <p:attrName>ppt_w</p:attrName>
                                        </p:attrNameLst>
                                      </p:cBhvr>
                                      <p:tavLst>
                                        <p:tav tm="0">
                                          <p:val>
                                            <p:strVal val="ppt_w"/>
                                          </p:val>
                                        </p:tav>
                                        <p:tav tm="100000">
                                          <p:val>
                                            <p:fltVal val="0"/>
                                          </p:val>
                                        </p:tav>
                                      </p:tavLst>
                                    </p:anim>
                                    <p:anim calcmode="lin" valueType="num">
                                      <p:cBhvr>
                                        <p:cTn id="37" dur="3000"/>
                                        <p:tgtEl>
                                          <p:spTgt spid="104452"/>
                                        </p:tgtEl>
                                        <p:attrNameLst>
                                          <p:attrName>ppt_h</p:attrName>
                                        </p:attrNameLst>
                                      </p:cBhvr>
                                      <p:tavLst>
                                        <p:tav tm="0">
                                          <p:val>
                                            <p:strVal val="ppt_h"/>
                                          </p:val>
                                        </p:tav>
                                        <p:tav tm="100000">
                                          <p:val>
                                            <p:fltVal val="0"/>
                                          </p:val>
                                        </p:tav>
                                      </p:tavLst>
                                    </p:anim>
                                    <p:animEffect transition="out" filter="fade">
                                      <p:cBhvr>
                                        <p:cTn id="38" dur="3000"/>
                                        <p:tgtEl>
                                          <p:spTgt spid="104452"/>
                                        </p:tgtEl>
                                      </p:cBhvr>
                                    </p:animEffect>
                                    <p:set>
                                      <p:cBhvr>
                                        <p:cTn id="39" dur="1" fill="hold">
                                          <p:stCondLst>
                                            <p:cond delay="2999"/>
                                          </p:stCondLst>
                                        </p:cTn>
                                        <p:tgtEl>
                                          <p:spTgt spid="1044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Text Box 5"/>
          <p:cNvSpPr txBox="1">
            <a:spLocks noChangeArrowheads="1"/>
          </p:cNvSpPr>
          <p:nvPr/>
        </p:nvSpPr>
        <p:spPr bwMode="auto">
          <a:xfrm>
            <a:off x="1447800" y="6019800"/>
            <a:ext cx="3292475" cy="557213"/>
          </a:xfrm>
          <a:prstGeom prst="rect">
            <a:avLst/>
          </a:prstGeom>
          <a:noFill/>
          <a:ln w="9525">
            <a:noFill/>
            <a:miter lim="800000"/>
            <a:headEnd/>
            <a:tailEnd/>
          </a:ln>
        </p:spPr>
        <p:txBody>
          <a:bodyPr lIns="64008" tIns="32004" rIns="64008" bIns="32004">
            <a:spAutoFit/>
          </a:bodyPr>
          <a:lstStyle/>
          <a:p>
            <a:pPr defTabSz="639763">
              <a:spcBef>
                <a:spcPct val="50000"/>
              </a:spcBef>
            </a:pPr>
            <a:r>
              <a:rPr lang="en-US" sz="3200" b="1">
                <a:solidFill>
                  <a:srgbClr val="0000FF"/>
                </a:solidFill>
                <a:latin typeface="Times New Roman" pitchFamily="18" charset="0"/>
              </a:rPr>
              <a:t>Nhanh nhẹn</a:t>
            </a:r>
          </a:p>
        </p:txBody>
      </p:sp>
      <p:sp>
        <p:nvSpPr>
          <p:cNvPr id="92167" name="Text Box 7"/>
          <p:cNvSpPr txBox="1">
            <a:spLocks noChangeArrowheads="1"/>
          </p:cNvSpPr>
          <p:nvPr/>
        </p:nvSpPr>
        <p:spPr bwMode="auto">
          <a:xfrm>
            <a:off x="5562600" y="5811838"/>
            <a:ext cx="5699125" cy="1046162"/>
          </a:xfrm>
          <a:prstGeom prst="rect">
            <a:avLst/>
          </a:prstGeom>
          <a:noFill/>
          <a:ln w="9525">
            <a:noFill/>
            <a:miter lim="800000"/>
            <a:headEnd/>
            <a:tailEnd/>
          </a:ln>
        </p:spPr>
        <p:txBody>
          <a:bodyPr lIns="64008" tIns="32004" rIns="64008" bIns="32004">
            <a:spAutoFit/>
          </a:bodyPr>
          <a:lstStyle/>
          <a:p>
            <a:pPr algn="ctr" defTabSz="639763">
              <a:spcBef>
                <a:spcPct val="50000"/>
              </a:spcBef>
            </a:pPr>
            <a:r>
              <a:rPr lang="en-US" sz="3200" b="1">
                <a:solidFill>
                  <a:srgbClr val="0000FF"/>
                </a:solidFill>
                <a:latin typeface="Times New Roman" pitchFamily="18" charset="0"/>
              </a:rPr>
              <a:t>cường tráng , săn chắc, chắc nịch, lực lưỡng</a:t>
            </a:r>
          </a:p>
        </p:txBody>
      </p:sp>
      <p:pic>
        <p:nvPicPr>
          <p:cNvPr id="12292" name="Picture 12" descr="images303837_201"/>
          <p:cNvPicPr>
            <a:picLocks noChangeAspect="1" noChangeArrowheads="1"/>
          </p:cNvPicPr>
          <p:nvPr/>
        </p:nvPicPr>
        <p:blipFill>
          <a:blip r:embed="rId3"/>
          <a:srcRect l="7800" r="3792"/>
          <a:stretch>
            <a:fillRect/>
          </a:stretch>
        </p:blipFill>
        <p:spPr bwMode="auto">
          <a:xfrm>
            <a:off x="5394325" y="0"/>
            <a:ext cx="5578475" cy="5867400"/>
          </a:xfrm>
          <a:prstGeom prst="rect">
            <a:avLst/>
          </a:prstGeom>
          <a:noFill/>
          <a:ln w="9525">
            <a:noFill/>
            <a:miter lim="800000"/>
            <a:headEnd/>
            <a:tailEnd/>
          </a:ln>
        </p:spPr>
      </p:pic>
      <p:pic>
        <p:nvPicPr>
          <p:cNvPr id="12293" name="Picture 24" descr="IMG_4574"/>
          <p:cNvPicPr>
            <a:picLocks noChangeAspect="1" noChangeArrowheads="1"/>
          </p:cNvPicPr>
          <p:nvPr/>
        </p:nvPicPr>
        <p:blipFill>
          <a:blip r:embed="rId4"/>
          <a:srcRect l="43340" r="9119"/>
          <a:stretch>
            <a:fillRect/>
          </a:stretch>
        </p:blipFill>
        <p:spPr bwMode="auto">
          <a:xfrm>
            <a:off x="0" y="0"/>
            <a:ext cx="5394325" cy="5867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 calcmode="lin" valueType="num">
                                      <p:cBhvr additive="base">
                                        <p:cTn id="7" dur="500" fill="hold"/>
                                        <p:tgtEl>
                                          <p:spTgt spid="92165"/>
                                        </p:tgtEl>
                                        <p:attrNameLst>
                                          <p:attrName>ppt_x</p:attrName>
                                        </p:attrNameLst>
                                      </p:cBhvr>
                                      <p:tavLst>
                                        <p:tav tm="0">
                                          <p:val>
                                            <p:strVal val="#ppt_x"/>
                                          </p:val>
                                        </p:tav>
                                        <p:tav tm="100000">
                                          <p:val>
                                            <p:strVal val="#ppt_x"/>
                                          </p:val>
                                        </p:tav>
                                      </p:tavLst>
                                    </p:anim>
                                    <p:anim calcmode="lin" valueType="num">
                                      <p:cBhvr additive="base">
                                        <p:cTn id="8" dur="500" fill="hold"/>
                                        <p:tgtEl>
                                          <p:spTgt spid="921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2167"/>
                                        </p:tgtEl>
                                        <p:attrNameLst>
                                          <p:attrName>style.visibility</p:attrName>
                                        </p:attrNameLst>
                                      </p:cBhvr>
                                      <p:to>
                                        <p:strVal val="visible"/>
                                      </p:to>
                                    </p:set>
                                    <p:anim calcmode="lin" valueType="num">
                                      <p:cBhvr>
                                        <p:cTn id="13" dur="500" fill="hold"/>
                                        <p:tgtEl>
                                          <p:spTgt spid="921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2167"/>
                                        </p:tgtEl>
                                        <p:attrNameLst>
                                          <p:attrName>ppt_y</p:attrName>
                                        </p:attrNameLst>
                                      </p:cBhvr>
                                      <p:tavLst>
                                        <p:tav tm="0">
                                          <p:val>
                                            <p:strVal val="#ppt_y"/>
                                          </p:val>
                                        </p:tav>
                                        <p:tav tm="100000">
                                          <p:val>
                                            <p:strVal val="#ppt_y"/>
                                          </p:val>
                                        </p:tav>
                                      </p:tavLst>
                                    </p:anim>
                                    <p:anim calcmode="lin" valueType="num">
                                      <p:cBhvr>
                                        <p:cTn id="15" dur="500" fill="hold"/>
                                        <p:tgtEl>
                                          <p:spTgt spid="921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21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P spid="9216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OLETID" val="12520759"/>
  <p:tag name="VIOLETTITLE" val="Tuần 20. MRVT: Sức khoẻ"/>
  <p:tag name="VIOLETLESSON" val="38"/>
  <p:tag name="VIOLETCATID" val="7840645"/>
  <p:tag name="VIOLETSUBJECT" val="Luyện từ và câu 4"/>
  <p:tag name="VIOLETAUTHORID" val="11061733"/>
  <p:tag name="VIOLETAUTHORNAME" val="Nguyễn Thị Mộng Thuỳ"/>
  <p:tag name="VIOLETAUTHORAVATAR" val="no_avatarf.jpg"/>
  <p:tag name="VIOLETAUTHORADDRESS" val=" - quảng trị"/>
  <p:tag name="VIOLETDATE" val="2019-01-15 17:32:07"/>
  <p:tag name="VIOLETHIT" val="53"/>
  <p:tag name="VIOLETLIKE" val="0"/>
  <p:tag name="MMPROD_UIDATA" val="&lt;database version=&quot;7.0&quot;&gt;&lt;object type=&quot;1&quot; unique_id=&quot;10001&quot;&gt;&lt;object type=&quot;2&quot; unique_id=&quot;10002&quot;&gt;&lt;object type=&quot;3&quot; unique_id=&quot;10031&quot;&gt;&lt;property id=&quot;20148&quot; value=&quot;5&quot;/&gt;&lt;property id=&quot;20300&quot; value=&quot;Slide 9&quot;/&gt;&lt;property id=&quot;20307&quot; value=&quot;276&quot;/&gt;&lt;/object&gt;&lt;object type=&quot;3&quot; unique_id=&quot;10126&quot;&gt;&lt;property id=&quot;20148&quot; value=&quot;5&quot;/&gt;&lt;property id=&quot;20300&quot; value=&quot;Slide 2&quot;/&gt;&lt;property id=&quot;20307&quot; value=&quot;317&quot;/&gt;&lt;/object&gt;&lt;object type=&quot;3&quot; unique_id=&quot;10127&quot;&gt;&lt;property id=&quot;20148&quot; value=&quot;5&quot;/&gt;&lt;property id=&quot;20300&quot; value=&quot;Slide 3&quot;/&gt;&lt;property id=&quot;20307&quot; value=&quot;313&quot;/&gt;&lt;/object&gt;&lt;object type=&quot;3&quot; unique_id=&quot;10128&quot;&gt;&lt;property id=&quot;20148&quot; value=&quot;5&quot;/&gt;&lt;property id=&quot;20300&quot; value=&quot;Slide 4&quot;/&gt;&lt;property id=&quot;20307&quot; value=&quot;310&quot;/&gt;&lt;/object&gt;&lt;object type=&quot;3&quot; unique_id=&quot;10129&quot;&gt;&lt;property id=&quot;20148&quot; value=&quot;5&quot;/&gt;&lt;property id=&quot;20300&quot; value=&quot;Slide 5&quot;/&gt;&lt;property id=&quot;20307&quot; value=&quot;308&quot;/&gt;&lt;/object&gt;&lt;object type=&quot;3&quot; unique_id=&quot;10130&quot;&gt;&lt;property id=&quot;20148&quot; value=&quot;5&quot;/&gt;&lt;property id=&quot;20300&quot; value=&quot;Slide 6&quot;/&gt;&lt;property id=&quot;20307&quot; value=&quot;293&quot;/&gt;&lt;/object&gt;&lt;object type=&quot;3&quot; unique_id=&quot;10131&quot;&gt;&lt;property id=&quot;20148&quot; value=&quot;5&quot;/&gt;&lt;property id=&quot;20300&quot; value=&quot;Slide 7&quot;/&gt;&lt;property id=&quot;20307&quot; value=&quot;307&quot;/&gt;&lt;/object&gt;&lt;object type=&quot;3&quot; unique_id=&quot;10132&quot;&gt;&lt;property id=&quot;20148&quot; value=&quot;5&quot;/&gt;&lt;property id=&quot;20300&quot; value=&quot;Slide 8&quot;/&gt;&lt;property id=&quot;20307&quot; value=&quot;311&quot;/&gt;&lt;/object&gt;&lt;object type=&quot;3&quot; unique_id=&quot;10133&quot;&gt;&lt;property id=&quot;20148&quot; value=&quot;5&quot;/&gt;&lt;property id=&quot;20300&quot; value=&quot;Slide 10&quot;/&gt;&lt;property id=&quot;20307&quot; value=&quot;292&quot;/&gt;&lt;/object&gt;&lt;object type=&quot;3&quot; unique_id=&quot;10134&quot;&gt;&lt;property id=&quot;20148&quot; value=&quot;5&quot;/&gt;&lt;property id=&quot;20300&quot; value=&quot;Slide 11&quot;/&gt;&lt;property id=&quot;20307&quot; value=&quot;314&quot;/&gt;&lt;/object&gt;&lt;object type=&quot;3&quot; unique_id=&quot;10135&quot;&gt;&lt;property id=&quot;20148&quot; value=&quot;5&quot;/&gt;&lt;property id=&quot;20300&quot; value=&quot;Slide 12&quot;/&gt;&lt;property id=&quot;20307&quot; value=&quot;286&quot;/&gt;&lt;/object&gt;&lt;object type=&quot;3&quot; unique_id=&quot;10136&quot;&gt;&lt;property id=&quot;20148&quot; value=&quot;5&quot;/&gt;&lt;property id=&quot;20300&quot; value=&quot;Slide 13&quot;/&gt;&lt;property id=&quot;20307&quot; value=&quot;296&quot;/&gt;&lt;/object&gt;&lt;object type=&quot;3&quot; unique_id=&quot;10137&quot;&gt;&lt;property id=&quot;20148&quot; value=&quot;5&quot;/&gt;&lt;property id=&quot;20300&quot; value=&quot;Slide 14&quot;/&gt;&lt;property id=&quot;20307&quot; value=&quot;297&quot;/&gt;&lt;/object&gt;&lt;object type=&quot;3&quot; unique_id=&quot;10138&quot;&gt;&lt;property id=&quot;20148&quot; value=&quot;5&quot;/&gt;&lt;property id=&quot;20300&quot; value=&quot;Slide 15&quot;/&gt;&lt;property id=&quot;20307&quot; value=&quot;298&quot;/&gt;&lt;/object&gt;&lt;object type=&quot;3&quot; unique_id=&quot;10139&quot;&gt;&lt;property id=&quot;20148&quot; value=&quot;5&quot;/&gt;&lt;property id=&quot;20300&quot; value=&quot;Slide 16&quot;/&gt;&lt;property id=&quot;20307&quot; value=&quot;299&quot;/&gt;&lt;/object&gt;&lt;object type=&quot;3&quot; unique_id=&quot;10140&quot;&gt;&lt;property id=&quot;20148&quot; value=&quot;5&quot;/&gt;&lt;property id=&quot;20300&quot; value=&quot;Slide 17&quot;/&gt;&lt;property id=&quot;20307&quot; value=&quot;300&quot;/&gt;&lt;/object&gt;&lt;object type=&quot;3&quot; unique_id=&quot;10141&quot;&gt;&lt;property id=&quot;20148&quot; value=&quot;5&quot;/&gt;&lt;property id=&quot;20300&quot; value=&quot;Slide 18&quot;/&gt;&lt;property id=&quot;20307&quot; value=&quot;301&quot;/&gt;&lt;/object&gt;&lt;object type=&quot;3&quot; unique_id=&quot;10142&quot;&gt;&lt;property id=&quot;20148&quot; value=&quot;5&quot;/&gt;&lt;property id=&quot;20300&quot; value=&quot;Slide 19&quot;/&gt;&lt;property id=&quot;20307&quot; value=&quot;315&quot;/&gt;&lt;/object&gt;&lt;object type=&quot;3&quot; unique_id=&quot;10143&quot;&gt;&lt;property id=&quot;20148&quot; value=&quot;5&quot;/&gt;&lt;property id=&quot;20300&quot; value=&quot;Slide 20&quot;/&gt;&lt;property id=&quot;20307&quot; value=&quot;294&quot;/&gt;&lt;/object&gt;&lt;object type=&quot;3&quot; unique_id=&quot;10144&quot;&gt;&lt;property id=&quot;20148&quot; value=&quot;5&quot;/&gt;&lt;property id=&quot;20300&quot; value=&quot;Slide 21&quot;/&gt;&lt;property id=&quot;20307&quot; value=&quot;303&quot;/&gt;&lt;/object&gt;&lt;object type=&quot;3&quot; unique_id=&quot;10145&quot;&gt;&lt;property id=&quot;20148&quot; value=&quot;5&quot;/&gt;&lt;property id=&quot;20300&quot; value=&quot;Slide 22&quot;/&gt;&lt;property id=&quot;20307&quot; value=&quot;316&quot;/&gt;&lt;/object&gt;&lt;object type=&quot;3&quot; unique_id=&quot;10146&quot;&gt;&lt;property id=&quot;20148&quot; value=&quot;5&quot;/&gt;&lt;property id=&quot;20300&quot; value=&quot;Slide 23&quot;/&gt;&lt;property id=&quot;20307&quot; value=&quot;291&quot;/&gt;&lt;/object&gt;&lt;object type=&quot;3&quot; unique_id=&quot;10147&quot;&gt;&lt;property id=&quot;20148&quot; value=&quot;5&quot;/&gt;&lt;property id=&quot;20300&quot; value=&quot;Slide 24&quot;/&gt;&lt;property id=&quot;20307&quot; value=&quot;288&quot;/&gt;&lt;/object&gt;&lt;object type=&quot;3&quot; unique_id=&quot;10174&quot;&gt;&lt;property id=&quot;20148&quot; value=&quot;5&quot;/&gt;&lt;property id=&quot;20300&quot; value=&quot;Slide 1&quot;/&gt;&lt;property id=&quot;20307&quot; value=&quot;318&quot;/&gt;&lt;/object&gt;&lt;/object&gt;&lt;object type=&quot;8&quot; unique_id=&quot;10030&quot;&gt;&lt;/object&gt;&lt;/object&gt;&lt;/database&gt;"/>
  <p:tag name="SECTOMILLISECCONVERTED" val="1"/>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1677</TotalTime>
  <Words>1052</Words>
  <Application>Microsoft Office PowerPoint</Application>
  <PresentationFormat>Custom</PresentationFormat>
  <Paragraphs>145</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Ocean</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141</cp:revision>
  <dcterms:created xsi:type="dcterms:W3CDTF">2009-01-02T12:40:03Z</dcterms:created>
  <dcterms:modified xsi:type="dcterms:W3CDTF">2019-01-16T05:21:32Z</dcterms:modified>
</cp:coreProperties>
</file>