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sldIdLst>
    <p:sldId id="268" r:id="rId2"/>
    <p:sldId id="258" r:id="rId3"/>
    <p:sldId id="259" r:id="rId4"/>
    <p:sldId id="260" r:id="rId5"/>
    <p:sldId id="265" r:id="rId6"/>
    <p:sldId id="261" r:id="rId7"/>
    <p:sldId id="267" r:id="rId8"/>
    <p:sldId id="264" r:id="rId9"/>
    <p:sldId id="262" r:id="rId10"/>
  </p:sldIdLst>
  <p:sldSz cx="12192000" cy="6858000"/>
  <p:notesSz cx="6858000" cy="9144000"/>
  <p:custDataLst>
    <p:tags r:id="rId11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FF3399"/>
    <a:srgbClr val="DDFFFF"/>
    <a:srgbClr val="F3F3F3"/>
    <a:srgbClr val="FFFFFF"/>
    <a:srgbClr val="D9FFEC"/>
    <a:srgbClr val="75CAFF"/>
    <a:srgbClr val="FF33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3" d="100"/>
          <a:sy n="63" d="100"/>
        </p:scale>
        <p:origin x="-126" y="-210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gs" Target="tags/tag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0867B4-F880-4969-B990-EB4F20D1885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EB8CE4-605A-4C15-BE91-5E1619AD1D1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D11E7A-80E5-467B-88A5-A2CDA0350F4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609600" y="274639"/>
            <a:ext cx="109728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0167F58-C9CB-40A0-81C6-8340A12E260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D6346D-8DBA-40B0-B460-F0DE7200AFC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14D233-69BC-43A8-B300-686A41A6C53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3FA5D-7F2B-416C-A413-194085F3A92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637C3-EAC9-4535-AA71-317215CBD2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3FD480-91F9-42E1-B3D3-2C85648796C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54087-A7BD-437A-B3CB-571B2F906E1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D63A0-0B66-4256-8317-7E8CDDE24A9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9778F0-AD66-400C-8A38-15EEE6E3E50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DE58DF-F77A-422F-A206-3AF4EF3A7A9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2.bp.blogspot.com/-E_jZZ1XzSng/UdJj4IMHMvI/AAAAAAAAAVI/XJU0gcfJoJo/s666/petrus+ky.jpg" TargetMode="External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audio" Target="file:///D:\Xuan%20Tuong\My%20music\Khan%20quang%20thap%20sang%20binh%20minh.MP3" TargetMode="Externa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4"/>
          <p:cNvSpPr>
            <a:spLocks noChangeArrowheads="1"/>
          </p:cNvSpPr>
          <p:nvPr/>
        </p:nvSpPr>
        <p:spPr bwMode="auto">
          <a:xfrm>
            <a:off x="0" y="533400"/>
            <a:ext cx="12192000" cy="1108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66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Trường</a:t>
            </a:r>
            <a:r>
              <a:rPr lang="en-US" sz="6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6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Tiểu</a:t>
            </a:r>
            <a:r>
              <a:rPr lang="en-US" sz="6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6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6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6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Võ</a:t>
            </a:r>
            <a:r>
              <a:rPr lang="en-US" sz="6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6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6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6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Hát</a:t>
            </a:r>
            <a:endParaRPr lang="en-US" sz="66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52" name="Rectangle 5"/>
          <p:cNvSpPr>
            <a:spLocks noChangeArrowheads="1"/>
          </p:cNvSpPr>
          <p:nvPr/>
        </p:nvSpPr>
        <p:spPr bwMode="auto">
          <a:xfrm>
            <a:off x="4038600" y="1828800"/>
            <a:ext cx="3541713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4000">
                <a:solidFill>
                  <a:schemeClr val="bg1"/>
                </a:solidFill>
                <a:latin typeface="Palatino Linotype" pitchFamily="18" charset="0"/>
              </a:rPr>
              <a:t>Môn: </a:t>
            </a:r>
            <a:r>
              <a:rPr lang="en-US" sz="4000" b="1">
                <a:solidFill>
                  <a:schemeClr val="bg1"/>
                </a:solidFill>
                <a:latin typeface="Palatino Linotype" pitchFamily="18" charset="0"/>
              </a:rPr>
              <a:t>Chính tả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5" name="Rectangle 9"/>
          <p:cNvSpPr>
            <a:spLocks noChangeArrowheads="1"/>
          </p:cNvSpPr>
          <p:nvPr/>
        </p:nvSpPr>
        <p:spPr bwMode="auto">
          <a:xfrm>
            <a:off x="1752600" y="381000"/>
            <a:ext cx="838200" cy="762000"/>
          </a:xfrm>
          <a:prstGeom prst="rect">
            <a:avLst/>
          </a:prstGeom>
          <a:solidFill>
            <a:srgbClr val="CCFFFF"/>
          </a:solidFill>
          <a:ln w="19050">
            <a:solidFill>
              <a:schemeClr val="accent2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sz="4000" u="sng">
                <a:solidFill>
                  <a:srgbClr val="0000FF"/>
                </a:solidFill>
                <a:latin typeface="Palatino Linotype" pitchFamily="18" charset="0"/>
              </a:rPr>
              <a:t>B</a:t>
            </a:r>
          </a:p>
        </p:txBody>
      </p:sp>
      <p:sp>
        <p:nvSpPr>
          <p:cNvPr id="4101" name="Text Box 12"/>
          <p:cNvSpPr txBox="1">
            <a:spLocks noChangeArrowheads="1"/>
          </p:cNvSpPr>
          <p:nvPr/>
        </p:nvSpPr>
        <p:spPr bwMode="auto">
          <a:xfrm>
            <a:off x="2209800" y="1676400"/>
            <a:ext cx="45720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3600">
                <a:solidFill>
                  <a:srgbClr val="FF3399"/>
                </a:solidFill>
                <a:latin typeface="Palatino Linotype" pitchFamily="18" charset="0"/>
              </a:rPr>
              <a:t>Kiểm tra bài cũ :</a:t>
            </a:r>
          </a:p>
        </p:txBody>
      </p:sp>
      <p:sp>
        <p:nvSpPr>
          <p:cNvPr id="3077" name="Text Box 16"/>
          <p:cNvSpPr txBox="1">
            <a:spLocks noChangeArrowheads="1"/>
          </p:cNvSpPr>
          <p:nvPr/>
        </p:nvSpPr>
        <p:spPr bwMode="auto">
          <a:xfrm>
            <a:off x="5105400" y="706438"/>
            <a:ext cx="42672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3200" u="sng">
                <a:latin typeface="Palatino Linotype" pitchFamily="18" charset="0"/>
              </a:rPr>
              <a:t>Chính tả </a:t>
            </a:r>
            <a:r>
              <a:rPr lang="en-US" sz="2800">
                <a:latin typeface="Palatino Linotype" pitchFamily="18" charset="0"/>
              </a:rPr>
              <a:t>(Nghe - viết)</a:t>
            </a:r>
          </a:p>
        </p:txBody>
      </p:sp>
      <p:pic>
        <p:nvPicPr>
          <p:cNvPr id="9" name="Picture 19" descr="http://2.bp.blogspot.com/-E_jZZ1XzSng/UdJj4IMHMvI/AAAAAAAAAVI/XJU0gcfJoJo/s400/petrus+ky.jpg">
            <a:hlinkClick r:id="rId3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038600" y="1524000"/>
            <a:ext cx="4343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3810000" y="5715000"/>
            <a:ext cx="4572000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en-US" sz="2800" b="1">
                <a:latin typeface="Palatino Linotype" pitchFamily="18" charset="0"/>
              </a:rPr>
              <a:t>TR</a:t>
            </a:r>
            <a:r>
              <a:rPr lang="vi-VN" sz="2800" b="1">
                <a:latin typeface="Palatino Linotype" pitchFamily="18" charset="0"/>
              </a:rPr>
              <a:t>ƯƠ</a:t>
            </a:r>
            <a:r>
              <a:rPr lang="en-US" sz="2800" b="1">
                <a:latin typeface="Palatino Linotype" pitchFamily="18" charset="0"/>
              </a:rPr>
              <a:t>NG VĨNH KÝ</a:t>
            </a:r>
          </a:p>
          <a:p>
            <a:pPr algn="ctr" eaLnBrk="1" hangingPunct="1"/>
            <a:r>
              <a:rPr lang="en-US" sz="2800" b="1">
                <a:latin typeface="Palatino Linotype" pitchFamily="18" charset="0"/>
              </a:rPr>
              <a:t>(1837 - 1898)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1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1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410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41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41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2000"/>
                                        <p:tgtEl>
                                          <p:spTgt spid="410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4" dur="500"/>
                                        <p:tgtEl>
                                          <p:spTgt spid="410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5" grpId="0" animBg="1"/>
      <p:bldP spid="4105" grpId="1" animBg="1"/>
      <p:bldP spid="4101" grpId="0"/>
      <p:bldP spid="4101" grpId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30" name="Text Box 10"/>
          <p:cNvSpPr txBox="1">
            <a:spLocks noChangeArrowheads="1"/>
          </p:cNvSpPr>
          <p:nvPr/>
        </p:nvSpPr>
        <p:spPr bwMode="auto">
          <a:xfrm>
            <a:off x="2227263" y="0"/>
            <a:ext cx="7772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3600" b="1" dirty="0" err="1">
                <a:solidFill>
                  <a:srgbClr val="FF3399"/>
                </a:solidFill>
                <a:latin typeface="Palatino Linotype" pitchFamily="18" charset="0"/>
              </a:rPr>
              <a:t>Một</a:t>
            </a:r>
            <a:r>
              <a:rPr lang="en-US" sz="3600" b="1" dirty="0">
                <a:solidFill>
                  <a:srgbClr val="FF3399"/>
                </a:solidFill>
                <a:latin typeface="Palatino Linotype" pitchFamily="18" charset="0"/>
              </a:rPr>
              <a:t> </a:t>
            </a:r>
            <a:r>
              <a:rPr lang="en-US" sz="3600" b="1" dirty="0" err="1">
                <a:solidFill>
                  <a:srgbClr val="FF3399"/>
                </a:solidFill>
                <a:latin typeface="Palatino Linotype" pitchFamily="18" charset="0"/>
              </a:rPr>
              <a:t>nhà</a:t>
            </a:r>
            <a:r>
              <a:rPr lang="en-US" sz="3600" b="1" dirty="0">
                <a:solidFill>
                  <a:srgbClr val="FF3399"/>
                </a:solidFill>
                <a:latin typeface="Palatino Linotype" pitchFamily="18" charset="0"/>
              </a:rPr>
              <a:t> </a:t>
            </a:r>
            <a:r>
              <a:rPr lang="en-US" sz="3600" b="1" dirty="0" err="1">
                <a:solidFill>
                  <a:srgbClr val="FF3399"/>
                </a:solidFill>
                <a:latin typeface="Palatino Linotype" pitchFamily="18" charset="0"/>
              </a:rPr>
              <a:t>thông</a:t>
            </a:r>
            <a:r>
              <a:rPr lang="en-US" sz="3600" b="1" dirty="0">
                <a:solidFill>
                  <a:srgbClr val="FF3399"/>
                </a:solidFill>
                <a:latin typeface="Palatino Linotype" pitchFamily="18" charset="0"/>
              </a:rPr>
              <a:t> </a:t>
            </a:r>
            <a:r>
              <a:rPr lang="en-US" sz="3600" b="1" dirty="0" err="1">
                <a:solidFill>
                  <a:srgbClr val="FF3399"/>
                </a:solidFill>
                <a:latin typeface="Palatino Linotype" pitchFamily="18" charset="0"/>
              </a:rPr>
              <a:t>thái</a:t>
            </a:r>
            <a:endParaRPr lang="en-US" sz="3600" b="1" dirty="0">
              <a:solidFill>
                <a:srgbClr val="FF3399"/>
              </a:solidFill>
              <a:latin typeface="Palatino Linotype" pitchFamily="18" charset="0"/>
            </a:endParaRPr>
          </a:p>
        </p:txBody>
      </p:sp>
      <p:grpSp>
        <p:nvGrpSpPr>
          <p:cNvPr id="3" name="Group 5"/>
          <p:cNvGrpSpPr>
            <a:grpSpLocks/>
          </p:cNvGrpSpPr>
          <p:nvPr/>
        </p:nvGrpSpPr>
        <p:grpSpPr bwMode="auto">
          <a:xfrm>
            <a:off x="228600" y="1008995"/>
            <a:ext cx="11734800" cy="5373747"/>
            <a:chOff x="-1294876" y="1009106"/>
            <a:chExt cx="11734202" cy="5372537"/>
          </a:xfrm>
        </p:grpSpPr>
        <p:sp>
          <p:nvSpPr>
            <p:cNvPr id="4103" name="Text Box 11"/>
            <p:cNvSpPr txBox="1">
              <a:spLocks noChangeArrowheads="1"/>
            </p:cNvSpPr>
            <p:nvPr/>
          </p:nvSpPr>
          <p:spPr bwMode="auto">
            <a:xfrm>
              <a:off x="-1294876" y="1009106"/>
              <a:ext cx="11734202" cy="440021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just" eaLnBrk="1" hangingPunct="1">
                <a:spcBef>
                  <a:spcPct val="50000"/>
                </a:spcBef>
              </a:pPr>
              <a:r>
                <a:rPr lang="en-US" sz="3000" dirty="0">
                  <a:solidFill>
                    <a:srgbClr val="0000FF"/>
                  </a:solidFill>
                  <a:latin typeface="Palatino Linotype" pitchFamily="18" charset="0"/>
                </a:rPr>
                <a:t>	</a:t>
              </a:r>
              <a:r>
                <a:rPr lang="en-US" sz="4000" b="1" dirty="0" err="1">
                  <a:solidFill>
                    <a:srgbClr val="0000FF"/>
                  </a:solidFill>
                  <a:latin typeface="Palatino Linotype" pitchFamily="18" charset="0"/>
                </a:rPr>
                <a:t>Ông</a:t>
              </a:r>
              <a:r>
                <a:rPr lang="en-US" sz="4000" b="1" dirty="0">
                  <a:solidFill>
                    <a:srgbClr val="0000FF"/>
                  </a:solidFill>
                  <a:latin typeface="Palatino Linotype" pitchFamily="18" charset="0"/>
                </a:rPr>
                <a:t> </a:t>
              </a:r>
              <a:r>
                <a:rPr lang="en-US" sz="4000" b="1" dirty="0" err="1">
                  <a:solidFill>
                    <a:srgbClr val="0000FF"/>
                  </a:solidFill>
                  <a:latin typeface="Palatino Linotype" pitchFamily="18" charset="0"/>
                </a:rPr>
                <a:t>Tr</a:t>
              </a:r>
              <a:r>
                <a:rPr lang="vi-VN" sz="4000" b="1" dirty="0">
                  <a:solidFill>
                    <a:srgbClr val="0000FF"/>
                  </a:solidFill>
                  <a:latin typeface="Palatino Linotype" pitchFamily="18" charset="0"/>
                </a:rPr>
                <a:t>ươ</a:t>
              </a:r>
              <a:r>
                <a:rPr lang="en-US" sz="4000" b="1" dirty="0" err="1">
                  <a:solidFill>
                    <a:srgbClr val="0000FF"/>
                  </a:solidFill>
                  <a:latin typeface="Palatino Linotype" pitchFamily="18" charset="0"/>
                </a:rPr>
                <a:t>ng</a:t>
              </a:r>
              <a:r>
                <a:rPr lang="en-US" sz="4000" b="1" dirty="0">
                  <a:solidFill>
                    <a:srgbClr val="0000FF"/>
                  </a:solidFill>
                  <a:latin typeface="Palatino Linotype" pitchFamily="18" charset="0"/>
                </a:rPr>
                <a:t> </a:t>
              </a:r>
              <a:r>
                <a:rPr lang="en-US" sz="4000" b="1" dirty="0" err="1">
                  <a:solidFill>
                    <a:srgbClr val="0000FF"/>
                  </a:solidFill>
                  <a:latin typeface="Palatino Linotype" pitchFamily="18" charset="0"/>
                </a:rPr>
                <a:t>Vĩnh</a:t>
              </a:r>
              <a:r>
                <a:rPr lang="en-US" sz="4000" b="1" dirty="0">
                  <a:solidFill>
                    <a:srgbClr val="0000FF"/>
                  </a:solidFill>
                  <a:latin typeface="Palatino Linotype" pitchFamily="18" charset="0"/>
                </a:rPr>
                <a:t> </a:t>
              </a:r>
              <a:r>
                <a:rPr lang="en-US" sz="4000" b="1" dirty="0" err="1">
                  <a:solidFill>
                    <a:srgbClr val="0000FF"/>
                  </a:solidFill>
                  <a:latin typeface="Palatino Linotype" pitchFamily="18" charset="0"/>
                </a:rPr>
                <a:t>Ký</a:t>
              </a:r>
              <a:r>
                <a:rPr lang="en-US" sz="4000" b="1" dirty="0">
                  <a:solidFill>
                    <a:srgbClr val="0000FF"/>
                  </a:solidFill>
                  <a:latin typeface="Palatino Linotype" pitchFamily="18" charset="0"/>
                </a:rPr>
                <a:t> </a:t>
              </a:r>
              <a:r>
                <a:rPr lang="en-US" sz="4000" b="1" dirty="0" err="1">
                  <a:solidFill>
                    <a:srgbClr val="0000FF"/>
                  </a:solidFill>
                  <a:latin typeface="Palatino Linotype" pitchFamily="18" charset="0"/>
                </a:rPr>
                <a:t>là</a:t>
              </a:r>
              <a:r>
                <a:rPr lang="en-US" sz="4000" b="1" dirty="0">
                  <a:solidFill>
                    <a:srgbClr val="0000FF"/>
                  </a:solidFill>
                  <a:latin typeface="Palatino Linotype" pitchFamily="18" charset="0"/>
                </a:rPr>
                <a:t> </a:t>
              </a:r>
              <a:r>
                <a:rPr lang="en-US" sz="4000" b="1" dirty="0" err="1">
                  <a:solidFill>
                    <a:srgbClr val="0000FF"/>
                  </a:solidFill>
                  <a:latin typeface="Palatino Linotype" pitchFamily="18" charset="0"/>
                </a:rPr>
                <a:t>ng</a:t>
              </a:r>
              <a:r>
                <a:rPr lang="vi-VN" sz="4000" b="1" dirty="0">
                  <a:solidFill>
                    <a:srgbClr val="0000FF"/>
                  </a:solidFill>
                  <a:latin typeface="Palatino Linotype" pitchFamily="18" charset="0"/>
                </a:rPr>
                <a:t>ười</a:t>
              </a:r>
              <a:r>
                <a:rPr lang="en-US" sz="4000" b="1" dirty="0">
                  <a:solidFill>
                    <a:srgbClr val="0000FF"/>
                  </a:solidFill>
                  <a:latin typeface="Palatino Linotype" pitchFamily="18" charset="0"/>
                </a:rPr>
                <a:t> </a:t>
              </a:r>
              <a:r>
                <a:rPr lang="en-US" sz="4000" b="1" dirty="0" err="1">
                  <a:solidFill>
                    <a:srgbClr val="0000FF"/>
                  </a:solidFill>
                  <a:latin typeface="Palatino Linotype" pitchFamily="18" charset="0"/>
                </a:rPr>
                <a:t>có</a:t>
              </a:r>
              <a:r>
                <a:rPr lang="en-US" sz="4000" b="1" dirty="0">
                  <a:solidFill>
                    <a:srgbClr val="0000FF"/>
                  </a:solidFill>
                  <a:latin typeface="Palatino Linotype" pitchFamily="18" charset="0"/>
                </a:rPr>
                <a:t> </a:t>
              </a:r>
              <a:r>
                <a:rPr lang="en-US" sz="4000" b="1" dirty="0" err="1">
                  <a:solidFill>
                    <a:srgbClr val="0000FF"/>
                  </a:solidFill>
                  <a:latin typeface="Palatino Linotype" pitchFamily="18" charset="0"/>
                </a:rPr>
                <a:t>hiểu</a:t>
              </a:r>
              <a:r>
                <a:rPr lang="en-US" sz="4000" b="1" dirty="0">
                  <a:solidFill>
                    <a:srgbClr val="0000FF"/>
                  </a:solidFill>
                  <a:latin typeface="Palatino Linotype" pitchFamily="18" charset="0"/>
                </a:rPr>
                <a:t> </a:t>
              </a:r>
              <a:r>
                <a:rPr lang="en-US" sz="4000" b="1" dirty="0" err="1">
                  <a:solidFill>
                    <a:srgbClr val="0000FF"/>
                  </a:solidFill>
                  <a:latin typeface="Palatino Linotype" pitchFamily="18" charset="0"/>
                </a:rPr>
                <a:t>biết</a:t>
              </a:r>
              <a:r>
                <a:rPr lang="en-US" sz="4000" b="1" dirty="0">
                  <a:solidFill>
                    <a:srgbClr val="0000FF"/>
                  </a:solidFill>
                  <a:latin typeface="Palatino Linotype" pitchFamily="18" charset="0"/>
                </a:rPr>
                <a:t> </a:t>
              </a:r>
              <a:r>
                <a:rPr lang="en-US" sz="4000" b="1" dirty="0" err="1">
                  <a:solidFill>
                    <a:srgbClr val="0000FF"/>
                  </a:solidFill>
                  <a:latin typeface="Palatino Linotype" pitchFamily="18" charset="0"/>
                </a:rPr>
                <a:t>rất</a:t>
              </a:r>
              <a:r>
                <a:rPr lang="en-US" sz="4000" b="1" dirty="0">
                  <a:solidFill>
                    <a:srgbClr val="0000FF"/>
                  </a:solidFill>
                  <a:latin typeface="Palatino Linotype" pitchFamily="18" charset="0"/>
                </a:rPr>
                <a:t> </a:t>
              </a:r>
              <a:r>
                <a:rPr lang="en-US" sz="4000" b="1" dirty="0" err="1">
                  <a:solidFill>
                    <a:srgbClr val="0000FF"/>
                  </a:solidFill>
                  <a:latin typeface="Palatino Linotype" pitchFamily="18" charset="0"/>
                </a:rPr>
                <a:t>rộng</a:t>
              </a:r>
              <a:r>
                <a:rPr lang="en-US" sz="4000" b="1" dirty="0">
                  <a:solidFill>
                    <a:srgbClr val="0000FF"/>
                  </a:solidFill>
                  <a:latin typeface="Palatino Linotype" pitchFamily="18" charset="0"/>
                </a:rPr>
                <a:t>. </a:t>
              </a:r>
              <a:r>
                <a:rPr lang="en-US" sz="4000" b="1" dirty="0" err="1">
                  <a:solidFill>
                    <a:srgbClr val="0000FF"/>
                  </a:solidFill>
                  <a:latin typeface="Palatino Linotype" pitchFamily="18" charset="0"/>
                </a:rPr>
                <a:t>Nhà</a:t>
              </a:r>
              <a:r>
                <a:rPr lang="en-US" sz="4000" b="1" dirty="0">
                  <a:solidFill>
                    <a:srgbClr val="0000FF"/>
                  </a:solidFill>
                  <a:latin typeface="Palatino Linotype" pitchFamily="18" charset="0"/>
                </a:rPr>
                <a:t> </a:t>
              </a:r>
              <a:r>
                <a:rPr lang="en-US" sz="4000" b="1" dirty="0" err="1">
                  <a:solidFill>
                    <a:srgbClr val="0000FF"/>
                  </a:solidFill>
                  <a:latin typeface="Palatino Linotype" pitchFamily="18" charset="0"/>
                </a:rPr>
                <a:t>thông</a:t>
              </a:r>
              <a:r>
                <a:rPr lang="en-US" sz="4000" b="1" dirty="0">
                  <a:solidFill>
                    <a:srgbClr val="0000FF"/>
                  </a:solidFill>
                  <a:latin typeface="Palatino Linotype" pitchFamily="18" charset="0"/>
                </a:rPr>
                <a:t> </a:t>
              </a:r>
              <a:r>
                <a:rPr lang="en-US" sz="4000" b="1" dirty="0" err="1">
                  <a:solidFill>
                    <a:srgbClr val="0000FF"/>
                  </a:solidFill>
                  <a:latin typeface="Palatino Linotype" pitchFamily="18" charset="0"/>
                </a:rPr>
                <a:t>thái</a:t>
              </a:r>
              <a:r>
                <a:rPr lang="en-US" sz="4000" b="1" dirty="0">
                  <a:solidFill>
                    <a:srgbClr val="0000FF"/>
                  </a:solidFill>
                  <a:latin typeface="Palatino Linotype" pitchFamily="18" charset="0"/>
                </a:rPr>
                <a:t> </a:t>
              </a:r>
              <a:r>
                <a:rPr lang="en-US" sz="4000" b="1" dirty="0" err="1">
                  <a:solidFill>
                    <a:srgbClr val="0000FF"/>
                  </a:solidFill>
                  <a:latin typeface="Palatino Linotype" pitchFamily="18" charset="0"/>
                </a:rPr>
                <a:t>này</a:t>
              </a:r>
              <a:r>
                <a:rPr lang="en-US" sz="4000" b="1" dirty="0">
                  <a:solidFill>
                    <a:srgbClr val="0000FF"/>
                  </a:solidFill>
                  <a:latin typeface="Palatino Linotype" pitchFamily="18" charset="0"/>
                </a:rPr>
                <a:t> </a:t>
              </a:r>
              <a:r>
                <a:rPr lang="en-US" sz="4000" b="1" dirty="0" err="1">
                  <a:solidFill>
                    <a:srgbClr val="0000FF"/>
                  </a:solidFill>
                  <a:latin typeface="Palatino Linotype" pitchFamily="18" charset="0"/>
                </a:rPr>
                <a:t>sử</a:t>
              </a:r>
              <a:r>
                <a:rPr lang="en-US" sz="4000" b="1" dirty="0">
                  <a:solidFill>
                    <a:srgbClr val="0000FF"/>
                  </a:solidFill>
                  <a:latin typeface="Palatino Linotype" pitchFamily="18" charset="0"/>
                </a:rPr>
                <a:t> </a:t>
              </a:r>
              <a:r>
                <a:rPr lang="en-US" sz="4000" b="1" dirty="0" err="1">
                  <a:solidFill>
                    <a:srgbClr val="0000FF"/>
                  </a:solidFill>
                  <a:latin typeface="Palatino Linotype" pitchFamily="18" charset="0"/>
                </a:rPr>
                <a:t>dụng</a:t>
              </a:r>
              <a:r>
                <a:rPr lang="en-US" sz="4000" b="1" dirty="0">
                  <a:solidFill>
                    <a:srgbClr val="0000FF"/>
                  </a:solidFill>
                  <a:latin typeface="Palatino Linotype" pitchFamily="18" charset="0"/>
                </a:rPr>
                <a:t> </a:t>
              </a:r>
              <a:r>
                <a:rPr lang="en-US" sz="4000" b="1" dirty="0" err="1">
                  <a:solidFill>
                    <a:srgbClr val="0000FF"/>
                  </a:solidFill>
                  <a:latin typeface="Palatino Linotype" pitchFamily="18" charset="0"/>
                </a:rPr>
                <a:t>thành</a:t>
              </a:r>
              <a:r>
                <a:rPr lang="en-US" sz="4000" b="1" dirty="0">
                  <a:solidFill>
                    <a:srgbClr val="0000FF"/>
                  </a:solidFill>
                  <a:latin typeface="Palatino Linotype" pitchFamily="18" charset="0"/>
                </a:rPr>
                <a:t> </a:t>
              </a:r>
              <a:r>
                <a:rPr lang="en-US" sz="4000" b="1" dirty="0" err="1">
                  <a:solidFill>
                    <a:srgbClr val="0000FF"/>
                  </a:solidFill>
                  <a:latin typeface="Palatino Linotype" pitchFamily="18" charset="0"/>
                </a:rPr>
                <a:t>thạo</a:t>
              </a:r>
              <a:r>
                <a:rPr lang="en-US" sz="4000" b="1" dirty="0">
                  <a:solidFill>
                    <a:srgbClr val="0000FF"/>
                  </a:solidFill>
                  <a:latin typeface="Palatino Linotype" pitchFamily="18" charset="0"/>
                </a:rPr>
                <a:t> </a:t>
              </a:r>
              <a:r>
                <a:rPr lang="en-US" sz="4000" b="1" dirty="0" err="1">
                  <a:solidFill>
                    <a:srgbClr val="0000FF"/>
                  </a:solidFill>
                  <a:latin typeface="Palatino Linotype" pitchFamily="18" charset="0"/>
                </a:rPr>
                <a:t>tới</a:t>
              </a:r>
              <a:r>
                <a:rPr lang="en-US" sz="4000" b="1" dirty="0">
                  <a:solidFill>
                    <a:srgbClr val="0000FF"/>
                  </a:solidFill>
                  <a:latin typeface="Palatino Linotype" pitchFamily="18" charset="0"/>
                </a:rPr>
                <a:t> 26 </a:t>
              </a:r>
              <a:r>
                <a:rPr lang="en-US" sz="4000" b="1" dirty="0" err="1">
                  <a:solidFill>
                    <a:srgbClr val="0000FF"/>
                  </a:solidFill>
                  <a:latin typeface="Palatino Linotype" pitchFamily="18" charset="0"/>
                </a:rPr>
                <a:t>ngôn</a:t>
              </a:r>
              <a:r>
                <a:rPr lang="en-US" sz="4000" b="1" dirty="0">
                  <a:solidFill>
                    <a:srgbClr val="0000FF"/>
                  </a:solidFill>
                  <a:latin typeface="Palatino Linotype" pitchFamily="18" charset="0"/>
                </a:rPr>
                <a:t> </a:t>
              </a:r>
              <a:r>
                <a:rPr lang="en-US" sz="4000" b="1" dirty="0" err="1">
                  <a:solidFill>
                    <a:srgbClr val="0000FF"/>
                  </a:solidFill>
                  <a:latin typeface="Palatino Linotype" pitchFamily="18" charset="0"/>
                </a:rPr>
                <a:t>ngữ</a:t>
              </a:r>
              <a:r>
                <a:rPr lang="en-US" sz="4000" b="1" dirty="0">
                  <a:solidFill>
                    <a:srgbClr val="0000FF"/>
                  </a:solidFill>
                  <a:latin typeface="Palatino Linotype" pitchFamily="18" charset="0"/>
                </a:rPr>
                <a:t>, </a:t>
              </a:r>
              <a:r>
                <a:rPr lang="en-US" sz="4000" b="1" dirty="0" err="1">
                  <a:solidFill>
                    <a:srgbClr val="0000FF"/>
                  </a:solidFill>
                  <a:latin typeface="Palatino Linotype" pitchFamily="18" charset="0"/>
                </a:rPr>
                <a:t>tham</a:t>
              </a:r>
              <a:r>
                <a:rPr lang="en-US" sz="4000" b="1" dirty="0">
                  <a:solidFill>
                    <a:srgbClr val="0000FF"/>
                  </a:solidFill>
                  <a:latin typeface="Palatino Linotype" pitchFamily="18" charset="0"/>
                </a:rPr>
                <a:t> </a:t>
              </a:r>
              <a:r>
                <a:rPr lang="en-US" sz="4000" b="1" dirty="0" err="1">
                  <a:solidFill>
                    <a:srgbClr val="0000FF"/>
                  </a:solidFill>
                  <a:latin typeface="Palatino Linotype" pitchFamily="18" charset="0"/>
                </a:rPr>
                <a:t>gia</a:t>
              </a:r>
              <a:r>
                <a:rPr lang="en-US" sz="4000" b="1" dirty="0">
                  <a:solidFill>
                    <a:srgbClr val="0000FF"/>
                  </a:solidFill>
                  <a:latin typeface="Palatino Linotype" pitchFamily="18" charset="0"/>
                </a:rPr>
                <a:t> </a:t>
              </a:r>
              <a:r>
                <a:rPr lang="en-US" sz="4000" b="1" dirty="0" err="1">
                  <a:solidFill>
                    <a:srgbClr val="0000FF"/>
                  </a:solidFill>
                  <a:latin typeface="Palatino Linotype" pitchFamily="18" charset="0"/>
                </a:rPr>
                <a:t>nhiều</a:t>
              </a:r>
              <a:r>
                <a:rPr lang="en-US" sz="4000" b="1" dirty="0">
                  <a:solidFill>
                    <a:srgbClr val="0000FF"/>
                  </a:solidFill>
                  <a:latin typeface="Palatino Linotype" pitchFamily="18" charset="0"/>
                </a:rPr>
                <a:t> </a:t>
              </a:r>
              <a:r>
                <a:rPr lang="en-US" sz="4000" b="1" dirty="0" err="1">
                  <a:solidFill>
                    <a:srgbClr val="0000FF"/>
                  </a:solidFill>
                  <a:latin typeface="Palatino Linotype" pitchFamily="18" charset="0"/>
                </a:rPr>
                <a:t>hội</a:t>
              </a:r>
              <a:r>
                <a:rPr lang="en-US" sz="4000" b="1" dirty="0">
                  <a:solidFill>
                    <a:srgbClr val="0000FF"/>
                  </a:solidFill>
                  <a:latin typeface="Palatino Linotype" pitchFamily="18" charset="0"/>
                </a:rPr>
                <a:t> </a:t>
              </a:r>
              <a:r>
                <a:rPr lang="en-US" sz="4000" b="1" dirty="0" err="1">
                  <a:solidFill>
                    <a:srgbClr val="0000FF"/>
                  </a:solidFill>
                  <a:latin typeface="Palatino Linotype" pitchFamily="18" charset="0"/>
                </a:rPr>
                <a:t>nghiên</a:t>
              </a:r>
              <a:r>
                <a:rPr lang="en-US" sz="4000" b="1" dirty="0">
                  <a:solidFill>
                    <a:srgbClr val="0000FF"/>
                  </a:solidFill>
                  <a:latin typeface="Palatino Linotype" pitchFamily="18" charset="0"/>
                </a:rPr>
                <a:t> </a:t>
              </a:r>
              <a:r>
                <a:rPr lang="en-US" sz="4000" b="1" dirty="0" err="1">
                  <a:solidFill>
                    <a:srgbClr val="0000FF"/>
                  </a:solidFill>
                  <a:latin typeface="Palatino Linotype" pitchFamily="18" charset="0"/>
                </a:rPr>
                <a:t>cứu</a:t>
              </a:r>
              <a:r>
                <a:rPr lang="en-US" sz="4000" b="1" dirty="0">
                  <a:solidFill>
                    <a:srgbClr val="0000FF"/>
                  </a:solidFill>
                  <a:latin typeface="Palatino Linotype" pitchFamily="18" charset="0"/>
                </a:rPr>
                <a:t> </a:t>
              </a:r>
              <a:r>
                <a:rPr lang="en-US" sz="4000" b="1" dirty="0" err="1">
                  <a:solidFill>
                    <a:srgbClr val="0000FF"/>
                  </a:solidFill>
                  <a:latin typeface="Palatino Linotype" pitchFamily="18" charset="0"/>
                </a:rPr>
                <a:t>quốc</a:t>
              </a:r>
              <a:r>
                <a:rPr lang="en-US" sz="4000" b="1" dirty="0">
                  <a:solidFill>
                    <a:srgbClr val="0000FF"/>
                  </a:solidFill>
                  <a:latin typeface="Palatino Linotype" pitchFamily="18" charset="0"/>
                </a:rPr>
                <a:t> </a:t>
              </a:r>
              <a:r>
                <a:rPr lang="en-US" sz="4000" b="1" dirty="0" err="1">
                  <a:solidFill>
                    <a:srgbClr val="0000FF"/>
                  </a:solidFill>
                  <a:latin typeface="Palatino Linotype" pitchFamily="18" charset="0"/>
                </a:rPr>
                <a:t>tế</a:t>
              </a:r>
              <a:r>
                <a:rPr lang="en-US" sz="4000" b="1" dirty="0">
                  <a:solidFill>
                    <a:srgbClr val="0000FF"/>
                  </a:solidFill>
                  <a:latin typeface="Palatino Linotype" pitchFamily="18" charset="0"/>
                </a:rPr>
                <a:t>. </a:t>
              </a:r>
              <a:r>
                <a:rPr lang="en-US" sz="4000" b="1" dirty="0" err="1">
                  <a:solidFill>
                    <a:srgbClr val="0000FF"/>
                  </a:solidFill>
                  <a:latin typeface="Palatino Linotype" pitchFamily="18" charset="0"/>
                </a:rPr>
                <a:t>Ông</a:t>
              </a:r>
              <a:r>
                <a:rPr lang="en-US" sz="4000" b="1" dirty="0">
                  <a:solidFill>
                    <a:srgbClr val="0000FF"/>
                  </a:solidFill>
                  <a:latin typeface="Palatino Linotype" pitchFamily="18" charset="0"/>
                </a:rPr>
                <a:t> </a:t>
              </a:r>
              <a:r>
                <a:rPr lang="vi-VN" sz="4000" b="1" dirty="0">
                  <a:solidFill>
                    <a:srgbClr val="0000FF"/>
                  </a:solidFill>
                  <a:latin typeface="Palatino Linotype" pitchFamily="18" charset="0"/>
                </a:rPr>
                <a:t>để</a:t>
              </a:r>
              <a:r>
                <a:rPr lang="en-US" sz="4000" b="1" dirty="0">
                  <a:solidFill>
                    <a:srgbClr val="0000FF"/>
                  </a:solidFill>
                  <a:latin typeface="Palatino Linotype" pitchFamily="18" charset="0"/>
                </a:rPr>
                <a:t> </a:t>
              </a:r>
              <a:r>
                <a:rPr lang="en-US" sz="4000" b="1" dirty="0" err="1">
                  <a:solidFill>
                    <a:srgbClr val="0000FF"/>
                  </a:solidFill>
                  <a:latin typeface="Palatino Linotype" pitchFamily="18" charset="0"/>
                </a:rPr>
                <a:t>lại</a:t>
              </a:r>
              <a:r>
                <a:rPr lang="en-US" sz="4000" b="1" dirty="0">
                  <a:solidFill>
                    <a:srgbClr val="0000FF"/>
                  </a:solidFill>
                  <a:latin typeface="Palatino Linotype" pitchFamily="18" charset="0"/>
                </a:rPr>
                <a:t> </a:t>
              </a:r>
              <a:r>
                <a:rPr lang="en-US" sz="4000" b="1" dirty="0" err="1">
                  <a:solidFill>
                    <a:srgbClr val="0000FF"/>
                  </a:solidFill>
                  <a:latin typeface="Palatino Linotype" pitchFamily="18" charset="0"/>
                </a:rPr>
                <a:t>cho</a:t>
              </a:r>
              <a:r>
                <a:rPr lang="en-US" sz="4000" b="1" dirty="0">
                  <a:solidFill>
                    <a:srgbClr val="0000FF"/>
                  </a:solidFill>
                  <a:latin typeface="Palatino Linotype" pitchFamily="18" charset="0"/>
                </a:rPr>
                <a:t> </a:t>
              </a:r>
              <a:r>
                <a:rPr lang="en-US" sz="4000" b="1" dirty="0" err="1">
                  <a:solidFill>
                    <a:srgbClr val="0000FF"/>
                  </a:solidFill>
                  <a:latin typeface="Palatino Linotype" pitchFamily="18" charset="0"/>
                </a:rPr>
                <a:t>chúng</a:t>
              </a:r>
              <a:r>
                <a:rPr lang="en-US" sz="4000" b="1" dirty="0">
                  <a:solidFill>
                    <a:srgbClr val="0000FF"/>
                  </a:solidFill>
                  <a:latin typeface="Palatino Linotype" pitchFamily="18" charset="0"/>
                </a:rPr>
                <a:t> </a:t>
              </a:r>
              <a:r>
                <a:rPr lang="en-US" sz="4000" b="1" dirty="0" err="1">
                  <a:solidFill>
                    <a:srgbClr val="0000FF"/>
                  </a:solidFill>
                  <a:latin typeface="Palatino Linotype" pitchFamily="18" charset="0"/>
                </a:rPr>
                <a:t>ta</a:t>
              </a:r>
              <a:r>
                <a:rPr lang="en-US" sz="4000" b="1" dirty="0">
                  <a:solidFill>
                    <a:srgbClr val="0000FF"/>
                  </a:solidFill>
                  <a:latin typeface="Palatino Linotype" pitchFamily="18" charset="0"/>
                </a:rPr>
                <a:t> h</a:t>
              </a:r>
              <a:r>
                <a:rPr lang="vi-VN" sz="4000" b="1" dirty="0">
                  <a:solidFill>
                    <a:srgbClr val="0000FF"/>
                  </a:solidFill>
                  <a:latin typeface="Palatino Linotype" pitchFamily="18" charset="0"/>
                </a:rPr>
                <a:t>ơ</a:t>
              </a:r>
              <a:r>
                <a:rPr lang="en-US" sz="4000" b="1" dirty="0">
                  <a:solidFill>
                    <a:srgbClr val="0000FF"/>
                  </a:solidFill>
                  <a:latin typeface="Palatino Linotype" pitchFamily="18" charset="0"/>
                </a:rPr>
                <a:t>n 100 </a:t>
              </a:r>
              <a:r>
                <a:rPr lang="en-US" sz="4000" b="1" dirty="0" err="1">
                  <a:solidFill>
                    <a:srgbClr val="0000FF"/>
                  </a:solidFill>
                  <a:latin typeface="Palatino Linotype" pitchFamily="18" charset="0"/>
                </a:rPr>
                <a:t>bộ</a:t>
              </a:r>
              <a:r>
                <a:rPr lang="en-US" sz="4000" b="1" dirty="0">
                  <a:solidFill>
                    <a:srgbClr val="0000FF"/>
                  </a:solidFill>
                  <a:latin typeface="Palatino Linotype" pitchFamily="18" charset="0"/>
                </a:rPr>
                <a:t> </a:t>
              </a:r>
              <a:r>
                <a:rPr lang="en-US" sz="4000" b="1" dirty="0" err="1">
                  <a:solidFill>
                    <a:srgbClr val="0000FF"/>
                  </a:solidFill>
                  <a:latin typeface="Palatino Linotype" pitchFamily="18" charset="0"/>
                </a:rPr>
                <a:t>sách</a:t>
              </a:r>
              <a:r>
                <a:rPr lang="en-US" sz="4000" b="1" dirty="0">
                  <a:solidFill>
                    <a:srgbClr val="0000FF"/>
                  </a:solidFill>
                  <a:latin typeface="Palatino Linotype" pitchFamily="18" charset="0"/>
                </a:rPr>
                <a:t>  </a:t>
              </a:r>
              <a:r>
                <a:rPr lang="en-US" sz="4000" b="1" dirty="0" err="1">
                  <a:solidFill>
                    <a:srgbClr val="0000FF"/>
                  </a:solidFill>
                  <a:latin typeface="Palatino Linotype" pitchFamily="18" charset="0"/>
                </a:rPr>
                <a:t>có</a:t>
              </a:r>
              <a:r>
                <a:rPr lang="en-US" sz="4000" b="1" dirty="0">
                  <a:solidFill>
                    <a:srgbClr val="0000FF"/>
                  </a:solidFill>
                  <a:latin typeface="Palatino Linotype" pitchFamily="18" charset="0"/>
                </a:rPr>
                <a:t> </a:t>
              </a:r>
              <a:r>
                <a:rPr lang="en-US" sz="4000" b="1" dirty="0" err="1">
                  <a:solidFill>
                    <a:srgbClr val="0000FF"/>
                  </a:solidFill>
                  <a:latin typeface="Palatino Linotype" pitchFamily="18" charset="0"/>
                </a:rPr>
                <a:t>giá</a:t>
              </a:r>
              <a:r>
                <a:rPr lang="en-US" sz="4000" b="1" dirty="0">
                  <a:solidFill>
                    <a:srgbClr val="0000FF"/>
                  </a:solidFill>
                  <a:latin typeface="Palatino Linotype" pitchFamily="18" charset="0"/>
                </a:rPr>
                <a:t> </a:t>
              </a:r>
              <a:r>
                <a:rPr lang="en-US" sz="4000" b="1" dirty="0" err="1">
                  <a:solidFill>
                    <a:srgbClr val="0000FF"/>
                  </a:solidFill>
                  <a:latin typeface="Palatino Linotype" pitchFamily="18" charset="0"/>
                </a:rPr>
                <a:t>trị</a:t>
              </a:r>
              <a:r>
                <a:rPr lang="en-US" sz="4000" b="1" dirty="0">
                  <a:solidFill>
                    <a:srgbClr val="0000FF"/>
                  </a:solidFill>
                  <a:latin typeface="Palatino Linotype" pitchFamily="18" charset="0"/>
                </a:rPr>
                <a:t> </a:t>
              </a:r>
              <a:r>
                <a:rPr lang="en-US" sz="4000" b="1" dirty="0" err="1">
                  <a:solidFill>
                    <a:srgbClr val="0000FF"/>
                  </a:solidFill>
                  <a:latin typeface="Palatino Linotype" pitchFamily="18" charset="0"/>
                </a:rPr>
                <a:t>về</a:t>
              </a:r>
              <a:r>
                <a:rPr lang="en-US" sz="4000" b="1" dirty="0">
                  <a:solidFill>
                    <a:srgbClr val="0000FF"/>
                  </a:solidFill>
                  <a:latin typeface="Palatino Linotype" pitchFamily="18" charset="0"/>
                </a:rPr>
                <a:t> </a:t>
              </a:r>
              <a:r>
                <a:rPr lang="en-US" sz="4000" b="1" dirty="0" err="1">
                  <a:solidFill>
                    <a:srgbClr val="0000FF"/>
                  </a:solidFill>
                  <a:latin typeface="Palatino Linotype" pitchFamily="18" charset="0"/>
                </a:rPr>
                <a:t>ngôn</a:t>
              </a:r>
              <a:r>
                <a:rPr lang="en-US" sz="4000" b="1" dirty="0">
                  <a:solidFill>
                    <a:srgbClr val="0000FF"/>
                  </a:solidFill>
                  <a:latin typeface="Palatino Linotype" pitchFamily="18" charset="0"/>
                </a:rPr>
                <a:t> </a:t>
              </a:r>
              <a:r>
                <a:rPr lang="en-US" sz="4000" b="1" dirty="0" err="1">
                  <a:solidFill>
                    <a:srgbClr val="0000FF"/>
                  </a:solidFill>
                  <a:latin typeface="Palatino Linotype" pitchFamily="18" charset="0"/>
                </a:rPr>
                <a:t>ngữ</a:t>
              </a:r>
              <a:r>
                <a:rPr lang="en-US" sz="4000" b="1" dirty="0">
                  <a:solidFill>
                    <a:srgbClr val="0000FF"/>
                  </a:solidFill>
                  <a:latin typeface="Palatino Linotype" pitchFamily="18" charset="0"/>
                </a:rPr>
                <a:t>, </a:t>
              </a:r>
              <a:r>
                <a:rPr lang="en-US" sz="4000" b="1" dirty="0" err="1">
                  <a:solidFill>
                    <a:srgbClr val="0000FF"/>
                  </a:solidFill>
                  <a:latin typeface="Palatino Linotype" pitchFamily="18" charset="0"/>
                </a:rPr>
                <a:t>lịch</a:t>
              </a:r>
              <a:r>
                <a:rPr lang="en-US" sz="4000" b="1" dirty="0">
                  <a:solidFill>
                    <a:srgbClr val="0000FF"/>
                  </a:solidFill>
                  <a:latin typeface="Palatino Linotype" pitchFamily="18" charset="0"/>
                </a:rPr>
                <a:t> </a:t>
              </a:r>
              <a:r>
                <a:rPr lang="en-US" sz="4000" b="1" dirty="0" err="1">
                  <a:solidFill>
                    <a:srgbClr val="0000FF"/>
                  </a:solidFill>
                  <a:latin typeface="Palatino Linotype" pitchFamily="18" charset="0"/>
                </a:rPr>
                <a:t>sử</a:t>
              </a:r>
              <a:r>
                <a:rPr lang="en-US" sz="4000" b="1" dirty="0">
                  <a:solidFill>
                    <a:srgbClr val="0000FF"/>
                  </a:solidFill>
                  <a:latin typeface="Palatino Linotype" pitchFamily="18" charset="0"/>
                </a:rPr>
                <a:t>, v</a:t>
              </a:r>
              <a:r>
                <a:rPr lang="vi-VN" sz="4000" b="1" dirty="0">
                  <a:solidFill>
                    <a:srgbClr val="0000FF"/>
                  </a:solidFill>
                  <a:latin typeface="Palatino Linotype" pitchFamily="18" charset="0"/>
                </a:rPr>
                <a:t>ă</a:t>
              </a:r>
              <a:r>
                <a:rPr lang="en-US" sz="4000" b="1" dirty="0">
                  <a:solidFill>
                    <a:srgbClr val="0000FF"/>
                  </a:solidFill>
                  <a:latin typeface="Palatino Linotype" pitchFamily="18" charset="0"/>
                </a:rPr>
                <a:t>n </a:t>
              </a:r>
              <a:r>
                <a:rPr lang="en-US" sz="4000" b="1" dirty="0" err="1">
                  <a:solidFill>
                    <a:srgbClr val="0000FF"/>
                  </a:solidFill>
                  <a:latin typeface="Palatino Linotype" pitchFamily="18" charset="0"/>
                </a:rPr>
                <a:t>học</a:t>
              </a:r>
              <a:r>
                <a:rPr lang="en-US" sz="4000" b="1" dirty="0">
                  <a:solidFill>
                    <a:srgbClr val="0000FF"/>
                  </a:solidFill>
                  <a:latin typeface="Palatino Linotype" pitchFamily="18" charset="0"/>
                </a:rPr>
                <a:t>, </a:t>
              </a:r>
              <a:r>
                <a:rPr lang="vi-VN" sz="4000" b="1" dirty="0">
                  <a:solidFill>
                    <a:srgbClr val="0000FF"/>
                  </a:solidFill>
                  <a:latin typeface="Palatino Linotype" pitchFamily="18" charset="0"/>
                </a:rPr>
                <a:t>địa</a:t>
              </a:r>
              <a:r>
                <a:rPr lang="en-US" sz="4000" b="1" dirty="0">
                  <a:solidFill>
                    <a:srgbClr val="0000FF"/>
                  </a:solidFill>
                  <a:latin typeface="Palatino Linotype" pitchFamily="18" charset="0"/>
                </a:rPr>
                <a:t> </a:t>
              </a:r>
              <a:r>
                <a:rPr lang="en-US" sz="4000" b="1" dirty="0" err="1">
                  <a:solidFill>
                    <a:srgbClr val="0000FF"/>
                  </a:solidFill>
                  <a:latin typeface="Palatino Linotype" pitchFamily="18" charset="0"/>
                </a:rPr>
                <a:t>lí</a:t>
              </a:r>
              <a:r>
                <a:rPr lang="en-US" sz="4000" b="1" dirty="0">
                  <a:solidFill>
                    <a:srgbClr val="0000FF"/>
                  </a:solidFill>
                  <a:latin typeface="Palatino Linotype" pitchFamily="18" charset="0"/>
                </a:rPr>
                <a:t>,… Ng</a:t>
              </a:r>
              <a:r>
                <a:rPr lang="vi-VN" sz="4000" b="1" dirty="0">
                  <a:solidFill>
                    <a:srgbClr val="0000FF"/>
                  </a:solidFill>
                  <a:latin typeface="Palatino Linotype" pitchFamily="18" charset="0"/>
                </a:rPr>
                <a:t>ười</a:t>
              </a:r>
              <a:r>
                <a:rPr lang="en-US" sz="4000" b="1" dirty="0">
                  <a:solidFill>
                    <a:srgbClr val="0000FF"/>
                  </a:solidFill>
                  <a:latin typeface="Palatino Linotype" pitchFamily="18" charset="0"/>
                </a:rPr>
                <a:t> </a:t>
              </a:r>
              <a:r>
                <a:rPr lang="vi-VN" sz="4000" b="1" dirty="0">
                  <a:solidFill>
                    <a:srgbClr val="0000FF"/>
                  </a:solidFill>
                  <a:latin typeface="Palatino Linotype" pitchFamily="18" charset="0"/>
                </a:rPr>
                <a:t>đươ</a:t>
              </a:r>
              <a:r>
                <a:rPr lang="en-US" sz="4000" b="1" dirty="0" err="1">
                  <a:solidFill>
                    <a:srgbClr val="0000FF"/>
                  </a:solidFill>
                  <a:latin typeface="Palatino Linotype" pitchFamily="18" charset="0"/>
                </a:rPr>
                <a:t>ng</a:t>
              </a:r>
              <a:r>
                <a:rPr lang="en-US" sz="4000" b="1" dirty="0">
                  <a:solidFill>
                    <a:srgbClr val="0000FF"/>
                  </a:solidFill>
                  <a:latin typeface="Palatino Linotype" pitchFamily="18" charset="0"/>
                </a:rPr>
                <a:t> </a:t>
              </a:r>
              <a:r>
                <a:rPr lang="en-US" sz="4000" b="1" dirty="0" err="1">
                  <a:solidFill>
                    <a:srgbClr val="0000FF"/>
                  </a:solidFill>
                  <a:latin typeface="Palatino Linotype" pitchFamily="18" charset="0"/>
                </a:rPr>
                <a:t>thời</a:t>
              </a:r>
              <a:r>
                <a:rPr lang="en-US" sz="4000" b="1" dirty="0">
                  <a:solidFill>
                    <a:srgbClr val="0000FF"/>
                  </a:solidFill>
                  <a:latin typeface="Palatino Linotype" pitchFamily="18" charset="0"/>
                </a:rPr>
                <a:t> </a:t>
              </a:r>
              <a:r>
                <a:rPr lang="en-US" sz="4000" b="1" dirty="0" err="1">
                  <a:solidFill>
                    <a:srgbClr val="0000FF"/>
                  </a:solidFill>
                  <a:latin typeface="Palatino Linotype" pitchFamily="18" charset="0"/>
                </a:rPr>
                <a:t>liệt</a:t>
              </a:r>
              <a:r>
                <a:rPr lang="en-US" sz="4000" b="1" dirty="0">
                  <a:solidFill>
                    <a:srgbClr val="0000FF"/>
                  </a:solidFill>
                  <a:latin typeface="Palatino Linotype" pitchFamily="18" charset="0"/>
                </a:rPr>
                <a:t> </a:t>
              </a:r>
              <a:r>
                <a:rPr lang="en-US" sz="4000" b="1" dirty="0" err="1">
                  <a:solidFill>
                    <a:srgbClr val="0000FF"/>
                  </a:solidFill>
                  <a:latin typeface="Palatino Linotype" pitchFamily="18" charset="0"/>
                </a:rPr>
                <a:t>ông</a:t>
              </a:r>
              <a:r>
                <a:rPr lang="en-US" sz="4000" b="1" dirty="0">
                  <a:solidFill>
                    <a:srgbClr val="0000FF"/>
                  </a:solidFill>
                  <a:latin typeface="Palatino Linotype" pitchFamily="18" charset="0"/>
                </a:rPr>
                <a:t> </a:t>
              </a:r>
              <a:r>
                <a:rPr lang="en-US" sz="4000" b="1" dirty="0" err="1">
                  <a:solidFill>
                    <a:srgbClr val="0000FF"/>
                  </a:solidFill>
                  <a:latin typeface="Palatino Linotype" pitchFamily="18" charset="0"/>
                </a:rPr>
                <a:t>vào</a:t>
              </a:r>
              <a:r>
                <a:rPr lang="en-US" sz="4000" b="1" dirty="0">
                  <a:solidFill>
                    <a:srgbClr val="0000FF"/>
                  </a:solidFill>
                  <a:latin typeface="Palatino Linotype" pitchFamily="18" charset="0"/>
                </a:rPr>
                <a:t> </a:t>
              </a:r>
              <a:r>
                <a:rPr lang="en-US" sz="4000" b="1" dirty="0" err="1">
                  <a:solidFill>
                    <a:srgbClr val="0000FF"/>
                  </a:solidFill>
                  <a:latin typeface="Palatino Linotype" pitchFamily="18" charset="0"/>
                </a:rPr>
                <a:t>hàng</a:t>
              </a:r>
              <a:r>
                <a:rPr lang="en-US" sz="4000" b="1" dirty="0">
                  <a:solidFill>
                    <a:srgbClr val="0000FF"/>
                  </a:solidFill>
                  <a:latin typeface="Palatino Linotype" pitchFamily="18" charset="0"/>
                </a:rPr>
                <a:t> 18 </a:t>
              </a:r>
              <a:r>
                <a:rPr lang="en-US" sz="4000" b="1" dirty="0" err="1">
                  <a:solidFill>
                    <a:srgbClr val="0000FF"/>
                  </a:solidFill>
                  <a:latin typeface="Palatino Linotype" pitchFamily="18" charset="0"/>
                </a:rPr>
                <a:t>nhà</a:t>
              </a:r>
              <a:r>
                <a:rPr lang="en-US" sz="4000" b="1" dirty="0">
                  <a:solidFill>
                    <a:srgbClr val="0000FF"/>
                  </a:solidFill>
                  <a:latin typeface="Palatino Linotype" pitchFamily="18" charset="0"/>
                </a:rPr>
                <a:t> </a:t>
              </a:r>
              <a:r>
                <a:rPr lang="en-US" sz="4000" b="1" dirty="0" err="1">
                  <a:solidFill>
                    <a:srgbClr val="0000FF"/>
                  </a:solidFill>
                  <a:latin typeface="Palatino Linotype" pitchFamily="18" charset="0"/>
                </a:rPr>
                <a:t>bác</a:t>
              </a:r>
              <a:r>
                <a:rPr lang="en-US" sz="4000" b="1" dirty="0">
                  <a:solidFill>
                    <a:srgbClr val="0000FF"/>
                  </a:solidFill>
                  <a:latin typeface="Palatino Linotype" pitchFamily="18" charset="0"/>
                </a:rPr>
                <a:t> </a:t>
              </a:r>
              <a:r>
                <a:rPr lang="en-US" sz="4000" b="1" dirty="0" err="1">
                  <a:solidFill>
                    <a:srgbClr val="0000FF"/>
                  </a:solidFill>
                  <a:latin typeface="Palatino Linotype" pitchFamily="18" charset="0"/>
                </a:rPr>
                <a:t>học</a:t>
              </a:r>
              <a:r>
                <a:rPr lang="en-US" sz="4000" b="1" dirty="0">
                  <a:solidFill>
                    <a:srgbClr val="0000FF"/>
                  </a:solidFill>
                  <a:latin typeface="Palatino Linotype" pitchFamily="18" charset="0"/>
                </a:rPr>
                <a:t> </a:t>
              </a:r>
              <a:r>
                <a:rPr lang="en-US" sz="4000" b="1" dirty="0" err="1">
                  <a:solidFill>
                    <a:srgbClr val="0000FF"/>
                  </a:solidFill>
                  <a:latin typeface="Palatino Linotype" pitchFamily="18" charset="0"/>
                </a:rPr>
                <a:t>nổi</a:t>
              </a:r>
              <a:r>
                <a:rPr lang="en-US" sz="4000" b="1" dirty="0">
                  <a:solidFill>
                    <a:srgbClr val="0000FF"/>
                  </a:solidFill>
                  <a:latin typeface="Palatino Linotype" pitchFamily="18" charset="0"/>
                </a:rPr>
                <a:t> </a:t>
              </a:r>
              <a:r>
                <a:rPr lang="en-US" sz="4000" b="1" dirty="0" err="1">
                  <a:solidFill>
                    <a:srgbClr val="0000FF"/>
                  </a:solidFill>
                  <a:latin typeface="Palatino Linotype" pitchFamily="18" charset="0"/>
                </a:rPr>
                <a:t>tiếng</a:t>
              </a:r>
              <a:r>
                <a:rPr lang="en-US" sz="4000" b="1" dirty="0">
                  <a:solidFill>
                    <a:srgbClr val="0000FF"/>
                  </a:solidFill>
                  <a:latin typeface="Palatino Linotype" pitchFamily="18" charset="0"/>
                </a:rPr>
                <a:t> </a:t>
              </a:r>
              <a:r>
                <a:rPr lang="en-US" sz="4000" b="1" dirty="0" err="1">
                  <a:solidFill>
                    <a:srgbClr val="0000FF"/>
                  </a:solidFill>
                  <a:latin typeface="Palatino Linotype" pitchFamily="18" charset="0"/>
                </a:rPr>
                <a:t>thế</a:t>
              </a:r>
              <a:r>
                <a:rPr lang="en-US" sz="4000" b="1" dirty="0">
                  <a:solidFill>
                    <a:srgbClr val="0000FF"/>
                  </a:solidFill>
                  <a:latin typeface="Palatino Linotype" pitchFamily="18" charset="0"/>
                </a:rPr>
                <a:t> </a:t>
              </a:r>
              <a:r>
                <a:rPr lang="en-US" sz="4000" b="1" dirty="0" err="1">
                  <a:solidFill>
                    <a:srgbClr val="0000FF"/>
                  </a:solidFill>
                  <a:latin typeface="Palatino Linotype" pitchFamily="18" charset="0"/>
                </a:rPr>
                <a:t>giới</a:t>
              </a:r>
              <a:r>
                <a:rPr lang="en-US" sz="4000" b="1" dirty="0">
                  <a:solidFill>
                    <a:srgbClr val="0000FF"/>
                  </a:solidFill>
                  <a:latin typeface="Palatino Linotype" pitchFamily="18" charset="0"/>
                </a:rPr>
                <a:t>.</a:t>
              </a:r>
            </a:p>
          </p:txBody>
        </p:sp>
        <p:sp>
          <p:nvSpPr>
            <p:cNvPr id="4104" name="TextBox 1"/>
            <p:cNvSpPr txBox="1">
              <a:spLocks noChangeArrowheads="1"/>
            </p:cNvSpPr>
            <p:nvPr/>
          </p:nvSpPr>
          <p:spPr bwMode="auto">
            <a:xfrm>
              <a:off x="105228" y="5950803"/>
              <a:ext cx="3124200" cy="4308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1" hangingPunct="1"/>
              <a:endParaRPr lang="en-US" sz="2200">
                <a:latin typeface="Palatino Linotype" pitchFamily="18" charset="0"/>
              </a:endParaRPr>
            </a:p>
          </p:txBody>
        </p:sp>
        <p:sp>
          <p:nvSpPr>
            <p:cNvPr id="4105" name="TextBox 3"/>
            <p:cNvSpPr txBox="1">
              <a:spLocks noChangeArrowheads="1"/>
            </p:cNvSpPr>
            <p:nvPr/>
          </p:nvSpPr>
          <p:spPr bwMode="auto">
            <a:xfrm>
              <a:off x="3581400" y="5714051"/>
              <a:ext cx="5410200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r" eaLnBrk="1" hangingPunct="1"/>
              <a:r>
                <a:rPr lang="en-US" i="1" dirty="0"/>
                <a:t>Theo</a:t>
              </a:r>
              <a:r>
                <a:rPr lang="en-US" dirty="0"/>
                <a:t> TỪ ĐIỂN NHÂN VẬT LỊCH SỬ VIỆT NAM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75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74"/>
                                          </p:stCondLst>
                                        </p:cTn>
                                        <p:tgtEl>
                                          <p:spTgt spid="5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30" grpId="0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29"/>
          <p:cNvSpPr txBox="1">
            <a:spLocks noChangeArrowheads="1"/>
          </p:cNvSpPr>
          <p:nvPr/>
        </p:nvSpPr>
        <p:spPr bwMode="auto">
          <a:xfrm>
            <a:off x="1981200" y="4191000"/>
            <a:ext cx="79248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 sz="2800" dirty="0">
                <a:latin typeface="Palatino Linotype" pitchFamily="18" charset="0"/>
              </a:rPr>
              <a:t>- </a:t>
            </a:r>
            <a:r>
              <a:rPr lang="en-US" sz="2800" dirty="0" err="1">
                <a:latin typeface="Palatino Linotype" pitchFamily="18" charset="0"/>
              </a:rPr>
              <a:t>Đoạn</a:t>
            </a:r>
            <a:r>
              <a:rPr lang="en-US" sz="2800" dirty="0">
                <a:latin typeface="Palatino Linotype" pitchFamily="18" charset="0"/>
              </a:rPr>
              <a:t> v</a:t>
            </a:r>
            <a:r>
              <a:rPr lang="vi-VN" sz="2800" dirty="0">
                <a:latin typeface="Palatino Linotype" pitchFamily="18" charset="0"/>
              </a:rPr>
              <a:t>ă</a:t>
            </a:r>
            <a:r>
              <a:rPr lang="en-US" sz="2800" dirty="0">
                <a:latin typeface="Palatino Linotype" pitchFamily="18" charset="0"/>
              </a:rPr>
              <a:t>n </a:t>
            </a:r>
            <a:r>
              <a:rPr lang="en-US" sz="2800" dirty="0" err="1">
                <a:latin typeface="Palatino Linotype" pitchFamily="18" charset="0"/>
              </a:rPr>
              <a:t>gồm</a:t>
            </a:r>
            <a:r>
              <a:rPr lang="en-US" sz="2800" dirty="0">
                <a:latin typeface="Palatino Linotype" pitchFamily="18" charset="0"/>
              </a:rPr>
              <a:t> </a:t>
            </a:r>
            <a:r>
              <a:rPr lang="en-US" sz="2800" dirty="0" err="1">
                <a:latin typeface="Palatino Linotype" pitchFamily="18" charset="0"/>
              </a:rPr>
              <a:t>mấy</a:t>
            </a:r>
            <a:r>
              <a:rPr lang="en-US" sz="2800" dirty="0">
                <a:latin typeface="Palatino Linotype" pitchFamily="18" charset="0"/>
              </a:rPr>
              <a:t> </a:t>
            </a:r>
            <a:r>
              <a:rPr lang="en-US" sz="2800" dirty="0" err="1">
                <a:latin typeface="Palatino Linotype" pitchFamily="18" charset="0"/>
              </a:rPr>
              <a:t>câu</a:t>
            </a:r>
            <a:r>
              <a:rPr lang="en-US" sz="2800" dirty="0">
                <a:latin typeface="Palatino Linotype" pitchFamily="18" charset="0"/>
              </a:rPr>
              <a:t> ?</a:t>
            </a:r>
          </a:p>
        </p:txBody>
      </p:sp>
      <p:sp>
        <p:nvSpPr>
          <p:cNvPr id="9" name="TextBox 29"/>
          <p:cNvSpPr txBox="1">
            <a:spLocks noChangeArrowheads="1"/>
          </p:cNvSpPr>
          <p:nvPr/>
        </p:nvSpPr>
        <p:spPr bwMode="auto">
          <a:xfrm>
            <a:off x="1981200" y="5105400"/>
            <a:ext cx="79248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 sz="2800" dirty="0">
                <a:latin typeface="Palatino Linotype" pitchFamily="18" charset="0"/>
              </a:rPr>
              <a:t>- </a:t>
            </a:r>
            <a:r>
              <a:rPr lang="en-US" sz="2800" dirty="0" err="1">
                <a:latin typeface="Palatino Linotype" pitchFamily="18" charset="0"/>
              </a:rPr>
              <a:t>Những</a:t>
            </a:r>
            <a:r>
              <a:rPr lang="en-US" sz="2800" dirty="0">
                <a:latin typeface="Palatino Linotype" pitchFamily="18" charset="0"/>
              </a:rPr>
              <a:t> </a:t>
            </a:r>
            <a:r>
              <a:rPr lang="en-US" sz="2800" dirty="0" err="1">
                <a:latin typeface="Palatino Linotype" pitchFamily="18" charset="0"/>
              </a:rPr>
              <a:t>chữ</a:t>
            </a:r>
            <a:r>
              <a:rPr lang="en-US" sz="2800" dirty="0">
                <a:latin typeface="Palatino Linotype" pitchFamily="18" charset="0"/>
              </a:rPr>
              <a:t> </a:t>
            </a:r>
            <a:r>
              <a:rPr lang="en-US" sz="2800" dirty="0" err="1">
                <a:latin typeface="Palatino Linotype" pitchFamily="18" charset="0"/>
              </a:rPr>
              <a:t>nào</a:t>
            </a:r>
            <a:r>
              <a:rPr lang="en-US" sz="2800" dirty="0">
                <a:latin typeface="Palatino Linotype" pitchFamily="18" charset="0"/>
              </a:rPr>
              <a:t> </a:t>
            </a:r>
            <a:r>
              <a:rPr lang="en-US" sz="2800" dirty="0" err="1">
                <a:latin typeface="Palatino Linotype" pitchFamily="18" charset="0"/>
              </a:rPr>
              <a:t>trong</a:t>
            </a:r>
            <a:r>
              <a:rPr lang="en-US" sz="2800" dirty="0">
                <a:latin typeface="Palatino Linotype" pitchFamily="18" charset="0"/>
              </a:rPr>
              <a:t> </a:t>
            </a:r>
            <a:r>
              <a:rPr lang="vi-VN" sz="2800" dirty="0">
                <a:latin typeface="Palatino Linotype" pitchFamily="18" charset="0"/>
              </a:rPr>
              <a:t>đ</a:t>
            </a:r>
            <a:r>
              <a:rPr lang="en-US" sz="2800" dirty="0" err="1">
                <a:latin typeface="Palatino Linotype" pitchFamily="18" charset="0"/>
              </a:rPr>
              <a:t>oạn</a:t>
            </a:r>
            <a:r>
              <a:rPr lang="en-US" sz="2800" dirty="0">
                <a:latin typeface="Palatino Linotype" pitchFamily="18" charset="0"/>
              </a:rPr>
              <a:t> v</a:t>
            </a:r>
            <a:r>
              <a:rPr lang="vi-VN" sz="2800" dirty="0">
                <a:latin typeface="Palatino Linotype" pitchFamily="18" charset="0"/>
              </a:rPr>
              <a:t>ăn</a:t>
            </a:r>
            <a:r>
              <a:rPr lang="en-US" sz="2800" dirty="0">
                <a:latin typeface="Palatino Linotype" pitchFamily="18" charset="0"/>
              </a:rPr>
              <a:t> </a:t>
            </a:r>
            <a:r>
              <a:rPr lang="en-US" sz="2800" dirty="0" err="1">
                <a:latin typeface="Palatino Linotype" pitchFamily="18" charset="0"/>
              </a:rPr>
              <a:t>cần</a:t>
            </a:r>
            <a:r>
              <a:rPr lang="en-US" sz="2800" dirty="0">
                <a:latin typeface="Palatino Linotype" pitchFamily="18" charset="0"/>
              </a:rPr>
              <a:t> </a:t>
            </a:r>
            <a:r>
              <a:rPr lang="en-US" sz="2800" dirty="0" err="1">
                <a:latin typeface="Palatino Linotype" pitchFamily="18" charset="0"/>
              </a:rPr>
              <a:t>viết</a:t>
            </a:r>
            <a:r>
              <a:rPr lang="en-US" sz="2800" dirty="0">
                <a:latin typeface="Palatino Linotype" pitchFamily="18" charset="0"/>
              </a:rPr>
              <a:t> </a:t>
            </a:r>
            <a:r>
              <a:rPr lang="en-US" sz="2800" dirty="0" err="1">
                <a:latin typeface="Palatino Linotype" pitchFamily="18" charset="0"/>
              </a:rPr>
              <a:t>hoa</a:t>
            </a:r>
            <a:r>
              <a:rPr lang="en-US" sz="2800" dirty="0">
                <a:latin typeface="Palatino Linotype" pitchFamily="18" charset="0"/>
              </a:rPr>
              <a:t> ?</a:t>
            </a:r>
          </a:p>
        </p:txBody>
      </p:sp>
      <p:sp>
        <p:nvSpPr>
          <p:cNvPr id="10" name="TextBox 29"/>
          <p:cNvSpPr txBox="1">
            <a:spLocks noChangeArrowheads="1"/>
          </p:cNvSpPr>
          <p:nvPr/>
        </p:nvSpPr>
        <p:spPr bwMode="auto">
          <a:xfrm>
            <a:off x="1981200" y="4648200"/>
            <a:ext cx="79248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 sz="2800" dirty="0">
                <a:solidFill>
                  <a:srgbClr val="0000FF"/>
                </a:solidFill>
                <a:latin typeface="Palatino Linotype" pitchFamily="18" charset="0"/>
              </a:rPr>
              <a:t>- </a:t>
            </a:r>
            <a:r>
              <a:rPr lang="en-US" sz="2800" dirty="0" err="1">
                <a:solidFill>
                  <a:srgbClr val="0000FF"/>
                </a:solidFill>
                <a:latin typeface="Palatino Linotype" pitchFamily="18" charset="0"/>
              </a:rPr>
              <a:t>Đoạn</a:t>
            </a:r>
            <a:r>
              <a:rPr lang="en-US" sz="2800" dirty="0">
                <a:solidFill>
                  <a:srgbClr val="0000FF"/>
                </a:solidFill>
                <a:latin typeface="Palatino Linotype" pitchFamily="18" charset="0"/>
              </a:rPr>
              <a:t> v</a:t>
            </a:r>
            <a:r>
              <a:rPr lang="vi-VN" sz="2800" dirty="0">
                <a:solidFill>
                  <a:srgbClr val="0000FF"/>
                </a:solidFill>
                <a:latin typeface="Palatino Linotype" pitchFamily="18" charset="0"/>
              </a:rPr>
              <a:t>ă</a:t>
            </a:r>
            <a:r>
              <a:rPr lang="en-US" sz="2800" dirty="0">
                <a:solidFill>
                  <a:srgbClr val="0000FF"/>
                </a:solidFill>
                <a:latin typeface="Palatino Linotype" pitchFamily="18" charset="0"/>
              </a:rPr>
              <a:t>n </a:t>
            </a:r>
            <a:r>
              <a:rPr lang="en-US" sz="2800" dirty="0" err="1">
                <a:solidFill>
                  <a:srgbClr val="0000FF"/>
                </a:solidFill>
                <a:latin typeface="Palatino Linotype" pitchFamily="18" charset="0"/>
              </a:rPr>
              <a:t>gồm</a:t>
            </a:r>
            <a:r>
              <a:rPr lang="en-US" sz="2800" dirty="0">
                <a:solidFill>
                  <a:srgbClr val="0000FF"/>
                </a:solidFill>
                <a:latin typeface="Palatino Linotype" pitchFamily="18" charset="0"/>
              </a:rPr>
              <a:t> 4 </a:t>
            </a:r>
            <a:r>
              <a:rPr lang="en-US" sz="2800" dirty="0" err="1">
                <a:solidFill>
                  <a:srgbClr val="0000FF"/>
                </a:solidFill>
                <a:latin typeface="Palatino Linotype" pitchFamily="18" charset="0"/>
              </a:rPr>
              <a:t>câu</a:t>
            </a:r>
            <a:r>
              <a:rPr lang="en-US" sz="2800" dirty="0">
                <a:solidFill>
                  <a:srgbClr val="0000FF"/>
                </a:solidFill>
                <a:latin typeface="Palatino Linotype" pitchFamily="18" charset="0"/>
              </a:rPr>
              <a:t>.</a:t>
            </a:r>
          </a:p>
        </p:txBody>
      </p:sp>
      <p:sp>
        <p:nvSpPr>
          <p:cNvPr id="11" name="TextBox 29"/>
          <p:cNvSpPr txBox="1">
            <a:spLocks noChangeArrowheads="1"/>
          </p:cNvSpPr>
          <p:nvPr/>
        </p:nvSpPr>
        <p:spPr bwMode="auto">
          <a:xfrm>
            <a:off x="1981200" y="5562600"/>
            <a:ext cx="7924800" cy="954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 sz="2800" dirty="0">
                <a:solidFill>
                  <a:srgbClr val="0000FF"/>
                </a:solidFill>
                <a:latin typeface="Palatino Linotype" pitchFamily="18" charset="0"/>
              </a:rPr>
              <a:t>- </a:t>
            </a:r>
            <a:r>
              <a:rPr lang="en-US" sz="2800" dirty="0" err="1">
                <a:solidFill>
                  <a:srgbClr val="0000FF"/>
                </a:solidFill>
                <a:latin typeface="Palatino Linotype" pitchFamily="18" charset="0"/>
              </a:rPr>
              <a:t>Những</a:t>
            </a:r>
            <a:r>
              <a:rPr lang="en-US" sz="2800" dirty="0">
                <a:solidFill>
                  <a:srgbClr val="0000FF"/>
                </a:solidFill>
                <a:latin typeface="Palatino Linotype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Palatino Linotype" pitchFamily="18" charset="0"/>
              </a:rPr>
              <a:t>chữ</a:t>
            </a:r>
            <a:r>
              <a:rPr lang="en-US" sz="2800" dirty="0">
                <a:solidFill>
                  <a:srgbClr val="0000FF"/>
                </a:solidFill>
                <a:latin typeface="Palatino Linotype" pitchFamily="18" charset="0"/>
              </a:rPr>
              <a:t> </a:t>
            </a:r>
            <a:r>
              <a:rPr lang="vi-VN" sz="2800" dirty="0">
                <a:solidFill>
                  <a:srgbClr val="0000FF"/>
                </a:solidFill>
                <a:latin typeface="Palatino Linotype" pitchFamily="18" charset="0"/>
              </a:rPr>
              <a:t>đầu</a:t>
            </a:r>
            <a:r>
              <a:rPr lang="en-US" sz="2800" dirty="0">
                <a:solidFill>
                  <a:srgbClr val="0000FF"/>
                </a:solidFill>
                <a:latin typeface="Palatino Linotype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Palatino Linotype" pitchFamily="18" charset="0"/>
              </a:rPr>
              <a:t>mỗi</a:t>
            </a:r>
            <a:r>
              <a:rPr lang="en-US" sz="2800" dirty="0">
                <a:solidFill>
                  <a:srgbClr val="0000FF"/>
                </a:solidFill>
                <a:latin typeface="Palatino Linotype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Palatino Linotype" pitchFamily="18" charset="0"/>
              </a:rPr>
              <a:t>câu</a:t>
            </a:r>
            <a:r>
              <a:rPr lang="en-US" sz="2800" dirty="0">
                <a:solidFill>
                  <a:srgbClr val="0000FF"/>
                </a:solidFill>
                <a:latin typeface="Palatino Linotype" pitchFamily="18" charset="0"/>
              </a:rPr>
              <a:t>, </a:t>
            </a:r>
            <a:r>
              <a:rPr lang="en-US" sz="2800" dirty="0" err="1">
                <a:solidFill>
                  <a:srgbClr val="0000FF"/>
                </a:solidFill>
                <a:latin typeface="Palatino Linotype" pitchFamily="18" charset="0"/>
              </a:rPr>
              <a:t>tên</a:t>
            </a:r>
            <a:r>
              <a:rPr lang="en-US" sz="2800" dirty="0">
                <a:solidFill>
                  <a:srgbClr val="0000FF"/>
                </a:solidFill>
                <a:latin typeface="Palatino Linotype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Palatino Linotype" pitchFamily="18" charset="0"/>
              </a:rPr>
              <a:t>riêng</a:t>
            </a:r>
            <a:r>
              <a:rPr lang="en-US" sz="2800" dirty="0">
                <a:solidFill>
                  <a:srgbClr val="0000FF"/>
                </a:solidFill>
                <a:latin typeface="Palatino Linotype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Palatino Linotype" pitchFamily="18" charset="0"/>
              </a:rPr>
              <a:t>Tr</a:t>
            </a:r>
            <a:r>
              <a:rPr lang="vi-VN" sz="2800" dirty="0">
                <a:solidFill>
                  <a:srgbClr val="0000FF"/>
                </a:solidFill>
                <a:latin typeface="Palatino Linotype" pitchFamily="18" charset="0"/>
              </a:rPr>
              <a:t>ươ</a:t>
            </a:r>
            <a:r>
              <a:rPr lang="en-US" sz="2800" dirty="0" err="1">
                <a:solidFill>
                  <a:srgbClr val="0000FF"/>
                </a:solidFill>
                <a:latin typeface="Palatino Linotype" pitchFamily="18" charset="0"/>
              </a:rPr>
              <a:t>ng</a:t>
            </a:r>
            <a:r>
              <a:rPr lang="en-US" sz="2800" dirty="0">
                <a:solidFill>
                  <a:srgbClr val="0000FF"/>
                </a:solidFill>
                <a:latin typeface="Palatino Linotype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Palatino Linotype" pitchFamily="18" charset="0"/>
              </a:rPr>
              <a:t>Vĩnh</a:t>
            </a:r>
            <a:r>
              <a:rPr lang="en-US" sz="2800" dirty="0">
                <a:solidFill>
                  <a:srgbClr val="0000FF"/>
                </a:solidFill>
                <a:latin typeface="Palatino Linotype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Palatino Linotype" pitchFamily="18" charset="0"/>
              </a:rPr>
              <a:t>Ký</a:t>
            </a:r>
            <a:r>
              <a:rPr lang="en-US" sz="2800" dirty="0">
                <a:solidFill>
                  <a:srgbClr val="0000FF"/>
                </a:solidFill>
                <a:latin typeface="Palatino Linotype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Palatino Linotype" pitchFamily="18" charset="0"/>
              </a:rPr>
              <a:t>cần</a:t>
            </a:r>
            <a:r>
              <a:rPr lang="en-US" sz="2800" dirty="0">
                <a:solidFill>
                  <a:srgbClr val="0000FF"/>
                </a:solidFill>
                <a:latin typeface="Palatino Linotype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Palatino Linotype" pitchFamily="18" charset="0"/>
              </a:rPr>
              <a:t>viết</a:t>
            </a:r>
            <a:r>
              <a:rPr lang="en-US" sz="2800" dirty="0">
                <a:solidFill>
                  <a:srgbClr val="0000FF"/>
                </a:solidFill>
                <a:latin typeface="Palatino Linotype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Palatino Linotype" pitchFamily="18" charset="0"/>
              </a:rPr>
              <a:t>hoa</a:t>
            </a:r>
            <a:r>
              <a:rPr lang="en-US" sz="2800" dirty="0">
                <a:solidFill>
                  <a:srgbClr val="0000FF"/>
                </a:solidFill>
                <a:latin typeface="Palatino Linotype" pitchFamily="18" charset="0"/>
              </a:rPr>
              <a:t>.</a:t>
            </a:r>
          </a:p>
        </p:txBody>
      </p:sp>
      <p:sp>
        <p:nvSpPr>
          <p:cNvPr id="5130" name="Text Box 11"/>
          <p:cNvSpPr txBox="1">
            <a:spLocks noChangeArrowheads="1"/>
          </p:cNvSpPr>
          <p:nvPr/>
        </p:nvSpPr>
        <p:spPr bwMode="auto">
          <a:xfrm>
            <a:off x="1933575" y="914400"/>
            <a:ext cx="8305800" cy="3108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eaLnBrk="1" hangingPunct="1">
              <a:spcBef>
                <a:spcPct val="50000"/>
              </a:spcBef>
            </a:pPr>
            <a:r>
              <a:rPr lang="en-US" sz="2800" dirty="0">
                <a:solidFill>
                  <a:srgbClr val="0000FF"/>
                </a:solidFill>
                <a:latin typeface="Palatino Linotype" pitchFamily="18" charset="0"/>
              </a:rPr>
              <a:t>	</a:t>
            </a:r>
            <a:r>
              <a:rPr lang="en-US" sz="2800" dirty="0" err="1">
                <a:solidFill>
                  <a:srgbClr val="0000FF"/>
                </a:solidFill>
                <a:latin typeface="Palatino Linotype" pitchFamily="18" charset="0"/>
              </a:rPr>
              <a:t>Ông</a:t>
            </a:r>
            <a:r>
              <a:rPr lang="en-US" sz="2800" dirty="0">
                <a:solidFill>
                  <a:srgbClr val="0000FF"/>
                </a:solidFill>
                <a:latin typeface="Palatino Linotype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Palatino Linotype" pitchFamily="18" charset="0"/>
              </a:rPr>
              <a:t>Tr</a:t>
            </a:r>
            <a:r>
              <a:rPr lang="vi-VN" sz="2800" dirty="0">
                <a:solidFill>
                  <a:srgbClr val="0000FF"/>
                </a:solidFill>
                <a:latin typeface="Palatino Linotype" pitchFamily="18" charset="0"/>
              </a:rPr>
              <a:t>ươ</a:t>
            </a:r>
            <a:r>
              <a:rPr lang="en-US" sz="2800" dirty="0" err="1">
                <a:solidFill>
                  <a:srgbClr val="0000FF"/>
                </a:solidFill>
                <a:latin typeface="Palatino Linotype" pitchFamily="18" charset="0"/>
              </a:rPr>
              <a:t>ng</a:t>
            </a:r>
            <a:r>
              <a:rPr lang="en-US" sz="2800" dirty="0">
                <a:solidFill>
                  <a:srgbClr val="0000FF"/>
                </a:solidFill>
                <a:latin typeface="Palatino Linotype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Palatino Linotype" pitchFamily="18" charset="0"/>
              </a:rPr>
              <a:t>Vĩnh</a:t>
            </a:r>
            <a:r>
              <a:rPr lang="en-US" sz="2800" dirty="0">
                <a:solidFill>
                  <a:srgbClr val="0000FF"/>
                </a:solidFill>
                <a:latin typeface="Palatino Linotype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Palatino Linotype" pitchFamily="18" charset="0"/>
              </a:rPr>
              <a:t>Ký</a:t>
            </a:r>
            <a:r>
              <a:rPr lang="en-US" sz="2800" dirty="0">
                <a:solidFill>
                  <a:srgbClr val="0000FF"/>
                </a:solidFill>
                <a:latin typeface="Palatino Linotype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Palatino Linotype" pitchFamily="18" charset="0"/>
              </a:rPr>
              <a:t>là</a:t>
            </a:r>
            <a:r>
              <a:rPr lang="en-US" sz="2800" dirty="0">
                <a:solidFill>
                  <a:srgbClr val="0000FF"/>
                </a:solidFill>
                <a:latin typeface="Palatino Linotype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Palatino Linotype" pitchFamily="18" charset="0"/>
              </a:rPr>
              <a:t>ng</a:t>
            </a:r>
            <a:r>
              <a:rPr lang="vi-VN" sz="2800" dirty="0">
                <a:solidFill>
                  <a:srgbClr val="0000FF"/>
                </a:solidFill>
                <a:latin typeface="Palatino Linotype" pitchFamily="18" charset="0"/>
              </a:rPr>
              <a:t>ười</a:t>
            </a:r>
            <a:r>
              <a:rPr lang="en-US" sz="2800" dirty="0">
                <a:solidFill>
                  <a:srgbClr val="0000FF"/>
                </a:solidFill>
                <a:latin typeface="Palatino Linotype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Palatino Linotype" pitchFamily="18" charset="0"/>
              </a:rPr>
              <a:t>có</a:t>
            </a:r>
            <a:r>
              <a:rPr lang="en-US" sz="2800" dirty="0">
                <a:solidFill>
                  <a:srgbClr val="0000FF"/>
                </a:solidFill>
                <a:latin typeface="Palatino Linotype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Palatino Linotype" pitchFamily="18" charset="0"/>
              </a:rPr>
              <a:t>hiểu</a:t>
            </a:r>
            <a:r>
              <a:rPr lang="en-US" sz="2800" dirty="0">
                <a:solidFill>
                  <a:srgbClr val="0000FF"/>
                </a:solidFill>
                <a:latin typeface="Palatino Linotype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Palatino Linotype" pitchFamily="18" charset="0"/>
              </a:rPr>
              <a:t>biết</a:t>
            </a:r>
            <a:r>
              <a:rPr lang="en-US" sz="2800" dirty="0">
                <a:solidFill>
                  <a:srgbClr val="0000FF"/>
                </a:solidFill>
                <a:latin typeface="Palatino Linotype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Palatino Linotype" pitchFamily="18" charset="0"/>
              </a:rPr>
              <a:t>rất</a:t>
            </a:r>
            <a:r>
              <a:rPr lang="en-US" sz="2800" dirty="0">
                <a:solidFill>
                  <a:srgbClr val="0000FF"/>
                </a:solidFill>
                <a:latin typeface="Palatino Linotype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Palatino Linotype" pitchFamily="18" charset="0"/>
              </a:rPr>
              <a:t>rộng</a:t>
            </a:r>
            <a:r>
              <a:rPr lang="en-US" sz="2800" dirty="0">
                <a:solidFill>
                  <a:srgbClr val="0000FF"/>
                </a:solidFill>
                <a:latin typeface="Palatino Linotype" pitchFamily="18" charset="0"/>
              </a:rPr>
              <a:t>. </a:t>
            </a:r>
            <a:r>
              <a:rPr lang="en-US" sz="2800" dirty="0" err="1">
                <a:solidFill>
                  <a:srgbClr val="0000FF"/>
                </a:solidFill>
                <a:latin typeface="Palatino Linotype" pitchFamily="18" charset="0"/>
              </a:rPr>
              <a:t>Nhà</a:t>
            </a:r>
            <a:r>
              <a:rPr lang="en-US" sz="2800" dirty="0">
                <a:solidFill>
                  <a:srgbClr val="0000FF"/>
                </a:solidFill>
                <a:latin typeface="Palatino Linotype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Palatino Linotype" pitchFamily="18" charset="0"/>
              </a:rPr>
              <a:t>thông</a:t>
            </a:r>
            <a:r>
              <a:rPr lang="en-US" sz="2800" dirty="0">
                <a:solidFill>
                  <a:srgbClr val="0000FF"/>
                </a:solidFill>
                <a:latin typeface="Palatino Linotype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Palatino Linotype" pitchFamily="18" charset="0"/>
              </a:rPr>
              <a:t>thái</a:t>
            </a:r>
            <a:r>
              <a:rPr lang="en-US" sz="2800" dirty="0">
                <a:solidFill>
                  <a:srgbClr val="0000FF"/>
                </a:solidFill>
                <a:latin typeface="Palatino Linotype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Palatino Linotype" pitchFamily="18" charset="0"/>
              </a:rPr>
              <a:t>này</a:t>
            </a:r>
            <a:r>
              <a:rPr lang="en-US" sz="2800" dirty="0">
                <a:solidFill>
                  <a:srgbClr val="0000FF"/>
                </a:solidFill>
                <a:latin typeface="Palatino Linotype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Palatino Linotype" pitchFamily="18" charset="0"/>
              </a:rPr>
              <a:t>sử</a:t>
            </a:r>
            <a:r>
              <a:rPr lang="en-US" sz="2800" dirty="0">
                <a:solidFill>
                  <a:srgbClr val="0000FF"/>
                </a:solidFill>
                <a:latin typeface="Palatino Linotype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Palatino Linotype" pitchFamily="18" charset="0"/>
              </a:rPr>
              <a:t>dụng</a:t>
            </a:r>
            <a:r>
              <a:rPr lang="en-US" sz="2800" dirty="0">
                <a:solidFill>
                  <a:srgbClr val="0000FF"/>
                </a:solidFill>
                <a:latin typeface="Palatino Linotype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Palatino Linotype" pitchFamily="18" charset="0"/>
              </a:rPr>
              <a:t>thành</a:t>
            </a:r>
            <a:r>
              <a:rPr lang="en-US" sz="2800" dirty="0">
                <a:solidFill>
                  <a:srgbClr val="0000FF"/>
                </a:solidFill>
                <a:latin typeface="Palatino Linotype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Palatino Linotype" pitchFamily="18" charset="0"/>
              </a:rPr>
              <a:t>thạo</a:t>
            </a:r>
            <a:r>
              <a:rPr lang="en-US" sz="2800" dirty="0">
                <a:solidFill>
                  <a:srgbClr val="0000FF"/>
                </a:solidFill>
                <a:latin typeface="Palatino Linotype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Palatino Linotype" pitchFamily="18" charset="0"/>
              </a:rPr>
              <a:t>tới</a:t>
            </a:r>
            <a:r>
              <a:rPr lang="en-US" sz="2800" dirty="0">
                <a:solidFill>
                  <a:srgbClr val="0000FF"/>
                </a:solidFill>
                <a:latin typeface="Palatino Linotype" pitchFamily="18" charset="0"/>
              </a:rPr>
              <a:t> 26 </a:t>
            </a:r>
            <a:r>
              <a:rPr lang="en-US" sz="2800" dirty="0" err="1">
                <a:solidFill>
                  <a:srgbClr val="0000FF"/>
                </a:solidFill>
                <a:latin typeface="Palatino Linotype" pitchFamily="18" charset="0"/>
              </a:rPr>
              <a:t>ngôn</a:t>
            </a:r>
            <a:r>
              <a:rPr lang="en-US" sz="2800" dirty="0">
                <a:solidFill>
                  <a:srgbClr val="0000FF"/>
                </a:solidFill>
                <a:latin typeface="Palatino Linotype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Palatino Linotype" pitchFamily="18" charset="0"/>
              </a:rPr>
              <a:t>ngữ</a:t>
            </a:r>
            <a:r>
              <a:rPr lang="en-US" sz="2800" dirty="0">
                <a:solidFill>
                  <a:srgbClr val="0000FF"/>
                </a:solidFill>
                <a:latin typeface="Palatino Linotype" pitchFamily="18" charset="0"/>
              </a:rPr>
              <a:t>, </a:t>
            </a:r>
            <a:r>
              <a:rPr lang="en-US" sz="2800" dirty="0" err="1">
                <a:solidFill>
                  <a:srgbClr val="0000FF"/>
                </a:solidFill>
                <a:latin typeface="Palatino Linotype" pitchFamily="18" charset="0"/>
              </a:rPr>
              <a:t>tham</a:t>
            </a:r>
            <a:r>
              <a:rPr lang="en-US" sz="2800" dirty="0">
                <a:solidFill>
                  <a:srgbClr val="0000FF"/>
                </a:solidFill>
                <a:latin typeface="Palatino Linotype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Palatino Linotype" pitchFamily="18" charset="0"/>
              </a:rPr>
              <a:t>gia</a:t>
            </a:r>
            <a:r>
              <a:rPr lang="en-US" sz="2800" dirty="0">
                <a:solidFill>
                  <a:srgbClr val="0000FF"/>
                </a:solidFill>
                <a:latin typeface="Palatino Linotype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Palatino Linotype" pitchFamily="18" charset="0"/>
              </a:rPr>
              <a:t>nhiều</a:t>
            </a:r>
            <a:r>
              <a:rPr lang="en-US" sz="2800" dirty="0">
                <a:solidFill>
                  <a:srgbClr val="0000FF"/>
                </a:solidFill>
                <a:latin typeface="Palatino Linotype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Palatino Linotype" pitchFamily="18" charset="0"/>
              </a:rPr>
              <a:t>hội</a:t>
            </a:r>
            <a:r>
              <a:rPr lang="en-US" sz="2800" dirty="0">
                <a:solidFill>
                  <a:srgbClr val="0000FF"/>
                </a:solidFill>
                <a:latin typeface="Palatino Linotype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Palatino Linotype" pitchFamily="18" charset="0"/>
              </a:rPr>
              <a:t>nghiên</a:t>
            </a:r>
            <a:r>
              <a:rPr lang="en-US" sz="2800" dirty="0">
                <a:solidFill>
                  <a:srgbClr val="0000FF"/>
                </a:solidFill>
                <a:latin typeface="Palatino Linotype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Palatino Linotype" pitchFamily="18" charset="0"/>
              </a:rPr>
              <a:t>cứu</a:t>
            </a:r>
            <a:r>
              <a:rPr lang="en-US" sz="2800" dirty="0">
                <a:solidFill>
                  <a:srgbClr val="0000FF"/>
                </a:solidFill>
                <a:latin typeface="Palatino Linotype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Palatino Linotype" pitchFamily="18" charset="0"/>
              </a:rPr>
              <a:t>quốc</a:t>
            </a:r>
            <a:r>
              <a:rPr lang="en-US" sz="2800" dirty="0">
                <a:solidFill>
                  <a:srgbClr val="0000FF"/>
                </a:solidFill>
                <a:latin typeface="Palatino Linotype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Palatino Linotype" pitchFamily="18" charset="0"/>
              </a:rPr>
              <a:t>tế</a:t>
            </a:r>
            <a:r>
              <a:rPr lang="en-US" sz="2800" dirty="0">
                <a:solidFill>
                  <a:srgbClr val="0000FF"/>
                </a:solidFill>
                <a:latin typeface="Palatino Linotype" pitchFamily="18" charset="0"/>
              </a:rPr>
              <a:t>. </a:t>
            </a:r>
            <a:r>
              <a:rPr lang="en-US" sz="2800" dirty="0" err="1">
                <a:solidFill>
                  <a:srgbClr val="0000FF"/>
                </a:solidFill>
                <a:latin typeface="Palatino Linotype" pitchFamily="18" charset="0"/>
              </a:rPr>
              <a:t>Ông</a:t>
            </a:r>
            <a:r>
              <a:rPr lang="en-US" sz="2800" dirty="0">
                <a:solidFill>
                  <a:srgbClr val="0000FF"/>
                </a:solidFill>
                <a:latin typeface="Palatino Linotype" pitchFamily="18" charset="0"/>
              </a:rPr>
              <a:t> </a:t>
            </a:r>
            <a:r>
              <a:rPr lang="vi-VN" sz="2800" dirty="0">
                <a:solidFill>
                  <a:srgbClr val="0000FF"/>
                </a:solidFill>
                <a:latin typeface="Palatino Linotype" pitchFamily="18" charset="0"/>
              </a:rPr>
              <a:t>để</a:t>
            </a:r>
            <a:r>
              <a:rPr lang="en-US" sz="2800" dirty="0">
                <a:solidFill>
                  <a:srgbClr val="0000FF"/>
                </a:solidFill>
                <a:latin typeface="Palatino Linotype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Palatino Linotype" pitchFamily="18" charset="0"/>
              </a:rPr>
              <a:t>lại</a:t>
            </a:r>
            <a:r>
              <a:rPr lang="en-US" sz="2800" dirty="0">
                <a:solidFill>
                  <a:srgbClr val="0000FF"/>
                </a:solidFill>
                <a:latin typeface="Palatino Linotype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Palatino Linotype" pitchFamily="18" charset="0"/>
              </a:rPr>
              <a:t>cho</a:t>
            </a:r>
            <a:r>
              <a:rPr lang="en-US" sz="2800" dirty="0">
                <a:solidFill>
                  <a:srgbClr val="0000FF"/>
                </a:solidFill>
                <a:latin typeface="Palatino Linotype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Palatino Linotype" pitchFamily="18" charset="0"/>
              </a:rPr>
              <a:t>chúng</a:t>
            </a:r>
            <a:r>
              <a:rPr lang="en-US" sz="2800" dirty="0">
                <a:solidFill>
                  <a:srgbClr val="0000FF"/>
                </a:solidFill>
                <a:latin typeface="Palatino Linotype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Palatino Linotype" pitchFamily="18" charset="0"/>
              </a:rPr>
              <a:t>ta</a:t>
            </a:r>
            <a:r>
              <a:rPr lang="en-US" sz="2800" dirty="0">
                <a:solidFill>
                  <a:srgbClr val="0000FF"/>
                </a:solidFill>
                <a:latin typeface="Palatino Linotype" pitchFamily="18" charset="0"/>
              </a:rPr>
              <a:t> h</a:t>
            </a:r>
            <a:r>
              <a:rPr lang="vi-VN" sz="2800" dirty="0">
                <a:solidFill>
                  <a:srgbClr val="0000FF"/>
                </a:solidFill>
                <a:latin typeface="Palatino Linotype" pitchFamily="18" charset="0"/>
              </a:rPr>
              <a:t>ơ</a:t>
            </a:r>
            <a:r>
              <a:rPr lang="en-US" sz="2800" dirty="0">
                <a:solidFill>
                  <a:srgbClr val="0000FF"/>
                </a:solidFill>
                <a:latin typeface="Palatino Linotype" pitchFamily="18" charset="0"/>
              </a:rPr>
              <a:t>n 100 </a:t>
            </a:r>
            <a:r>
              <a:rPr lang="en-US" sz="2800" dirty="0" err="1">
                <a:solidFill>
                  <a:srgbClr val="0000FF"/>
                </a:solidFill>
                <a:latin typeface="Palatino Linotype" pitchFamily="18" charset="0"/>
              </a:rPr>
              <a:t>bộ</a:t>
            </a:r>
            <a:r>
              <a:rPr lang="en-US" sz="2800" dirty="0">
                <a:solidFill>
                  <a:srgbClr val="0000FF"/>
                </a:solidFill>
                <a:latin typeface="Palatino Linotype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Palatino Linotype" pitchFamily="18" charset="0"/>
              </a:rPr>
              <a:t>sách</a:t>
            </a:r>
            <a:r>
              <a:rPr lang="en-US" sz="2800" dirty="0">
                <a:solidFill>
                  <a:srgbClr val="0000FF"/>
                </a:solidFill>
                <a:latin typeface="Palatino Linotype" pitchFamily="18" charset="0"/>
              </a:rPr>
              <a:t>  </a:t>
            </a:r>
            <a:r>
              <a:rPr lang="en-US" sz="2800" dirty="0" err="1">
                <a:solidFill>
                  <a:srgbClr val="0000FF"/>
                </a:solidFill>
                <a:latin typeface="Palatino Linotype" pitchFamily="18" charset="0"/>
              </a:rPr>
              <a:t>có</a:t>
            </a:r>
            <a:r>
              <a:rPr lang="en-US" sz="2800" dirty="0">
                <a:solidFill>
                  <a:srgbClr val="0000FF"/>
                </a:solidFill>
                <a:latin typeface="Palatino Linotype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Palatino Linotype" pitchFamily="18" charset="0"/>
              </a:rPr>
              <a:t>giá</a:t>
            </a:r>
            <a:r>
              <a:rPr lang="en-US" sz="2800" dirty="0">
                <a:solidFill>
                  <a:srgbClr val="0000FF"/>
                </a:solidFill>
                <a:latin typeface="Palatino Linotype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Palatino Linotype" pitchFamily="18" charset="0"/>
              </a:rPr>
              <a:t>trị</a:t>
            </a:r>
            <a:r>
              <a:rPr lang="en-US" sz="2800" dirty="0">
                <a:solidFill>
                  <a:srgbClr val="0000FF"/>
                </a:solidFill>
                <a:latin typeface="Palatino Linotype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Palatino Linotype" pitchFamily="18" charset="0"/>
              </a:rPr>
              <a:t>về</a:t>
            </a:r>
            <a:r>
              <a:rPr lang="en-US" sz="2800" dirty="0">
                <a:solidFill>
                  <a:srgbClr val="0000FF"/>
                </a:solidFill>
                <a:latin typeface="Palatino Linotype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Palatino Linotype" pitchFamily="18" charset="0"/>
              </a:rPr>
              <a:t>ngôn</a:t>
            </a:r>
            <a:r>
              <a:rPr lang="en-US" sz="2800" dirty="0">
                <a:solidFill>
                  <a:srgbClr val="0000FF"/>
                </a:solidFill>
                <a:latin typeface="Palatino Linotype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Palatino Linotype" pitchFamily="18" charset="0"/>
              </a:rPr>
              <a:t>ngữ</a:t>
            </a:r>
            <a:r>
              <a:rPr lang="en-US" sz="2800" dirty="0">
                <a:solidFill>
                  <a:srgbClr val="0000FF"/>
                </a:solidFill>
                <a:latin typeface="Palatino Linotype" pitchFamily="18" charset="0"/>
              </a:rPr>
              <a:t>, </a:t>
            </a:r>
            <a:r>
              <a:rPr lang="en-US" sz="2800" dirty="0" err="1">
                <a:solidFill>
                  <a:srgbClr val="0000FF"/>
                </a:solidFill>
                <a:latin typeface="Palatino Linotype" pitchFamily="18" charset="0"/>
              </a:rPr>
              <a:t>lịch</a:t>
            </a:r>
            <a:r>
              <a:rPr lang="en-US" sz="2800" dirty="0">
                <a:solidFill>
                  <a:srgbClr val="0000FF"/>
                </a:solidFill>
                <a:latin typeface="Palatino Linotype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Palatino Linotype" pitchFamily="18" charset="0"/>
              </a:rPr>
              <a:t>sử</a:t>
            </a:r>
            <a:r>
              <a:rPr lang="en-US" sz="2800" dirty="0">
                <a:solidFill>
                  <a:srgbClr val="0000FF"/>
                </a:solidFill>
                <a:latin typeface="Palatino Linotype" pitchFamily="18" charset="0"/>
              </a:rPr>
              <a:t>, v</a:t>
            </a:r>
            <a:r>
              <a:rPr lang="vi-VN" sz="2800" dirty="0">
                <a:solidFill>
                  <a:srgbClr val="0000FF"/>
                </a:solidFill>
                <a:latin typeface="Palatino Linotype" pitchFamily="18" charset="0"/>
              </a:rPr>
              <a:t>ă</a:t>
            </a:r>
            <a:r>
              <a:rPr lang="en-US" sz="2800" dirty="0">
                <a:solidFill>
                  <a:srgbClr val="0000FF"/>
                </a:solidFill>
                <a:latin typeface="Palatino Linotype" pitchFamily="18" charset="0"/>
              </a:rPr>
              <a:t>n </a:t>
            </a:r>
            <a:r>
              <a:rPr lang="en-US" sz="2800" dirty="0" err="1">
                <a:solidFill>
                  <a:srgbClr val="0000FF"/>
                </a:solidFill>
                <a:latin typeface="Palatino Linotype" pitchFamily="18" charset="0"/>
              </a:rPr>
              <a:t>học</a:t>
            </a:r>
            <a:r>
              <a:rPr lang="en-US" sz="2800" dirty="0">
                <a:solidFill>
                  <a:srgbClr val="0000FF"/>
                </a:solidFill>
                <a:latin typeface="Palatino Linotype" pitchFamily="18" charset="0"/>
              </a:rPr>
              <a:t>, </a:t>
            </a:r>
            <a:r>
              <a:rPr lang="vi-VN" sz="2800" dirty="0">
                <a:solidFill>
                  <a:srgbClr val="0000FF"/>
                </a:solidFill>
                <a:latin typeface="Palatino Linotype" pitchFamily="18" charset="0"/>
              </a:rPr>
              <a:t>địa</a:t>
            </a:r>
            <a:r>
              <a:rPr lang="en-US" sz="2800" dirty="0">
                <a:solidFill>
                  <a:srgbClr val="0000FF"/>
                </a:solidFill>
                <a:latin typeface="Palatino Linotype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Palatino Linotype" pitchFamily="18" charset="0"/>
              </a:rPr>
              <a:t>lí</a:t>
            </a:r>
            <a:r>
              <a:rPr lang="en-US" sz="2800" dirty="0">
                <a:solidFill>
                  <a:srgbClr val="0000FF"/>
                </a:solidFill>
                <a:latin typeface="Palatino Linotype" pitchFamily="18" charset="0"/>
              </a:rPr>
              <a:t>,… Ng</a:t>
            </a:r>
            <a:r>
              <a:rPr lang="vi-VN" sz="2800" dirty="0">
                <a:solidFill>
                  <a:srgbClr val="0000FF"/>
                </a:solidFill>
                <a:latin typeface="Palatino Linotype" pitchFamily="18" charset="0"/>
              </a:rPr>
              <a:t>ười</a:t>
            </a:r>
            <a:r>
              <a:rPr lang="en-US" sz="2800" dirty="0">
                <a:solidFill>
                  <a:srgbClr val="0000FF"/>
                </a:solidFill>
                <a:latin typeface="Palatino Linotype" pitchFamily="18" charset="0"/>
              </a:rPr>
              <a:t> </a:t>
            </a:r>
            <a:r>
              <a:rPr lang="vi-VN" sz="2800" dirty="0">
                <a:solidFill>
                  <a:srgbClr val="0000FF"/>
                </a:solidFill>
                <a:latin typeface="Palatino Linotype" pitchFamily="18" charset="0"/>
              </a:rPr>
              <a:t>đươ</a:t>
            </a:r>
            <a:r>
              <a:rPr lang="en-US" sz="2800" dirty="0" err="1">
                <a:solidFill>
                  <a:srgbClr val="0000FF"/>
                </a:solidFill>
                <a:latin typeface="Palatino Linotype" pitchFamily="18" charset="0"/>
              </a:rPr>
              <a:t>ng</a:t>
            </a:r>
            <a:r>
              <a:rPr lang="en-US" sz="2800" dirty="0">
                <a:solidFill>
                  <a:srgbClr val="0000FF"/>
                </a:solidFill>
                <a:latin typeface="Palatino Linotype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Palatino Linotype" pitchFamily="18" charset="0"/>
              </a:rPr>
              <a:t>thời</a:t>
            </a:r>
            <a:r>
              <a:rPr lang="en-US" sz="2800" dirty="0">
                <a:solidFill>
                  <a:srgbClr val="0000FF"/>
                </a:solidFill>
                <a:latin typeface="Palatino Linotype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Palatino Linotype" pitchFamily="18" charset="0"/>
              </a:rPr>
              <a:t>liệt</a:t>
            </a:r>
            <a:r>
              <a:rPr lang="en-US" sz="2800" dirty="0">
                <a:solidFill>
                  <a:srgbClr val="0000FF"/>
                </a:solidFill>
                <a:latin typeface="Palatino Linotype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Palatino Linotype" pitchFamily="18" charset="0"/>
              </a:rPr>
              <a:t>ông</a:t>
            </a:r>
            <a:r>
              <a:rPr lang="en-US" sz="2800" dirty="0">
                <a:solidFill>
                  <a:srgbClr val="0000FF"/>
                </a:solidFill>
                <a:latin typeface="Palatino Linotype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Palatino Linotype" pitchFamily="18" charset="0"/>
              </a:rPr>
              <a:t>vào</a:t>
            </a:r>
            <a:r>
              <a:rPr lang="en-US" sz="2800" dirty="0">
                <a:solidFill>
                  <a:srgbClr val="0000FF"/>
                </a:solidFill>
                <a:latin typeface="Palatino Linotype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Palatino Linotype" pitchFamily="18" charset="0"/>
              </a:rPr>
              <a:t>hàng</a:t>
            </a:r>
            <a:r>
              <a:rPr lang="en-US" sz="2800" dirty="0">
                <a:solidFill>
                  <a:srgbClr val="0000FF"/>
                </a:solidFill>
                <a:latin typeface="Palatino Linotype" pitchFamily="18" charset="0"/>
              </a:rPr>
              <a:t> 18 </a:t>
            </a:r>
            <a:r>
              <a:rPr lang="en-US" sz="2800" dirty="0" err="1">
                <a:solidFill>
                  <a:srgbClr val="0000FF"/>
                </a:solidFill>
                <a:latin typeface="Palatino Linotype" pitchFamily="18" charset="0"/>
              </a:rPr>
              <a:t>nhà</a:t>
            </a:r>
            <a:r>
              <a:rPr lang="en-US" sz="2800" dirty="0">
                <a:solidFill>
                  <a:srgbClr val="0000FF"/>
                </a:solidFill>
                <a:latin typeface="Palatino Linotype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Palatino Linotype" pitchFamily="18" charset="0"/>
              </a:rPr>
              <a:t>bác</a:t>
            </a:r>
            <a:r>
              <a:rPr lang="en-US" sz="2800" dirty="0">
                <a:solidFill>
                  <a:srgbClr val="0000FF"/>
                </a:solidFill>
                <a:latin typeface="Palatino Linotype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Palatino Linotype" pitchFamily="18" charset="0"/>
              </a:rPr>
              <a:t>học</a:t>
            </a:r>
            <a:r>
              <a:rPr lang="en-US" sz="2800" dirty="0">
                <a:solidFill>
                  <a:srgbClr val="0000FF"/>
                </a:solidFill>
                <a:latin typeface="Palatino Linotype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Palatino Linotype" pitchFamily="18" charset="0"/>
              </a:rPr>
              <a:t>nổi</a:t>
            </a:r>
            <a:r>
              <a:rPr lang="en-US" sz="2800" dirty="0">
                <a:solidFill>
                  <a:srgbClr val="0000FF"/>
                </a:solidFill>
                <a:latin typeface="Palatino Linotype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Palatino Linotype" pitchFamily="18" charset="0"/>
              </a:rPr>
              <a:t>tiếng</a:t>
            </a:r>
            <a:r>
              <a:rPr lang="en-US" sz="2800" dirty="0">
                <a:solidFill>
                  <a:srgbClr val="0000FF"/>
                </a:solidFill>
                <a:latin typeface="Palatino Linotype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Palatino Linotype" pitchFamily="18" charset="0"/>
              </a:rPr>
              <a:t>thế</a:t>
            </a:r>
            <a:r>
              <a:rPr lang="en-US" sz="2800" dirty="0">
                <a:solidFill>
                  <a:srgbClr val="0000FF"/>
                </a:solidFill>
                <a:latin typeface="Palatino Linotype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Palatino Linotype" pitchFamily="18" charset="0"/>
              </a:rPr>
              <a:t>giới</a:t>
            </a:r>
            <a:r>
              <a:rPr lang="en-US" sz="2800" dirty="0">
                <a:solidFill>
                  <a:srgbClr val="0000FF"/>
                </a:solidFill>
                <a:latin typeface="Palatino Linotype" pitchFamily="18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  <p:bldP spid="1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Text Box 10"/>
          <p:cNvSpPr txBox="1">
            <a:spLocks noChangeArrowheads="1"/>
          </p:cNvSpPr>
          <p:nvPr/>
        </p:nvSpPr>
        <p:spPr bwMode="auto">
          <a:xfrm>
            <a:off x="2227263" y="1038225"/>
            <a:ext cx="7772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3600" b="1" dirty="0" err="1">
                <a:solidFill>
                  <a:srgbClr val="FF3399"/>
                </a:solidFill>
                <a:latin typeface="Palatino Linotype" pitchFamily="18" charset="0"/>
              </a:rPr>
              <a:t>Một</a:t>
            </a:r>
            <a:r>
              <a:rPr lang="en-US" sz="3600" b="1" dirty="0">
                <a:solidFill>
                  <a:srgbClr val="FF3399"/>
                </a:solidFill>
                <a:latin typeface="Palatino Linotype" pitchFamily="18" charset="0"/>
              </a:rPr>
              <a:t> </a:t>
            </a:r>
            <a:r>
              <a:rPr lang="en-US" sz="3600" b="1" dirty="0" err="1">
                <a:solidFill>
                  <a:srgbClr val="FF3399"/>
                </a:solidFill>
                <a:latin typeface="Palatino Linotype" pitchFamily="18" charset="0"/>
              </a:rPr>
              <a:t>nhà</a:t>
            </a:r>
            <a:r>
              <a:rPr lang="en-US" sz="3600" b="1" dirty="0">
                <a:solidFill>
                  <a:srgbClr val="FF3399"/>
                </a:solidFill>
                <a:latin typeface="Palatino Linotype" pitchFamily="18" charset="0"/>
              </a:rPr>
              <a:t> </a:t>
            </a:r>
            <a:r>
              <a:rPr lang="en-US" sz="3600" b="1" dirty="0" err="1">
                <a:solidFill>
                  <a:srgbClr val="FF3399"/>
                </a:solidFill>
                <a:latin typeface="Palatino Linotype" pitchFamily="18" charset="0"/>
              </a:rPr>
              <a:t>thông</a:t>
            </a:r>
            <a:r>
              <a:rPr lang="en-US" sz="3600" b="1" dirty="0">
                <a:solidFill>
                  <a:srgbClr val="FF3399"/>
                </a:solidFill>
                <a:latin typeface="Palatino Linotype" pitchFamily="18" charset="0"/>
              </a:rPr>
              <a:t> </a:t>
            </a:r>
            <a:r>
              <a:rPr lang="en-US" sz="3600" b="1" dirty="0" err="1">
                <a:solidFill>
                  <a:srgbClr val="FF3399"/>
                </a:solidFill>
                <a:latin typeface="Palatino Linotype" pitchFamily="18" charset="0"/>
              </a:rPr>
              <a:t>thái</a:t>
            </a:r>
            <a:endParaRPr lang="en-US" sz="3600" b="1" dirty="0">
              <a:solidFill>
                <a:srgbClr val="FF3399"/>
              </a:solidFill>
              <a:latin typeface="Palatino Linotype" pitchFamily="18" charset="0"/>
            </a:endParaRPr>
          </a:p>
        </p:txBody>
      </p:sp>
      <p:grpSp>
        <p:nvGrpSpPr>
          <p:cNvPr id="6150" name="Group 5"/>
          <p:cNvGrpSpPr>
            <a:grpSpLocks/>
          </p:cNvGrpSpPr>
          <p:nvPr/>
        </p:nvGrpSpPr>
        <p:grpSpPr bwMode="auto">
          <a:xfrm>
            <a:off x="1905000" y="1676398"/>
            <a:ext cx="8610600" cy="5094290"/>
            <a:chOff x="3200400" y="1676400"/>
            <a:chExt cx="5791200" cy="5093738"/>
          </a:xfrm>
        </p:grpSpPr>
        <p:sp>
          <p:nvSpPr>
            <p:cNvPr id="6155" name="Text Box 11"/>
            <p:cNvSpPr txBox="1">
              <a:spLocks noChangeArrowheads="1"/>
            </p:cNvSpPr>
            <p:nvPr/>
          </p:nvSpPr>
          <p:spPr bwMode="auto">
            <a:xfrm>
              <a:off x="3200400" y="1676400"/>
              <a:ext cx="5748338" cy="45238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just" eaLnBrk="1" hangingPunct="1">
                <a:spcBef>
                  <a:spcPct val="50000"/>
                </a:spcBef>
              </a:pPr>
              <a:r>
                <a:rPr lang="en-US" sz="3000" dirty="0">
                  <a:solidFill>
                    <a:srgbClr val="0000FF"/>
                  </a:solidFill>
                  <a:latin typeface="Palatino Linotype" pitchFamily="18" charset="0"/>
                </a:rPr>
                <a:t>	</a:t>
              </a:r>
              <a:r>
                <a:rPr lang="en-US" sz="3600" dirty="0" err="1">
                  <a:solidFill>
                    <a:srgbClr val="0000FF"/>
                  </a:solidFill>
                  <a:latin typeface="Palatino Linotype" pitchFamily="18" charset="0"/>
                </a:rPr>
                <a:t>Ông</a:t>
              </a:r>
              <a:r>
                <a:rPr lang="en-US" sz="3600" dirty="0">
                  <a:solidFill>
                    <a:srgbClr val="0000FF"/>
                  </a:solidFill>
                  <a:latin typeface="Palatino Linotype" pitchFamily="18" charset="0"/>
                </a:rPr>
                <a:t> </a:t>
              </a:r>
              <a:r>
                <a:rPr lang="en-US" sz="3600" dirty="0" err="1">
                  <a:solidFill>
                    <a:srgbClr val="0000FF"/>
                  </a:solidFill>
                  <a:latin typeface="Palatino Linotype" pitchFamily="18" charset="0"/>
                </a:rPr>
                <a:t>Tr</a:t>
              </a:r>
              <a:r>
                <a:rPr lang="vi-VN" sz="3600" dirty="0">
                  <a:solidFill>
                    <a:srgbClr val="0000FF"/>
                  </a:solidFill>
                  <a:latin typeface="Palatino Linotype" pitchFamily="18" charset="0"/>
                </a:rPr>
                <a:t>ươ</a:t>
              </a:r>
              <a:r>
                <a:rPr lang="en-US" sz="3600" dirty="0" err="1" smtClean="0">
                  <a:solidFill>
                    <a:srgbClr val="0000FF"/>
                  </a:solidFill>
                  <a:latin typeface="Palatino Linotype" pitchFamily="18" charset="0"/>
                </a:rPr>
                <a:t>ngVĩnh</a:t>
              </a:r>
              <a:r>
                <a:rPr lang="en-US" sz="3600" dirty="0" smtClean="0">
                  <a:solidFill>
                    <a:srgbClr val="0000FF"/>
                  </a:solidFill>
                  <a:latin typeface="Palatino Linotype" pitchFamily="18" charset="0"/>
                </a:rPr>
                <a:t> </a:t>
              </a:r>
              <a:r>
                <a:rPr lang="en-US" sz="3600" dirty="0" err="1">
                  <a:solidFill>
                    <a:srgbClr val="0000FF"/>
                  </a:solidFill>
                  <a:latin typeface="Palatino Linotype" pitchFamily="18" charset="0"/>
                </a:rPr>
                <a:t>Ký</a:t>
              </a:r>
              <a:r>
                <a:rPr lang="en-US" sz="3600" dirty="0">
                  <a:solidFill>
                    <a:srgbClr val="0000FF"/>
                  </a:solidFill>
                  <a:latin typeface="Palatino Linotype" pitchFamily="18" charset="0"/>
                </a:rPr>
                <a:t> </a:t>
              </a:r>
              <a:r>
                <a:rPr lang="en-US" sz="3600" dirty="0" err="1">
                  <a:solidFill>
                    <a:srgbClr val="0000FF"/>
                  </a:solidFill>
                  <a:latin typeface="Palatino Linotype" pitchFamily="18" charset="0"/>
                </a:rPr>
                <a:t>là</a:t>
              </a:r>
              <a:r>
                <a:rPr lang="en-US" sz="3600" dirty="0">
                  <a:solidFill>
                    <a:srgbClr val="0000FF"/>
                  </a:solidFill>
                  <a:latin typeface="Palatino Linotype" pitchFamily="18" charset="0"/>
                </a:rPr>
                <a:t> </a:t>
              </a:r>
              <a:r>
                <a:rPr lang="en-US" sz="3600" dirty="0" err="1">
                  <a:solidFill>
                    <a:srgbClr val="0000FF"/>
                  </a:solidFill>
                  <a:latin typeface="Palatino Linotype" pitchFamily="18" charset="0"/>
                </a:rPr>
                <a:t>ng</a:t>
              </a:r>
              <a:r>
                <a:rPr lang="vi-VN" sz="3600" dirty="0">
                  <a:solidFill>
                    <a:srgbClr val="0000FF"/>
                  </a:solidFill>
                  <a:latin typeface="Palatino Linotype" pitchFamily="18" charset="0"/>
                </a:rPr>
                <a:t>ười</a:t>
              </a:r>
              <a:r>
                <a:rPr lang="en-US" sz="3600" dirty="0">
                  <a:solidFill>
                    <a:srgbClr val="0000FF"/>
                  </a:solidFill>
                  <a:latin typeface="Palatino Linotype" pitchFamily="18" charset="0"/>
                </a:rPr>
                <a:t> </a:t>
              </a:r>
              <a:r>
                <a:rPr lang="en-US" sz="3600" dirty="0" err="1">
                  <a:solidFill>
                    <a:srgbClr val="0000FF"/>
                  </a:solidFill>
                  <a:latin typeface="Palatino Linotype" pitchFamily="18" charset="0"/>
                </a:rPr>
                <a:t>có</a:t>
              </a:r>
              <a:r>
                <a:rPr lang="en-US" sz="3600" dirty="0">
                  <a:solidFill>
                    <a:srgbClr val="0000FF"/>
                  </a:solidFill>
                  <a:latin typeface="Palatino Linotype" pitchFamily="18" charset="0"/>
                </a:rPr>
                <a:t> </a:t>
              </a:r>
              <a:r>
                <a:rPr lang="en-US" sz="3600" dirty="0" err="1">
                  <a:solidFill>
                    <a:srgbClr val="0000FF"/>
                  </a:solidFill>
                  <a:latin typeface="Palatino Linotype" pitchFamily="18" charset="0"/>
                </a:rPr>
                <a:t>hiểu</a:t>
              </a:r>
              <a:r>
                <a:rPr lang="en-US" sz="3600" dirty="0">
                  <a:solidFill>
                    <a:srgbClr val="0000FF"/>
                  </a:solidFill>
                  <a:latin typeface="Palatino Linotype" pitchFamily="18" charset="0"/>
                </a:rPr>
                <a:t> </a:t>
              </a:r>
              <a:r>
                <a:rPr lang="en-US" sz="3600" dirty="0" err="1">
                  <a:solidFill>
                    <a:srgbClr val="0000FF"/>
                  </a:solidFill>
                  <a:latin typeface="Palatino Linotype" pitchFamily="18" charset="0"/>
                </a:rPr>
                <a:t>biết</a:t>
              </a:r>
              <a:r>
                <a:rPr lang="en-US" sz="3600" dirty="0">
                  <a:solidFill>
                    <a:srgbClr val="0000FF"/>
                  </a:solidFill>
                  <a:latin typeface="Palatino Linotype" pitchFamily="18" charset="0"/>
                </a:rPr>
                <a:t> </a:t>
              </a:r>
              <a:r>
                <a:rPr lang="en-US" sz="3600" dirty="0" err="1">
                  <a:solidFill>
                    <a:srgbClr val="0000FF"/>
                  </a:solidFill>
                  <a:latin typeface="Palatino Linotype" pitchFamily="18" charset="0"/>
                </a:rPr>
                <a:t>rất</a:t>
              </a:r>
              <a:r>
                <a:rPr lang="en-US" sz="3600" dirty="0">
                  <a:solidFill>
                    <a:srgbClr val="0000FF"/>
                  </a:solidFill>
                  <a:latin typeface="Palatino Linotype" pitchFamily="18" charset="0"/>
                </a:rPr>
                <a:t> </a:t>
              </a:r>
              <a:r>
                <a:rPr lang="en-US" sz="3600" dirty="0" err="1">
                  <a:solidFill>
                    <a:srgbClr val="0000FF"/>
                  </a:solidFill>
                  <a:latin typeface="Palatino Linotype" pitchFamily="18" charset="0"/>
                </a:rPr>
                <a:t>rộng</a:t>
              </a:r>
              <a:r>
                <a:rPr lang="en-US" sz="3600" dirty="0">
                  <a:solidFill>
                    <a:srgbClr val="0000FF"/>
                  </a:solidFill>
                  <a:latin typeface="Palatino Linotype" pitchFamily="18" charset="0"/>
                </a:rPr>
                <a:t>. </a:t>
              </a:r>
              <a:r>
                <a:rPr lang="en-US" sz="3600" dirty="0" err="1">
                  <a:solidFill>
                    <a:srgbClr val="0000FF"/>
                  </a:solidFill>
                  <a:latin typeface="Palatino Linotype" pitchFamily="18" charset="0"/>
                </a:rPr>
                <a:t>Nhà</a:t>
              </a:r>
              <a:r>
                <a:rPr lang="en-US" sz="3600" dirty="0">
                  <a:solidFill>
                    <a:srgbClr val="0000FF"/>
                  </a:solidFill>
                  <a:latin typeface="Palatino Linotype" pitchFamily="18" charset="0"/>
                </a:rPr>
                <a:t> </a:t>
              </a:r>
              <a:r>
                <a:rPr lang="en-US" sz="3600" dirty="0" err="1">
                  <a:solidFill>
                    <a:srgbClr val="0000FF"/>
                  </a:solidFill>
                  <a:latin typeface="Palatino Linotype" pitchFamily="18" charset="0"/>
                </a:rPr>
                <a:t>thông</a:t>
              </a:r>
              <a:r>
                <a:rPr lang="en-US" sz="3600" dirty="0">
                  <a:solidFill>
                    <a:srgbClr val="0000FF"/>
                  </a:solidFill>
                  <a:latin typeface="Palatino Linotype" pitchFamily="18" charset="0"/>
                </a:rPr>
                <a:t> </a:t>
              </a:r>
              <a:r>
                <a:rPr lang="en-US" sz="3600" dirty="0" err="1">
                  <a:solidFill>
                    <a:srgbClr val="0000FF"/>
                  </a:solidFill>
                  <a:latin typeface="Palatino Linotype" pitchFamily="18" charset="0"/>
                </a:rPr>
                <a:t>thái</a:t>
              </a:r>
              <a:r>
                <a:rPr lang="en-US" sz="3600" dirty="0">
                  <a:solidFill>
                    <a:srgbClr val="0000FF"/>
                  </a:solidFill>
                  <a:latin typeface="Palatino Linotype" pitchFamily="18" charset="0"/>
                </a:rPr>
                <a:t> </a:t>
              </a:r>
              <a:r>
                <a:rPr lang="en-US" sz="3600" dirty="0" err="1">
                  <a:solidFill>
                    <a:srgbClr val="0000FF"/>
                  </a:solidFill>
                  <a:latin typeface="Palatino Linotype" pitchFamily="18" charset="0"/>
                </a:rPr>
                <a:t>này</a:t>
              </a:r>
              <a:r>
                <a:rPr lang="en-US" sz="3600" dirty="0">
                  <a:solidFill>
                    <a:srgbClr val="0000FF"/>
                  </a:solidFill>
                  <a:latin typeface="Palatino Linotype" pitchFamily="18" charset="0"/>
                </a:rPr>
                <a:t> </a:t>
              </a:r>
              <a:r>
                <a:rPr lang="en-US" sz="3600" dirty="0" err="1">
                  <a:solidFill>
                    <a:srgbClr val="0000FF"/>
                  </a:solidFill>
                  <a:latin typeface="Palatino Linotype" pitchFamily="18" charset="0"/>
                </a:rPr>
                <a:t>sử</a:t>
              </a:r>
              <a:r>
                <a:rPr lang="en-US" sz="3600" dirty="0">
                  <a:solidFill>
                    <a:srgbClr val="0000FF"/>
                  </a:solidFill>
                  <a:latin typeface="Palatino Linotype" pitchFamily="18" charset="0"/>
                </a:rPr>
                <a:t> </a:t>
              </a:r>
              <a:r>
                <a:rPr lang="en-US" sz="3600" dirty="0" err="1">
                  <a:solidFill>
                    <a:srgbClr val="0000FF"/>
                  </a:solidFill>
                  <a:latin typeface="Palatino Linotype" pitchFamily="18" charset="0"/>
                </a:rPr>
                <a:t>dụng</a:t>
              </a:r>
              <a:r>
                <a:rPr lang="en-US" sz="3600" dirty="0">
                  <a:solidFill>
                    <a:srgbClr val="0000FF"/>
                  </a:solidFill>
                  <a:latin typeface="Palatino Linotype" pitchFamily="18" charset="0"/>
                </a:rPr>
                <a:t> </a:t>
              </a:r>
              <a:r>
                <a:rPr lang="en-US" sz="3600" dirty="0" err="1">
                  <a:solidFill>
                    <a:srgbClr val="0000FF"/>
                  </a:solidFill>
                  <a:latin typeface="Palatino Linotype" pitchFamily="18" charset="0"/>
                </a:rPr>
                <a:t>thành</a:t>
              </a:r>
              <a:r>
                <a:rPr lang="en-US" sz="3600" dirty="0">
                  <a:solidFill>
                    <a:srgbClr val="0000FF"/>
                  </a:solidFill>
                  <a:latin typeface="Palatino Linotype" pitchFamily="18" charset="0"/>
                </a:rPr>
                <a:t> </a:t>
              </a:r>
              <a:r>
                <a:rPr lang="en-US" sz="3600" dirty="0" err="1">
                  <a:solidFill>
                    <a:srgbClr val="0000FF"/>
                  </a:solidFill>
                  <a:latin typeface="Palatino Linotype" pitchFamily="18" charset="0"/>
                </a:rPr>
                <a:t>thạo</a:t>
              </a:r>
              <a:r>
                <a:rPr lang="en-US" sz="3600" dirty="0">
                  <a:solidFill>
                    <a:srgbClr val="0000FF"/>
                  </a:solidFill>
                  <a:latin typeface="Palatino Linotype" pitchFamily="18" charset="0"/>
                </a:rPr>
                <a:t> </a:t>
              </a:r>
              <a:r>
                <a:rPr lang="en-US" sz="3600" dirty="0" err="1">
                  <a:solidFill>
                    <a:srgbClr val="0000FF"/>
                  </a:solidFill>
                  <a:latin typeface="Palatino Linotype" pitchFamily="18" charset="0"/>
                </a:rPr>
                <a:t>tới</a:t>
              </a:r>
              <a:r>
                <a:rPr lang="en-US" sz="3600" dirty="0">
                  <a:solidFill>
                    <a:srgbClr val="0000FF"/>
                  </a:solidFill>
                  <a:latin typeface="Palatino Linotype" pitchFamily="18" charset="0"/>
                </a:rPr>
                <a:t> 26 </a:t>
              </a:r>
              <a:r>
                <a:rPr lang="en-US" sz="3600" dirty="0" err="1">
                  <a:solidFill>
                    <a:srgbClr val="0000FF"/>
                  </a:solidFill>
                  <a:latin typeface="Palatino Linotype" pitchFamily="18" charset="0"/>
                </a:rPr>
                <a:t>ngôn</a:t>
              </a:r>
              <a:r>
                <a:rPr lang="en-US" sz="3600" dirty="0">
                  <a:solidFill>
                    <a:srgbClr val="0000FF"/>
                  </a:solidFill>
                  <a:latin typeface="Palatino Linotype" pitchFamily="18" charset="0"/>
                </a:rPr>
                <a:t> </a:t>
              </a:r>
              <a:r>
                <a:rPr lang="en-US" sz="3600" dirty="0" err="1">
                  <a:solidFill>
                    <a:srgbClr val="0000FF"/>
                  </a:solidFill>
                  <a:latin typeface="Palatino Linotype" pitchFamily="18" charset="0"/>
                </a:rPr>
                <a:t>ngữ</a:t>
              </a:r>
              <a:r>
                <a:rPr lang="en-US" sz="3600" dirty="0">
                  <a:solidFill>
                    <a:srgbClr val="0000FF"/>
                  </a:solidFill>
                  <a:latin typeface="Palatino Linotype" pitchFamily="18" charset="0"/>
                </a:rPr>
                <a:t>, </a:t>
              </a:r>
              <a:r>
                <a:rPr lang="en-US" sz="3600" dirty="0" err="1">
                  <a:solidFill>
                    <a:srgbClr val="0000FF"/>
                  </a:solidFill>
                  <a:latin typeface="Palatino Linotype" pitchFamily="18" charset="0"/>
                </a:rPr>
                <a:t>tham</a:t>
              </a:r>
              <a:r>
                <a:rPr lang="en-US" sz="3600" dirty="0">
                  <a:solidFill>
                    <a:srgbClr val="0000FF"/>
                  </a:solidFill>
                  <a:latin typeface="Palatino Linotype" pitchFamily="18" charset="0"/>
                </a:rPr>
                <a:t> </a:t>
              </a:r>
              <a:r>
                <a:rPr lang="en-US" sz="3600" dirty="0" err="1">
                  <a:solidFill>
                    <a:srgbClr val="0000FF"/>
                  </a:solidFill>
                  <a:latin typeface="Palatino Linotype" pitchFamily="18" charset="0"/>
                </a:rPr>
                <a:t>gia</a:t>
              </a:r>
              <a:r>
                <a:rPr lang="en-US" sz="3600" dirty="0">
                  <a:solidFill>
                    <a:srgbClr val="0000FF"/>
                  </a:solidFill>
                  <a:latin typeface="Palatino Linotype" pitchFamily="18" charset="0"/>
                </a:rPr>
                <a:t> </a:t>
              </a:r>
              <a:r>
                <a:rPr lang="en-US" sz="3600" dirty="0" err="1">
                  <a:solidFill>
                    <a:srgbClr val="0000FF"/>
                  </a:solidFill>
                  <a:latin typeface="Palatino Linotype" pitchFamily="18" charset="0"/>
                </a:rPr>
                <a:t>nhiều</a:t>
              </a:r>
              <a:r>
                <a:rPr lang="en-US" sz="3600" dirty="0">
                  <a:solidFill>
                    <a:srgbClr val="0000FF"/>
                  </a:solidFill>
                  <a:latin typeface="Palatino Linotype" pitchFamily="18" charset="0"/>
                </a:rPr>
                <a:t> </a:t>
              </a:r>
              <a:r>
                <a:rPr lang="en-US" sz="3600" dirty="0" err="1">
                  <a:solidFill>
                    <a:srgbClr val="0000FF"/>
                  </a:solidFill>
                  <a:latin typeface="Palatino Linotype" pitchFamily="18" charset="0"/>
                </a:rPr>
                <a:t>hội</a:t>
              </a:r>
              <a:r>
                <a:rPr lang="en-US" sz="3600" dirty="0">
                  <a:solidFill>
                    <a:srgbClr val="0000FF"/>
                  </a:solidFill>
                  <a:latin typeface="Palatino Linotype" pitchFamily="18" charset="0"/>
                </a:rPr>
                <a:t> </a:t>
              </a:r>
              <a:r>
                <a:rPr lang="en-US" sz="3600" dirty="0" err="1">
                  <a:solidFill>
                    <a:srgbClr val="0000FF"/>
                  </a:solidFill>
                  <a:latin typeface="Palatino Linotype" pitchFamily="18" charset="0"/>
                </a:rPr>
                <a:t>nghiên</a:t>
              </a:r>
              <a:r>
                <a:rPr lang="en-US" sz="3600" dirty="0">
                  <a:solidFill>
                    <a:srgbClr val="0000FF"/>
                  </a:solidFill>
                  <a:latin typeface="Palatino Linotype" pitchFamily="18" charset="0"/>
                </a:rPr>
                <a:t> </a:t>
              </a:r>
              <a:r>
                <a:rPr lang="en-US" sz="3600" dirty="0" err="1">
                  <a:solidFill>
                    <a:srgbClr val="0000FF"/>
                  </a:solidFill>
                  <a:latin typeface="Palatino Linotype" pitchFamily="18" charset="0"/>
                </a:rPr>
                <a:t>cứu</a:t>
              </a:r>
              <a:r>
                <a:rPr lang="en-US" sz="3600" dirty="0">
                  <a:solidFill>
                    <a:srgbClr val="0000FF"/>
                  </a:solidFill>
                  <a:latin typeface="Palatino Linotype" pitchFamily="18" charset="0"/>
                </a:rPr>
                <a:t> </a:t>
              </a:r>
              <a:r>
                <a:rPr lang="en-US" sz="3600" dirty="0" err="1">
                  <a:solidFill>
                    <a:srgbClr val="0000FF"/>
                  </a:solidFill>
                  <a:latin typeface="Palatino Linotype" pitchFamily="18" charset="0"/>
                </a:rPr>
                <a:t>quốc</a:t>
              </a:r>
              <a:r>
                <a:rPr lang="en-US" sz="3600" dirty="0">
                  <a:solidFill>
                    <a:srgbClr val="0000FF"/>
                  </a:solidFill>
                  <a:latin typeface="Palatino Linotype" pitchFamily="18" charset="0"/>
                </a:rPr>
                <a:t> </a:t>
              </a:r>
              <a:r>
                <a:rPr lang="en-US" sz="3600" dirty="0" err="1">
                  <a:solidFill>
                    <a:srgbClr val="0000FF"/>
                  </a:solidFill>
                  <a:latin typeface="Palatino Linotype" pitchFamily="18" charset="0"/>
                </a:rPr>
                <a:t>tế</a:t>
              </a:r>
              <a:r>
                <a:rPr lang="en-US" sz="3600" dirty="0">
                  <a:solidFill>
                    <a:srgbClr val="0000FF"/>
                  </a:solidFill>
                  <a:latin typeface="Palatino Linotype" pitchFamily="18" charset="0"/>
                </a:rPr>
                <a:t>. </a:t>
              </a:r>
              <a:r>
                <a:rPr lang="en-US" sz="3600" dirty="0" err="1">
                  <a:solidFill>
                    <a:srgbClr val="0000FF"/>
                  </a:solidFill>
                  <a:latin typeface="Palatino Linotype" pitchFamily="18" charset="0"/>
                </a:rPr>
                <a:t>Ông</a:t>
              </a:r>
              <a:r>
                <a:rPr lang="en-US" sz="3600" dirty="0">
                  <a:solidFill>
                    <a:srgbClr val="0000FF"/>
                  </a:solidFill>
                  <a:latin typeface="Palatino Linotype" pitchFamily="18" charset="0"/>
                </a:rPr>
                <a:t> </a:t>
              </a:r>
              <a:r>
                <a:rPr lang="vi-VN" sz="3600" dirty="0">
                  <a:solidFill>
                    <a:srgbClr val="0000FF"/>
                  </a:solidFill>
                  <a:latin typeface="Palatino Linotype" pitchFamily="18" charset="0"/>
                </a:rPr>
                <a:t>để</a:t>
              </a:r>
              <a:r>
                <a:rPr lang="en-US" sz="3600" dirty="0">
                  <a:solidFill>
                    <a:srgbClr val="0000FF"/>
                  </a:solidFill>
                  <a:latin typeface="Palatino Linotype" pitchFamily="18" charset="0"/>
                </a:rPr>
                <a:t> </a:t>
              </a:r>
              <a:r>
                <a:rPr lang="en-US" sz="3600" dirty="0" err="1">
                  <a:solidFill>
                    <a:srgbClr val="0000FF"/>
                  </a:solidFill>
                  <a:latin typeface="Palatino Linotype" pitchFamily="18" charset="0"/>
                </a:rPr>
                <a:t>lại</a:t>
              </a:r>
              <a:r>
                <a:rPr lang="en-US" sz="3600" dirty="0">
                  <a:solidFill>
                    <a:srgbClr val="0000FF"/>
                  </a:solidFill>
                  <a:latin typeface="Palatino Linotype" pitchFamily="18" charset="0"/>
                </a:rPr>
                <a:t> </a:t>
              </a:r>
              <a:r>
                <a:rPr lang="en-US" sz="3600" dirty="0" err="1">
                  <a:solidFill>
                    <a:srgbClr val="0000FF"/>
                  </a:solidFill>
                  <a:latin typeface="Palatino Linotype" pitchFamily="18" charset="0"/>
                </a:rPr>
                <a:t>cho</a:t>
              </a:r>
              <a:r>
                <a:rPr lang="en-US" sz="3600" dirty="0">
                  <a:solidFill>
                    <a:srgbClr val="0000FF"/>
                  </a:solidFill>
                  <a:latin typeface="Palatino Linotype" pitchFamily="18" charset="0"/>
                </a:rPr>
                <a:t> </a:t>
              </a:r>
              <a:r>
                <a:rPr lang="en-US" sz="3600" dirty="0" err="1">
                  <a:solidFill>
                    <a:srgbClr val="0000FF"/>
                  </a:solidFill>
                  <a:latin typeface="Palatino Linotype" pitchFamily="18" charset="0"/>
                </a:rPr>
                <a:t>chúng</a:t>
              </a:r>
              <a:r>
                <a:rPr lang="en-US" sz="3600" dirty="0">
                  <a:solidFill>
                    <a:srgbClr val="0000FF"/>
                  </a:solidFill>
                  <a:latin typeface="Palatino Linotype" pitchFamily="18" charset="0"/>
                </a:rPr>
                <a:t> </a:t>
              </a:r>
              <a:r>
                <a:rPr lang="en-US" sz="3600" dirty="0" err="1">
                  <a:solidFill>
                    <a:srgbClr val="0000FF"/>
                  </a:solidFill>
                  <a:latin typeface="Palatino Linotype" pitchFamily="18" charset="0"/>
                </a:rPr>
                <a:t>ta</a:t>
              </a:r>
              <a:r>
                <a:rPr lang="en-US" sz="3600" dirty="0">
                  <a:solidFill>
                    <a:srgbClr val="0000FF"/>
                  </a:solidFill>
                  <a:latin typeface="Palatino Linotype" pitchFamily="18" charset="0"/>
                </a:rPr>
                <a:t> h</a:t>
              </a:r>
              <a:r>
                <a:rPr lang="vi-VN" sz="3600" dirty="0">
                  <a:solidFill>
                    <a:srgbClr val="0000FF"/>
                  </a:solidFill>
                  <a:latin typeface="Palatino Linotype" pitchFamily="18" charset="0"/>
                </a:rPr>
                <a:t>ơ</a:t>
              </a:r>
              <a:r>
                <a:rPr lang="en-US" sz="3600" dirty="0">
                  <a:solidFill>
                    <a:srgbClr val="0000FF"/>
                  </a:solidFill>
                  <a:latin typeface="Palatino Linotype" pitchFamily="18" charset="0"/>
                </a:rPr>
                <a:t>n 100 </a:t>
              </a:r>
              <a:r>
                <a:rPr lang="en-US" sz="3600" dirty="0" err="1">
                  <a:solidFill>
                    <a:srgbClr val="0000FF"/>
                  </a:solidFill>
                  <a:latin typeface="Palatino Linotype" pitchFamily="18" charset="0"/>
                </a:rPr>
                <a:t>bộ</a:t>
              </a:r>
              <a:r>
                <a:rPr lang="en-US" sz="3600" dirty="0">
                  <a:solidFill>
                    <a:srgbClr val="0000FF"/>
                  </a:solidFill>
                  <a:latin typeface="Palatino Linotype" pitchFamily="18" charset="0"/>
                </a:rPr>
                <a:t> </a:t>
              </a:r>
              <a:r>
                <a:rPr lang="en-US" sz="3600" dirty="0" err="1">
                  <a:solidFill>
                    <a:srgbClr val="0000FF"/>
                  </a:solidFill>
                  <a:latin typeface="Palatino Linotype" pitchFamily="18" charset="0"/>
                </a:rPr>
                <a:t>sách</a:t>
              </a:r>
              <a:r>
                <a:rPr lang="en-US" sz="3600" dirty="0">
                  <a:solidFill>
                    <a:srgbClr val="0000FF"/>
                  </a:solidFill>
                  <a:latin typeface="Palatino Linotype" pitchFamily="18" charset="0"/>
                </a:rPr>
                <a:t>  </a:t>
              </a:r>
              <a:r>
                <a:rPr lang="en-US" sz="3600" dirty="0" err="1">
                  <a:solidFill>
                    <a:srgbClr val="0000FF"/>
                  </a:solidFill>
                  <a:latin typeface="Palatino Linotype" pitchFamily="18" charset="0"/>
                </a:rPr>
                <a:t>có</a:t>
              </a:r>
              <a:r>
                <a:rPr lang="en-US" sz="3600" dirty="0">
                  <a:solidFill>
                    <a:srgbClr val="0000FF"/>
                  </a:solidFill>
                  <a:latin typeface="Palatino Linotype" pitchFamily="18" charset="0"/>
                </a:rPr>
                <a:t> </a:t>
              </a:r>
              <a:r>
                <a:rPr lang="en-US" sz="3600" dirty="0" err="1">
                  <a:solidFill>
                    <a:srgbClr val="0000FF"/>
                  </a:solidFill>
                  <a:latin typeface="Palatino Linotype" pitchFamily="18" charset="0"/>
                </a:rPr>
                <a:t>giá</a:t>
              </a:r>
              <a:r>
                <a:rPr lang="en-US" sz="3600" dirty="0">
                  <a:solidFill>
                    <a:srgbClr val="0000FF"/>
                  </a:solidFill>
                  <a:latin typeface="Palatino Linotype" pitchFamily="18" charset="0"/>
                </a:rPr>
                <a:t> </a:t>
              </a:r>
              <a:r>
                <a:rPr lang="en-US" sz="3600" dirty="0" err="1">
                  <a:solidFill>
                    <a:srgbClr val="0000FF"/>
                  </a:solidFill>
                  <a:latin typeface="Palatino Linotype" pitchFamily="18" charset="0"/>
                </a:rPr>
                <a:t>trị</a:t>
              </a:r>
              <a:r>
                <a:rPr lang="en-US" sz="3600" dirty="0">
                  <a:solidFill>
                    <a:srgbClr val="0000FF"/>
                  </a:solidFill>
                  <a:latin typeface="Palatino Linotype" pitchFamily="18" charset="0"/>
                </a:rPr>
                <a:t> </a:t>
              </a:r>
              <a:r>
                <a:rPr lang="en-US" sz="3600" dirty="0" err="1">
                  <a:solidFill>
                    <a:srgbClr val="0000FF"/>
                  </a:solidFill>
                  <a:latin typeface="Palatino Linotype" pitchFamily="18" charset="0"/>
                </a:rPr>
                <a:t>về</a:t>
              </a:r>
              <a:r>
                <a:rPr lang="en-US" sz="3600" dirty="0">
                  <a:solidFill>
                    <a:srgbClr val="0000FF"/>
                  </a:solidFill>
                  <a:latin typeface="Palatino Linotype" pitchFamily="18" charset="0"/>
                </a:rPr>
                <a:t> </a:t>
              </a:r>
              <a:r>
                <a:rPr lang="en-US" sz="3600" dirty="0" err="1">
                  <a:solidFill>
                    <a:srgbClr val="0000FF"/>
                  </a:solidFill>
                  <a:latin typeface="Palatino Linotype" pitchFamily="18" charset="0"/>
                </a:rPr>
                <a:t>ngôn</a:t>
              </a:r>
              <a:r>
                <a:rPr lang="en-US" sz="3600" dirty="0">
                  <a:solidFill>
                    <a:srgbClr val="0000FF"/>
                  </a:solidFill>
                  <a:latin typeface="Palatino Linotype" pitchFamily="18" charset="0"/>
                </a:rPr>
                <a:t> </a:t>
              </a:r>
              <a:r>
                <a:rPr lang="en-US" sz="3600" dirty="0" err="1">
                  <a:solidFill>
                    <a:srgbClr val="0000FF"/>
                  </a:solidFill>
                  <a:latin typeface="Palatino Linotype" pitchFamily="18" charset="0"/>
                </a:rPr>
                <a:t>ngữ</a:t>
              </a:r>
              <a:r>
                <a:rPr lang="en-US" sz="3600" dirty="0">
                  <a:solidFill>
                    <a:srgbClr val="0000FF"/>
                  </a:solidFill>
                  <a:latin typeface="Palatino Linotype" pitchFamily="18" charset="0"/>
                </a:rPr>
                <a:t>, </a:t>
              </a:r>
              <a:r>
                <a:rPr lang="en-US" sz="3600" dirty="0" err="1">
                  <a:solidFill>
                    <a:srgbClr val="0000FF"/>
                  </a:solidFill>
                  <a:latin typeface="Palatino Linotype" pitchFamily="18" charset="0"/>
                </a:rPr>
                <a:t>lịch</a:t>
              </a:r>
              <a:r>
                <a:rPr lang="en-US" sz="3600" dirty="0">
                  <a:solidFill>
                    <a:srgbClr val="0000FF"/>
                  </a:solidFill>
                  <a:latin typeface="Palatino Linotype" pitchFamily="18" charset="0"/>
                </a:rPr>
                <a:t> </a:t>
              </a:r>
              <a:r>
                <a:rPr lang="en-US" sz="3600" dirty="0" err="1">
                  <a:solidFill>
                    <a:srgbClr val="0000FF"/>
                  </a:solidFill>
                  <a:latin typeface="Palatino Linotype" pitchFamily="18" charset="0"/>
                </a:rPr>
                <a:t>sử</a:t>
              </a:r>
              <a:r>
                <a:rPr lang="en-US" sz="3600" dirty="0">
                  <a:solidFill>
                    <a:srgbClr val="0000FF"/>
                  </a:solidFill>
                  <a:latin typeface="Palatino Linotype" pitchFamily="18" charset="0"/>
                </a:rPr>
                <a:t>, v</a:t>
              </a:r>
              <a:r>
                <a:rPr lang="vi-VN" sz="3600" dirty="0">
                  <a:solidFill>
                    <a:srgbClr val="0000FF"/>
                  </a:solidFill>
                  <a:latin typeface="Palatino Linotype" pitchFamily="18" charset="0"/>
                </a:rPr>
                <a:t>ă</a:t>
              </a:r>
              <a:r>
                <a:rPr lang="en-US" sz="3600" dirty="0">
                  <a:solidFill>
                    <a:srgbClr val="0000FF"/>
                  </a:solidFill>
                  <a:latin typeface="Palatino Linotype" pitchFamily="18" charset="0"/>
                </a:rPr>
                <a:t>n </a:t>
              </a:r>
              <a:r>
                <a:rPr lang="en-US" sz="3600" dirty="0" err="1">
                  <a:solidFill>
                    <a:srgbClr val="0000FF"/>
                  </a:solidFill>
                  <a:latin typeface="Palatino Linotype" pitchFamily="18" charset="0"/>
                </a:rPr>
                <a:t>học</a:t>
              </a:r>
              <a:r>
                <a:rPr lang="en-US" sz="3600" dirty="0">
                  <a:solidFill>
                    <a:srgbClr val="0000FF"/>
                  </a:solidFill>
                  <a:latin typeface="Palatino Linotype" pitchFamily="18" charset="0"/>
                </a:rPr>
                <a:t>, </a:t>
              </a:r>
              <a:r>
                <a:rPr lang="vi-VN" sz="3600" dirty="0">
                  <a:solidFill>
                    <a:srgbClr val="0000FF"/>
                  </a:solidFill>
                  <a:latin typeface="Palatino Linotype" pitchFamily="18" charset="0"/>
                </a:rPr>
                <a:t>địa</a:t>
              </a:r>
              <a:r>
                <a:rPr lang="en-US" sz="3600" dirty="0">
                  <a:solidFill>
                    <a:srgbClr val="0000FF"/>
                  </a:solidFill>
                  <a:latin typeface="Palatino Linotype" pitchFamily="18" charset="0"/>
                </a:rPr>
                <a:t> </a:t>
              </a:r>
              <a:r>
                <a:rPr lang="en-US" sz="3600" dirty="0" err="1">
                  <a:solidFill>
                    <a:srgbClr val="0000FF"/>
                  </a:solidFill>
                  <a:latin typeface="Palatino Linotype" pitchFamily="18" charset="0"/>
                </a:rPr>
                <a:t>lí</a:t>
              </a:r>
              <a:r>
                <a:rPr lang="en-US" sz="3600" dirty="0">
                  <a:solidFill>
                    <a:srgbClr val="0000FF"/>
                  </a:solidFill>
                  <a:latin typeface="Palatino Linotype" pitchFamily="18" charset="0"/>
                </a:rPr>
                <a:t>,… Ng</a:t>
              </a:r>
              <a:r>
                <a:rPr lang="vi-VN" sz="3600" dirty="0">
                  <a:solidFill>
                    <a:srgbClr val="0000FF"/>
                  </a:solidFill>
                  <a:latin typeface="Palatino Linotype" pitchFamily="18" charset="0"/>
                </a:rPr>
                <a:t>ười</a:t>
              </a:r>
              <a:r>
                <a:rPr lang="en-US" sz="3600" dirty="0">
                  <a:solidFill>
                    <a:srgbClr val="0000FF"/>
                  </a:solidFill>
                  <a:latin typeface="Palatino Linotype" pitchFamily="18" charset="0"/>
                </a:rPr>
                <a:t> </a:t>
              </a:r>
              <a:r>
                <a:rPr lang="vi-VN" sz="3600" dirty="0">
                  <a:solidFill>
                    <a:srgbClr val="0000FF"/>
                  </a:solidFill>
                  <a:latin typeface="Palatino Linotype" pitchFamily="18" charset="0"/>
                </a:rPr>
                <a:t>đươ</a:t>
              </a:r>
              <a:r>
                <a:rPr lang="en-US" sz="3600" dirty="0" err="1">
                  <a:solidFill>
                    <a:srgbClr val="0000FF"/>
                  </a:solidFill>
                  <a:latin typeface="Palatino Linotype" pitchFamily="18" charset="0"/>
                </a:rPr>
                <a:t>ng</a:t>
              </a:r>
              <a:r>
                <a:rPr lang="en-US" sz="3600" dirty="0">
                  <a:solidFill>
                    <a:srgbClr val="0000FF"/>
                  </a:solidFill>
                  <a:latin typeface="Palatino Linotype" pitchFamily="18" charset="0"/>
                </a:rPr>
                <a:t> </a:t>
              </a:r>
              <a:r>
                <a:rPr lang="en-US" sz="3600" dirty="0" err="1">
                  <a:solidFill>
                    <a:srgbClr val="0000FF"/>
                  </a:solidFill>
                  <a:latin typeface="Palatino Linotype" pitchFamily="18" charset="0"/>
                </a:rPr>
                <a:t>thời</a:t>
              </a:r>
              <a:r>
                <a:rPr lang="en-US" sz="3600" dirty="0">
                  <a:solidFill>
                    <a:srgbClr val="0000FF"/>
                  </a:solidFill>
                  <a:latin typeface="Palatino Linotype" pitchFamily="18" charset="0"/>
                </a:rPr>
                <a:t> </a:t>
              </a:r>
              <a:r>
                <a:rPr lang="en-US" sz="3600" dirty="0" err="1">
                  <a:solidFill>
                    <a:srgbClr val="0000FF"/>
                  </a:solidFill>
                  <a:latin typeface="Palatino Linotype" pitchFamily="18" charset="0"/>
                </a:rPr>
                <a:t>liệt</a:t>
              </a:r>
              <a:r>
                <a:rPr lang="en-US" sz="3600" dirty="0">
                  <a:solidFill>
                    <a:srgbClr val="0000FF"/>
                  </a:solidFill>
                  <a:latin typeface="Palatino Linotype" pitchFamily="18" charset="0"/>
                </a:rPr>
                <a:t> </a:t>
              </a:r>
              <a:r>
                <a:rPr lang="en-US" sz="3600" dirty="0" err="1">
                  <a:solidFill>
                    <a:srgbClr val="0000FF"/>
                  </a:solidFill>
                  <a:latin typeface="Palatino Linotype" pitchFamily="18" charset="0"/>
                </a:rPr>
                <a:t>ông</a:t>
              </a:r>
              <a:r>
                <a:rPr lang="en-US" sz="3600" dirty="0">
                  <a:solidFill>
                    <a:srgbClr val="0000FF"/>
                  </a:solidFill>
                  <a:latin typeface="Palatino Linotype" pitchFamily="18" charset="0"/>
                </a:rPr>
                <a:t> </a:t>
              </a:r>
              <a:r>
                <a:rPr lang="en-US" sz="3600" dirty="0" err="1">
                  <a:solidFill>
                    <a:srgbClr val="0000FF"/>
                  </a:solidFill>
                  <a:latin typeface="Palatino Linotype" pitchFamily="18" charset="0"/>
                </a:rPr>
                <a:t>vào</a:t>
              </a:r>
              <a:r>
                <a:rPr lang="en-US" sz="3600" dirty="0">
                  <a:solidFill>
                    <a:srgbClr val="0000FF"/>
                  </a:solidFill>
                  <a:latin typeface="Palatino Linotype" pitchFamily="18" charset="0"/>
                </a:rPr>
                <a:t> </a:t>
              </a:r>
              <a:r>
                <a:rPr lang="en-US" sz="3600" dirty="0" err="1">
                  <a:solidFill>
                    <a:srgbClr val="0000FF"/>
                  </a:solidFill>
                  <a:latin typeface="Palatino Linotype" pitchFamily="18" charset="0"/>
                </a:rPr>
                <a:t>hàng</a:t>
              </a:r>
              <a:r>
                <a:rPr lang="en-US" sz="3600" dirty="0">
                  <a:solidFill>
                    <a:srgbClr val="0000FF"/>
                  </a:solidFill>
                  <a:latin typeface="Palatino Linotype" pitchFamily="18" charset="0"/>
                </a:rPr>
                <a:t> 18 </a:t>
              </a:r>
              <a:r>
                <a:rPr lang="en-US" sz="3600" dirty="0" err="1">
                  <a:solidFill>
                    <a:srgbClr val="0000FF"/>
                  </a:solidFill>
                  <a:latin typeface="Palatino Linotype" pitchFamily="18" charset="0"/>
                </a:rPr>
                <a:t>nhà</a:t>
              </a:r>
              <a:r>
                <a:rPr lang="en-US" sz="3600" dirty="0">
                  <a:solidFill>
                    <a:srgbClr val="0000FF"/>
                  </a:solidFill>
                  <a:latin typeface="Palatino Linotype" pitchFamily="18" charset="0"/>
                </a:rPr>
                <a:t> </a:t>
              </a:r>
              <a:r>
                <a:rPr lang="en-US" sz="3600" dirty="0" err="1">
                  <a:solidFill>
                    <a:srgbClr val="0000FF"/>
                  </a:solidFill>
                  <a:latin typeface="Palatino Linotype" pitchFamily="18" charset="0"/>
                </a:rPr>
                <a:t>bác</a:t>
              </a:r>
              <a:r>
                <a:rPr lang="en-US" sz="3600" dirty="0">
                  <a:solidFill>
                    <a:srgbClr val="0000FF"/>
                  </a:solidFill>
                  <a:latin typeface="Palatino Linotype" pitchFamily="18" charset="0"/>
                </a:rPr>
                <a:t> </a:t>
              </a:r>
              <a:r>
                <a:rPr lang="en-US" sz="3600" dirty="0" err="1">
                  <a:solidFill>
                    <a:srgbClr val="0000FF"/>
                  </a:solidFill>
                  <a:latin typeface="Palatino Linotype" pitchFamily="18" charset="0"/>
                </a:rPr>
                <a:t>học</a:t>
              </a:r>
              <a:r>
                <a:rPr lang="en-US" sz="3600" dirty="0">
                  <a:solidFill>
                    <a:srgbClr val="0000FF"/>
                  </a:solidFill>
                  <a:latin typeface="Palatino Linotype" pitchFamily="18" charset="0"/>
                </a:rPr>
                <a:t> </a:t>
              </a:r>
              <a:r>
                <a:rPr lang="en-US" sz="3600" dirty="0" err="1">
                  <a:solidFill>
                    <a:srgbClr val="0000FF"/>
                  </a:solidFill>
                  <a:latin typeface="Palatino Linotype" pitchFamily="18" charset="0"/>
                </a:rPr>
                <a:t>nổi</a:t>
              </a:r>
              <a:r>
                <a:rPr lang="en-US" sz="3600" dirty="0">
                  <a:solidFill>
                    <a:srgbClr val="0000FF"/>
                  </a:solidFill>
                  <a:latin typeface="Palatino Linotype" pitchFamily="18" charset="0"/>
                </a:rPr>
                <a:t> </a:t>
              </a:r>
              <a:r>
                <a:rPr lang="en-US" sz="3600" dirty="0" err="1">
                  <a:solidFill>
                    <a:srgbClr val="0000FF"/>
                  </a:solidFill>
                  <a:latin typeface="Palatino Linotype" pitchFamily="18" charset="0"/>
                </a:rPr>
                <a:t>tiếng</a:t>
              </a:r>
              <a:r>
                <a:rPr lang="en-US" sz="3600" dirty="0">
                  <a:solidFill>
                    <a:srgbClr val="0000FF"/>
                  </a:solidFill>
                  <a:latin typeface="Palatino Linotype" pitchFamily="18" charset="0"/>
                </a:rPr>
                <a:t> </a:t>
              </a:r>
              <a:r>
                <a:rPr lang="en-US" sz="3600" dirty="0" err="1">
                  <a:solidFill>
                    <a:srgbClr val="0000FF"/>
                  </a:solidFill>
                  <a:latin typeface="Palatino Linotype" pitchFamily="18" charset="0"/>
                </a:rPr>
                <a:t>thế</a:t>
              </a:r>
              <a:r>
                <a:rPr lang="en-US" sz="3600" dirty="0">
                  <a:solidFill>
                    <a:srgbClr val="0000FF"/>
                  </a:solidFill>
                  <a:latin typeface="Palatino Linotype" pitchFamily="18" charset="0"/>
                </a:rPr>
                <a:t> </a:t>
              </a:r>
              <a:r>
                <a:rPr lang="en-US" sz="3600" dirty="0" err="1">
                  <a:solidFill>
                    <a:srgbClr val="0000FF"/>
                  </a:solidFill>
                  <a:latin typeface="Palatino Linotype" pitchFamily="18" charset="0"/>
                </a:rPr>
                <a:t>giới</a:t>
              </a:r>
              <a:r>
                <a:rPr lang="en-US" sz="3000" dirty="0">
                  <a:solidFill>
                    <a:srgbClr val="0000FF"/>
                  </a:solidFill>
                  <a:latin typeface="Palatino Linotype" pitchFamily="18" charset="0"/>
                </a:rPr>
                <a:t>.</a:t>
              </a:r>
            </a:p>
          </p:txBody>
        </p:sp>
        <p:sp>
          <p:nvSpPr>
            <p:cNvPr id="6156" name="TextBox 3"/>
            <p:cNvSpPr txBox="1">
              <a:spLocks noChangeArrowheads="1"/>
            </p:cNvSpPr>
            <p:nvPr/>
          </p:nvSpPr>
          <p:spPr bwMode="auto">
            <a:xfrm>
              <a:off x="3581400" y="6400806"/>
              <a:ext cx="5410200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r" eaLnBrk="1" hangingPunct="1"/>
              <a:r>
                <a:rPr lang="en-US" i="1"/>
                <a:t>Theo</a:t>
              </a:r>
              <a:r>
                <a:rPr lang="en-US"/>
                <a:t> TỪ ĐIỂN NHÂN VẬT LỊCH SỬ VIỆT NAM</a:t>
              </a:r>
            </a:p>
          </p:txBody>
        </p:sp>
      </p:grpSp>
      <p:cxnSp>
        <p:nvCxnSpPr>
          <p:cNvPr id="8" name="Straight Connector 7"/>
          <p:cNvCxnSpPr/>
          <p:nvPr/>
        </p:nvCxnSpPr>
        <p:spPr>
          <a:xfrm>
            <a:off x="6858000" y="5562600"/>
            <a:ext cx="57943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5181600" y="3733800"/>
            <a:ext cx="19812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>
            <a:off x="7010400" y="6096000"/>
            <a:ext cx="140335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>
            <a:off x="4114800" y="2209800"/>
            <a:ext cx="33528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Text Box 13"/>
          <p:cNvSpPr txBox="1">
            <a:spLocks noChangeArrowheads="1"/>
          </p:cNvSpPr>
          <p:nvPr/>
        </p:nvSpPr>
        <p:spPr bwMode="auto">
          <a:xfrm>
            <a:off x="3200400" y="5715000"/>
            <a:ext cx="1066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endParaRPr lang="en-US" sz="3600" baseline="30000"/>
          </a:p>
        </p:txBody>
      </p:sp>
      <p:grpSp>
        <p:nvGrpSpPr>
          <p:cNvPr id="3" name="Group 3"/>
          <p:cNvGrpSpPr>
            <a:grpSpLocks/>
          </p:cNvGrpSpPr>
          <p:nvPr/>
        </p:nvGrpSpPr>
        <p:grpSpPr bwMode="auto">
          <a:xfrm>
            <a:off x="1981200" y="2066925"/>
            <a:ext cx="8686800" cy="4314825"/>
            <a:chOff x="228600" y="2153305"/>
            <a:chExt cx="8686800" cy="4314170"/>
          </a:xfrm>
        </p:grpSpPr>
        <p:sp>
          <p:nvSpPr>
            <p:cNvPr id="9229" name="TextBox 1"/>
            <p:cNvSpPr txBox="1">
              <a:spLocks noChangeArrowheads="1"/>
            </p:cNvSpPr>
            <p:nvPr/>
          </p:nvSpPr>
          <p:spPr bwMode="auto">
            <a:xfrm>
              <a:off x="228600" y="2153305"/>
              <a:ext cx="7010400" cy="52379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1" hangingPunct="1">
                <a:defRPr/>
              </a:pPr>
              <a:r>
                <a:rPr lang="en-US" sz="2800" b="1" dirty="0">
                  <a:latin typeface="Palatino Linotype" pitchFamily="18" charset="0"/>
                </a:rPr>
                <a:t>4/ </a:t>
              </a:r>
              <a:r>
                <a:rPr lang="en-US" sz="2800" b="1" dirty="0" err="1">
                  <a:latin typeface="Palatino Linotype" pitchFamily="18" charset="0"/>
                </a:rPr>
                <a:t>Điền</a:t>
              </a:r>
              <a:r>
                <a:rPr lang="en-US" sz="2800" b="1" dirty="0">
                  <a:latin typeface="Palatino Linotype" pitchFamily="18" charset="0"/>
                </a:rPr>
                <a:t> </a:t>
              </a:r>
              <a:r>
                <a:rPr lang="en-US" sz="2800" b="1" dirty="0" err="1">
                  <a:latin typeface="Palatino Linotype" pitchFamily="18" charset="0"/>
                </a:rPr>
                <a:t>vào</a:t>
              </a:r>
              <a:r>
                <a:rPr lang="en-US" sz="2800" b="1" dirty="0">
                  <a:latin typeface="Palatino Linotype" pitchFamily="18" charset="0"/>
                </a:rPr>
                <a:t> </a:t>
              </a:r>
              <a:r>
                <a:rPr lang="en-US" sz="2800" b="1" dirty="0" err="1">
                  <a:latin typeface="Palatino Linotype" pitchFamily="18" charset="0"/>
                </a:rPr>
                <a:t>chỗ</a:t>
              </a:r>
              <a:r>
                <a:rPr lang="en-US" sz="2800" b="1" dirty="0">
                  <a:latin typeface="Palatino Linotype" pitchFamily="18" charset="0"/>
                </a:rPr>
                <a:t> </a:t>
              </a:r>
              <a:r>
                <a:rPr lang="en-US" sz="2800" b="1" dirty="0" err="1">
                  <a:latin typeface="Palatino Linotype" pitchFamily="18" charset="0"/>
                </a:rPr>
                <a:t>trống</a:t>
              </a:r>
              <a:r>
                <a:rPr lang="en-US" sz="2800" b="1" dirty="0">
                  <a:latin typeface="Palatino Linotype" pitchFamily="18" charset="0"/>
                </a:rPr>
                <a:t> </a:t>
              </a:r>
              <a:r>
                <a:rPr lang="en-US" sz="2800" b="1" dirty="0">
                  <a:solidFill>
                    <a:schemeClr val="accent5"/>
                  </a:solidFill>
                  <a:latin typeface="Palatino Linotype" pitchFamily="18" charset="0"/>
                </a:rPr>
                <a:t>r, d </a:t>
              </a:r>
              <a:r>
                <a:rPr lang="en-US" sz="2800" b="1" dirty="0">
                  <a:latin typeface="Palatino Linotype" pitchFamily="18" charset="0"/>
                </a:rPr>
                <a:t>hay </a:t>
              </a:r>
              <a:r>
                <a:rPr lang="en-US" sz="2800" b="1" dirty="0" err="1">
                  <a:solidFill>
                    <a:schemeClr val="accent5"/>
                  </a:solidFill>
                  <a:latin typeface="Palatino Linotype" pitchFamily="18" charset="0"/>
                </a:rPr>
                <a:t>gi</a:t>
              </a:r>
              <a:r>
                <a:rPr lang="en-US" sz="2800" b="1" dirty="0">
                  <a:latin typeface="Palatino Linotype" pitchFamily="18" charset="0"/>
                </a:rPr>
                <a:t>:  </a:t>
              </a:r>
            </a:p>
          </p:txBody>
        </p:sp>
        <p:sp>
          <p:nvSpPr>
            <p:cNvPr id="8206" name="TextBox 2"/>
            <p:cNvSpPr txBox="1">
              <a:spLocks noChangeArrowheads="1"/>
            </p:cNvSpPr>
            <p:nvPr/>
          </p:nvSpPr>
          <p:spPr bwMode="auto">
            <a:xfrm>
              <a:off x="609600" y="2665869"/>
              <a:ext cx="8077200" cy="26776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1" hangingPunct="1"/>
              <a:r>
                <a:rPr lang="en-US" sz="2800">
                  <a:latin typeface="Palatino Linotype" pitchFamily="18" charset="0"/>
                </a:rPr>
                <a:t>Nữa đêm chợt thức      ấc</a:t>
              </a:r>
            </a:p>
            <a:p>
              <a:pPr eaLnBrk="1" hangingPunct="1"/>
              <a:r>
                <a:rPr lang="en-US" sz="2800">
                  <a:latin typeface="Palatino Linotype" pitchFamily="18" charset="0"/>
                </a:rPr>
                <a:t>Nghe sóng kể     ì      ầm</a:t>
              </a:r>
            </a:p>
            <a:p>
              <a:pPr eaLnBrk="1" hangingPunct="1"/>
              <a:r>
                <a:rPr lang="en-US" sz="2800">
                  <a:latin typeface="Palatino Linotype" pitchFamily="18" charset="0"/>
                </a:rPr>
                <a:t>Biển là kho cổ tích </a:t>
              </a:r>
            </a:p>
            <a:p>
              <a:pPr eaLnBrk="1" hangingPunct="1"/>
              <a:r>
                <a:rPr lang="en-US" sz="2800">
                  <a:latin typeface="Palatino Linotype" pitchFamily="18" charset="0"/>
                </a:rPr>
                <a:t>Chưa cạn, triều đã      âng</a:t>
              </a:r>
            </a:p>
            <a:p>
              <a:pPr eaLnBrk="1" hangingPunct="1"/>
              <a:r>
                <a:rPr lang="en-US" sz="2800">
                  <a:latin typeface="Palatino Linotype" pitchFamily="18" charset="0"/>
                </a:rPr>
                <a:t>                        </a:t>
              </a:r>
              <a:r>
                <a:rPr lang="en-US" sz="2800">
                  <a:latin typeface="HP001 4 hàng" pitchFamily="34" charset="0"/>
                </a:rPr>
                <a:t>Theo Nguyễn Trọng Hoàn </a:t>
              </a:r>
            </a:p>
            <a:p>
              <a:pPr eaLnBrk="1" hangingPunct="1"/>
              <a:endParaRPr lang="en-US" sz="2800">
                <a:latin typeface="Palatino Linotype" pitchFamily="18" charset="0"/>
              </a:endParaRPr>
            </a:p>
          </p:txBody>
        </p:sp>
        <p:sp>
          <p:nvSpPr>
            <p:cNvPr id="8207" name="TextBox 32"/>
            <p:cNvSpPr txBox="1">
              <a:spLocks noChangeArrowheads="1"/>
            </p:cNvSpPr>
            <p:nvPr/>
          </p:nvSpPr>
          <p:spPr bwMode="auto">
            <a:xfrm>
              <a:off x="3810000" y="5943600"/>
              <a:ext cx="5105400" cy="523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r" eaLnBrk="1" hangingPunct="1"/>
              <a:endParaRPr lang="en-US" sz="2800">
                <a:latin typeface="Palatino Linotype" pitchFamily="18" charset="0"/>
              </a:endParaRPr>
            </a:p>
          </p:txBody>
        </p:sp>
      </p:grpSp>
      <p:sp>
        <p:nvSpPr>
          <p:cNvPr id="6161" name="TextBox 35"/>
          <p:cNvSpPr txBox="1">
            <a:spLocks noChangeArrowheads="1"/>
          </p:cNvSpPr>
          <p:nvPr/>
        </p:nvSpPr>
        <p:spPr bwMode="auto">
          <a:xfrm>
            <a:off x="4495800" y="2971800"/>
            <a:ext cx="6096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eaLnBrk="1" hangingPunct="1"/>
            <a:r>
              <a:rPr lang="en-US" sz="2800">
                <a:solidFill>
                  <a:srgbClr val="0000FF"/>
                </a:solidFill>
                <a:latin typeface="Palatino Linotype" pitchFamily="18" charset="0"/>
              </a:rPr>
              <a:t>r</a:t>
            </a:r>
          </a:p>
        </p:txBody>
      </p:sp>
      <p:sp>
        <p:nvSpPr>
          <p:cNvPr id="22" name="TextBox 35"/>
          <p:cNvSpPr txBox="1">
            <a:spLocks noChangeArrowheads="1"/>
          </p:cNvSpPr>
          <p:nvPr/>
        </p:nvSpPr>
        <p:spPr bwMode="auto">
          <a:xfrm>
            <a:off x="5105400" y="2971800"/>
            <a:ext cx="627063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eaLnBrk="1" hangingPunct="1"/>
            <a:r>
              <a:rPr lang="en-US" sz="2800">
                <a:solidFill>
                  <a:srgbClr val="0000FF"/>
                </a:solidFill>
                <a:latin typeface="Palatino Linotype" pitchFamily="18" charset="0"/>
              </a:rPr>
              <a:t>r</a:t>
            </a:r>
          </a:p>
        </p:txBody>
      </p:sp>
      <p:sp>
        <p:nvSpPr>
          <p:cNvPr id="23" name="TextBox 35"/>
          <p:cNvSpPr txBox="1">
            <a:spLocks noChangeArrowheads="1"/>
          </p:cNvSpPr>
          <p:nvPr/>
        </p:nvSpPr>
        <p:spPr bwMode="auto">
          <a:xfrm>
            <a:off x="5316538" y="3895725"/>
            <a:ext cx="627062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eaLnBrk="1" hangingPunct="1"/>
            <a:r>
              <a:rPr lang="en-US" sz="2800">
                <a:solidFill>
                  <a:srgbClr val="0000FF"/>
                </a:solidFill>
                <a:latin typeface="Palatino Linotype" pitchFamily="18" charset="0"/>
              </a:rPr>
              <a:t>d</a:t>
            </a:r>
          </a:p>
        </p:txBody>
      </p:sp>
      <p:sp>
        <p:nvSpPr>
          <p:cNvPr id="24" name="TextBox 35"/>
          <p:cNvSpPr txBox="1">
            <a:spLocks noChangeArrowheads="1"/>
          </p:cNvSpPr>
          <p:nvPr/>
        </p:nvSpPr>
        <p:spPr bwMode="auto">
          <a:xfrm>
            <a:off x="5486400" y="2590800"/>
            <a:ext cx="6096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eaLnBrk="1" hangingPunct="1"/>
            <a:r>
              <a:rPr lang="en-US" sz="2800">
                <a:solidFill>
                  <a:srgbClr val="0000FF"/>
                </a:solidFill>
                <a:latin typeface="Palatino Linotype" pitchFamily="18" charset="0"/>
              </a:rPr>
              <a:t>gi</a:t>
            </a:r>
          </a:p>
        </p:txBody>
      </p:sp>
      <p:sp>
        <p:nvSpPr>
          <p:cNvPr id="18" name="TextBox 29"/>
          <p:cNvSpPr txBox="1">
            <a:spLocks noChangeArrowheads="1"/>
          </p:cNvSpPr>
          <p:nvPr/>
        </p:nvSpPr>
        <p:spPr bwMode="auto">
          <a:xfrm>
            <a:off x="1981200" y="1676400"/>
            <a:ext cx="46482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 sz="2800" b="1">
                <a:latin typeface="Palatino Linotype" pitchFamily="18" charset="0"/>
              </a:rPr>
              <a:t>Bài tập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1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1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61" grpId="0"/>
      <p:bldP spid="22" grpId="0"/>
      <p:bldP spid="23" grpId="0"/>
      <p:bldP spid="24" grpId="0"/>
      <p:bldP spid="18" grpId="0"/>
      <p:bldP spid="18" grpId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2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Thứ n</a:t>
            </a:r>
            <a:r>
              <a:rPr lang="vi-VN" sz="32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ă</a:t>
            </a:r>
            <a:r>
              <a:rPr lang="en-US" sz="32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m, ngày 21 tháng 01 năm 2016</a:t>
            </a:r>
            <a:r>
              <a:rPr lang="en-US" smtClean="0">
                <a:solidFill>
                  <a:schemeClr val="tx1"/>
                </a:solidFill>
                <a:latin typeface="Palatino Linotype" pitchFamily="18" charset="0"/>
              </a:rPr>
              <a:t/>
            </a:r>
            <a:br>
              <a:rPr lang="en-US" smtClean="0">
                <a:solidFill>
                  <a:schemeClr val="tx1"/>
                </a:solidFill>
                <a:latin typeface="Palatino Linotype" pitchFamily="18" charset="0"/>
              </a:rPr>
            </a:br>
            <a:endParaRPr lang="en-US" smtClean="0">
              <a:solidFill>
                <a:schemeClr val="tx1"/>
              </a:solidFill>
            </a:endParaRPr>
          </a:p>
        </p:txBody>
      </p:sp>
      <p:sp>
        <p:nvSpPr>
          <p:cNvPr id="9219" name="Content Placeholder 2"/>
          <p:cNvSpPr>
            <a:spLocks noGrp="1"/>
          </p:cNvSpPr>
          <p:nvPr>
            <p:ph idx="1"/>
          </p:nvPr>
        </p:nvSpPr>
        <p:spPr>
          <a:xfrm>
            <a:off x="1981200" y="838200"/>
            <a:ext cx="8229600" cy="685800"/>
          </a:xfrm>
        </p:spPr>
        <p:txBody>
          <a:bodyPr>
            <a:normAutofit fontScale="62500" lnSpcReduction="20000"/>
          </a:bodyPr>
          <a:lstStyle/>
          <a:p>
            <a:pPr algn="ctr">
              <a:buFontTx/>
              <a:buNone/>
            </a:pPr>
            <a:r>
              <a:rPr lang="en-US" u="sng" smtClean="0">
                <a:latin typeface="Palatino Linotype" pitchFamily="18" charset="0"/>
              </a:rPr>
              <a:t>Chính tả </a:t>
            </a:r>
            <a:r>
              <a:rPr lang="en-US" smtClean="0">
                <a:latin typeface="Palatino Linotype" pitchFamily="18" charset="0"/>
              </a:rPr>
              <a:t>(Nghe - viết)</a:t>
            </a:r>
          </a:p>
          <a:p>
            <a:pPr algn="ctr">
              <a:buFontTx/>
              <a:buNone/>
            </a:pPr>
            <a:r>
              <a:rPr lang="en-US" b="1" smtClean="0">
                <a:solidFill>
                  <a:srgbClr val="FF3399"/>
                </a:solidFill>
                <a:latin typeface="Palatino Linotype" pitchFamily="18" charset="0"/>
              </a:rPr>
              <a:t>Một nhà thông thái</a:t>
            </a:r>
          </a:p>
          <a:p>
            <a:pPr algn="ctr"/>
            <a:endParaRPr lang="en-US" smtClean="0"/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1905000" y="2057400"/>
            <a:ext cx="5126038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3200" b="1">
                <a:latin typeface="Palatino Linotype" pitchFamily="18" charset="0"/>
              </a:rPr>
              <a:t>5/ Viết lại bốn câu thơ trên</a:t>
            </a: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2743200" y="2690813"/>
            <a:ext cx="7086600" cy="2554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 sz="3200" b="1">
                <a:latin typeface="HP001 4 hàng" pitchFamily="34" charset="0"/>
              </a:rPr>
              <a:t>Nữa đêm chợt thức giấc</a:t>
            </a:r>
          </a:p>
          <a:p>
            <a:pPr eaLnBrk="1" hangingPunct="1"/>
            <a:r>
              <a:rPr lang="en-US" sz="3200" b="1">
                <a:latin typeface="HP001 4 hàng" pitchFamily="34" charset="0"/>
              </a:rPr>
              <a:t>Nghe sóng kể rì rầm</a:t>
            </a:r>
          </a:p>
          <a:p>
            <a:pPr eaLnBrk="1" hangingPunct="1"/>
            <a:r>
              <a:rPr lang="en-US" sz="3200" b="1">
                <a:latin typeface="HP001 4 hàng" pitchFamily="34" charset="0"/>
              </a:rPr>
              <a:t>Biển là kho cổ tích </a:t>
            </a:r>
          </a:p>
          <a:p>
            <a:pPr eaLnBrk="1" hangingPunct="1"/>
            <a:r>
              <a:rPr lang="en-US" sz="3200" b="1">
                <a:latin typeface="HP001 4 hàng" pitchFamily="34" charset="0"/>
              </a:rPr>
              <a:t>Chưa cạn, triều đã dâng</a:t>
            </a:r>
          </a:p>
          <a:p>
            <a:pPr eaLnBrk="1" hangingPunct="1"/>
            <a:r>
              <a:rPr lang="en-US" sz="3200" b="1">
                <a:latin typeface="HP001 4 hàng" pitchFamily="34" charset="0"/>
              </a:rPr>
              <a:t>          Theo Nguyễn Trọng Hoàn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70" name="Text Box 10"/>
          <p:cNvSpPr txBox="1">
            <a:spLocks noChangeArrowheads="1"/>
          </p:cNvSpPr>
          <p:nvPr/>
        </p:nvSpPr>
        <p:spPr bwMode="auto">
          <a:xfrm>
            <a:off x="2438400" y="3133725"/>
            <a:ext cx="6400800" cy="138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buFontTx/>
              <a:buChar char="-"/>
            </a:pPr>
            <a:r>
              <a:rPr lang="en-US" sz="3600">
                <a:solidFill>
                  <a:srgbClr val="0000FF"/>
                </a:solidFill>
                <a:latin typeface="Palatino Linotype" pitchFamily="18" charset="0"/>
              </a:rPr>
              <a:t> Xem lại bài viết </a:t>
            </a:r>
          </a:p>
          <a:p>
            <a:pPr eaLnBrk="1" hangingPunct="1">
              <a:spcBef>
                <a:spcPct val="50000"/>
              </a:spcBef>
              <a:buFontTx/>
              <a:buChar char="-"/>
            </a:pPr>
            <a:r>
              <a:rPr lang="en-US" sz="3200">
                <a:solidFill>
                  <a:srgbClr val="0000FF"/>
                </a:solidFill>
                <a:latin typeface="Palatino Linotype" pitchFamily="18" charset="0"/>
              </a:rPr>
              <a:t> Chuẩn bị bài sau : </a:t>
            </a:r>
            <a:r>
              <a:rPr lang="en-US" sz="3200" b="1">
                <a:solidFill>
                  <a:srgbClr val="0000FF"/>
                </a:solidFill>
                <a:latin typeface="Palatino Linotype" pitchFamily="18" charset="0"/>
              </a:rPr>
              <a:t>Nghe nhạc</a:t>
            </a:r>
            <a:r>
              <a:rPr lang="en-US" sz="3200">
                <a:solidFill>
                  <a:srgbClr val="0000FF"/>
                </a:solidFill>
                <a:latin typeface="Palatino Linotype" pitchFamily="18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537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53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53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7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201" name="Khan quang thap sang binh minh.MP3">
            <a:hlinkClick r:id="" action="ppaction://media"/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12268200" y="3276600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67" name="Picture 7" descr="D:\DU LỊCH\HINH CAO SU\gái 3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524000" y="0"/>
            <a:ext cx="9144000" cy="678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ext Box 5"/>
          <p:cNvSpPr txBox="1">
            <a:spLocks noChangeArrowheads="1"/>
          </p:cNvSpPr>
          <p:nvPr/>
        </p:nvSpPr>
        <p:spPr bwMode="auto">
          <a:xfrm>
            <a:off x="3505200" y="4462463"/>
            <a:ext cx="7315200" cy="1938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48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Chúc các em nhiều</a:t>
            </a:r>
          </a:p>
          <a:p>
            <a:pPr algn="ctr" eaLnBrk="1" hangingPunct="1">
              <a:spcBef>
                <a:spcPct val="50000"/>
              </a:spcBef>
            </a:pPr>
            <a:r>
              <a:rPr lang="en-US" sz="48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sức khỏe và học tốt 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3166" fill="hold"/>
                                        <p:tgtEl>
                                          <p:spTgt spid="8201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8" presetClass="entr" presetSubtype="0" fill="hold" grpId="0" nodeType="withEffect">
                                  <p:stCondLst>
                                    <p:cond delay="5250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" dur="17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7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11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201"/>
                </p:tgtEl>
              </p:cMediaNode>
            </p:audio>
          </p:childTnLst>
        </p:cTn>
      </p:par>
    </p:tnLst>
    <p:bldLst>
      <p:bldP spid="9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3"/>
  <p:tag name="MMPROD_UIDATA" val="&lt;database version=&quot;7.0&quot;&gt;&lt;object type=&quot;1&quot; unique_id=&quot;10001&quot;&gt;&lt;object type=&quot;2&quot; unique_id=&quot;10235&quot;&gt;&lt;object type=&quot;3&quot; unique_id=&quot;10236&quot;&gt;&lt;property id=&quot;20148&quot; value=&quot;5&quot;/&gt;&lt;property id=&quot;20300&quot; value=&quot;Slide 1&quot;/&gt;&lt;property id=&quot;20307&quot; value=&quot;268&quot;/&gt;&lt;/object&gt;&lt;object type=&quot;3&quot; unique_id=&quot;10237&quot;&gt;&lt;property id=&quot;20148&quot; value=&quot;5&quot;/&gt;&lt;property id=&quot;20300&quot; value=&quot;Slide 2&quot;/&gt;&lt;property id=&quot;20307&quot; value=&quot;258&quot;/&gt;&lt;/object&gt;&lt;object type=&quot;3&quot; unique_id=&quot;10238&quot;&gt;&lt;property id=&quot;20148&quot; value=&quot;5&quot;/&gt;&lt;property id=&quot;20300&quot; value=&quot;Slide 3&quot;/&gt;&lt;property id=&quot;20307&quot; value=&quot;259&quot;/&gt;&lt;/object&gt;&lt;object type=&quot;3&quot; unique_id=&quot;10239&quot;&gt;&lt;property id=&quot;20148&quot; value=&quot;5&quot;/&gt;&lt;property id=&quot;20300&quot; value=&quot;Slide 4&quot;/&gt;&lt;property id=&quot;20307&quot; value=&quot;260&quot;/&gt;&lt;/object&gt;&lt;object type=&quot;3&quot; unique_id=&quot;10240&quot;&gt;&lt;property id=&quot;20148&quot; value=&quot;5&quot;/&gt;&lt;property id=&quot;20300&quot; value=&quot;Slide 5&quot;/&gt;&lt;property id=&quot;20307&quot; value=&quot;265&quot;/&gt;&lt;/object&gt;&lt;object type=&quot;3&quot; unique_id=&quot;10242&quot;&gt;&lt;property id=&quot;20148&quot; value=&quot;5&quot;/&gt;&lt;property id=&quot;20300&quot; value=&quot;Slide 6&quot;/&gt;&lt;property id=&quot;20307&quot; value=&quot;261&quot;/&gt;&lt;/object&gt;&lt;object type=&quot;3&quot; unique_id=&quot;10243&quot;&gt;&lt;property id=&quot;20148&quot; value=&quot;5&quot;/&gt;&lt;property id=&quot;20300&quot; value=&quot;Slide 7 - &amp;quot;Thứ năm, ngày 21 tháng 01 năm 2016&amp;#x0D;&amp;#x0A;&amp;quot;&quot;/&gt;&lt;property id=&quot;20307&quot; value=&quot;267&quot;/&gt;&lt;/object&gt;&lt;object type=&quot;3&quot; unique_id=&quot;10244&quot;&gt;&lt;property id=&quot;20148&quot; value=&quot;5&quot;/&gt;&lt;property id=&quot;20300&quot; value=&quot;Slide 8&quot;/&gt;&lt;property id=&quot;20307&quot; value=&quot;264&quot;/&gt;&lt;/object&gt;&lt;object type=&quot;3&quot; unique_id=&quot;10245&quot;&gt;&lt;property id=&quot;20148&quot; value=&quot;5&quot;/&gt;&lt;property id=&quot;20300&quot; value=&quot;Slide 9&quot;/&gt;&lt;property id=&quot;20307&quot; value=&quot;262&quot;/&gt;&lt;/object&gt;&lt;/object&gt;&lt;object type=&quot;8&quot; unique_id=&quot;10257&quot;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491</TotalTime>
  <Words>233</Words>
  <Application>Microsoft Office PowerPoint</Application>
  <PresentationFormat>Custom</PresentationFormat>
  <Paragraphs>42</Paragraphs>
  <Slides>9</Slides>
  <Notes>0</Notes>
  <HiddenSlides>0</HiddenSlides>
  <MMClips>1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Thứ năm, ngày 21 tháng 01 năm 2016 </vt:lpstr>
      <vt:lpstr>Slide 8</vt:lpstr>
      <vt:lpstr>Slide 9</vt:lpstr>
    </vt:vector>
  </TitlesOfParts>
  <Company>VI TINH THANH DO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TRUNGHIEU</dc:creator>
  <cp:lastModifiedBy>AutoBVT</cp:lastModifiedBy>
  <cp:revision>119</cp:revision>
  <dcterms:created xsi:type="dcterms:W3CDTF">2010-01-14T22:21:42Z</dcterms:created>
  <dcterms:modified xsi:type="dcterms:W3CDTF">2018-01-29T05:07:52Z</dcterms:modified>
</cp:coreProperties>
</file>