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5" r:id="rId6"/>
    <p:sldId id="270" r:id="rId7"/>
    <p:sldId id="271" r:id="rId8"/>
    <p:sldId id="261" r:id="rId9"/>
    <p:sldId id="265" r:id="rId10"/>
    <p:sldId id="266" r:id="rId11"/>
    <p:sldId id="272" r:id="rId12"/>
    <p:sldId id="267" r:id="rId13"/>
    <p:sldId id="268" r:id="rId14"/>
    <p:sldId id="273" r:id="rId15"/>
    <p:sldId id="274" r:id="rId16"/>
    <p:sldId id="262" r:id="rId17"/>
    <p:sldId id="263" r:id="rId18"/>
    <p:sldId id="269" r:id="rId19"/>
    <p:sldId id="26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3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5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5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6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3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8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4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2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43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7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61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89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58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85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4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8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9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0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1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33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63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56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6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47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9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3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71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0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3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bin"/><Relationship Id="rId7" Type="http://schemas.openxmlformats.org/officeDocument/2006/relationships/image" Target="../media/image29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5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33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3307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34–35: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881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351283">
            <a:off x="921489" y="1668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81757"/>
            <a:ext cx="914400" cy="844550"/>
          </a:xfrm>
          <a:prstGeom prst="rect">
            <a:avLst/>
          </a:prstGeom>
          <a:noFill/>
        </p:spPr>
      </p:pic>
      <p:pic>
        <p:nvPicPr>
          <p:cNvPr id="6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504" y="5943600"/>
            <a:ext cx="914400" cy="844550"/>
          </a:xfrm>
          <a:prstGeom prst="rect">
            <a:avLst/>
          </a:prstGeom>
          <a:noFill/>
        </p:spPr>
      </p:pic>
      <p:pic>
        <p:nvPicPr>
          <p:cNvPr id="7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7764" y="0"/>
            <a:ext cx="914400" cy="844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19821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Ai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73876"/>
              </p:ext>
            </p:extLst>
          </p:nvPr>
        </p:nvGraphicFramePr>
        <p:xfrm>
          <a:off x="504940" y="2057400"/>
          <a:ext cx="315266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171460"/>
              </a:tblGrid>
              <a:tr h="16002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nông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nghiệp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nghiệp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thông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tin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liên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lạc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8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0740" y="14249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63094"/>
              </p:ext>
            </p:extLst>
          </p:nvPr>
        </p:nvGraphicFramePr>
        <p:xfrm>
          <a:off x="5303704" y="2057400"/>
          <a:ext cx="3230696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49496"/>
              </a:tblGrid>
              <a:tr h="16002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nông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nghiệp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nghiệp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thông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tin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liên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lạc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9800" y="142876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60" y="3974068"/>
            <a:ext cx="58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4312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" y="48768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8079" y="3974068"/>
            <a:ext cx="12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5232" y="4431268"/>
            <a:ext cx="91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7161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6573" y="4407932"/>
            <a:ext cx="151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9789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55389" y="3886200"/>
            <a:ext cx="102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4500" y="422974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0432" y="4659868"/>
            <a:ext cx="84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5117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8679" y="3880366"/>
            <a:ext cx="11389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4431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7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5136" y="3860417"/>
            <a:ext cx="14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0761" y="4431268"/>
            <a:ext cx="136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9050" y="5061466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 HỆ THỰC TẾ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13060708214759532cbbc31efd88a06ac63d294279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4038600" cy="2743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2" descr="Kết quả hình ảnh cho khu công nghiệp ngọc hồ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4077090" cy="274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21" y="3848587"/>
            <a:ext cx="407709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59604"/>
            <a:ext cx="3962400" cy="272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337666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345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6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58404"/>
            <a:ext cx="914400" cy="844550"/>
          </a:xfrm>
          <a:prstGeom prst="rect">
            <a:avLst/>
          </a:prstGeom>
          <a:noFill/>
        </p:spPr>
      </p:pic>
      <p:pic>
        <p:nvPicPr>
          <p:cNvPr id="7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4" y="0"/>
            <a:ext cx="914400" cy="84455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1600200" y="7086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2057400" y="7239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2667000" y="739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1295400" y="7162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30" name="Picture 30" descr="animatedFish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762625"/>
            <a:ext cx="2133600" cy="1095375"/>
          </a:xfrm>
          <a:prstGeom prst="rect">
            <a:avLst/>
          </a:prstGeom>
          <a:noFill/>
        </p:spPr>
      </p:pic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2514600" y="731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32" name="Picture 32" descr="dolphi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905500"/>
            <a:ext cx="1447800" cy="952500"/>
          </a:xfrm>
          <a:prstGeom prst="rect">
            <a:avLst/>
          </a:prstGeom>
          <a:noFill/>
        </p:spPr>
      </p:pic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2590800" y="746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36" name="AutoShape 36"/>
          <p:cNvSpPr>
            <a:spLocks noChangeArrowheads="1"/>
          </p:cNvSpPr>
          <p:nvPr/>
        </p:nvSpPr>
        <p:spPr bwMode="auto">
          <a:xfrm>
            <a:off x="3048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0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7" name="AutoShape 37"/>
          <p:cNvSpPr>
            <a:spLocks noChangeArrowheads="1"/>
          </p:cNvSpPr>
          <p:nvPr/>
        </p:nvSpPr>
        <p:spPr bwMode="auto">
          <a:xfrm>
            <a:off x="25146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Bố Lan</a:t>
            </a:r>
          </a:p>
        </p:txBody>
      </p:sp>
      <p:sp>
        <p:nvSpPr>
          <p:cNvPr id="102438" name="AutoShape 38"/>
          <p:cNvSpPr>
            <a:spLocks noChangeArrowheads="1"/>
          </p:cNvSpPr>
          <p:nvPr/>
        </p:nvSpPr>
        <p:spPr bwMode="auto">
          <a:xfrm>
            <a:off x="4724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Mẹ Lan</a:t>
            </a:r>
          </a:p>
        </p:txBody>
      </p:sp>
      <p:sp>
        <p:nvSpPr>
          <p:cNvPr id="102439" name="AutoShape 39"/>
          <p:cNvSpPr>
            <a:spLocks noChangeArrowheads="1"/>
          </p:cNvSpPr>
          <p:nvPr/>
        </p:nvSpPr>
        <p:spPr bwMode="auto">
          <a:xfrm>
            <a:off x="3048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</a:p>
        </p:txBody>
      </p:sp>
      <p:sp>
        <p:nvSpPr>
          <p:cNvPr id="102440" name="AutoShape 40"/>
          <p:cNvSpPr>
            <a:spLocks noChangeArrowheads="1"/>
          </p:cNvSpPr>
          <p:nvPr/>
        </p:nvSpPr>
        <p:spPr bwMode="auto">
          <a:xfrm>
            <a:off x="2547938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</a:p>
        </p:txBody>
      </p:sp>
      <p:sp>
        <p:nvSpPr>
          <p:cNvPr id="102441" name="AutoShape 41"/>
          <p:cNvSpPr>
            <a:spLocks noChangeArrowheads="1"/>
          </p:cNvSpPr>
          <p:nvPr/>
        </p:nvSpPr>
        <p:spPr bwMode="auto">
          <a:xfrm>
            <a:off x="7010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Bố Tâm</a:t>
            </a:r>
          </a:p>
        </p:txBody>
      </p:sp>
      <p:sp>
        <p:nvSpPr>
          <p:cNvPr id="102442" name="AutoShape 42"/>
          <p:cNvSpPr>
            <a:spLocks noChangeArrowheads="1"/>
          </p:cNvSpPr>
          <p:nvPr/>
        </p:nvSpPr>
        <p:spPr bwMode="auto">
          <a:xfrm>
            <a:off x="7010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Mẹ Tâm</a:t>
            </a:r>
          </a:p>
        </p:txBody>
      </p:sp>
      <p:sp>
        <p:nvSpPr>
          <p:cNvPr id="102443" name="AutoShape 43"/>
          <p:cNvSpPr>
            <a:spLocks noChangeArrowheads="1"/>
          </p:cNvSpPr>
          <p:nvPr/>
        </p:nvSpPr>
        <p:spPr bwMode="auto">
          <a:xfrm>
            <a:off x="4724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</a:p>
        </p:txBody>
      </p:sp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4452938" y="1600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624138" y="1981200"/>
            <a:ext cx="4233862" cy="914400"/>
            <a:chOff x="1653" y="1248"/>
            <a:chExt cx="2667" cy="576"/>
          </a:xfrm>
        </p:grpSpPr>
        <p:sp>
          <p:nvSpPr>
            <p:cNvPr id="102448" name="Line 48"/>
            <p:cNvSpPr>
              <a:spLocks noChangeShapeType="1"/>
            </p:cNvSpPr>
            <p:nvPr/>
          </p:nvSpPr>
          <p:spPr bwMode="auto">
            <a:xfrm>
              <a:off x="2976" y="1248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49" name="Line 49"/>
            <p:cNvSpPr>
              <a:spLocks noChangeShapeType="1"/>
            </p:cNvSpPr>
            <p:nvPr/>
          </p:nvSpPr>
          <p:spPr bwMode="auto">
            <a:xfrm>
              <a:off x="1653" y="1440"/>
              <a:ext cx="2667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50" name="Line 50"/>
            <p:cNvSpPr>
              <a:spLocks noChangeShapeType="1"/>
            </p:cNvSpPr>
            <p:nvPr/>
          </p:nvSpPr>
          <p:spPr bwMode="auto">
            <a:xfrm>
              <a:off x="1662" y="1440"/>
              <a:ext cx="9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51" name="Line 51"/>
            <p:cNvSpPr>
              <a:spLocks noChangeShapeType="1"/>
            </p:cNvSpPr>
            <p:nvPr/>
          </p:nvSpPr>
          <p:spPr bwMode="auto">
            <a:xfrm>
              <a:off x="4320" y="1432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455" name="Text Box 55"/>
          <p:cNvSpPr txBox="1">
            <a:spLocks noChangeArrowheads="1"/>
          </p:cNvSpPr>
          <p:nvPr/>
        </p:nvSpPr>
        <p:spPr bwMode="auto">
          <a:xfrm>
            <a:off x="6605588" y="3048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2400300" y="3048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>
            <a:off x="2667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59" name="Line 59"/>
          <p:cNvSpPr>
            <a:spLocks noChangeShapeType="1"/>
          </p:cNvSpPr>
          <p:nvPr/>
        </p:nvSpPr>
        <p:spPr bwMode="auto">
          <a:xfrm>
            <a:off x="6858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27746E-6 L 0.27083 0.11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0.29219 0.110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3.06358E-6 L -0.17917 0.421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6358E-6 L -0.1875 0.421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11 L -0.22083 0.31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3.06358E-6 L 0.02084 0.421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06358E-6 L 0.17917 0.63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3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27746E-6 L 0.15417 0.521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2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9" grpId="0" animBg="1"/>
      <p:bldP spid="102440" grpId="0" animBg="1"/>
      <p:bldP spid="102441" grpId="0" animBg="1"/>
      <p:bldP spid="102442" grpId="0" animBg="1"/>
      <p:bldP spid="102458" grpId="0" animBg="1"/>
      <p:bldP spid="1024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82197"/>
            <a:ext cx="914400" cy="844550"/>
          </a:xfrm>
          <a:prstGeom prst="rect">
            <a:avLst/>
          </a:prstGeom>
          <a:noFill/>
        </p:spPr>
      </p:pic>
      <p:pic>
        <p:nvPicPr>
          <p:cNvPr id="8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69344"/>
            <a:ext cx="914400" cy="844550"/>
          </a:xfrm>
          <a:prstGeom prst="rect">
            <a:avLst/>
          </a:prstGeom>
          <a:noFill/>
        </p:spPr>
      </p:pic>
      <p:pic>
        <p:nvPicPr>
          <p:cNvPr id="9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7306"/>
            <a:ext cx="914400" cy="8445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59017"/>
              </p:ext>
            </p:extLst>
          </p:nvPr>
        </p:nvGraphicFramePr>
        <p:xfrm>
          <a:off x="1524000" y="844550"/>
          <a:ext cx="6096000" cy="525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25145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9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3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3450"/>
            <a:ext cx="914400" cy="844550"/>
          </a:xfrm>
          <a:prstGeom prst="rect">
            <a:avLst/>
          </a:prstGeom>
          <a:noFill/>
        </p:spPr>
      </p:pic>
      <p:pic>
        <p:nvPicPr>
          <p:cNvPr id="4" name="Picture 6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01345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7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84455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1979474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99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g67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4191000" cy="2460625"/>
          </a:xfrm>
          <a:prstGeom prst="rect">
            <a:avLst/>
          </a:prstGeom>
          <a:noFill/>
        </p:spPr>
      </p:pic>
      <p:pic>
        <p:nvPicPr>
          <p:cNvPr id="3" name="Picture 2" descr="Trang67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79330"/>
            <a:ext cx="4038600" cy="2425870"/>
          </a:xfrm>
          <a:prstGeom prst="rect">
            <a:avLst/>
          </a:prstGeom>
          <a:noFill/>
        </p:spPr>
      </p:pic>
      <p:pic>
        <p:nvPicPr>
          <p:cNvPr id="4" name="Picture 4" descr="Trang67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4114800" cy="2275345"/>
          </a:xfrm>
          <a:prstGeom prst="rect">
            <a:avLst/>
          </a:prstGeom>
          <a:noFill/>
        </p:spPr>
      </p:pic>
      <p:pic>
        <p:nvPicPr>
          <p:cNvPr id="5" name="Picture 4" descr="Trang67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400"/>
            <a:ext cx="41910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,…?</a:t>
            </a:r>
          </a:p>
        </p:txBody>
      </p:sp>
      <p:sp>
        <p:nvSpPr>
          <p:cNvPr id="7" name="Oval 6"/>
          <p:cNvSpPr/>
          <p:nvPr/>
        </p:nvSpPr>
        <p:spPr>
          <a:xfrm>
            <a:off x="1776761" y="6324600"/>
            <a:ext cx="685800" cy="388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981200" y="62484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00800" y="6324600"/>
            <a:ext cx="685800" cy="388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553200" y="6248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6400" y="3516312"/>
            <a:ext cx="685800" cy="374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828800" y="3429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00800" y="3527425"/>
            <a:ext cx="685800" cy="363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553200" y="344011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g67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"/>
            <a:ext cx="4343400" cy="2895600"/>
          </a:xfrm>
          <a:prstGeom prst="rect">
            <a:avLst/>
          </a:prstGeom>
          <a:noFill/>
        </p:spPr>
      </p:pic>
      <p:pic>
        <p:nvPicPr>
          <p:cNvPr id="3" name="Picture 2" descr="Trang67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1"/>
            <a:ext cx="4191000" cy="2882732"/>
          </a:xfrm>
          <a:prstGeom prst="rect">
            <a:avLst/>
          </a:prstGeom>
          <a:noFill/>
        </p:spPr>
      </p:pic>
      <p:pic>
        <p:nvPicPr>
          <p:cNvPr id="4" name="Picture 4" descr="Trang67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42649"/>
            <a:ext cx="4191000" cy="2971800"/>
          </a:xfrm>
          <a:prstGeom prst="rect">
            <a:avLst/>
          </a:prstGeom>
          <a:noFill/>
        </p:spPr>
      </p:pic>
      <p:pic>
        <p:nvPicPr>
          <p:cNvPr id="5" name="Picture 4" descr="Trang67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42648"/>
            <a:ext cx="43434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96384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96384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 nghiệp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 nghiệp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6334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 nghiệp</a:t>
            </a:r>
          </a:p>
        </p:txBody>
      </p:sp>
    </p:spTree>
    <p:extLst>
      <p:ext uri="{BB962C8B-B14F-4D97-AF65-F5344CB8AC3E}">
        <p14:creationId xmlns:p14="http://schemas.microsoft.com/office/powerpoint/2010/main" val="27526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362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Sưu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tầm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giới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thiệu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tranh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ảnh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hoạt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công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nghiệp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nông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nghiệp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thương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mại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thông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tin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liên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lạc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3450"/>
            <a:ext cx="914400" cy="844550"/>
          </a:xfrm>
          <a:prstGeom prst="rect">
            <a:avLst/>
          </a:prstGeom>
          <a:noFill/>
        </p:spPr>
      </p:pic>
      <p:pic>
        <p:nvPicPr>
          <p:cNvPr id="4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2255" y="-7383"/>
            <a:ext cx="914400" cy="844550"/>
          </a:xfrm>
          <a:prstGeom prst="rect">
            <a:avLst/>
          </a:prstGeom>
          <a:noFill/>
        </p:spPr>
      </p:pic>
      <p:pic>
        <p:nvPicPr>
          <p:cNvPr id="6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74967"/>
            <a:ext cx="914400" cy="84455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3466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NÔNG NGHIỆP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4" y="990600"/>
            <a:ext cx="3848100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04" y="990600"/>
            <a:ext cx="3810000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4" y="3657600"/>
            <a:ext cx="3848100" cy="2904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4" y="3673928"/>
            <a:ext cx="3829050" cy="28717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52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07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886201" cy="2601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26870"/>
            <a:ext cx="3835400" cy="2588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835400" cy="2645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3810000"/>
            <a:ext cx="3907972" cy="26452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55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 MẠI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5285"/>
            <a:ext cx="3733800" cy="2479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01" y="925285"/>
            <a:ext cx="3858661" cy="2479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3810000"/>
            <a:ext cx="373380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810000"/>
            <a:ext cx="3885862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19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 TIN LIÊN LẠC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3810000" cy="2542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94" y="3886199"/>
            <a:ext cx="3812176" cy="2643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810000" cy="25958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94" y="990600"/>
            <a:ext cx="3812176" cy="25427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8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OLETID" val="12286920"/>
  <p:tag name="VIOLETTITLE" val="Bài 34-35. Ôn tập và Kiểm tra Học kì I"/>
  <p:tag name="VIOLETLESSON" val="31"/>
  <p:tag name="VIOLETCATID" val="2219"/>
  <p:tag name="VIOLETSUBJECT" val="Tự nhiên và Xã hội 3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2:03:27"/>
  <p:tag name="VIOLETHIT" val="15"/>
  <p:tag name="VIOLETLIKE" val="0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5&quot;&gt;&lt;property id=&quot;20148&quot; value=&quot;5&quot;/&gt;&lt;property id=&quot;20300&quot; value=&quot;Slide 3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5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4&quot;/&gt;&lt;/object&gt;&lt;object type=&quot;3&quot; unique_id=&quot;10014&quot;&gt;&lt;property id=&quot;20148&quot; value=&quot;5&quot;/&gt;&lt;property id=&quot;20300&quot; value=&quot;Slide 12&quot;/&gt;&lt;property id=&quot;20307&quot; value=&quot;262&quot;/&gt;&lt;/object&gt;&lt;object type=&quot;3&quot; unique_id=&quot;10015&quot;&gt;&lt;property id=&quot;20148&quot; value=&quot;5&quot;/&gt;&lt;property id=&quot;20300&quot; value=&quot;Slide 13&quot;/&gt;&lt;property id=&quot;20307&quot; value=&quot;263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64&quot;/&gt;&lt;/object&gt;&lt;object type=&quot;3&quot; unique_id=&quot;10052&quot;&gt;&lt;property id=&quot;20148&quot; value=&quot;5&quot;/&gt;&lt;property id=&quot;20300&quot; value=&quot;Slide 1&quot;/&gt;&lt;property id=&quot;20307&quot; value=&quot;275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228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1_Office Theme</vt:lpstr>
      <vt:lpstr>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31</cp:revision>
  <dcterms:created xsi:type="dcterms:W3CDTF">2017-08-02T02:42:22Z</dcterms:created>
  <dcterms:modified xsi:type="dcterms:W3CDTF">2018-12-12T03:45:21Z</dcterms:modified>
</cp:coreProperties>
</file>