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diagrams/colors2.xml" ContentType="application/vnd.openxmlformats-officedocument.drawingml.diagramColors+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1"/>
  </p:sldMasterIdLst>
  <p:notesMasterIdLst>
    <p:notesMasterId r:id="rId23"/>
  </p:notesMasterIdLst>
  <p:sldIdLst>
    <p:sldId id="327" r:id="rId2"/>
    <p:sldId id="300" r:id="rId3"/>
    <p:sldId id="301" r:id="rId4"/>
    <p:sldId id="303" r:id="rId5"/>
    <p:sldId id="302" r:id="rId6"/>
    <p:sldId id="304" r:id="rId7"/>
    <p:sldId id="281" r:id="rId8"/>
    <p:sldId id="315" r:id="rId9"/>
    <p:sldId id="316" r:id="rId10"/>
    <p:sldId id="306" r:id="rId11"/>
    <p:sldId id="309" r:id="rId12"/>
    <p:sldId id="293" r:id="rId13"/>
    <p:sldId id="296" r:id="rId14"/>
    <p:sldId id="311" r:id="rId15"/>
    <p:sldId id="259" r:id="rId16"/>
    <p:sldId id="318" r:id="rId17"/>
    <p:sldId id="322" r:id="rId18"/>
    <p:sldId id="323" r:id="rId19"/>
    <p:sldId id="324" r:id="rId20"/>
    <p:sldId id="325" r:id="rId21"/>
    <p:sldId id="321" r:id="rId22"/>
  </p:sldIdLst>
  <p:sldSz cx="9144000" cy="6858000" type="screen4x3"/>
  <p:notesSz cx="6858000" cy="9144000"/>
  <p:custDataLst>
    <p:tags r:id="rId24"/>
  </p:custDataLst>
  <p:defaultTextStyle>
    <a:defPPr>
      <a:defRPr lang="en-US"/>
    </a:defPPr>
    <a:lvl1pPr algn="l" rtl="0" fontAlgn="base">
      <a:spcBef>
        <a:spcPct val="0"/>
      </a:spcBef>
      <a:spcAft>
        <a:spcPct val="0"/>
      </a:spcAft>
      <a:defRPr kern="1200">
        <a:solidFill>
          <a:schemeClr val="tx1"/>
        </a:solidFill>
        <a:latin typeface="VNI-Times" pitchFamily="2" charset="0"/>
        <a:ea typeface="+mn-ea"/>
        <a:cs typeface="+mn-cs"/>
      </a:defRPr>
    </a:lvl1pPr>
    <a:lvl2pPr marL="457200" algn="l" rtl="0" fontAlgn="base">
      <a:spcBef>
        <a:spcPct val="0"/>
      </a:spcBef>
      <a:spcAft>
        <a:spcPct val="0"/>
      </a:spcAft>
      <a:defRPr kern="1200">
        <a:solidFill>
          <a:schemeClr val="tx1"/>
        </a:solidFill>
        <a:latin typeface="VNI-Times" pitchFamily="2" charset="0"/>
        <a:ea typeface="+mn-ea"/>
        <a:cs typeface="+mn-cs"/>
      </a:defRPr>
    </a:lvl2pPr>
    <a:lvl3pPr marL="914400" algn="l" rtl="0" fontAlgn="base">
      <a:spcBef>
        <a:spcPct val="0"/>
      </a:spcBef>
      <a:spcAft>
        <a:spcPct val="0"/>
      </a:spcAft>
      <a:defRPr kern="1200">
        <a:solidFill>
          <a:schemeClr val="tx1"/>
        </a:solidFill>
        <a:latin typeface="VNI-Times" pitchFamily="2" charset="0"/>
        <a:ea typeface="+mn-ea"/>
        <a:cs typeface="+mn-cs"/>
      </a:defRPr>
    </a:lvl3pPr>
    <a:lvl4pPr marL="1371600" algn="l" rtl="0" fontAlgn="base">
      <a:spcBef>
        <a:spcPct val="0"/>
      </a:spcBef>
      <a:spcAft>
        <a:spcPct val="0"/>
      </a:spcAft>
      <a:defRPr kern="1200">
        <a:solidFill>
          <a:schemeClr val="tx1"/>
        </a:solidFill>
        <a:latin typeface="VNI-Times" pitchFamily="2" charset="0"/>
        <a:ea typeface="+mn-ea"/>
        <a:cs typeface="+mn-cs"/>
      </a:defRPr>
    </a:lvl4pPr>
    <a:lvl5pPr marL="1828800" algn="l" rtl="0" fontAlgn="base">
      <a:spcBef>
        <a:spcPct val="0"/>
      </a:spcBef>
      <a:spcAft>
        <a:spcPct val="0"/>
      </a:spcAft>
      <a:defRPr kern="1200">
        <a:solidFill>
          <a:schemeClr val="tx1"/>
        </a:solidFill>
        <a:latin typeface="VNI-Times" pitchFamily="2" charset="0"/>
        <a:ea typeface="+mn-ea"/>
        <a:cs typeface="+mn-cs"/>
      </a:defRPr>
    </a:lvl5pPr>
    <a:lvl6pPr marL="2286000" algn="l" defTabSz="914400" rtl="0" eaLnBrk="1" latinLnBrk="0" hangingPunct="1">
      <a:defRPr kern="1200">
        <a:solidFill>
          <a:schemeClr val="tx1"/>
        </a:solidFill>
        <a:latin typeface="VNI-Times" pitchFamily="2" charset="0"/>
        <a:ea typeface="+mn-ea"/>
        <a:cs typeface="+mn-cs"/>
      </a:defRPr>
    </a:lvl6pPr>
    <a:lvl7pPr marL="2743200" algn="l" defTabSz="914400" rtl="0" eaLnBrk="1" latinLnBrk="0" hangingPunct="1">
      <a:defRPr kern="1200">
        <a:solidFill>
          <a:schemeClr val="tx1"/>
        </a:solidFill>
        <a:latin typeface="VNI-Times" pitchFamily="2" charset="0"/>
        <a:ea typeface="+mn-ea"/>
        <a:cs typeface="+mn-cs"/>
      </a:defRPr>
    </a:lvl7pPr>
    <a:lvl8pPr marL="3200400" algn="l" defTabSz="914400" rtl="0" eaLnBrk="1" latinLnBrk="0" hangingPunct="1">
      <a:defRPr kern="1200">
        <a:solidFill>
          <a:schemeClr val="tx1"/>
        </a:solidFill>
        <a:latin typeface="VNI-Times" pitchFamily="2" charset="0"/>
        <a:ea typeface="+mn-ea"/>
        <a:cs typeface="+mn-cs"/>
      </a:defRPr>
    </a:lvl8pPr>
    <a:lvl9pPr marL="3657600" algn="l" defTabSz="914400" rtl="0" eaLnBrk="1" latinLnBrk="0" hangingPunct="1">
      <a:defRPr kern="1200">
        <a:solidFill>
          <a:schemeClr val="tx1"/>
        </a:solidFill>
        <a:latin typeface="VNI-Times" pitchFamily="2"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66FFFF"/>
    <a:srgbClr val="66FF33"/>
    <a:srgbClr val="66FF66"/>
    <a:srgbClr val="FF3300"/>
    <a:srgbClr val="FFCCFF"/>
    <a:srgbClr val="4347EF"/>
    <a:srgbClr val="FFFF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6928" autoAdjust="0"/>
    <p:restoredTop sz="94648" autoAdjust="0"/>
  </p:normalViewPr>
  <p:slideViewPr>
    <p:cSldViewPr>
      <p:cViewPr>
        <p:scale>
          <a:sx n="55" d="100"/>
          <a:sy n="55" d="100"/>
        </p:scale>
        <p:origin x="-1218" y="-66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9CCACF-9D98-4769-9C71-85BD7682690E}"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F1AE1AFE-5EFD-416E-8618-B4D9E4C3163C}">
      <dgm:prSet custT="1"/>
      <dgm:spPr/>
      <dgm:t>
        <a:bodyPr/>
        <a:lstStyle/>
        <a:p>
          <a:pPr rtl="0"/>
          <a:r>
            <a:rPr lang="en-US" sz="3200" b="1" dirty="0" smtClean="0">
              <a:solidFill>
                <a:srgbClr val="FF0000"/>
              </a:solidFill>
            </a:rPr>
            <a:t>1. </a:t>
          </a:r>
          <a:r>
            <a:rPr lang="en-US" sz="3200" b="1" dirty="0" err="1" smtClean="0">
              <a:solidFill>
                <a:srgbClr val="FF0000"/>
              </a:solidFill>
            </a:rPr>
            <a:t>Vì</a:t>
          </a:r>
          <a:r>
            <a:rPr lang="en-US" sz="3200" b="1" dirty="0" smtClean="0">
              <a:solidFill>
                <a:srgbClr val="FF0000"/>
              </a:solidFill>
            </a:rPr>
            <a:t> </a:t>
          </a:r>
          <a:r>
            <a:rPr lang="en-US" sz="3200" b="1" dirty="0" err="1" smtClean="0">
              <a:solidFill>
                <a:srgbClr val="FF0000"/>
              </a:solidFill>
            </a:rPr>
            <a:t>sao</a:t>
          </a:r>
          <a:r>
            <a:rPr lang="en-US" sz="3200" b="1" dirty="0" smtClean="0">
              <a:solidFill>
                <a:srgbClr val="FF0000"/>
              </a:solidFill>
            </a:rPr>
            <a:t> </a:t>
          </a:r>
          <a:r>
            <a:rPr lang="en-US" sz="3200" b="1" dirty="0" err="1" smtClean="0">
              <a:solidFill>
                <a:srgbClr val="FF0000"/>
              </a:solidFill>
            </a:rPr>
            <a:t>phải</a:t>
          </a:r>
          <a:r>
            <a:rPr lang="en-US" sz="3200" b="1" dirty="0" smtClean="0">
              <a:solidFill>
                <a:srgbClr val="FF0000"/>
              </a:solidFill>
            </a:rPr>
            <a:t> </a:t>
          </a:r>
          <a:r>
            <a:rPr lang="en-US" sz="3200" b="1" dirty="0" err="1" smtClean="0">
              <a:solidFill>
                <a:srgbClr val="FF0000"/>
              </a:solidFill>
            </a:rPr>
            <a:t>kính</a:t>
          </a:r>
          <a:r>
            <a:rPr lang="en-US" sz="3200" b="1" dirty="0" smtClean="0">
              <a:solidFill>
                <a:srgbClr val="FF0000"/>
              </a:solidFill>
            </a:rPr>
            <a:t> </a:t>
          </a:r>
          <a:r>
            <a:rPr lang="en-US" sz="3200" b="1" dirty="0" err="1" smtClean="0">
              <a:solidFill>
                <a:srgbClr val="FF0000"/>
              </a:solidFill>
            </a:rPr>
            <a:t>trọng</a:t>
          </a:r>
          <a:r>
            <a:rPr lang="en-US" sz="3200" b="1" dirty="0" smtClean="0">
              <a:solidFill>
                <a:srgbClr val="FF0000"/>
              </a:solidFill>
            </a:rPr>
            <a:t>, </a:t>
          </a:r>
          <a:r>
            <a:rPr lang="en-US" sz="3200" b="1" dirty="0" err="1" smtClean="0">
              <a:solidFill>
                <a:srgbClr val="FF0000"/>
              </a:solidFill>
            </a:rPr>
            <a:t>biết</a:t>
          </a:r>
          <a:r>
            <a:rPr lang="en-US" sz="3200" b="1" dirty="0" smtClean="0">
              <a:solidFill>
                <a:srgbClr val="FF0000"/>
              </a:solidFill>
            </a:rPr>
            <a:t> </a:t>
          </a:r>
          <a:r>
            <a:rPr lang="en-US" sz="3200" b="1" dirty="0" err="1" smtClean="0">
              <a:solidFill>
                <a:srgbClr val="FF0000"/>
              </a:solidFill>
            </a:rPr>
            <a:t>ơn</a:t>
          </a:r>
          <a:r>
            <a:rPr lang="en-US" sz="3200" b="1" dirty="0" smtClean="0">
              <a:solidFill>
                <a:srgbClr val="FF0000"/>
              </a:solidFill>
            </a:rPr>
            <a:t> </a:t>
          </a:r>
          <a:r>
            <a:rPr lang="en-US" sz="3200" b="1" dirty="0" err="1" smtClean="0">
              <a:solidFill>
                <a:srgbClr val="FF0000"/>
              </a:solidFill>
            </a:rPr>
            <a:t>thầy</a:t>
          </a:r>
          <a:r>
            <a:rPr lang="en-US" sz="3200" b="1" dirty="0" smtClean="0">
              <a:solidFill>
                <a:srgbClr val="FF0000"/>
              </a:solidFill>
            </a:rPr>
            <a:t> </a:t>
          </a:r>
          <a:r>
            <a:rPr lang="en-US" sz="3200" b="1" dirty="0" err="1" smtClean="0">
              <a:solidFill>
                <a:srgbClr val="FF0000"/>
              </a:solidFill>
            </a:rPr>
            <a:t>giáo</a:t>
          </a:r>
          <a:r>
            <a:rPr lang="en-US" sz="3200" b="1" dirty="0" smtClean="0">
              <a:solidFill>
                <a:srgbClr val="FF0000"/>
              </a:solidFill>
            </a:rPr>
            <a:t>, </a:t>
          </a:r>
          <a:r>
            <a:rPr lang="en-US" sz="3200" b="1" dirty="0" err="1" smtClean="0">
              <a:solidFill>
                <a:srgbClr val="FF0000"/>
              </a:solidFill>
            </a:rPr>
            <a:t>cô</a:t>
          </a:r>
          <a:r>
            <a:rPr lang="en-US" sz="3200" b="1" dirty="0" smtClean="0">
              <a:solidFill>
                <a:srgbClr val="FF0000"/>
              </a:solidFill>
            </a:rPr>
            <a:t> </a:t>
          </a:r>
          <a:r>
            <a:rPr lang="en-US" sz="3200" b="1" dirty="0" err="1" smtClean="0">
              <a:solidFill>
                <a:srgbClr val="FF0000"/>
              </a:solidFill>
            </a:rPr>
            <a:t>giáo</a:t>
          </a:r>
          <a:r>
            <a:rPr lang="en-US" sz="3200" b="1" dirty="0" smtClean="0">
              <a:solidFill>
                <a:srgbClr val="FF0000"/>
              </a:solidFill>
            </a:rPr>
            <a:t>?</a:t>
          </a:r>
          <a:endParaRPr lang="en-US" sz="3200" dirty="0">
            <a:solidFill>
              <a:srgbClr val="FF0000"/>
            </a:solidFill>
          </a:endParaRPr>
        </a:p>
      </dgm:t>
    </dgm:pt>
    <dgm:pt modelId="{93BFE162-39F6-40E8-A5C8-3D2FC07F6478}" type="parTrans" cxnId="{DB91B36B-C86F-4C33-B59C-A2D5CE57FB0A}">
      <dgm:prSet/>
      <dgm:spPr/>
      <dgm:t>
        <a:bodyPr/>
        <a:lstStyle/>
        <a:p>
          <a:endParaRPr lang="en-US">
            <a:solidFill>
              <a:srgbClr val="FF0000"/>
            </a:solidFill>
          </a:endParaRPr>
        </a:p>
      </dgm:t>
    </dgm:pt>
    <dgm:pt modelId="{E9238D73-6917-4242-9931-7D1D80CEF2D5}" type="sibTrans" cxnId="{DB91B36B-C86F-4C33-B59C-A2D5CE57FB0A}">
      <dgm:prSet/>
      <dgm:spPr/>
      <dgm:t>
        <a:bodyPr/>
        <a:lstStyle/>
        <a:p>
          <a:endParaRPr lang="en-US">
            <a:solidFill>
              <a:srgbClr val="FF0000"/>
            </a:solidFill>
          </a:endParaRPr>
        </a:p>
      </dgm:t>
    </dgm:pt>
    <dgm:pt modelId="{2B83CC56-00D0-464B-B739-04480B171B2C}" type="pres">
      <dgm:prSet presAssocID="{FD9CCACF-9D98-4769-9C71-85BD7682690E}" presName="linear" presStyleCnt="0">
        <dgm:presLayoutVars>
          <dgm:animLvl val="lvl"/>
          <dgm:resizeHandles val="exact"/>
        </dgm:presLayoutVars>
      </dgm:prSet>
      <dgm:spPr/>
      <dgm:t>
        <a:bodyPr/>
        <a:lstStyle/>
        <a:p>
          <a:endParaRPr lang="en-US"/>
        </a:p>
      </dgm:t>
    </dgm:pt>
    <dgm:pt modelId="{4388947A-898A-40C0-A7B0-D7D15F04DE14}" type="pres">
      <dgm:prSet presAssocID="{F1AE1AFE-5EFD-416E-8618-B4D9E4C3163C}" presName="parentText" presStyleLbl="node1" presStyleIdx="0" presStyleCnt="1">
        <dgm:presLayoutVars>
          <dgm:chMax val="0"/>
          <dgm:bulletEnabled val="1"/>
        </dgm:presLayoutVars>
      </dgm:prSet>
      <dgm:spPr/>
      <dgm:t>
        <a:bodyPr/>
        <a:lstStyle/>
        <a:p>
          <a:endParaRPr lang="en-US"/>
        </a:p>
      </dgm:t>
    </dgm:pt>
  </dgm:ptLst>
  <dgm:cxnLst>
    <dgm:cxn modelId="{DB91B36B-C86F-4C33-B59C-A2D5CE57FB0A}" srcId="{FD9CCACF-9D98-4769-9C71-85BD7682690E}" destId="{F1AE1AFE-5EFD-416E-8618-B4D9E4C3163C}" srcOrd="0" destOrd="0" parTransId="{93BFE162-39F6-40E8-A5C8-3D2FC07F6478}" sibTransId="{E9238D73-6917-4242-9931-7D1D80CEF2D5}"/>
    <dgm:cxn modelId="{942A5705-5139-4C9A-9BDB-84705009CD5B}" type="presOf" srcId="{FD9CCACF-9D98-4769-9C71-85BD7682690E}" destId="{2B83CC56-00D0-464B-B739-04480B171B2C}" srcOrd="0" destOrd="0" presId="urn:microsoft.com/office/officeart/2005/8/layout/vList2"/>
    <dgm:cxn modelId="{F31DF73C-CC3D-4C11-9FC3-DBE0C8BCD4CA}" type="presOf" srcId="{F1AE1AFE-5EFD-416E-8618-B4D9E4C3163C}" destId="{4388947A-898A-40C0-A7B0-D7D15F04DE14}" srcOrd="0" destOrd="0" presId="urn:microsoft.com/office/officeart/2005/8/layout/vList2"/>
    <dgm:cxn modelId="{43D9B463-84D6-4DB0-A10F-2F426083E8E2}" type="presParOf" srcId="{2B83CC56-00D0-464B-B739-04480B171B2C}" destId="{4388947A-898A-40C0-A7B0-D7D15F04DE14}" srcOrd="0" destOrd="0" presId="urn:microsoft.com/office/officeart/2005/8/layout/vList2"/>
  </dgm:cxnLst>
  <dgm:bg>
    <a:solidFill>
      <a:schemeClr val="bg1"/>
    </a:solidFill>
  </dgm:bg>
  <dgm:whole/>
</dgm:dataModel>
</file>

<file path=ppt/diagrams/data2.xml><?xml version="1.0" encoding="utf-8"?>
<dgm:dataModel xmlns:dgm="http://schemas.openxmlformats.org/drawingml/2006/diagram" xmlns:a="http://schemas.openxmlformats.org/drawingml/2006/main">
  <dgm:ptLst>
    <dgm:pt modelId="{FD9CCACF-9D98-4769-9C71-85BD7682690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1AE1AFE-5EFD-416E-8618-B4D9E4C3163C}">
      <dgm:prSet custT="1"/>
      <dgm:spPr/>
      <dgm:t>
        <a:bodyPr/>
        <a:lstStyle/>
        <a:p>
          <a:pPr rtl="0"/>
          <a:r>
            <a:rPr lang="en-US" sz="3200" b="1" dirty="0" smtClean="0">
              <a:solidFill>
                <a:srgbClr val="FF0000"/>
              </a:solidFill>
            </a:rPr>
            <a:t>2. </a:t>
          </a:r>
          <a:r>
            <a:rPr lang="en-US" sz="3200" b="1" dirty="0" err="1" smtClean="0">
              <a:solidFill>
                <a:srgbClr val="FF0000"/>
              </a:solidFill>
            </a:rPr>
            <a:t>Việc</a:t>
          </a:r>
          <a:r>
            <a:rPr lang="en-US" sz="3200" b="1" dirty="0" smtClean="0">
              <a:solidFill>
                <a:srgbClr val="FF0000"/>
              </a:solidFill>
            </a:rPr>
            <a:t> </a:t>
          </a:r>
          <a:r>
            <a:rPr lang="en-US" sz="3200" b="1" dirty="0" err="1" smtClean="0">
              <a:solidFill>
                <a:srgbClr val="FF0000"/>
              </a:solidFill>
            </a:rPr>
            <a:t>làm</a:t>
          </a:r>
          <a:r>
            <a:rPr lang="en-US" sz="3200" b="1" dirty="0" smtClean="0">
              <a:solidFill>
                <a:srgbClr val="FF0000"/>
              </a:solidFill>
            </a:rPr>
            <a:t> </a:t>
          </a:r>
          <a:r>
            <a:rPr lang="en-US" sz="3200" b="1" dirty="0" err="1" smtClean="0">
              <a:solidFill>
                <a:srgbClr val="FF0000"/>
              </a:solidFill>
            </a:rPr>
            <a:t>nào</a:t>
          </a:r>
          <a:r>
            <a:rPr lang="en-US" sz="3200" b="1" dirty="0" smtClean="0">
              <a:solidFill>
                <a:srgbClr val="FF0000"/>
              </a:solidFill>
            </a:rPr>
            <a:t> </a:t>
          </a:r>
          <a:r>
            <a:rPr lang="en-US" sz="3200" b="1" dirty="0" err="1" smtClean="0">
              <a:solidFill>
                <a:srgbClr val="FF0000"/>
              </a:solidFill>
            </a:rPr>
            <a:t>sau</a:t>
          </a:r>
          <a:r>
            <a:rPr lang="en-US" sz="3200" b="1" dirty="0" smtClean="0">
              <a:solidFill>
                <a:srgbClr val="FF0000"/>
              </a:solidFill>
            </a:rPr>
            <a:t> </a:t>
          </a:r>
          <a:r>
            <a:rPr lang="en-US" sz="3200" b="1" dirty="0" err="1" smtClean="0">
              <a:solidFill>
                <a:srgbClr val="FF0000"/>
              </a:solidFill>
            </a:rPr>
            <a:t>đây</a:t>
          </a:r>
          <a:r>
            <a:rPr lang="en-US" sz="3200" b="1" dirty="0" smtClean="0">
              <a:solidFill>
                <a:srgbClr val="FF0000"/>
              </a:solidFill>
            </a:rPr>
            <a:t> </a:t>
          </a:r>
          <a:r>
            <a:rPr lang="en-US" sz="3200" b="1" dirty="0" err="1" smtClean="0">
              <a:solidFill>
                <a:srgbClr val="FF0000"/>
              </a:solidFill>
            </a:rPr>
            <a:t>của</a:t>
          </a:r>
          <a:r>
            <a:rPr lang="en-US" sz="3200" b="1" dirty="0" smtClean="0">
              <a:solidFill>
                <a:srgbClr val="FF0000"/>
              </a:solidFill>
            </a:rPr>
            <a:t> </a:t>
          </a:r>
          <a:r>
            <a:rPr lang="en-US" sz="3200" b="1" dirty="0" err="1" smtClean="0">
              <a:solidFill>
                <a:srgbClr val="FF0000"/>
              </a:solidFill>
            </a:rPr>
            <a:t>các</a:t>
          </a:r>
          <a:r>
            <a:rPr lang="en-US" sz="3200" b="1" dirty="0" smtClean="0">
              <a:solidFill>
                <a:srgbClr val="FF0000"/>
              </a:solidFill>
            </a:rPr>
            <a:t> </a:t>
          </a:r>
          <a:r>
            <a:rPr lang="en-US" sz="3200" b="1" dirty="0" err="1" smtClean="0">
              <a:solidFill>
                <a:srgbClr val="FF0000"/>
              </a:solidFill>
            </a:rPr>
            <a:t>bạn</a:t>
          </a:r>
          <a:r>
            <a:rPr lang="en-US" sz="3200" b="1" dirty="0" smtClean="0">
              <a:solidFill>
                <a:srgbClr val="FF0000"/>
              </a:solidFill>
            </a:rPr>
            <a:t> </a:t>
          </a:r>
          <a:r>
            <a:rPr lang="en-US" sz="3200" b="1" dirty="0" err="1" smtClean="0">
              <a:solidFill>
                <a:srgbClr val="FF0000"/>
              </a:solidFill>
            </a:rPr>
            <a:t>thể</a:t>
          </a:r>
          <a:r>
            <a:rPr lang="en-US" sz="3200" b="1" dirty="0" smtClean="0">
              <a:solidFill>
                <a:srgbClr val="FF0000"/>
              </a:solidFill>
            </a:rPr>
            <a:t> </a:t>
          </a:r>
          <a:r>
            <a:rPr lang="en-US" sz="3200" b="1" dirty="0" err="1" smtClean="0">
              <a:solidFill>
                <a:srgbClr val="FF0000"/>
              </a:solidFill>
            </a:rPr>
            <a:t>hiện</a:t>
          </a:r>
          <a:r>
            <a:rPr lang="en-US" sz="3200" b="1" dirty="0" smtClean="0">
              <a:solidFill>
                <a:srgbClr val="FF0000"/>
              </a:solidFill>
            </a:rPr>
            <a:t> </a:t>
          </a:r>
          <a:r>
            <a:rPr lang="en-US" sz="3200" b="1" dirty="0" err="1" smtClean="0">
              <a:solidFill>
                <a:srgbClr val="FF0000"/>
              </a:solidFill>
            </a:rPr>
            <a:t>lòng</a:t>
          </a:r>
          <a:r>
            <a:rPr lang="en-US" sz="3200" b="1" dirty="0" smtClean="0">
              <a:solidFill>
                <a:srgbClr val="FF0000"/>
              </a:solidFill>
            </a:rPr>
            <a:t> </a:t>
          </a:r>
          <a:r>
            <a:rPr lang="en-US" sz="3200" b="1" dirty="0" err="1" smtClean="0">
              <a:solidFill>
                <a:srgbClr val="FF0000"/>
              </a:solidFill>
            </a:rPr>
            <a:t>biết</a:t>
          </a:r>
          <a:r>
            <a:rPr lang="en-US" sz="3200" b="1" dirty="0" smtClean="0">
              <a:solidFill>
                <a:srgbClr val="FF0000"/>
              </a:solidFill>
            </a:rPr>
            <a:t> </a:t>
          </a:r>
          <a:r>
            <a:rPr lang="en-US" sz="3200" b="1" dirty="0" err="1" smtClean="0">
              <a:solidFill>
                <a:srgbClr val="FF0000"/>
              </a:solidFill>
            </a:rPr>
            <a:t>ơn</a:t>
          </a:r>
          <a:r>
            <a:rPr lang="en-US" sz="3200" b="1" dirty="0" smtClean="0">
              <a:solidFill>
                <a:srgbClr val="FF0000"/>
              </a:solidFill>
            </a:rPr>
            <a:t> </a:t>
          </a:r>
          <a:r>
            <a:rPr lang="en-US" sz="3200" b="1" dirty="0" err="1" smtClean="0">
              <a:solidFill>
                <a:srgbClr val="FF0000"/>
              </a:solidFill>
            </a:rPr>
            <a:t>thầy</a:t>
          </a:r>
          <a:r>
            <a:rPr lang="en-US" sz="3200" b="1" dirty="0" smtClean="0">
              <a:solidFill>
                <a:srgbClr val="FF0000"/>
              </a:solidFill>
            </a:rPr>
            <a:t> </a:t>
          </a:r>
          <a:r>
            <a:rPr lang="en-US" sz="3200" b="1" dirty="0" err="1" smtClean="0">
              <a:solidFill>
                <a:srgbClr val="FF0000"/>
              </a:solidFill>
            </a:rPr>
            <a:t>giáo</a:t>
          </a:r>
          <a:r>
            <a:rPr lang="en-US" sz="3200" b="1" dirty="0" smtClean="0">
              <a:solidFill>
                <a:srgbClr val="FF0000"/>
              </a:solidFill>
            </a:rPr>
            <a:t>, </a:t>
          </a:r>
          <a:r>
            <a:rPr lang="en-US" sz="3200" b="1" dirty="0" err="1" smtClean="0">
              <a:solidFill>
                <a:srgbClr val="FF0000"/>
              </a:solidFill>
            </a:rPr>
            <a:t>cô</a:t>
          </a:r>
          <a:r>
            <a:rPr lang="en-US" sz="3200" b="1" dirty="0" smtClean="0">
              <a:solidFill>
                <a:srgbClr val="FF0000"/>
              </a:solidFill>
            </a:rPr>
            <a:t> </a:t>
          </a:r>
          <a:r>
            <a:rPr lang="en-US" sz="3200" b="1" dirty="0" err="1" smtClean="0">
              <a:solidFill>
                <a:srgbClr val="FF0000"/>
              </a:solidFill>
            </a:rPr>
            <a:t>giáo</a:t>
          </a:r>
          <a:r>
            <a:rPr lang="en-US" sz="3200" b="1" dirty="0" smtClean="0">
              <a:solidFill>
                <a:srgbClr val="FF0000"/>
              </a:solidFill>
            </a:rPr>
            <a:t>?  </a:t>
          </a:r>
          <a:endParaRPr lang="en-US" sz="3200" b="1" dirty="0">
            <a:solidFill>
              <a:srgbClr val="FF0000"/>
            </a:solidFill>
          </a:endParaRPr>
        </a:p>
      </dgm:t>
    </dgm:pt>
    <dgm:pt modelId="{93BFE162-39F6-40E8-A5C8-3D2FC07F6478}" type="parTrans" cxnId="{DB91B36B-C86F-4C33-B59C-A2D5CE57FB0A}">
      <dgm:prSet/>
      <dgm:spPr/>
      <dgm:t>
        <a:bodyPr/>
        <a:lstStyle/>
        <a:p>
          <a:endParaRPr lang="en-US" sz="2400" b="1">
            <a:solidFill>
              <a:srgbClr val="FF0000"/>
            </a:solidFill>
          </a:endParaRPr>
        </a:p>
      </dgm:t>
    </dgm:pt>
    <dgm:pt modelId="{E9238D73-6917-4242-9931-7D1D80CEF2D5}" type="sibTrans" cxnId="{DB91B36B-C86F-4C33-B59C-A2D5CE57FB0A}">
      <dgm:prSet/>
      <dgm:spPr/>
      <dgm:t>
        <a:bodyPr/>
        <a:lstStyle/>
        <a:p>
          <a:endParaRPr lang="en-US" sz="2400" b="1">
            <a:solidFill>
              <a:srgbClr val="FF0000"/>
            </a:solidFill>
          </a:endParaRPr>
        </a:p>
      </dgm:t>
    </dgm:pt>
    <dgm:pt modelId="{2B83CC56-00D0-464B-B739-04480B171B2C}" type="pres">
      <dgm:prSet presAssocID="{FD9CCACF-9D98-4769-9C71-85BD7682690E}" presName="linear" presStyleCnt="0">
        <dgm:presLayoutVars>
          <dgm:animLvl val="lvl"/>
          <dgm:resizeHandles val="exact"/>
        </dgm:presLayoutVars>
      </dgm:prSet>
      <dgm:spPr/>
      <dgm:t>
        <a:bodyPr/>
        <a:lstStyle/>
        <a:p>
          <a:endParaRPr lang="en-US"/>
        </a:p>
      </dgm:t>
    </dgm:pt>
    <dgm:pt modelId="{4388947A-898A-40C0-A7B0-D7D15F04DE14}" type="pres">
      <dgm:prSet presAssocID="{F1AE1AFE-5EFD-416E-8618-B4D9E4C3163C}" presName="parentText" presStyleLbl="node1" presStyleIdx="0" presStyleCnt="1">
        <dgm:presLayoutVars>
          <dgm:chMax val="0"/>
          <dgm:bulletEnabled val="1"/>
        </dgm:presLayoutVars>
      </dgm:prSet>
      <dgm:spPr/>
      <dgm:t>
        <a:bodyPr/>
        <a:lstStyle/>
        <a:p>
          <a:endParaRPr lang="en-US"/>
        </a:p>
      </dgm:t>
    </dgm:pt>
  </dgm:ptLst>
  <dgm:cxnLst>
    <dgm:cxn modelId="{DB91B36B-C86F-4C33-B59C-A2D5CE57FB0A}" srcId="{FD9CCACF-9D98-4769-9C71-85BD7682690E}" destId="{F1AE1AFE-5EFD-416E-8618-B4D9E4C3163C}" srcOrd="0" destOrd="0" parTransId="{93BFE162-39F6-40E8-A5C8-3D2FC07F6478}" sibTransId="{E9238D73-6917-4242-9931-7D1D80CEF2D5}"/>
    <dgm:cxn modelId="{2563E1FE-FD16-4ED3-A466-2EB7F90D226E}" type="presOf" srcId="{F1AE1AFE-5EFD-416E-8618-B4D9E4C3163C}" destId="{4388947A-898A-40C0-A7B0-D7D15F04DE14}" srcOrd="0" destOrd="0" presId="urn:microsoft.com/office/officeart/2005/8/layout/vList2"/>
    <dgm:cxn modelId="{5F7AFE84-8BE6-446F-82D8-D70F0B86A951}" type="presOf" srcId="{FD9CCACF-9D98-4769-9C71-85BD7682690E}" destId="{2B83CC56-00D0-464B-B739-04480B171B2C}" srcOrd="0" destOrd="0" presId="urn:microsoft.com/office/officeart/2005/8/layout/vList2"/>
    <dgm:cxn modelId="{27E7AC81-2030-4F21-85B5-F01C7B09AC5B}" type="presParOf" srcId="{2B83CC56-00D0-464B-B739-04480B171B2C}" destId="{4388947A-898A-40C0-A7B0-D7D15F04DE14}" srcOrd="0" destOrd="0" presId="urn:microsoft.com/office/officeart/2005/8/layout/vList2"/>
  </dgm:cxnLst>
  <dgm:bg/>
  <dgm:whole/>
</dgm:dataModel>
</file>

<file path=ppt/diagrams/data3.xml><?xml version="1.0" encoding="utf-8"?>
<dgm:dataModel xmlns:dgm="http://schemas.openxmlformats.org/drawingml/2006/diagram" xmlns:a="http://schemas.openxmlformats.org/drawingml/2006/main">
  <dgm:ptLst>
    <dgm:pt modelId="{14E71D01-F15C-4471-9EA0-891CA921A2A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9256852-A815-4D38-B244-FA647431F73E}">
      <dgm:prSet custT="1"/>
      <dgm:spPr/>
      <dgm:t>
        <a:bodyPr/>
        <a:lstStyle/>
        <a:p>
          <a:pPr rtl="0"/>
          <a:r>
            <a:rPr lang="en-US" sz="2800" b="1" dirty="0" smtClean="0">
              <a:solidFill>
                <a:srgbClr val="FF0000"/>
              </a:solidFill>
            </a:rPr>
            <a:t>3. </a:t>
          </a:r>
          <a:r>
            <a:rPr lang="vi-VN" sz="2800" b="1" dirty="0" smtClean="0">
              <a:solidFill>
                <a:srgbClr val="FF0000"/>
              </a:solidFill>
            </a:rPr>
            <a:t>Để thể hiện lòng kính trọng, biết ơn thầy giáo</a:t>
          </a:r>
          <a:r>
            <a:rPr lang="en-US" sz="2800" b="1" dirty="0" smtClean="0">
              <a:solidFill>
                <a:srgbClr val="FF0000"/>
              </a:solidFill>
            </a:rPr>
            <a:t>,</a:t>
          </a:r>
          <a:r>
            <a:rPr lang="vi-VN" sz="2800" b="1" dirty="0" smtClean="0">
              <a:solidFill>
                <a:srgbClr val="FF0000"/>
              </a:solidFill>
            </a:rPr>
            <a:t> cô giáo </a:t>
          </a:r>
          <a:r>
            <a:rPr lang="en-US" sz="2800" b="1" dirty="0" err="1" smtClean="0">
              <a:solidFill>
                <a:srgbClr val="FF0000"/>
              </a:solidFill>
            </a:rPr>
            <a:t>các</a:t>
          </a:r>
          <a:r>
            <a:rPr lang="en-US" sz="2800" b="1" dirty="0" smtClean="0">
              <a:solidFill>
                <a:srgbClr val="FF0000"/>
              </a:solidFill>
            </a:rPr>
            <a:t> </a:t>
          </a:r>
          <a:r>
            <a:rPr lang="en-US" sz="2800" b="1" dirty="0" err="1" smtClean="0">
              <a:solidFill>
                <a:srgbClr val="FF0000"/>
              </a:solidFill>
            </a:rPr>
            <a:t>em</a:t>
          </a:r>
          <a:r>
            <a:rPr lang="en-US" sz="2800" b="1" dirty="0" smtClean="0">
              <a:solidFill>
                <a:srgbClr val="FF0000"/>
              </a:solidFill>
            </a:rPr>
            <a:t> </a:t>
          </a:r>
          <a:r>
            <a:rPr lang="en-US" sz="2800" b="1" dirty="0" err="1" smtClean="0">
              <a:solidFill>
                <a:srgbClr val="FF0000"/>
              </a:solidFill>
            </a:rPr>
            <a:t>cần</a:t>
          </a:r>
          <a:r>
            <a:rPr lang="vi-VN" sz="2800" b="1" dirty="0" smtClean="0">
              <a:solidFill>
                <a:srgbClr val="FF0000"/>
              </a:solidFill>
            </a:rPr>
            <a:t> làm gì?</a:t>
          </a:r>
          <a:endParaRPr lang="en-US" sz="2800" b="1" dirty="0">
            <a:solidFill>
              <a:srgbClr val="FF0000"/>
            </a:solidFill>
          </a:endParaRPr>
        </a:p>
      </dgm:t>
    </dgm:pt>
    <dgm:pt modelId="{EB0CBCE6-003B-4F79-8B52-C961B445D343}" type="parTrans" cxnId="{DB54A51F-D378-4FA9-9271-53A728200BD5}">
      <dgm:prSet/>
      <dgm:spPr/>
      <dgm:t>
        <a:bodyPr/>
        <a:lstStyle/>
        <a:p>
          <a:endParaRPr lang="en-US" sz="2600"/>
        </a:p>
      </dgm:t>
    </dgm:pt>
    <dgm:pt modelId="{B579F50D-31EE-4A02-B026-D7153B81B1D2}" type="sibTrans" cxnId="{DB54A51F-D378-4FA9-9271-53A728200BD5}">
      <dgm:prSet/>
      <dgm:spPr/>
      <dgm:t>
        <a:bodyPr/>
        <a:lstStyle/>
        <a:p>
          <a:endParaRPr lang="en-US" sz="2600"/>
        </a:p>
      </dgm:t>
    </dgm:pt>
    <dgm:pt modelId="{41E5D2C5-8B89-4FB6-829C-2CA57686F085}" type="pres">
      <dgm:prSet presAssocID="{14E71D01-F15C-4471-9EA0-891CA921A2A7}" presName="linear" presStyleCnt="0">
        <dgm:presLayoutVars>
          <dgm:animLvl val="lvl"/>
          <dgm:resizeHandles val="exact"/>
        </dgm:presLayoutVars>
      </dgm:prSet>
      <dgm:spPr/>
      <dgm:t>
        <a:bodyPr/>
        <a:lstStyle/>
        <a:p>
          <a:endParaRPr lang="en-US"/>
        </a:p>
      </dgm:t>
    </dgm:pt>
    <dgm:pt modelId="{F6943FFC-2B07-4896-897B-4A144F17A3CC}" type="pres">
      <dgm:prSet presAssocID="{29256852-A815-4D38-B244-FA647431F73E}" presName="parentText" presStyleLbl="node1" presStyleIdx="0" presStyleCnt="1" custLinFactNeighborX="-926" custLinFactNeighborY="-16219">
        <dgm:presLayoutVars>
          <dgm:chMax val="0"/>
          <dgm:bulletEnabled val="1"/>
        </dgm:presLayoutVars>
      </dgm:prSet>
      <dgm:spPr/>
      <dgm:t>
        <a:bodyPr/>
        <a:lstStyle/>
        <a:p>
          <a:endParaRPr lang="en-US"/>
        </a:p>
      </dgm:t>
    </dgm:pt>
  </dgm:ptLst>
  <dgm:cxnLst>
    <dgm:cxn modelId="{DB54A51F-D378-4FA9-9271-53A728200BD5}" srcId="{14E71D01-F15C-4471-9EA0-891CA921A2A7}" destId="{29256852-A815-4D38-B244-FA647431F73E}" srcOrd="0" destOrd="0" parTransId="{EB0CBCE6-003B-4F79-8B52-C961B445D343}" sibTransId="{B579F50D-31EE-4A02-B026-D7153B81B1D2}"/>
    <dgm:cxn modelId="{A878BF51-285B-49CC-B428-3415AB1BECE0}" type="presOf" srcId="{14E71D01-F15C-4471-9EA0-891CA921A2A7}" destId="{41E5D2C5-8B89-4FB6-829C-2CA57686F085}" srcOrd="0" destOrd="0" presId="urn:microsoft.com/office/officeart/2005/8/layout/vList2"/>
    <dgm:cxn modelId="{21B7A64A-D899-4970-852B-E8B4D6B70702}" type="presOf" srcId="{29256852-A815-4D38-B244-FA647431F73E}" destId="{F6943FFC-2B07-4896-897B-4A144F17A3CC}" srcOrd="0" destOrd="0" presId="urn:microsoft.com/office/officeart/2005/8/layout/vList2"/>
    <dgm:cxn modelId="{DE9ACA93-F4C5-4F25-AD1B-E8801735E5FF}" type="presParOf" srcId="{41E5D2C5-8B89-4FB6-829C-2CA57686F085}" destId="{F6943FFC-2B07-4896-897B-4A144F17A3CC}" srcOrd="0" destOrd="0" presId="urn:microsoft.com/office/officeart/2005/8/layout/vList2"/>
  </dgm:cxnLst>
  <dgm:bg/>
  <dgm:whole/>
</dgm:dataModel>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2765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24580"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765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765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2765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C3205993-8AB0-4F27-B41D-BE4B501A0DFB}"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p:spPr>
        <p:txBody>
          <a:bodyPr/>
          <a:lstStyle/>
          <a:p>
            <a:pPr eaLnBrk="1" hangingPunct="1">
              <a:spcBef>
                <a:spcPct val="0"/>
              </a:spcBef>
            </a:pPr>
            <a:endParaRPr lang="vi-VN" smtClean="0"/>
          </a:p>
        </p:txBody>
      </p:sp>
      <p:sp>
        <p:nvSpPr>
          <p:cNvPr id="25604" name="Slide Number Placeholder 3"/>
          <p:cNvSpPr>
            <a:spLocks noGrp="1"/>
          </p:cNvSpPr>
          <p:nvPr>
            <p:ph type="sldNum" sz="quarter" idx="5"/>
          </p:nvPr>
        </p:nvSpPr>
        <p:spPr>
          <a:noFill/>
        </p:spPr>
        <p:txBody>
          <a:bodyPr/>
          <a:lstStyle/>
          <a:p>
            <a:fld id="{D88909D9-85E7-44D3-BA5F-9946522BB015}" type="slidenum">
              <a:rPr lang="en-US" smtClean="0"/>
              <a:pPr/>
              <a:t>2</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p:spPr>
        <p:txBody>
          <a:bodyPr/>
          <a:lstStyle/>
          <a:p>
            <a:pPr eaLnBrk="1" hangingPunct="1">
              <a:spcBef>
                <a:spcPct val="0"/>
              </a:spcBef>
            </a:pPr>
            <a:endParaRPr lang="vi-VN" smtClean="0"/>
          </a:p>
        </p:txBody>
      </p:sp>
      <p:sp>
        <p:nvSpPr>
          <p:cNvPr id="26628" name="Slide Number Placeholder 3"/>
          <p:cNvSpPr>
            <a:spLocks noGrp="1"/>
          </p:cNvSpPr>
          <p:nvPr>
            <p:ph type="sldNum" sz="quarter" idx="5"/>
          </p:nvPr>
        </p:nvSpPr>
        <p:spPr>
          <a:noFill/>
        </p:spPr>
        <p:txBody>
          <a:bodyPr/>
          <a:lstStyle/>
          <a:p>
            <a:fld id="{053773DF-D096-45B9-B13E-4081551DEFE4}" type="slidenum">
              <a:rPr lang="en-US" smtClean="0"/>
              <a:pPr/>
              <a:t>6</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3081384F-019F-451E-A204-7DD57AD1C84F}" type="slidenum">
              <a:rPr lang="en-US" smtClean="0"/>
              <a:pPr/>
              <a:t>11</a:t>
            </a:fld>
            <a:endParaRPr lang="en-US" smtClean="0"/>
          </a:p>
        </p:txBody>
      </p:sp>
      <p:sp>
        <p:nvSpPr>
          <p:cNvPr id="2765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B1F6CB1B-2E8E-4CCD-A2CE-7F6A7E8D0F67}" type="slidenum">
              <a:rPr lang="en-US" sz="1200">
                <a:latin typeface="Arial" charset="0"/>
              </a:rPr>
              <a:pPr algn="r"/>
              <a:t>11</a:t>
            </a:fld>
            <a:endParaRPr lang="en-US" sz="1200">
              <a:latin typeface="Arial" charset="0"/>
            </a:endParaRPr>
          </a:p>
        </p:txBody>
      </p:sp>
      <p:sp>
        <p:nvSpPr>
          <p:cNvPr id="27652" name="Rectangle 2"/>
          <p:cNvSpPr>
            <a:spLocks noRot="1" noChangeArrowheads="1" noTextEdit="1"/>
          </p:cNvSpPr>
          <p:nvPr>
            <p:ph type="sldImg"/>
          </p:nvPr>
        </p:nvSpPr>
        <p:spPr>
          <a:ln/>
        </p:spPr>
      </p:sp>
      <p:sp>
        <p:nvSpPr>
          <p:cNvPr id="27653" name="Rectangle 3"/>
          <p:cNvSpPr>
            <a:spLocks noGrp="1" noChangeArrowheads="1"/>
          </p:cNvSpPr>
          <p:nvPr>
            <p:ph type="body" idx="1"/>
          </p:nvPr>
        </p:nvSpPr>
        <p:spPr>
          <a:noFill/>
          <a:ln/>
        </p:spPr>
        <p:txBody>
          <a:bodyPr/>
          <a:lstStyle/>
          <a:p>
            <a:pPr eaLnBrk="1" hangingPunct="1"/>
            <a:endParaRPr lang="vi-VN"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547C1B9-5A94-428C-97EE-005B9F753DF6}" type="slidenum">
              <a:rPr lang="en-US"/>
              <a:pPr>
                <a:defRPr/>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046BDC4-1F86-483A-B904-748CF28DE88D}" type="slidenum">
              <a:rPr lang="en-US"/>
              <a:pPr>
                <a:defRPr/>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4F6CE5A-3328-46AE-9FC3-5DAE5AFB1E70}" type="slidenum">
              <a:rPr lang="en-US"/>
              <a:pPr>
                <a:defRPr/>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457200"/>
            <a:ext cx="8229600"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2"/>
          <p:cNvSpPr>
            <a:spLocks noGrp="1" noChangeArrowheads="1"/>
          </p:cNvSpPr>
          <p:nvPr>
            <p:ph type="ftr" sz="quarter" idx="10"/>
          </p:nvPr>
        </p:nvSpPr>
        <p:spPr/>
        <p:txBody>
          <a:bodyPr/>
          <a:lstStyle>
            <a:lvl1pPr>
              <a:defRPr/>
            </a:lvl1pPr>
          </a:lstStyle>
          <a:p>
            <a:pPr>
              <a:defRPr/>
            </a:pPr>
            <a:endParaRPr lang="en-US"/>
          </a:p>
        </p:txBody>
      </p:sp>
      <p:sp>
        <p:nvSpPr>
          <p:cNvPr id="4" name="Rectangle 3"/>
          <p:cNvSpPr>
            <a:spLocks noGrp="1" noChangeArrowheads="1"/>
          </p:cNvSpPr>
          <p:nvPr>
            <p:ph type="sldNum" sz="quarter" idx="11"/>
          </p:nvPr>
        </p:nvSpPr>
        <p:spPr/>
        <p:txBody>
          <a:bodyPr/>
          <a:lstStyle>
            <a:lvl1pPr>
              <a:defRPr/>
            </a:lvl1pPr>
          </a:lstStyle>
          <a:p>
            <a:pPr>
              <a:defRPr/>
            </a:pPr>
            <a:fld id="{62E859BC-72B6-44F1-8D2B-515602CEC652}" type="slidenum">
              <a:rPr lang="en-US"/>
              <a:pPr>
                <a:defRPr/>
              </a:pPr>
              <a:t>‹#›</a:t>
            </a:fld>
            <a:endParaRPr lang="en-US"/>
          </a:p>
        </p:txBody>
      </p:sp>
      <p:sp>
        <p:nvSpPr>
          <p:cNvPr id="5" name="Rectangle 16"/>
          <p:cNvSpPr>
            <a:spLocks noGrp="1" noChangeArrowheads="1"/>
          </p:cNvSpPr>
          <p:nvPr>
            <p:ph type="dt" sz="half" idx="12"/>
          </p:nvPr>
        </p:nvSpPr>
        <p:spPr/>
        <p:txBody>
          <a:bodyPr/>
          <a:lstStyle>
            <a:lvl1pPr>
              <a:defRPr/>
            </a:lvl1pPr>
          </a:lstStyle>
          <a:p>
            <a:pPr>
              <a:defRPr/>
            </a:pPr>
            <a:fld id="{A9D3DCE0-CFAC-4FD1-835A-91D4B196666B}" type="datetimeFigureOut">
              <a:rPr lang="en-US"/>
              <a:pPr>
                <a:defRPr/>
              </a:pPr>
              <a:t>12/10/2018</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ED89B61-5B2F-40D0-8F59-8A1D65F8E66D}" type="slidenum">
              <a:rPr lang="en-US"/>
              <a:pPr>
                <a:defRPr/>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24C115E-E0B3-42EB-9BA7-F8FF225B2DFC}" type="slidenum">
              <a:rPr lang="en-US"/>
              <a:pPr>
                <a:defRPr/>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5DFEFB0-E993-4CB8-AC98-62A2F385E5D0}" type="slidenum">
              <a:rPr lang="en-US"/>
              <a:pPr>
                <a:defRPr/>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F3B3AD7-3A50-497B-ADB5-3BCF20FAEA8D}" type="slidenum">
              <a:rPr lang="en-US"/>
              <a:pPr>
                <a:defRPr/>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894259E-FA5A-447C-8E5D-931BC1CC2F4B}" type="slidenum">
              <a:rPr lang="en-US"/>
              <a:pPr>
                <a:defRPr/>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8A7E2D4-3043-4BE3-A0FA-26C3B8158F2F}" type="slidenum">
              <a:rPr lang="en-US"/>
              <a:pPr>
                <a:defRPr/>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2C50DD2-879F-4F8B-8184-9F8C9481967A}" type="slidenum">
              <a:rPr lang="en-US"/>
              <a:pPr>
                <a:defRPr/>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1CF6604-ADFF-47B0-95FD-E4A5B1B8A00B}" type="slidenum">
              <a:rPr lang="en-US"/>
              <a:pPr>
                <a:defRPr/>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04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US"/>
          </a:p>
        </p:txBody>
      </p:sp>
      <p:sp>
        <p:nvSpPr>
          <p:cNvPr id="604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US"/>
          </a:p>
        </p:txBody>
      </p:sp>
      <p:sp>
        <p:nvSpPr>
          <p:cNvPr id="604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89BF9935-CA19-4FB8-8CDB-7A1C77F1DBD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8.jpeg"/><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 truong.jpg"/>
          <p:cNvPicPr>
            <a:picLocks noChangeAspect="1"/>
          </p:cNvPicPr>
          <p:nvPr/>
        </p:nvPicPr>
        <p:blipFill>
          <a:blip r:embed="rId2" cstate="print"/>
          <a:stretch>
            <a:fillRect/>
          </a:stretch>
        </p:blipFill>
        <p:spPr>
          <a:xfrm>
            <a:off x="304800" y="228600"/>
            <a:ext cx="1330390" cy="13169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p:cNvSpPr txBox="1"/>
          <p:nvPr/>
        </p:nvSpPr>
        <p:spPr>
          <a:xfrm>
            <a:off x="1676400" y="381000"/>
            <a:ext cx="7239000" cy="1077218"/>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3200" b="1" cap="all" dirty="0">
                <a:ln w="0"/>
                <a:solidFill>
                  <a:srgbClr val="FF0000"/>
                </a:solidFill>
                <a:effectLst>
                  <a:reflection blurRad="12700" stA="50000" endPos="50000" dist="5000" dir="5400000" sy="-100000" rotWithShape="0"/>
                </a:effectLst>
                <a:latin typeface="+mn-lt"/>
                <a:cs typeface="+mn-cs"/>
              </a:rPr>
              <a:t>PHÒNG GD&amp;ĐT  QUẬN LONG BIÊN</a:t>
            </a:r>
          </a:p>
          <a:p>
            <a:pPr algn="ctr" fontAlgn="auto">
              <a:spcBef>
                <a:spcPts val="0"/>
              </a:spcBef>
              <a:spcAft>
                <a:spcPts val="0"/>
              </a:spcAft>
              <a:defRPr/>
            </a:pPr>
            <a:r>
              <a:rPr lang="en-US" sz="3200" b="1" cap="all" dirty="0">
                <a:ln w="0"/>
                <a:solidFill>
                  <a:srgbClr val="FF0000"/>
                </a:solidFill>
                <a:effectLst>
                  <a:reflection blurRad="12700" stA="50000" endPos="50000" dist="5000" dir="5400000" sy="-100000" rotWithShape="0"/>
                </a:effectLst>
                <a:latin typeface="+mn-lt"/>
                <a:cs typeface="+mn-cs"/>
              </a:rPr>
              <a:t>TRƯỜNG TIỂU HỌC ÁI MỘ A</a:t>
            </a:r>
          </a:p>
        </p:txBody>
      </p:sp>
      <p:sp>
        <p:nvSpPr>
          <p:cNvPr id="8" name="TextBox 7"/>
          <p:cNvSpPr txBox="1"/>
          <p:nvPr/>
        </p:nvSpPr>
        <p:spPr>
          <a:xfrm>
            <a:off x="304800" y="1981200"/>
            <a:ext cx="8534400" cy="3046988"/>
          </a:xfrm>
          <a:prstGeom prst="rect">
            <a:avLst/>
          </a:prstGeom>
          <a:noFill/>
        </p:spPr>
        <p:txBody>
          <a:bodyPr>
            <a:spAutoFit/>
            <a:scene3d>
              <a:camera prst="orthographicFront"/>
              <a:lightRig rig="threePt" dir="t"/>
            </a:scene3d>
            <a:sp3d extrusionH="57150">
              <a:bevelT w="82550" h="38100" prst="coolSlant"/>
            </a:sp3d>
          </a:bodyPr>
          <a:lstStyle/>
          <a:p>
            <a:pPr algn="ctr" fontAlgn="auto">
              <a:lnSpc>
                <a:spcPct val="150000"/>
              </a:lnSpc>
              <a:spcBef>
                <a:spcPts val="0"/>
              </a:spcBef>
              <a:spcAft>
                <a:spcPts val="0"/>
              </a:spcAft>
              <a:defRPr/>
            </a:pPr>
            <a:r>
              <a:rPr lang="en-US" sz="3200" b="1" dirty="0">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MÔN: </a:t>
            </a:r>
            <a:r>
              <a:rPr lang="en-US" sz="3200" b="1" dirty="0" err="1"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rPr>
              <a:t>Đạo</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rPr>
              <a:t> </a:t>
            </a:r>
            <a:r>
              <a:rPr lang="en-US" sz="3200" b="1" dirty="0" err="1"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rPr>
              <a:t>đức</a:t>
            </a:r>
            <a:endParaRPr lang="en-US" sz="3200" b="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endParaRPr>
          </a:p>
          <a:p>
            <a:pPr algn="ctr" fontAlgn="auto">
              <a:lnSpc>
                <a:spcPct val="150000"/>
              </a:lnSpc>
              <a:spcBef>
                <a:spcPts val="0"/>
              </a:spcBef>
              <a:spcAft>
                <a:spcPts val="0"/>
              </a:spcAft>
              <a:defRPr/>
            </a:pPr>
            <a:r>
              <a:rPr lang="en-US" sz="3200" b="1" dirty="0" err="1">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Tiết</a:t>
            </a:r>
            <a:r>
              <a:rPr lang="en-US" sz="3200" b="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15    </a:t>
            </a:r>
            <a:r>
              <a:rPr lang="en-US" sz="3200" b="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dirty="0" err="1">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Tuần</a:t>
            </a:r>
            <a:r>
              <a:rPr lang="en-US" sz="3200" b="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15</a:t>
            </a:r>
            <a:endParaRPr lang="en-US" sz="3200" b="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endParaRPr>
          </a:p>
          <a:p>
            <a:pPr lvl="2" fontAlgn="auto">
              <a:lnSpc>
                <a:spcPct val="150000"/>
              </a:lnSpc>
              <a:spcBef>
                <a:spcPts val="0"/>
              </a:spcBef>
              <a:spcAft>
                <a:spcPts val="0"/>
              </a:spcAft>
              <a:defRPr/>
            </a:pPr>
            <a:r>
              <a:rPr lang="en-US" sz="3200" b="1" dirty="0">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BÀI: </a:t>
            </a:r>
            <a:r>
              <a:rPr lang="en-US" sz="3200" b="1" dirty="0" err="1"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Biết</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dirty="0" err="1"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ơn</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dirty="0" err="1"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thầy</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dirty="0" err="1"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giáo</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dirty="0" err="1"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cô</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dirty="0" err="1"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giáo</a:t>
            </a:r>
            <a:endPar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60007" dist="310007" dir="7680000" sy="30000" kx="1300200" algn="ctr" rotWithShape="0">
                  <a:prstClr val="black">
                    <a:alpha val="32000"/>
                  </a:prstClr>
                </a:outerShdw>
              </a:effectLst>
              <a:latin typeface="+mn-lt"/>
              <a:cs typeface="+mn-cs"/>
            </a:endParaRPr>
          </a:p>
          <a:p>
            <a:pPr lvl="2" fontAlgn="auto">
              <a:lnSpc>
                <a:spcPct val="150000"/>
              </a:lnSpc>
              <a:spcBef>
                <a:spcPts val="0"/>
              </a:spcBef>
              <a:spcAft>
                <a:spcPts val="0"/>
              </a:spcAft>
              <a:defRPr/>
            </a:pPr>
            <a:r>
              <a:rPr lang="en-US" sz="3200" b="1" i="1" dirty="0">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GV </a:t>
            </a:r>
            <a:r>
              <a:rPr lang="en-US" sz="3200" b="1" i="1" dirty="0" err="1">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Thực</a:t>
            </a:r>
            <a:r>
              <a:rPr lang="en-US" sz="3200" b="1" i="1" dirty="0">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 </a:t>
            </a:r>
            <a:r>
              <a:rPr lang="en-US" sz="3200" b="1" i="1" dirty="0" err="1">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hiện</a:t>
            </a:r>
            <a:r>
              <a:rPr lang="en-US" sz="3200" b="1" i="1" dirty="0">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 </a:t>
            </a:r>
            <a:r>
              <a:rPr lang="en-US" sz="3200" b="1" i="1" dirty="0" err="1">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Phạm</a:t>
            </a:r>
            <a:r>
              <a:rPr lang="en-US" sz="3200" b="1" i="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i="1" dirty="0" err="1">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Thúy</a:t>
            </a:r>
            <a:r>
              <a:rPr lang="en-US" sz="3200" b="1" i="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i="1" dirty="0" err="1">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Hồng</a:t>
            </a:r>
            <a:endParaRPr lang="en-US" sz="3200" b="1" i="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304800" y="0"/>
          <a:ext cx="8610600" cy="6735763"/>
        </p:xfrm>
        <a:graphic>
          <a:graphicData uri="http://schemas.openxmlformats.org/drawingml/2006/table">
            <a:tbl>
              <a:tblPr/>
              <a:tblGrid>
                <a:gridCol w="5605014"/>
                <a:gridCol w="3005586"/>
              </a:tblGrid>
              <a:tr h="1409707">
                <a:tc>
                  <a:txBody>
                    <a:bodyPr/>
                    <a:lstStyle/>
                    <a:p>
                      <a:pPr marL="0" marR="0" algn="l">
                        <a:lnSpc>
                          <a:spcPct val="115000"/>
                        </a:lnSpc>
                        <a:spcBef>
                          <a:spcPts val="0"/>
                        </a:spcBef>
                        <a:spcAft>
                          <a:spcPts val="0"/>
                        </a:spcAft>
                      </a:pPr>
                      <a:r>
                        <a:rPr lang="en-US" sz="2400" b="1" i="0" dirty="0" smtClean="0">
                          <a:solidFill>
                            <a:srgbClr val="C00000"/>
                          </a:solidFill>
                          <a:latin typeface="+mn-lt"/>
                          <a:ea typeface="Calibri"/>
                          <a:cs typeface="Times New Roman"/>
                        </a:rPr>
                        <a:t>    </a:t>
                      </a:r>
                    </a:p>
                    <a:p>
                      <a:pPr marL="0" marR="0" algn="l">
                        <a:lnSpc>
                          <a:spcPct val="115000"/>
                        </a:lnSpc>
                        <a:spcBef>
                          <a:spcPts val="0"/>
                        </a:spcBef>
                        <a:spcAft>
                          <a:spcPts val="0"/>
                        </a:spcAft>
                      </a:pPr>
                      <a:r>
                        <a:rPr lang="en-US" sz="2400" b="1" i="0" dirty="0" err="1" smtClean="0">
                          <a:solidFill>
                            <a:srgbClr val="C00000"/>
                          </a:solidFill>
                          <a:latin typeface="+mn-lt"/>
                          <a:ea typeface="Calibri"/>
                          <a:cs typeface="Times New Roman"/>
                        </a:rPr>
                        <a:t>Những</a:t>
                      </a:r>
                      <a:r>
                        <a:rPr lang="en-US" sz="2400" b="1" i="0" dirty="0" smtClean="0">
                          <a:solidFill>
                            <a:srgbClr val="C00000"/>
                          </a:solidFill>
                          <a:latin typeface="+mn-lt"/>
                          <a:ea typeface="Calibri"/>
                          <a:cs typeface="Times New Roman"/>
                        </a:rPr>
                        <a:t> </a:t>
                      </a:r>
                      <a:r>
                        <a:rPr lang="en-US" sz="2400" b="1" i="0" dirty="0" err="1">
                          <a:solidFill>
                            <a:srgbClr val="C00000"/>
                          </a:solidFill>
                          <a:latin typeface="+mn-lt"/>
                          <a:ea typeface="Calibri"/>
                          <a:cs typeface="Times New Roman"/>
                        </a:rPr>
                        <a:t>câu</a:t>
                      </a:r>
                      <a:r>
                        <a:rPr lang="en-US" sz="2400" b="1" i="0" dirty="0">
                          <a:solidFill>
                            <a:srgbClr val="C00000"/>
                          </a:solidFill>
                          <a:latin typeface="+mn-lt"/>
                          <a:ea typeface="Calibri"/>
                          <a:cs typeface="Times New Roman"/>
                        </a:rPr>
                        <a:t> ca </a:t>
                      </a:r>
                      <a:r>
                        <a:rPr lang="en-US" sz="2400" b="1" i="0" dirty="0" err="1">
                          <a:solidFill>
                            <a:srgbClr val="C00000"/>
                          </a:solidFill>
                          <a:latin typeface="+mn-lt"/>
                          <a:ea typeface="Calibri"/>
                          <a:cs typeface="Times New Roman"/>
                        </a:rPr>
                        <a:t>dao</a:t>
                      </a:r>
                      <a:r>
                        <a:rPr lang="en-US" sz="2400" b="1" i="0" dirty="0">
                          <a:solidFill>
                            <a:srgbClr val="C00000"/>
                          </a:solidFill>
                          <a:latin typeface="+mn-lt"/>
                          <a:ea typeface="Calibri"/>
                          <a:cs typeface="Times New Roman"/>
                        </a:rPr>
                        <a:t>, </a:t>
                      </a:r>
                      <a:r>
                        <a:rPr lang="en-US" sz="2400" b="1" i="0" dirty="0" err="1">
                          <a:solidFill>
                            <a:srgbClr val="C00000"/>
                          </a:solidFill>
                          <a:latin typeface="+mn-lt"/>
                          <a:ea typeface="Calibri"/>
                          <a:cs typeface="Times New Roman"/>
                        </a:rPr>
                        <a:t>tục</a:t>
                      </a:r>
                      <a:r>
                        <a:rPr lang="en-US" sz="2400" b="1" i="0" dirty="0">
                          <a:solidFill>
                            <a:srgbClr val="C00000"/>
                          </a:solidFill>
                          <a:latin typeface="+mn-lt"/>
                          <a:ea typeface="Calibri"/>
                          <a:cs typeface="Times New Roman"/>
                        </a:rPr>
                        <a:t> </a:t>
                      </a:r>
                      <a:r>
                        <a:rPr lang="en-US" sz="2400" b="1" i="0" dirty="0" err="1">
                          <a:solidFill>
                            <a:srgbClr val="C00000"/>
                          </a:solidFill>
                          <a:latin typeface="+mn-lt"/>
                          <a:ea typeface="Calibri"/>
                          <a:cs typeface="Times New Roman"/>
                        </a:rPr>
                        <a:t>ngữ</a:t>
                      </a:r>
                      <a:r>
                        <a:rPr lang="en-US" sz="2400" b="1" i="0" dirty="0">
                          <a:solidFill>
                            <a:srgbClr val="C00000"/>
                          </a:solidFill>
                          <a:latin typeface="+mn-lt"/>
                          <a:ea typeface="Calibri"/>
                          <a:cs typeface="Times New Roman"/>
                        </a:rPr>
                        <a:t> </a:t>
                      </a:r>
                      <a:r>
                        <a:rPr lang="en-US" sz="2400" b="1" i="0" dirty="0" err="1">
                          <a:solidFill>
                            <a:srgbClr val="C00000"/>
                          </a:solidFill>
                          <a:latin typeface="+mn-lt"/>
                          <a:ea typeface="Calibri"/>
                          <a:cs typeface="Times New Roman"/>
                        </a:rPr>
                        <a:t>nói</a:t>
                      </a:r>
                      <a:r>
                        <a:rPr lang="en-US" sz="2400" b="1" i="0" dirty="0">
                          <a:solidFill>
                            <a:srgbClr val="C00000"/>
                          </a:solidFill>
                          <a:latin typeface="+mn-lt"/>
                          <a:ea typeface="Calibri"/>
                          <a:cs typeface="Times New Roman"/>
                        </a:rPr>
                        <a:t> </a:t>
                      </a:r>
                      <a:r>
                        <a:rPr lang="en-US" sz="2400" b="1" i="0" dirty="0" err="1">
                          <a:solidFill>
                            <a:srgbClr val="C00000"/>
                          </a:solidFill>
                          <a:latin typeface="+mn-lt"/>
                          <a:ea typeface="Calibri"/>
                          <a:cs typeface="Times New Roman"/>
                        </a:rPr>
                        <a:t>về</a:t>
                      </a:r>
                      <a:r>
                        <a:rPr lang="en-US" sz="2400" b="1" i="0" dirty="0">
                          <a:solidFill>
                            <a:srgbClr val="C00000"/>
                          </a:solidFill>
                          <a:latin typeface="+mn-lt"/>
                          <a:ea typeface="Calibri"/>
                          <a:cs typeface="Times New Roman"/>
                        </a:rPr>
                        <a:t> </a:t>
                      </a:r>
                      <a:r>
                        <a:rPr lang="en-US" sz="2400" b="1" i="0" dirty="0" err="1">
                          <a:solidFill>
                            <a:srgbClr val="C00000"/>
                          </a:solidFill>
                          <a:latin typeface="+mn-lt"/>
                          <a:ea typeface="Calibri"/>
                          <a:cs typeface="Times New Roman"/>
                        </a:rPr>
                        <a:t>thầy</a:t>
                      </a:r>
                      <a:r>
                        <a:rPr lang="en-US" sz="2400" b="1" i="0" dirty="0">
                          <a:solidFill>
                            <a:srgbClr val="C00000"/>
                          </a:solidFill>
                          <a:latin typeface="+mn-lt"/>
                          <a:ea typeface="Calibri"/>
                          <a:cs typeface="Times New Roman"/>
                        </a:rPr>
                        <a:t> </a:t>
                      </a:r>
                      <a:r>
                        <a:rPr lang="en-US" sz="2400" b="1" i="0" dirty="0" err="1">
                          <a:solidFill>
                            <a:srgbClr val="C00000"/>
                          </a:solidFill>
                          <a:latin typeface="+mn-lt"/>
                          <a:ea typeface="Calibri"/>
                          <a:cs typeface="Times New Roman"/>
                        </a:rPr>
                        <a:t>cô</a:t>
                      </a:r>
                      <a:r>
                        <a:rPr lang="en-US" sz="2400" b="1" i="0" dirty="0">
                          <a:solidFill>
                            <a:srgbClr val="C00000"/>
                          </a:solidFill>
                          <a:latin typeface="+mn-lt"/>
                          <a:ea typeface="Calibri"/>
                          <a:cs typeface="Times New Roman"/>
                        </a:rPr>
                        <a:t> </a:t>
                      </a:r>
                      <a:r>
                        <a:rPr lang="en-US" sz="2400" b="1" i="0" dirty="0" err="1">
                          <a:solidFill>
                            <a:srgbClr val="C00000"/>
                          </a:solidFill>
                          <a:latin typeface="+mn-lt"/>
                          <a:ea typeface="Calibri"/>
                          <a:cs typeface="Times New Roman"/>
                        </a:rPr>
                        <a:t>giáo</a:t>
                      </a:r>
                      <a:endParaRPr lang="en-US" sz="2400" i="0" dirty="0">
                        <a:solidFill>
                          <a:srgbClr val="C00000"/>
                        </a:solidFill>
                        <a:latin typeface="+mn-lt"/>
                        <a:ea typeface="Calibri"/>
                        <a:cs typeface="Times New Roman"/>
                      </a:endParaRPr>
                    </a:p>
                  </a:txBody>
                  <a:tcPr marL="38787" marR="387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b="1" i="0" dirty="0" smtClean="0">
                          <a:solidFill>
                            <a:srgbClr val="C00000"/>
                          </a:solidFill>
                          <a:latin typeface="+mn-lt"/>
                          <a:ea typeface="Calibri"/>
                          <a:cs typeface="Times New Roman"/>
                        </a:rPr>
                        <a:t>      </a:t>
                      </a:r>
                      <a:r>
                        <a:rPr lang="en-US" sz="2400" b="1" i="0" dirty="0" err="1" smtClean="0">
                          <a:solidFill>
                            <a:srgbClr val="C00000"/>
                          </a:solidFill>
                          <a:latin typeface="+mn-lt"/>
                          <a:ea typeface="Calibri"/>
                          <a:cs typeface="Times New Roman"/>
                        </a:rPr>
                        <a:t>Những</a:t>
                      </a:r>
                      <a:r>
                        <a:rPr lang="en-US" sz="2400" b="1" i="0" dirty="0" smtClean="0">
                          <a:solidFill>
                            <a:srgbClr val="C00000"/>
                          </a:solidFill>
                          <a:latin typeface="+mn-lt"/>
                          <a:ea typeface="Calibri"/>
                          <a:cs typeface="Times New Roman"/>
                        </a:rPr>
                        <a:t> </a:t>
                      </a:r>
                      <a:r>
                        <a:rPr lang="en-US" sz="2400" b="1" i="0" dirty="0" err="1">
                          <a:solidFill>
                            <a:srgbClr val="C00000"/>
                          </a:solidFill>
                          <a:latin typeface="+mn-lt"/>
                          <a:ea typeface="Calibri"/>
                          <a:cs typeface="Times New Roman"/>
                        </a:rPr>
                        <a:t>bài</a:t>
                      </a:r>
                      <a:r>
                        <a:rPr lang="en-US" sz="2400" b="1" i="0" dirty="0">
                          <a:solidFill>
                            <a:srgbClr val="C00000"/>
                          </a:solidFill>
                          <a:latin typeface="+mn-lt"/>
                          <a:ea typeface="Calibri"/>
                          <a:cs typeface="Times New Roman"/>
                        </a:rPr>
                        <a:t> </a:t>
                      </a:r>
                      <a:r>
                        <a:rPr lang="en-US" sz="2400" b="1" i="0" dirty="0" err="1">
                          <a:solidFill>
                            <a:srgbClr val="C00000"/>
                          </a:solidFill>
                          <a:latin typeface="+mn-lt"/>
                          <a:ea typeface="Calibri"/>
                          <a:cs typeface="Times New Roman"/>
                        </a:rPr>
                        <a:t>hát</a:t>
                      </a:r>
                      <a:r>
                        <a:rPr lang="en-US" sz="2400" b="1" i="0" dirty="0">
                          <a:solidFill>
                            <a:srgbClr val="C00000"/>
                          </a:solidFill>
                          <a:latin typeface="+mn-lt"/>
                          <a:ea typeface="Calibri"/>
                          <a:cs typeface="Times New Roman"/>
                        </a:rPr>
                        <a:t>, </a:t>
                      </a:r>
                      <a:r>
                        <a:rPr lang="en-US" sz="2400" b="1" i="0" dirty="0" err="1">
                          <a:solidFill>
                            <a:srgbClr val="C00000"/>
                          </a:solidFill>
                          <a:latin typeface="+mn-lt"/>
                          <a:ea typeface="Calibri"/>
                          <a:cs typeface="Times New Roman"/>
                        </a:rPr>
                        <a:t>bài</a:t>
                      </a:r>
                      <a:r>
                        <a:rPr lang="en-US" sz="2400" b="1" i="0" dirty="0">
                          <a:solidFill>
                            <a:srgbClr val="C00000"/>
                          </a:solidFill>
                          <a:latin typeface="+mn-lt"/>
                          <a:ea typeface="Calibri"/>
                          <a:cs typeface="Times New Roman"/>
                        </a:rPr>
                        <a:t> </a:t>
                      </a:r>
                      <a:r>
                        <a:rPr lang="en-US" sz="2400" b="1" i="0" dirty="0" err="1">
                          <a:solidFill>
                            <a:srgbClr val="C00000"/>
                          </a:solidFill>
                          <a:latin typeface="+mn-lt"/>
                          <a:ea typeface="Calibri"/>
                          <a:cs typeface="Times New Roman"/>
                        </a:rPr>
                        <a:t>văn</a:t>
                      </a:r>
                      <a:r>
                        <a:rPr lang="en-US" sz="2400" b="1" i="0" dirty="0">
                          <a:solidFill>
                            <a:srgbClr val="C00000"/>
                          </a:solidFill>
                          <a:latin typeface="+mn-lt"/>
                          <a:ea typeface="Calibri"/>
                          <a:cs typeface="Times New Roman"/>
                        </a:rPr>
                        <a:t>, </a:t>
                      </a:r>
                      <a:r>
                        <a:rPr lang="en-US" sz="2400" b="1" i="0" dirty="0" err="1">
                          <a:solidFill>
                            <a:srgbClr val="C00000"/>
                          </a:solidFill>
                          <a:latin typeface="+mn-lt"/>
                          <a:ea typeface="Calibri"/>
                          <a:cs typeface="Times New Roman"/>
                        </a:rPr>
                        <a:t>thơ</a:t>
                      </a:r>
                      <a:r>
                        <a:rPr lang="en-US" sz="2400" b="1" i="0" dirty="0">
                          <a:solidFill>
                            <a:srgbClr val="C00000"/>
                          </a:solidFill>
                          <a:latin typeface="+mn-lt"/>
                          <a:ea typeface="Calibri"/>
                          <a:cs typeface="Times New Roman"/>
                        </a:rPr>
                        <a:t> ca </a:t>
                      </a:r>
                      <a:r>
                        <a:rPr lang="en-US" sz="2400" b="1" i="0" dirty="0" err="1">
                          <a:solidFill>
                            <a:srgbClr val="C00000"/>
                          </a:solidFill>
                          <a:latin typeface="+mn-lt"/>
                          <a:ea typeface="Calibri"/>
                          <a:cs typeface="Times New Roman"/>
                        </a:rPr>
                        <a:t>ngợi</a:t>
                      </a:r>
                      <a:r>
                        <a:rPr lang="en-US" sz="2400" b="1" i="0" dirty="0">
                          <a:solidFill>
                            <a:srgbClr val="C00000"/>
                          </a:solidFill>
                          <a:latin typeface="+mn-lt"/>
                          <a:ea typeface="Calibri"/>
                          <a:cs typeface="Times New Roman"/>
                        </a:rPr>
                        <a:t> </a:t>
                      </a:r>
                      <a:r>
                        <a:rPr lang="en-US" sz="2400" b="1" i="0" dirty="0" err="1">
                          <a:solidFill>
                            <a:srgbClr val="C00000"/>
                          </a:solidFill>
                          <a:latin typeface="+mn-lt"/>
                          <a:ea typeface="Calibri"/>
                          <a:cs typeface="Times New Roman"/>
                        </a:rPr>
                        <a:t>thầy</a:t>
                      </a:r>
                      <a:r>
                        <a:rPr lang="en-US" sz="2400" b="1" i="0" dirty="0">
                          <a:solidFill>
                            <a:srgbClr val="C00000"/>
                          </a:solidFill>
                          <a:latin typeface="+mn-lt"/>
                          <a:ea typeface="Calibri"/>
                          <a:cs typeface="Times New Roman"/>
                        </a:rPr>
                        <a:t> </a:t>
                      </a:r>
                      <a:r>
                        <a:rPr lang="en-US" sz="2400" b="1" i="0" dirty="0" err="1">
                          <a:solidFill>
                            <a:srgbClr val="C00000"/>
                          </a:solidFill>
                          <a:latin typeface="+mn-lt"/>
                          <a:ea typeface="Calibri"/>
                          <a:cs typeface="Times New Roman"/>
                        </a:rPr>
                        <a:t>cô</a:t>
                      </a:r>
                      <a:r>
                        <a:rPr lang="en-US" sz="2400" b="1" i="0" dirty="0">
                          <a:solidFill>
                            <a:srgbClr val="C00000"/>
                          </a:solidFill>
                          <a:latin typeface="+mn-lt"/>
                          <a:ea typeface="Calibri"/>
                          <a:cs typeface="Times New Roman"/>
                        </a:rPr>
                        <a:t> </a:t>
                      </a:r>
                      <a:r>
                        <a:rPr lang="en-US" sz="2400" b="1" i="0" dirty="0" err="1">
                          <a:solidFill>
                            <a:srgbClr val="C00000"/>
                          </a:solidFill>
                          <a:latin typeface="+mn-lt"/>
                          <a:ea typeface="Calibri"/>
                          <a:cs typeface="Times New Roman"/>
                        </a:rPr>
                        <a:t>giáo</a:t>
                      </a:r>
                      <a:endParaRPr lang="en-US" sz="2400" i="0" dirty="0">
                        <a:solidFill>
                          <a:srgbClr val="C00000"/>
                        </a:solidFill>
                        <a:latin typeface="+mn-lt"/>
                        <a:ea typeface="Calibri"/>
                        <a:cs typeface="Times New Roman"/>
                      </a:endParaRPr>
                    </a:p>
                  </a:txBody>
                  <a:tcPr marL="38787" marR="387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26056">
                <a:tc>
                  <a:txBody>
                    <a:bodyPr/>
                    <a:lstStyle/>
                    <a:p>
                      <a:pPr marL="0" marR="0" algn="l">
                        <a:lnSpc>
                          <a:spcPct val="115000"/>
                        </a:lnSpc>
                        <a:spcBef>
                          <a:spcPts val="0"/>
                        </a:spcBef>
                        <a:spcAft>
                          <a:spcPts val="0"/>
                        </a:spcAft>
                      </a:pPr>
                      <a:r>
                        <a:rPr lang="en-US" sz="2400" i="1" dirty="0" smtClean="0">
                          <a:latin typeface="+mn-lt"/>
                          <a:ea typeface="Calibri"/>
                          <a:cs typeface="Times New Roman"/>
                        </a:rPr>
                        <a:t>1.Muốn </a:t>
                      </a:r>
                      <a:r>
                        <a:rPr lang="en-US" sz="2400" i="1" dirty="0">
                          <a:latin typeface="+mn-lt"/>
                          <a:ea typeface="Calibri"/>
                          <a:cs typeface="Times New Roman"/>
                        </a:rPr>
                        <a:t>sang </a:t>
                      </a:r>
                      <a:r>
                        <a:rPr lang="en-US" sz="2400" i="1" dirty="0" err="1">
                          <a:latin typeface="+mn-lt"/>
                          <a:ea typeface="Calibri"/>
                          <a:cs typeface="Times New Roman"/>
                        </a:rPr>
                        <a:t>phải</a:t>
                      </a:r>
                      <a:r>
                        <a:rPr lang="en-US" sz="2400" i="1" dirty="0">
                          <a:latin typeface="+mn-lt"/>
                          <a:ea typeface="Calibri"/>
                          <a:cs typeface="Times New Roman"/>
                        </a:rPr>
                        <a:t> </a:t>
                      </a:r>
                      <a:r>
                        <a:rPr lang="en-US" sz="2400" i="1" dirty="0" err="1">
                          <a:latin typeface="+mn-lt"/>
                          <a:ea typeface="Calibri"/>
                          <a:cs typeface="Times New Roman"/>
                        </a:rPr>
                        <a:t>bắc</a:t>
                      </a:r>
                      <a:r>
                        <a:rPr lang="en-US" sz="2400" i="1" dirty="0">
                          <a:latin typeface="+mn-lt"/>
                          <a:ea typeface="Calibri"/>
                          <a:cs typeface="Times New Roman"/>
                        </a:rPr>
                        <a:t> </a:t>
                      </a:r>
                      <a:r>
                        <a:rPr lang="en-US" sz="2400" i="1" dirty="0" err="1">
                          <a:latin typeface="+mn-lt"/>
                          <a:ea typeface="Calibri"/>
                          <a:cs typeface="Times New Roman"/>
                        </a:rPr>
                        <a:t>cầu</a:t>
                      </a:r>
                      <a:r>
                        <a:rPr lang="en-US" sz="2400" i="1" dirty="0">
                          <a:latin typeface="+mn-lt"/>
                          <a:ea typeface="Calibri"/>
                          <a:cs typeface="Times New Roman"/>
                        </a:rPr>
                        <a:t> </a:t>
                      </a:r>
                      <a:r>
                        <a:rPr lang="en-US" sz="2400" i="1" dirty="0" err="1">
                          <a:latin typeface="+mn-lt"/>
                          <a:ea typeface="Calibri"/>
                          <a:cs typeface="Times New Roman"/>
                        </a:rPr>
                        <a:t>Kiều</a:t>
                      </a:r>
                      <a:endParaRPr lang="en-US" sz="2400" i="1" dirty="0">
                        <a:latin typeface="+mn-lt"/>
                        <a:ea typeface="Calibri"/>
                        <a:cs typeface="Times New Roman"/>
                      </a:endParaRPr>
                    </a:p>
                    <a:p>
                      <a:pPr marL="45720" marR="0" algn="l">
                        <a:lnSpc>
                          <a:spcPct val="115000"/>
                        </a:lnSpc>
                        <a:spcBef>
                          <a:spcPts val="0"/>
                        </a:spcBef>
                        <a:spcAft>
                          <a:spcPts val="0"/>
                        </a:spcAft>
                      </a:pPr>
                      <a:r>
                        <a:rPr lang="en-US" sz="2400" i="1" dirty="0" err="1">
                          <a:latin typeface="+mn-lt"/>
                          <a:ea typeface="Calibri"/>
                          <a:cs typeface="Times New Roman"/>
                        </a:rPr>
                        <a:t>Muốn</a:t>
                      </a:r>
                      <a:r>
                        <a:rPr lang="en-US" sz="2400" i="1" dirty="0">
                          <a:latin typeface="+mn-lt"/>
                          <a:ea typeface="Calibri"/>
                          <a:cs typeface="Times New Roman"/>
                        </a:rPr>
                        <a:t> con hay </a:t>
                      </a:r>
                      <a:r>
                        <a:rPr lang="en-US" sz="2400" i="1" dirty="0" err="1">
                          <a:latin typeface="+mn-lt"/>
                          <a:ea typeface="Calibri"/>
                          <a:cs typeface="Times New Roman"/>
                        </a:rPr>
                        <a:t>chữ</a:t>
                      </a:r>
                      <a:r>
                        <a:rPr lang="en-US" sz="2400" i="1" dirty="0">
                          <a:latin typeface="+mn-lt"/>
                          <a:ea typeface="Calibri"/>
                          <a:cs typeface="Times New Roman"/>
                        </a:rPr>
                        <a:t> </a:t>
                      </a:r>
                      <a:r>
                        <a:rPr lang="en-US" sz="2400" i="1" dirty="0" err="1">
                          <a:latin typeface="+mn-lt"/>
                          <a:ea typeface="Calibri"/>
                          <a:cs typeface="Times New Roman"/>
                        </a:rPr>
                        <a:t>phải</a:t>
                      </a:r>
                      <a:r>
                        <a:rPr lang="en-US" sz="2400" i="1" dirty="0">
                          <a:latin typeface="+mn-lt"/>
                          <a:ea typeface="Calibri"/>
                          <a:cs typeface="Times New Roman"/>
                        </a:rPr>
                        <a:t> </a:t>
                      </a:r>
                      <a:r>
                        <a:rPr lang="en-US" sz="2400" i="1" dirty="0" err="1">
                          <a:latin typeface="+mn-lt"/>
                          <a:ea typeface="Calibri"/>
                          <a:cs typeface="Times New Roman"/>
                        </a:rPr>
                        <a:t>yêu</a:t>
                      </a:r>
                      <a:r>
                        <a:rPr lang="en-US" sz="2400" i="1" dirty="0">
                          <a:latin typeface="+mn-lt"/>
                          <a:ea typeface="Calibri"/>
                          <a:cs typeface="Times New Roman"/>
                        </a:rPr>
                        <a:t> </a:t>
                      </a:r>
                      <a:r>
                        <a:rPr lang="en-US" sz="2400" i="1" dirty="0" err="1">
                          <a:latin typeface="+mn-lt"/>
                          <a:ea typeface="Calibri"/>
                          <a:cs typeface="Times New Roman"/>
                        </a:rPr>
                        <a:t>lấy</a:t>
                      </a:r>
                      <a:r>
                        <a:rPr lang="en-US" sz="2400" i="1" dirty="0">
                          <a:latin typeface="+mn-lt"/>
                          <a:ea typeface="Calibri"/>
                          <a:cs typeface="Times New Roman"/>
                        </a:rPr>
                        <a:t> </a:t>
                      </a:r>
                      <a:r>
                        <a:rPr lang="en-US" sz="2400" i="1" dirty="0" err="1" smtClean="0">
                          <a:latin typeface="+mn-lt"/>
                          <a:ea typeface="Calibri"/>
                          <a:cs typeface="Times New Roman"/>
                        </a:rPr>
                        <a:t>thầy</a:t>
                      </a:r>
                      <a:r>
                        <a:rPr lang="en-US" sz="2400" i="1" dirty="0" smtClean="0">
                          <a:latin typeface="+mn-lt"/>
                          <a:ea typeface="Calibri"/>
                          <a:cs typeface="Times New Roman"/>
                        </a:rPr>
                        <a:t>.</a:t>
                      </a:r>
                      <a:endParaRPr lang="en-US" sz="2400" i="1" dirty="0">
                        <a:latin typeface="+mn-lt"/>
                        <a:ea typeface="Calibri"/>
                        <a:cs typeface="Times New Roman"/>
                      </a:endParaRPr>
                    </a:p>
                    <a:p>
                      <a:pPr marL="45720" marR="0" algn="l">
                        <a:lnSpc>
                          <a:spcPct val="115000"/>
                        </a:lnSpc>
                        <a:spcBef>
                          <a:spcPts val="1200"/>
                        </a:spcBef>
                        <a:spcAft>
                          <a:spcPts val="0"/>
                        </a:spcAft>
                      </a:pPr>
                      <a:r>
                        <a:rPr lang="en-US" sz="2400" i="1" dirty="0" smtClean="0">
                          <a:latin typeface="+mn-lt"/>
                          <a:ea typeface="Calibri"/>
                          <a:cs typeface="Times New Roman"/>
                        </a:rPr>
                        <a:t>2.Trọng </a:t>
                      </a:r>
                      <a:r>
                        <a:rPr lang="en-US" sz="2400" i="1" dirty="0" err="1">
                          <a:latin typeface="+mn-lt"/>
                          <a:ea typeface="Calibri"/>
                          <a:cs typeface="Times New Roman"/>
                        </a:rPr>
                        <a:t>thầy</a:t>
                      </a:r>
                      <a:r>
                        <a:rPr lang="en-US" sz="2400" i="1" dirty="0">
                          <a:latin typeface="+mn-lt"/>
                          <a:ea typeface="Calibri"/>
                          <a:cs typeface="Times New Roman"/>
                        </a:rPr>
                        <a:t> </a:t>
                      </a:r>
                      <a:r>
                        <a:rPr lang="en-US" sz="2400" i="1" dirty="0" err="1">
                          <a:latin typeface="+mn-lt"/>
                          <a:ea typeface="Calibri"/>
                          <a:cs typeface="Times New Roman"/>
                        </a:rPr>
                        <a:t>mới</a:t>
                      </a:r>
                      <a:r>
                        <a:rPr lang="en-US" sz="2400" i="1" dirty="0">
                          <a:latin typeface="+mn-lt"/>
                          <a:ea typeface="Calibri"/>
                          <a:cs typeface="Times New Roman"/>
                        </a:rPr>
                        <a:t> </a:t>
                      </a:r>
                      <a:r>
                        <a:rPr lang="en-US" sz="2400" i="1" dirty="0" err="1">
                          <a:latin typeface="+mn-lt"/>
                          <a:ea typeface="Calibri"/>
                          <a:cs typeface="Times New Roman"/>
                        </a:rPr>
                        <a:t>được</a:t>
                      </a:r>
                      <a:r>
                        <a:rPr lang="en-US" sz="2400" i="1" dirty="0">
                          <a:latin typeface="+mn-lt"/>
                          <a:ea typeface="Calibri"/>
                          <a:cs typeface="Times New Roman"/>
                        </a:rPr>
                        <a:t> </a:t>
                      </a:r>
                      <a:r>
                        <a:rPr lang="en-US" sz="2400" i="1" dirty="0" err="1">
                          <a:latin typeface="+mn-lt"/>
                          <a:ea typeface="Calibri"/>
                          <a:cs typeface="Times New Roman"/>
                        </a:rPr>
                        <a:t>làm</a:t>
                      </a:r>
                      <a:r>
                        <a:rPr lang="en-US" sz="2400" i="1" dirty="0">
                          <a:latin typeface="+mn-lt"/>
                          <a:ea typeface="Calibri"/>
                          <a:cs typeface="Times New Roman"/>
                        </a:rPr>
                        <a:t> </a:t>
                      </a:r>
                      <a:r>
                        <a:rPr lang="en-US" sz="2400" i="1" dirty="0" err="1" smtClean="0">
                          <a:latin typeface="+mn-lt"/>
                          <a:ea typeface="Calibri"/>
                          <a:cs typeface="Times New Roman"/>
                        </a:rPr>
                        <a:t>thầy</a:t>
                      </a:r>
                      <a:r>
                        <a:rPr lang="en-US" sz="2400" i="1" dirty="0" smtClean="0">
                          <a:latin typeface="+mn-lt"/>
                          <a:ea typeface="Calibri"/>
                          <a:cs typeface="Times New Roman"/>
                        </a:rPr>
                        <a:t>.</a:t>
                      </a:r>
                    </a:p>
                    <a:p>
                      <a:pPr marL="45720" marR="0" algn="l">
                        <a:lnSpc>
                          <a:spcPct val="115000"/>
                        </a:lnSpc>
                        <a:spcBef>
                          <a:spcPts val="1200"/>
                        </a:spcBef>
                        <a:spcAft>
                          <a:spcPts val="0"/>
                        </a:spcAft>
                      </a:pPr>
                      <a:r>
                        <a:rPr lang="en-US" sz="2400" i="1" dirty="0" smtClean="0">
                          <a:latin typeface="+mn-lt"/>
                          <a:ea typeface="Calibri"/>
                          <a:cs typeface="Times New Roman"/>
                        </a:rPr>
                        <a:t>3.Không </a:t>
                      </a:r>
                      <a:r>
                        <a:rPr lang="en-US" sz="2400" i="1" dirty="0" err="1">
                          <a:latin typeface="+mn-lt"/>
                          <a:ea typeface="Calibri"/>
                          <a:cs typeface="Times New Roman"/>
                        </a:rPr>
                        <a:t>thầy</a:t>
                      </a:r>
                      <a:r>
                        <a:rPr lang="en-US" sz="2400" i="1" dirty="0">
                          <a:latin typeface="+mn-lt"/>
                          <a:ea typeface="Calibri"/>
                          <a:cs typeface="Times New Roman"/>
                        </a:rPr>
                        <a:t> </a:t>
                      </a:r>
                      <a:r>
                        <a:rPr lang="en-US" sz="2400" i="1" dirty="0" err="1">
                          <a:latin typeface="+mn-lt"/>
                          <a:ea typeface="Calibri"/>
                          <a:cs typeface="Times New Roman"/>
                        </a:rPr>
                        <a:t>đố</a:t>
                      </a:r>
                      <a:r>
                        <a:rPr lang="en-US" sz="2400" i="1" dirty="0">
                          <a:latin typeface="+mn-lt"/>
                          <a:ea typeface="Calibri"/>
                          <a:cs typeface="Times New Roman"/>
                        </a:rPr>
                        <a:t> </a:t>
                      </a:r>
                      <a:r>
                        <a:rPr lang="en-US" sz="2400" i="1" dirty="0" err="1">
                          <a:latin typeface="+mn-lt"/>
                          <a:ea typeface="Calibri"/>
                          <a:cs typeface="Times New Roman"/>
                        </a:rPr>
                        <a:t>mày</a:t>
                      </a:r>
                      <a:r>
                        <a:rPr lang="en-US" sz="2400" i="1" dirty="0">
                          <a:latin typeface="+mn-lt"/>
                          <a:ea typeface="Calibri"/>
                          <a:cs typeface="Times New Roman"/>
                        </a:rPr>
                        <a:t> </a:t>
                      </a:r>
                      <a:r>
                        <a:rPr lang="en-US" sz="2400" i="1" dirty="0" err="1">
                          <a:latin typeface="+mn-lt"/>
                          <a:ea typeface="Calibri"/>
                          <a:cs typeface="Times New Roman"/>
                        </a:rPr>
                        <a:t>làm</a:t>
                      </a:r>
                      <a:r>
                        <a:rPr lang="en-US" sz="2400" i="1" dirty="0">
                          <a:latin typeface="+mn-lt"/>
                          <a:ea typeface="Calibri"/>
                          <a:cs typeface="Times New Roman"/>
                        </a:rPr>
                        <a:t> </a:t>
                      </a:r>
                      <a:r>
                        <a:rPr lang="en-US" sz="2400" i="1" dirty="0" err="1" smtClean="0">
                          <a:latin typeface="+mn-lt"/>
                          <a:ea typeface="Calibri"/>
                          <a:cs typeface="Times New Roman"/>
                        </a:rPr>
                        <a:t>nên</a:t>
                      </a:r>
                      <a:r>
                        <a:rPr lang="en-US" sz="2400" i="1" dirty="0" smtClean="0">
                          <a:latin typeface="+mn-lt"/>
                          <a:ea typeface="Calibri"/>
                          <a:cs typeface="Times New Roman"/>
                        </a:rPr>
                        <a:t>.</a:t>
                      </a:r>
                    </a:p>
                    <a:p>
                      <a:pPr marL="45720" marR="0" algn="l">
                        <a:lnSpc>
                          <a:spcPct val="115000"/>
                        </a:lnSpc>
                        <a:spcBef>
                          <a:spcPts val="1200"/>
                        </a:spcBef>
                        <a:spcAft>
                          <a:spcPts val="0"/>
                        </a:spcAft>
                      </a:pPr>
                      <a:r>
                        <a:rPr lang="en-US" sz="2400" i="1" dirty="0" smtClean="0">
                          <a:latin typeface="+mn-lt"/>
                          <a:ea typeface="Calibri"/>
                          <a:cs typeface="Times New Roman"/>
                        </a:rPr>
                        <a:t>4.</a:t>
                      </a:r>
                      <a:r>
                        <a:rPr lang="en-US" sz="2400" i="1" baseline="0" dirty="0" smtClean="0">
                          <a:latin typeface="+mn-lt"/>
                          <a:ea typeface="Calibri"/>
                          <a:cs typeface="Times New Roman"/>
                        </a:rPr>
                        <a:t> </a:t>
                      </a:r>
                      <a:r>
                        <a:rPr lang="en-US" sz="2400" i="1" dirty="0" err="1" smtClean="0">
                          <a:latin typeface="+mn-lt"/>
                          <a:ea typeface="Calibri"/>
                          <a:cs typeface="Times New Roman"/>
                        </a:rPr>
                        <a:t>Dốt</a:t>
                      </a:r>
                      <a:r>
                        <a:rPr lang="en-US" sz="2400" i="1" baseline="0" dirty="0" smtClean="0">
                          <a:latin typeface="+mn-lt"/>
                          <a:ea typeface="Calibri"/>
                          <a:cs typeface="Times New Roman"/>
                        </a:rPr>
                        <a:t> </a:t>
                      </a:r>
                      <a:r>
                        <a:rPr lang="en-US" sz="2400" i="1" baseline="0" dirty="0" err="1" smtClean="0">
                          <a:latin typeface="+mn-lt"/>
                          <a:ea typeface="Calibri"/>
                          <a:cs typeface="Times New Roman"/>
                        </a:rPr>
                        <a:t>kia</a:t>
                      </a:r>
                      <a:r>
                        <a:rPr lang="en-US" sz="2400" i="1" baseline="0" dirty="0" smtClean="0">
                          <a:latin typeface="+mn-lt"/>
                          <a:ea typeface="Calibri"/>
                          <a:cs typeface="Times New Roman"/>
                        </a:rPr>
                        <a:t> </a:t>
                      </a:r>
                      <a:r>
                        <a:rPr lang="en-US" sz="2400" i="1" baseline="0" dirty="0" err="1" smtClean="0">
                          <a:latin typeface="+mn-lt"/>
                          <a:ea typeface="Calibri"/>
                          <a:cs typeface="Times New Roman"/>
                        </a:rPr>
                        <a:t>thì</a:t>
                      </a:r>
                      <a:r>
                        <a:rPr lang="en-US" sz="2400" i="1" baseline="0" dirty="0" smtClean="0">
                          <a:latin typeface="+mn-lt"/>
                          <a:ea typeface="Calibri"/>
                          <a:cs typeface="Times New Roman"/>
                        </a:rPr>
                        <a:t> </a:t>
                      </a:r>
                      <a:r>
                        <a:rPr lang="en-US" sz="2400" i="1" baseline="0" dirty="0" err="1" smtClean="0">
                          <a:latin typeface="+mn-lt"/>
                          <a:ea typeface="Calibri"/>
                          <a:cs typeface="Times New Roman"/>
                        </a:rPr>
                        <a:t>phải</a:t>
                      </a:r>
                      <a:r>
                        <a:rPr lang="en-US" sz="2400" i="1" baseline="0" dirty="0" smtClean="0">
                          <a:latin typeface="+mn-lt"/>
                          <a:ea typeface="Calibri"/>
                          <a:cs typeface="Times New Roman"/>
                        </a:rPr>
                        <a:t> </a:t>
                      </a:r>
                      <a:r>
                        <a:rPr lang="en-US" sz="2400" i="1" baseline="0" dirty="0" err="1" smtClean="0">
                          <a:latin typeface="+mn-lt"/>
                          <a:ea typeface="Calibri"/>
                          <a:cs typeface="Times New Roman"/>
                        </a:rPr>
                        <a:t>cậy</a:t>
                      </a:r>
                      <a:r>
                        <a:rPr lang="en-US" sz="2400" i="1" baseline="0" dirty="0" smtClean="0">
                          <a:latin typeface="+mn-lt"/>
                          <a:ea typeface="Calibri"/>
                          <a:cs typeface="Times New Roman"/>
                        </a:rPr>
                        <a:t> </a:t>
                      </a:r>
                      <a:r>
                        <a:rPr lang="en-US" sz="2400" i="1" baseline="0" dirty="0" err="1" smtClean="0">
                          <a:latin typeface="+mn-lt"/>
                          <a:ea typeface="Calibri"/>
                          <a:cs typeface="Times New Roman"/>
                        </a:rPr>
                        <a:t>thầy</a:t>
                      </a:r>
                      <a:endParaRPr lang="en-US" sz="2400" i="1" baseline="0" dirty="0" smtClean="0">
                        <a:latin typeface="+mn-lt"/>
                        <a:ea typeface="Calibri"/>
                        <a:cs typeface="Times New Roman"/>
                      </a:endParaRPr>
                    </a:p>
                    <a:p>
                      <a:pPr marL="45720" marR="0" algn="l">
                        <a:lnSpc>
                          <a:spcPct val="115000"/>
                        </a:lnSpc>
                        <a:spcBef>
                          <a:spcPts val="0"/>
                        </a:spcBef>
                        <a:spcAft>
                          <a:spcPts val="0"/>
                        </a:spcAft>
                      </a:pPr>
                      <a:r>
                        <a:rPr lang="en-US" sz="2400" i="1" baseline="0" dirty="0" err="1" smtClean="0">
                          <a:latin typeface="+mn-lt"/>
                          <a:ea typeface="Calibri"/>
                          <a:cs typeface="Times New Roman"/>
                        </a:rPr>
                        <a:t>Vụng</a:t>
                      </a:r>
                      <a:r>
                        <a:rPr lang="en-US" sz="2400" i="1" baseline="0" dirty="0" smtClean="0">
                          <a:latin typeface="+mn-lt"/>
                          <a:ea typeface="Calibri"/>
                          <a:cs typeface="Times New Roman"/>
                        </a:rPr>
                        <a:t> </a:t>
                      </a:r>
                      <a:r>
                        <a:rPr lang="en-US" sz="2400" i="1" baseline="0" dirty="0" err="1" smtClean="0">
                          <a:latin typeface="+mn-lt"/>
                          <a:ea typeface="Calibri"/>
                          <a:cs typeface="Times New Roman"/>
                        </a:rPr>
                        <a:t>kia</a:t>
                      </a:r>
                      <a:r>
                        <a:rPr lang="en-US" sz="2400" i="1" baseline="0" dirty="0" smtClean="0">
                          <a:latin typeface="+mn-lt"/>
                          <a:ea typeface="Calibri"/>
                          <a:cs typeface="Times New Roman"/>
                        </a:rPr>
                        <a:t> </a:t>
                      </a:r>
                      <a:r>
                        <a:rPr lang="en-US" sz="2400" i="1" baseline="0" dirty="0" err="1" smtClean="0">
                          <a:latin typeface="+mn-lt"/>
                          <a:ea typeface="Calibri"/>
                          <a:cs typeface="Times New Roman"/>
                        </a:rPr>
                        <a:t>cậy</a:t>
                      </a:r>
                      <a:r>
                        <a:rPr lang="en-US" sz="2400" i="1" baseline="0" dirty="0" smtClean="0">
                          <a:latin typeface="+mn-lt"/>
                          <a:ea typeface="Calibri"/>
                          <a:cs typeface="Times New Roman"/>
                        </a:rPr>
                        <a:t> </a:t>
                      </a:r>
                      <a:r>
                        <a:rPr lang="en-US" sz="2400" i="1" baseline="0" dirty="0" err="1" smtClean="0">
                          <a:latin typeface="+mn-lt"/>
                          <a:ea typeface="Calibri"/>
                          <a:cs typeface="Times New Roman"/>
                        </a:rPr>
                        <a:t>thợ</a:t>
                      </a:r>
                      <a:r>
                        <a:rPr lang="en-US" sz="2400" i="1" baseline="0" dirty="0" smtClean="0">
                          <a:latin typeface="+mn-lt"/>
                          <a:ea typeface="Calibri"/>
                          <a:cs typeface="Times New Roman"/>
                        </a:rPr>
                        <a:t> </a:t>
                      </a:r>
                      <a:r>
                        <a:rPr lang="en-US" sz="2400" i="1" baseline="0" dirty="0" err="1" smtClean="0">
                          <a:latin typeface="+mn-lt"/>
                          <a:ea typeface="Calibri"/>
                          <a:cs typeface="Times New Roman"/>
                        </a:rPr>
                        <a:t>thì</a:t>
                      </a:r>
                      <a:r>
                        <a:rPr lang="en-US" sz="2400" i="1" baseline="0" dirty="0" smtClean="0">
                          <a:latin typeface="+mn-lt"/>
                          <a:ea typeface="Calibri"/>
                          <a:cs typeface="Times New Roman"/>
                        </a:rPr>
                        <a:t> </a:t>
                      </a:r>
                      <a:r>
                        <a:rPr lang="en-US" sz="2400" i="1" baseline="0" dirty="0" err="1" smtClean="0">
                          <a:latin typeface="+mn-lt"/>
                          <a:ea typeface="Calibri"/>
                          <a:cs typeface="Times New Roman"/>
                        </a:rPr>
                        <a:t>mày</a:t>
                      </a:r>
                      <a:r>
                        <a:rPr lang="en-US" sz="2400" i="1" baseline="0" dirty="0" smtClean="0">
                          <a:latin typeface="+mn-lt"/>
                          <a:ea typeface="Calibri"/>
                          <a:cs typeface="Times New Roman"/>
                        </a:rPr>
                        <a:t> </a:t>
                      </a:r>
                      <a:r>
                        <a:rPr lang="en-US" sz="2400" i="1" baseline="0" dirty="0" err="1" smtClean="0">
                          <a:latin typeface="+mn-lt"/>
                          <a:ea typeface="Calibri"/>
                          <a:cs typeface="Times New Roman"/>
                        </a:rPr>
                        <a:t>mới</a:t>
                      </a:r>
                      <a:r>
                        <a:rPr lang="en-US" sz="2400" i="1" baseline="0" dirty="0" smtClean="0">
                          <a:latin typeface="+mn-lt"/>
                          <a:ea typeface="Calibri"/>
                          <a:cs typeface="Times New Roman"/>
                        </a:rPr>
                        <a:t> </a:t>
                      </a:r>
                      <a:r>
                        <a:rPr lang="en-US" sz="2400" i="1" baseline="0" dirty="0" err="1" smtClean="0">
                          <a:latin typeface="+mn-lt"/>
                          <a:ea typeface="Calibri"/>
                          <a:cs typeface="Times New Roman"/>
                        </a:rPr>
                        <a:t>nên</a:t>
                      </a:r>
                      <a:r>
                        <a:rPr lang="en-US" sz="2400" i="1" baseline="0" dirty="0" smtClean="0">
                          <a:latin typeface="+mn-lt"/>
                          <a:ea typeface="Calibri"/>
                          <a:cs typeface="Times New Roman"/>
                        </a:rPr>
                        <a:t>.</a:t>
                      </a:r>
                    </a:p>
                    <a:p>
                      <a:pPr marL="45720" marR="0" algn="l">
                        <a:lnSpc>
                          <a:spcPct val="115000"/>
                        </a:lnSpc>
                        <a:spcBef>
                          <a:spcPts val="1200"/>
                        </a:spcBef>
                        <a:spcAft>
                          <a:spcPts val="0"/>
                        </a:spcAft>
                      </a:pPr>
                      <a:r>
                        <a:rPr lang="en-US" sz="2400" i="1" baseline="0" dirty="0" smtClean="0">
                          <a:latin typeface="+mn-lt"/>
                          <a:ea typeface="Calibri"/>
                          <a:cs typeface="Times New Roman"/>
                        </a:rPr>
                        <a:t>5. </a:t>
                      </a:r>
                      <a:r>
                        <a:rPr lang="en-US" sz="2400" i="1" baseline="0" dirty="0" err="1" smtClean="0">
                          <a:latin typeface="+mn-lt"/>
                          <a:ea typeface="Calibri"/>
                          <a:cs typeface="Times New Roman"/>
                        </a:rPr>
                        <a:t>Nhất</a:t>
                      </a:r>
                      <a:r>
                        <a:rPr lang="en-US" sz="2400" i="1" baseline="0" dirty="0" smtClean="0">
                          <a:latin typeface="+mn-lt"/>
                          <a:ea typeface="Calibri"/>
                          <a:cs typeface="Times New Roman"/>
                        </a:rPr>
                        <a:t> </a:t>
                      </a:r>
                      <a:r>
                        <a:rPr lang="en-US" sz="2400" i="1" baseline="0" dirty="0" err="1" smtClean="0">
                          <a:latin typeface="+mn-lt"/>
                          <a:ea typeface="Calibri"/>
                          <a:cs typeface="Times New Roman"/>
                        </a:rPr>
                        <a:t>tự</a:t>
                      </a:r>
                      <a:r>
                        <a:rPr lang="en-US" sz="2400" i="1" baseline="0" dirty="0" smtClean="0">
                          <a:latin typeface="+mn-lt"/>
                          <a:ea typeface="Calibri"/>
                          <a:cs typeface="Times New Roman"/>
                        </a:rPr>
                        <a:t> vi </a:t>
                      </a:r>
                      <a:r>
                        <a:rPr lang="en-US" sz="2400" i="1" baseline="0" dirty="0" err="1" smtClean="0">
                          <a:latin typeface="+mn-lt"/>
                          <a:ea typeface="Calibri"/>
                          <a:cs typeface="Times New Roman"/>
                        </a:rPr>
                        <a:t>sư</a:t>
                      </a:r>
                      <a:r>
                        <a:rPr lang="en-US" sz="2400" i="1" baseline="0" dirty="0" smtClean="0">
                          <a:latin typeface="+mn-lt"/>
                          <a:ea typeface="Calibri"/>
                          <a:cs typeface="Times New Roman"/>
                        </a:rPr>
                        <a:t>, </a:t>
                      </a:r>
                      <a:r>
                        <a:rPr lang="en-US" sz="2400" i="1" baseline="0" dirty="0" err="1" smtClean="0">
                          <a:latin typeface="+mn-lt"/>
                          <a:ea typeface="Calibri"/>
                          <a:cs typeface="Times New Roman"/>
                        </a:rPr>
                        <a:t>bán</a:t>
                      </a:r>
                      <a:r>
                        <a:rPr lang="en-US" sz="2400" i="1" baseline="0" dirty="0" smtClean="0">
                          <a:latin typeface="+mn-lt"/>
                          <a:ea typeface="Calibri"/>
                          <a:cs typeface="Times New Roman"/>
                        </a:rPr>
                        <a:t> </a:t>
                      </a:r>
                      <a:r>
                        <a:rPr lang="en-US" sz="2400" i="1" baseline="0" dirty="0" err="1" smtClean="0">
                          <a:latin typeface="+mn-lt"/>
                          <a:ea typeface="Calibri"/>
                          <a:cs typeface="Times New Roman"/>
                        </a:rPr>
                        <a:t>tự</a:t>
                      </a:r>
                      <a:r>
                        <a:rPr lang="en-US" sz="2400" i="1" baseline="0" dirty="0" smtClean="0">
                          <a:latin typeface="+mn-lt"/>
                          <a:ea typeface="Calibri"/>
                          <a:cs typeface="Times New Roman"/>
                        </a:rPr>
                        <a:t> vi </a:t>
                      </a:r>
                      <a:r>
                        <a:rPr lang="en-US" sz="2400" i="1" baseline="0" dirty="0" err="1" smtClean="0">
                          <a:latin typeface="+mn-lt"/>
                          <a:ea typeface="Calibri"/>
                          <a:cs typeface="Times New Roman"/>
                        </a:rPr>
                        <a:t>sư</a:t>
                      </a:r>
                      <a:r>
                        <a:rPr lang="en-US" sz="2400" i="1" baseline="0" dirty="0" smtClean="0">
                          <a:latin typeface="+mn-lt"/>
                          <a:ea typeface="Calibri"/>
                          <a:cs typeface="Times New Roman"/>
                        </a:rPr>
                        <a:t>.</a:t>
                      </a:r>
                    </a:p>
                    <a:p>
                      <a:pPr marL="45720" marR="0" algn="l">
                        <a:lnSpc>
                          <a:spcPct val="115000"/>
                        </a:lnSpc>
                        <a:spcBef>
                          <a:spcPts val="1200"/>
                        </a:spcBef>
                        <a:spcAft>
                          <a:spcPts val="0"/>
                        </a:spcAft>
                      </a:pPr>
                      <a:r>
                        <a:rPr lang="en-US" sz="2400" i="1" baseline="0" dirty="0" smtClean="0">
                          <a:latin typeface="+mn-lt"/>
                          <a:ea typeface="Calibri"/>
                          <a:cs typeface="Times New Roman"/>
                        </a:rPr>
                        <a:t>6. Cha </a:t>
                      </a:r>
                      <a:r>
                        <a:rPr lang="en-US" sz="2400" i="1" baseline="0" dirty="0" err="1" smtClean="0">
                          <a:latin typeface="+mn-lt"/>
                          <a:ea typeface="Calibri"/>
                          <a:cs typeface="Times New Roman"/>
                        </a:rPr>
                        <a:t>muốn</a:t>
                      </a:r>
                      <a:r>
                        <a:rPr lang="en-US" sz="2400" i="1" baseline="0" dirty="0" smtClean="0">
                          <a:latin typeface="+mn-lt"/>
                          <a:ea typeface="Calibri"/>
                          <a:cs typeface="Times New Roman"/>
                        </a:rPr>
                        <a:t> con hay, </a:t>
                      </a:r>
                      <a:r>
                        <a:rPr lang="en-US" sz="2400" i="1" baseline="0" dirty="0" err="1" smtClean="0">
                          <a:latin typeface="+mn-lt"/>
                          <a:ea typeface="Calibri"/>
                          <a:cs typeface="Times New Roman"/>
                        </a:rPr>
                        <a:t>thầy</a:t>
                      </a:r>
                      <a:r>
                        <a:rPr lang="en-US" sz="2400" i="1" baseline="0" dirty="0" smtClean="0">
                          <a:latin typeface="+mn-lt"/>
                          <a:ea typeface="Calibri"/>
                          <a:cs typeface="Times New Roman"/>
                        </a:rPr>
                        <a:t> </a:t>
                      </a:r>
                      <a:r>
                        <a:rPr lang="en-US" sz="2400" i="1" baseline="0" dirty="0" err="1" smtClean="0">
                          <a:latin typeface="+mn-lt"/>
                          <a:ea typeface="Calibri"/>
                          <a:cs typeface="Times New Roman"/>
                        </a:rPr>
                        <a:t>muốn</a:t>
                      </a:r>
                      <a:r>
                        <a:rPr lang="en-US" sz="2400" i="1" baseline="0" dirty="0" smtClean="0">
                          <a:latin typeface="+mn-lt"/>
                          <a:ea typeface="Calibri"/>
                          <a:cs typeface="Times New Roman"/>
                        </a:rPr>
                        <a:t> </a:t>
                      </a:r>
                      <a:r>
                        <a:rPr lang="en-US" sz="2400" i="1" baseline="0" dirty="0" err="1" smtClean="0">
                          <a:latin typeface="+mn-lt"/>
                          <a:ea typeface="Calibri"/>
                          <a:cs typeface="Times New Roman"/>
                        </a:rPr>
                        <a:t>trò</a:t>
                      </a:r>
                      <a:r>
                        <a:rPr lang="en-US" sz="2400" i="1" baseline="0" dirty="0" smtClean="0">
                          <a:latin typeface="+mn-lt"/>
                          <a:ea typeface="Calibri"/>
                          <a:cs typeface="Times New Roman"/>
                        </a:rPr>
                        <a:t> </a:t>
                      </a:r>
                      <a:r>
                        <a:rPr lang="en-US" sz="2400" i="1" baseline="0" dirty="0" err="1" smtClean="0">
                          <a:latin typeface="+mn-lt"/>
                          <a:ea typeface="Calibri"/>
                          <a:cs typeface="Times New Roman"/>
                        </a:rPr>
                        <a:t>giỏi</a:t>
                      </a:r>
                      <a:r>
                        <a:rPr lang="en-US" sz="2400" i="1" baseline="0" dirty="0" smtClean="0">
                          <a:latin typeface="+mn-lt"/>
                          <a:ea typeface="Calibri"/>
                          <a:cs typeface="Times New Roman"/>
                        </a:rPr>
                        <a:t>.</a:t>
                      </a:r>
                    </a:p>
                    <a:p>
                      <a:pPr marL="45720" marR="0" algn="l">
                        <a:lnSpc>
                          <a:spcPct val="115000"/>
                        </a:lnSpc>
                        <a:spcBef>
                          <a:spcPts val="1200"/>
                        </a:spcBef>
                        <a:spcAft>
                          <a:spcPts val="0"/>
                        </a:spcAft>
                      </a:pPr>
                      <a:r>
                        <a:rPr lang="en-US" sz="2400" i="1" baseline="0" dirty="0" smtClean="0">
                          <a:latin typeface="+mn-lt"/>
                          <a:ea typeface="Calibri"/>
                          <a:cs typeface="Times New Roman"/>
                        </a:rPr>
                        <a:t>…</a:t>
                      </a:r>
                    </a:p>
                  </a:txBody>
                  <a:tcPr marL="38787" marR="387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400" i="1" dirty="0" smtClean="0">
                          <a:latin typeface="+mn-lt"/>
                          <a:ea typeface="Calibri"/>
                          <a:cs typeface="Times New Roman"/>
                        </a:rPr>
                        <a:t>1.</a:t>
                      </a:r>
                      <a:r>
                        <a:rPr lang="en-US" sz="2400" i="1" baseline="0" dirty="0" smtClean="0">
                          <a:latin typeface="+mn-lt"/>
                          <a:ea typeface="Calibri"/>
                          <a:cs typeface="Times New Roman"/>
                        </a:rPr>
                        <a:t> </a:t>
                      </a:r>
                      <a:r>
                        <a:rPr lang="en-US" sz="2400" i="1" dirty="0" err="1" smtClean="0">
                          <a:latin typeface="+mn-lt"/>
                          <a:ea typeface="Calibri"/>
                          <a:cs typeface="Times New Roman"/>
                        </a:rPr>
                        <a:t>Ngày</a:t>
                      </a:r>
                      <a:r>
                        <a:rPr lang="en-US" sz="2400" i="1" dirty="0" smtClean="0">
                          <a:latin typeface="+mn-lt"/>
                          <a:ea typeface="Calibri"/>
                          <a:cs typeface="Times New Roman"/>
                        </a:rPr>
                        <a:t> </a:t>
                      </a:r>
                      <a:r>
                        <a:rPr lang="en-US" sz="2400" i="1" dirty="0" err="1" smtClean="0">
                          <a:latin typeface="+mn-lt"/>
                          <a:ea typeface="Calibri"/>
                          <a:cs typeface="Times New Roman"/>
                        </a:rPr>
                        <a:t>đầu</a:t>
                      </a:r>
                      <a:r>
                        <a:rPr lang="en-US" sz="2400" i="1" dirty="0" smtClean="0">
                          <a:latin typeface="+mn-lt"/>
                          <a:ea typeface="Calibri"/>
                          <a:cs typeface="Times New Roman"/>
                        </a:rPr>
                        <a:t> </a:t>
                      </a:r>
                      <a:r>
                        <a:rPr lang="en-US" sz="2400" i="1" dirty="0" err="1">
                          <a:latin typeface="+mn-lt"/>
                          <a:ea typeface="Calibri"/>
                          <a:cs typeface="Times New Roman"/>
                        </a:rPr>
                        <a:t>tiên</a:t>
                      </a:r>
                      <a:r>
                        <a:rPr lang="en-US" sz="2400" i="1" dirty="0">
                          <a:latin typeface="+mn-lt"/>
                          <a:ea typeface="Calibri"/>
                          <a:cs typeface="Times New Roman"/>
                        </a:rPr>
                        <a:t> </a:t>
                      </a:r>
                      <a:r>
                        <a:rPr lang="en-US" sz="2400" i="1" dirty="0" err="1">
                          <a:latin typeface="+mn-lt"/>
                          <a:ea typeface="Calibri"/>
                          <a:cs typeface="Times New Roman"/>
                        </a:rPr>
                        <a:t>đi</a:t>
                      </a:r>
                      <a:r>
                        <a:rPr lang="en-US" sz="2400" i="1" dirty="0">
                          <a:latin typeface="+mn-lt"/>
                          <a:ea typeface="Calibri"/>
                          <a:cs typeface="Times New Roman"/>
                        </a:rPr>
                        <a:t> </a:t>
                      </a:r>
                      <a:r>
                        <a:rPr lang="en-US" sz="2400" i="1" dirty="0" err="1">
                          <a:latin typeface="+mn-lt"/>
                          <a:ea typeface="Calibri"/>
                          <a:cs typeface="Times New Roman"/>
                        </a:rPr>
                        <a:t>học</a:t>
                      </a:r>
                      <a:endParaRPr lang="en-US" sz="2400" i="1" dirty="0">
                        <a:latin typeface="+mn-lt"/>
                        <a:ea typeface="Calibri"/>
                        <a:cs typeface="Times New Roman"/>
                      </a:endParaRPr>
                    </a:p>
                    <a:p>
                      <a:pPr marL="0" marR="0">
                        <a:lnSpc>
                          <a:spcPct val="115000"/>
                        </a:lnSpc>
                        <a:spcBef>
                          <a:spcPts val="0"/>
                        </a:spcBef>
                        <a:spcAft>
                          <a:spcPts val="0"/>
                        </a:spcAft>
                      </a:pPr>
                      <a:r>
                        <a:rPr lang="en-US" sz="2400" i="1" dirty="0" smtClean="0">
                          <a:latin typeface="+mn-lt"/>
                          <a:ea typeface="Calibri"/>
                          <a:cs typeface="Times New Roman"/>
                        </a:rPr>
                        <a:t>2. </a:t>
                      </a:r>
                      <a:r>
                        <a:rPr lang="en-US" sz="2400" i="1" dirty="0" err="1" smtClean="0">
                          <a:latin typeface="+mn-lt"/>
                          <a:ea typeface="Calibri"/>
                          <a:cs typeface="Times New Roman"/>
                        </a:rPr>
                        <a:t>Cô</a:t>
                      </a:r>
                      <a:r>
                        <a:rPr lang="en-US" sz="2400" i="1" dirty="0" smtClean="0">
                          <a:latin typeface="+mn-lt"/>
                          <a:ea typeface="Calibri"/>
                          <a:cs typeface="Times New Roman"/>
                        </a:rPr>
                        <a:t> </a:t>
                      </a:r>
                      <a:r>
                        <a:rPr lang="en-US" sz="2400" i="1" dirty="0" err="1">
                          <a:latin typeface="+mn-lt"/>
                          <a:ea typeface="Calibri"/>
                          <a:cs typeface="Times New Roman"/>
                        </a:rPr>
                        <a:t>và</a:t>
                      </a:r>
                      <a:r>
                        <a:rPr lang="en-US" sz="2400" i="1" dirty="0">
                          <a:latin typeface="+mn-lt"/>
                          <a:ea typeface="Calibri"/>
                          <a:cs typeface="Times New Roman"/>
                        </a:rPr>
                        <a:t> </a:t>
                      </a:r>
                      <a:r>
                        <a:rPr lang="en-US" sz="2400" i="1" dirty="0" err="1">
                          <a:latin typeface="+mn-lt"/>
                          <a:ea typeface="Calibri"/>
                          <a:cs typeface="Times New Roman"/>
                        </a:rPr>
                        <a:t>mẹ</a:t>
                      </a:r>
                      <a:endParaRPr lang="en-US" sz="2400" i="1" dirty="0">
                        <a:latin typeface="+mn-lt"/>
                        <a:ea typeface="Calibri"/>
                        <a:cs typeface="Times New Roman"/>
                      </a:endParaRPr>
                    </a:p>
                    <a:p>
                      <a:pPr marL="0" marR="0">
                        <a:lnSpc>
                          <a:spcPct val="115000"/>
                        </a:lnSpc>
                        <a:spcBef>
                          <a:spcPts val="0"/>
                        </a:spcBef>
                        <a:spcAft>
                          <a:spcPts val="0"/>
                        </a:spcAft>
                      </a:pPr>
                      <a:r>
                        <a:rPr lang="en-US" sz="2400" i="1" dirty="0" smtClean="0">
                          <a:latin typeface="+mn-lt"/>
                          <a:ea typeface="Calibri"/>
                          <a:cs typeface="Times New Roman"/>
                        </a:rPr>
                        <a:t>3. </a:t>
                      </a:r>
                      <a:r>
                        <a:rPr lang="en-US" sz="2400" i="1" dirty="0" err="1" smtClean="0">
                          <a:latin typeface="+mn-lt"/>
                          <a:ea typeface="Calibri"/>
                          <a:cs typeface="Times New Roman"/>
                        </a:rPr>
                        <a:t>Người</a:t>
                      </a:r>
                      <a:r>
                        <a:rPr lang="en-US" sz="2400" i="1" dirty="0" smtClean="0">
                          <a:latin typeface="+mn-lt"/>
                          <a:ea typeface="Calibri"/>
                          <a:cs typeface="Times New Roman"/>
                        </a:rPr>
                        <a:t> </a:t>
                      </a:r>
                      <a:r>
                        <a:rPr lang="en-US" sz="2400" i="1" dirty="0" err="1">
                          <a:latin typeface="+mn-lt"/>
                          <a:ea typeface="Calibri"/>
                          <a:cs typeface="Times New Roman"/>
                        </a:rPr>
                        <a:t>thầy</a:t>
                      </a:r>
                      <a:endParaRPr lang="en-US" sz="2400" i="1" dirty="0">
                        <a:latin typeface="+mn-lt"/>
                        <a:ea typeface="Calibri"/>
                        <a:cs typeface="Times New Roman"/>
                      </a:endParaRPr>
                    </a:p>
                    <a:p>
                      <a:pPr marL="0" marR="0">
                        <a:lnSpc>
                          <a:spcPct val="115000"/>
                        </a:lnSpc>
                        <a:spcBef>
                          <a:spcPts val="0"/>
                        </a:spcBef>
                        <a:spcAft>
                          <a:spcPts val="0"/>
                        </a:spcAft>
                      </a:pPr>
                      <a:r>
                        <a:rPr lang="en-US" sz="2400" i="1" dirty="0" smtClean="0">
                          <a:latin typeface="+mn-lt"/>
                          <a:ea typeface="Calibri"/>
                          <a:cs typeface="Times New Roman"/>
                        </a:rPr>
                        <a:t>4. </a:t>
                      </a:r>
                      <a:r>
                        <a:rPr lang="en-US" sz="2400" i="1" dirty="0" err="1" smtClean="0">
                          <a:latin typeface="+mn-lt"/>
                          <a:ea typeface="Calibri"/>
                          <a:cs typeface="Times New Roman"/>
                        </a:rPr>
                        <a:t>Cô</a:t>
                      </a:r>
                      <a:r>
                        <a:rPr lang="en-US" sz="2400" i="1" dirty="0" smtClean="0">
                          <a:latin typeface="+mn-lt"/>
                          <a:ea typeface="Calibri"/>
                          <a:cs typeface="Times New Roman"/>
                        </a:rPr>
                        <a:t> </a:t>
                      </a:r>
                      <a:r>
                        <a:rPr lang="en-US" sz="2400" i="1" dirty="0" err="1">
                          <a:latin typeface="+mn-lt"/>
                          <a:ea typeface="Calibri"/>
                          <a:cs typeface="Times New Roman"/>
                        </a:rPr>
                        <a:t>nuôi</a:t>
                      </a:r>
                      <a:r>
                        <a:rPr lang="en-US" sz="2400" i="1" dirty="0">
                          <a:latin typeface="+mn-lt"/>
                          <a:ea typeface="Calibri"/>
                          <a:cs typeface="Times New Roman"/>
                        </a:rPr>
                        <a:t> </a:t>
                      </a:r>
                      <a:r>
                        <a:rPr lang="en-US" sz="2400" i="1" dirty="0" err="1">
                          <a:latin typeface="+mn-lt"/>
                          <a:ea typeface="Calibri"/>
                          <a:cs typeface="Times New Roman"/>
                        </a:rPr>
                        <a:t>dạy</a:t>
                      </a:r>
                      <a:r>
                        <a:rPr lang="en-US" sz="2400" i="1" dirty="0">
                          <a:latin typeface="+mn-lt"/>
                          <a:ea typeface="Calibri"/>
                          <a:cs typeface="Times New Roman"/>
                        </a:rPr>
                        <a:t> </a:t>
                      </a:r>
                      <a:r>
                        <a:rPr lang="en-US" sz="2400" i="1" dirty="0" err="1">
                          <a:latin typeface="+mn-lt"/>
                          <a:ea typeface="Calibri"/>
                          <a:cs typeface="Times New Roman"/>
                        </a:rPr>
                        <a:t>trẻ</a:t>
                      </a:r>
                      <a:endParaRPr lang="en-US" sz="2400" i="1" dirty="0">
                        <a:latin typeface="+mn-lt"/>
                        <a:ea typeface="Calibri"/>
                        <a:cs typeface="Times New Roman"/>
                      </a:endParaRPr>
                    </a:p>
                    <a:p>
                      <a:pPr marL="0" marR="0">
                        <a:lnSpc>
                          <a:spcPct val="115000"/>
                        </a:lnSpc>
                        <a:spcBef>
                          <a:spcPts val="0"/>
                        </a:spcBef>
                        <a:spcAft>
                          <a:spcPts val="0"/>
                        </a:spcAft>
                      </a:pPr>
                      <a:r>
                        <a:rPr lang="en-US" sz="2400" i="1" dirty="0" smtClean="0">
                          <a:latin typeface="+mn-lt"/>
                          <a:ea typeface="Calibri"/>
                          <a:cs typeface="Times New Roman"/>
                        </a:rPr>
                        <a:t>5. </a:t>
                      </a:r>
                      <a:r>
                        <a:rPr lang="en-US" sz="2400" i="1" dirty="0" err="1" smtClean="0">
                          <a:latin typeface="+mn-lt"/>
                          <a:ea typeface="Calibri"/>
                          <a:cs typeface="Times New Roman"/>
                        </a:rPr>
                        <a:t>Bụi</a:t>
                      </a:r>
                      <a:r>
                        <a:rPr lang="en-US" sz="2400" i="1" baseline="0" dirty="0" smtClean="0">
                          <a:latin typeface="+mn-lt"/>
                          <a:ea typeface="Calibri"/>
                          <a:cs typeface="Times New Roman"/>
                        </a:rPr>
                        <a:t> </a:t>
                      </a:r>
                      <a:r>
                        <a:rPr lang="en-US" sz="2400" i="1" baseline="0" dirty="0" err="1" smtClean="0">
                          <a:latin typeface="+mn-lt"/>
                          <a:ea typeface="Calibri"/>
                          <a:cs typeface="Times New Roman"/>
                        </a:rPr>
                        <a:t>phấn</a:t>
                      </a:r>
                      <a:r>
                        <a:rPr lang="en-US" sz="2400" i="1" baseline="0" dirty="0" smtClean="0">
                          <a:latin typeface="+mn-lt"/>
                          <a:ea typeface="Calibri"/>
                          <a:cs typeface="Times New Roman"/>
                        </a:rPr>
                        <a:t>.</a:t>
                      </a:r>
                      <a:endParaRPr lang="en-US" sz="2400" i="1" dirty="0">
                        <a:latin typeface="+mn-lt"/>
                        <a:ea typeface="Calibri"/>
                        <a:cs typeface="Times New Roman"/>
                      </a:endParaRPr>
                    </a:p>
                    <a:p>
                      <a:pPr marL="0" marR="0">
                        <a:lnSpc>
                          <a:spcPct val="115000"/>
                        </a:lnSpc>
                        <a:spcBef>
                          <a:spcPts val="0"/>
                        </a:spcBef>
                        <a:spcAft>
                          <a:spcPts val="0"/>
                        </a:spcAft>
                      </a:pPr>
                      <a:r>
                        <a:rPr lang="en-US" sz="2400" i="1" dirty="0">
                          <a:latin typeface="+mn-lt"/>
                          <a:ea typeface="Calibri"/>
                          <a:cs typeface="Times New Roman"/>
                        </a:rPr>
                        <a:t> </a:t>
                      </a:r>
                      <a:r>
                        <a:rPr lang="en-US" sz="2400" i="1" dirty="0" smtClean="0">
                          <a:latin typeface="+mn-lt"/>
                          <a:ea typeface="Calibri"/>
                          <a:cs typeface="Times New Roman"/>
                        </a:rPr>
                        <a:t>6. </a:t>
                      </a:r>
                      <a:r>
                        <a:rPr lang="en-US" sz="2400" i="1" dirty="0" err="1" smtClean="0">
                          <a:latin typeface="+mn-lt"/>
                          <a:ea typeface="Calibri"/>
                          <a:cs typeface="Times New Roman"/>
                        </a:rPr>
                        <a:t>Đôi</a:t>
                      </a:r>
                      <a:r>
                        <a:rPr lang="en-US" sz="2400" i="1" dirty="0" smtClean="0">
                          <a:latin typeface="+mn-lt"/>
                          <a:ea typeface="Calibri"/>
                          <a:cs typeface="Times New Roman"/>
                        </a:rPr>
                        <a:t> </a:t>
                      </a:r>
                      <a:r>
                        <a:rPr lang="en-US" sz="2400" i="1" dirty="0" err="1">
                          <a:latin typeface="+mn-lt"/>
                          <a:ea typeface="Calibri"/>
                          <a:cs typeface="Times New Roman"/>
                        </a:rPr>
                        <a:t>bàn</a:t>
                      </a:r>
                      <a:r>
                        <a:rPr lang="en-US" sz="2400" i="1" dirty="0">
                          <a:latin typeface="+mn-lt"/>
                          <a:ea typeface="Calibri"/>
                          <a:cs typeface="Times New Roman"/>
                        </a:rPr>
                        <a:t> </a:t>
                      </a:r>
                      <a:r>
                        <a:rPr lang="en-US" sz="2400" i="1" dirty="0" err="1">
                          <a:latin typeface="+mn-lt"/>
                          <a:ea typeface="Calibri"/>
                          <a:cs typeface="Times New Roman"/>
                        </a:rPr>
                        <a:t>chân</a:t>
                      </a:r>
                      <a:r>
                        <a:rPr lang="en-US" sz="2400" i="1" dirty="0">
                          <a:latin typeface="+mn-lt"/>
                          <a:ea typeface="Calibri"/>
                          <a:cs typeface="Times New Roman"/>
                        </a:rPr>
                        <a:t> </a:t>
                      </a:r>
                      <a:r>
                        <a:rPr lang="en-US" sz="2400" i="1" dirty="0" err="1">
                          <a:latin typeface="+mn-lt"/>
                          <a:ea typeface="Calibri"/>
                          <a:cs typeface="Times New Roman"/>
                        </a:rPr>
                        <a:t>kì</a:t>
                      </a:r>
                      <a:r>
                        <a:rPr lang="en-US" sz="2400" i="1" dirty="0">
                          <a:latin typeface="+mn-lt"/>
                          <a:ea typeface="Calibri"/>
                          <a:cs typeface="Times New Roman"/>
                        </a:rPr>
                        <a:t> </a:t>
                      </a:r>
                      <a:r>
                        <a:rPr lang="en-US" sz="2400" i="1" dirty="0" err="1" smtClean="0">
                          <a:latin typeface="+mn-lt"/>
                          <a:ea typeface="Calibri"/>
                          <a:cs typeface="Times New Roman"/>
                        </a:rPr>
                        <a:t>diệu</a:t>
                      </a:r>
                      <a:endParaRPr lang="en-US" sz="2400" i="1" dirty="0" smtClean="0">
                        <a:latin typeface="+mn-lt"/>
                        <a:ea typeface="Calibri"/>
                        <a:cs typeface="Times New Roman"/>
                      </a:endParaRPr>
                    </a:p>
                    <a:p>
                      <a:pPr marL="0" marR="0">
                        <a:lnSpc>
                          <a:spcPct val="115000"/>
                        </a:lnSpc>
                        <a:spcBef>
                          <a:spcPts val="0"/>
                        </a:spcBef>
                        <a:spcAft>
                          <a:spcPts val="0"/>
                        </a:spcAft>
                      </a:pPr>
                      <a:r>
                        <a:rPr lang="en-US" sz="2400" i="1" dirty="0" smtClean="0">
                          <a:latin typeface="+mn-lt"/>
                          <a:ea typeface="Calibri"/>
                          <a:cs typeface="Times New Roman"/>
                        </a:rPr>
                        <a:t>7.Người</a:t>
                      </a:r>
                      <a:r>
                        <a:rPr lang="en-US" sz="2400" i="1" baseline="0" dirty="0" smtClean="0">
                          <a:latin typeface="+mn-lt"/>
                          <a:ea typeface="Calibri"/>
                          <a:cs typeface="Times New Roman"/>
                        </a:rPr>
                        <a:t> </a:t>
                      </a:r>
                      <a:r>
                        <a:rPr lang="en-US" sz="2400" i="1" baseline="0" dirty="0" err="1" smtClean="0">
                          <a:latin typeface="+mn-lt"/>
                          <a:ea typeface="Calibri"/>
                          <a:cs typeface="Times New Roman"/>
                        </a:rPr>
                        <a:t>thầy</a:t>
                      </a:r>
                      <a:r>
                        <a:rPr lang="en-US" sz="2400" i="1" baseline="0" dirty="0" smtClean="0">
                          <a:latin typeface="+mn-lt"/>
                          <a:ea typeface="Calibri"/>
                          <a:cs typeface="Times New Roman"/>
                        </a:rPr>
                        <a:t> </a:t>
                      </a:r>
                      <a:r>
                        <a:rPr lang="en-US" sz="2400" i="1" baseline="0" dirty="0" err="1" smtClean="0">
                          <a:latin typeface="+mn-lt"/>
                          <a:ea typeface="Calibri"/>
                          <a:cs typeface="Times New Roman"/>
                        </a:rPr>
                        <a:t>năm</a:t>
                      </a:r>
                      <a:r>
                        <a:rPr lang="en-US" sz="2400" i="1" baseline="0" dirty="0" smtClean="0">
                          <a:latin typeface="+mn-lt"/>
                          <a:ea typeface="Calibri"/>
                          <a:cs typeface="Times New Roman"/>
                        </a:rPr>
                        <a:t> </a:t>
                      </a:r>
                      <a:r>
                        <a:rPr lang="en-US" sz="2400" i="1" baseline="0" dirty="0" err="1" smtClean="0">
                          <a:latin typeface="+mn-lt"/>
                          <a:ea typeface="Calibri"/>
                          <a:cs typeface="Times New Roman"/>
                        </a:rPr>
                        <a:t>xưa</a:t>
                      </a:r>
                      <a:endParaRPr lang="en-US" sz="2400" i="1" baseline="0" dirty="0" smtClean="0">
                        <a:latin typeface="+mn-lt"/>
                        <a:ea typeface="Calibri"/>
                        <a:cs typeface="Times New Roman"/>
                      </a:endParaRPr>
                    </a:p>
                    <a:p>
                      <a:pPr marL="0" marR="0">
                        <a:lnSpc>
                          <a:spcPct val="115000"/>
                        </a:lnSpc>
                        <a:spcBef>
                          <a:spcPts val="0"/>
                        </a:spcBef>
                        <a:spcAft>
                          <a:spcPts val="0"/>
                        </a:spcAft>
                      </a:pPr>
                      <a:r>
                        <a:rPr lang="en-US" sz="2400" i="1" baseline="0" dirty="0" smtClean="0">
                          <a:latin typeface="+mn-lt"/>
                          <a:ea typeface="Calibri"/>
                          <a:cs typeface="Times New Roman"/>
                        </a:rPr>
                        <a:t>8.Nghe </a:t>
                      </a:r>
                      <a:r>
                        <a:rPr lang="en-US" sz="2400" i="1" baseline="0" dirty="0" err="1" smtClean="0">
                          <a:latin typeface="+mn-lt"/>
                          <a:ea typeface="Calibri"/>
                          <a:cs typeface="Times New Roman"/>
                        </a:rPr>
                        <a:t>thầy</a:t>
                      </a:r>
                      <a:r>
                        <a:rPr lang="en-US" sz="2400" i="1" baseline="0" dirty="0" smtClean="0">
                          <a:latin typeface="+mn-lt"/>
                          <a:ea typeface="Calibri"/>
                          <a:cs typeface="Times New Roman"/>
                        </a:rPr>
                        <a:t> </a:t>
                      </a:r>
                      <a:r>
                        <a:rPr lang="en-US" sz="2400" i="1" baseline="0" dirty="0" err="1" smtClean="0">
                          <a:latin typeface="+mn-lt"/>
                          <a:ea typeface="Calibri"/>
                          <a:cs typeface="Times New Roman"/>
                        </a:rPr>
                        <a:t>đọc</a:t>
                      </a:r>
                      <a:r>
                        <a:rPr lang="en-US" sz="2400" i="1" baseline="0" dirty="0" smtClean="0">
                          <a:latin typeface="+mn-lt"/>
                          <a:ea typeface="Calibri"/>
                          <a:cs typeface="Times New Roman"/>
                        </a:rPr>
                        <a:t> </a:t>
                      </a:r>
                      <a:r>
                        <a:rPr lang="en-US" sz="2400" i="1" baseline="0" dirty="0" err="1" smtClean="0">
                          <a:latin typeface="+mn-lt"/>
                          <a:ea typeface="Calibri"/>
                          <a:cs typeface="Times New Roman"/>
                        </a:rPr>
                        <a:t>thơ</a:t>
                      </a:r>
                      <a:r>
                        <a:rPr lang="en-US" sz="2400" i="1" baseline="0" dirty="0" smtClean="0">
                          <a:latin typeface="+mn-lt"/>
                          <a:ea typeface="Calibri"/>
                          <a:cs typeface="Times New Roman"/>
                        </a:rPr>
                        <a:t> …</a:t>
                      </a:r>
                      <a:endParaRPr lang="en-US" sz="2400" i="1" dirty="0">
                        <a:latin typeface="+mn-lt"/>
                        <a:ea typeface="Calibri"/>
                        <a:cs typeface="Times New Roman"/>
                      </a:endParaRPr>
                    </a:p>
                  </a:txBody>
                  <a:tcPr marL="38787" marR="387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2" name="Picture 1"/>
          <p:cNvPicPr>
            <a:picLocks noChangeAspect="1"/>
          </p:cNvPicPr>
          <p:nvPr/>
        </p:nvPicPr>
        <p:blipFill>
          <a:blip r:embed="rId3"/>
          <a:srcRect/>
          <a:stretch>
            <a:fillRect/>
          </a:stretch>
        </p:blipFill>
        <p:spPr bwMode="auto">
          <a:xfrm>
            <a:off x="1524000" y="1970088"/>
            <a:ext cx="6313488" cy="3973512"/>
          </a:xfrm>
          <a:prstGeom prst="rect">
            <a:avLst/>
          </a:prstGeom>
          <a:noFill/>
          <a:ln w="9525">
            <a:noFill/>
            <a:miter lim="800000"/>
            <a:headEnd/>
            <a:tailEnd/>
          </a:ln>
        </p:spPr>
      </p:pic>
      <p:sp>
        <p:nvSpPr>
          <p:cNvPr id="7" name="Rounded Rectangle 6"/>
          <p:cNvSpPr/>
          <p:nvPr/>
        </p:nvSpPr>
        <p:spPr>
          <a:xfrm>
            <a:off x="838200" y="533400"/>
            <a:ext cx="76962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C00000"/>
                </a:solidFill>
                <a:cs typeface="Arial" pitchFamily="34" charset="0"/>
              </a:rPr>
              <a:t>MỘT SỐ HÌNH ẢNH THỂ HIỆN LÒNG KÍNH TRỌNG, BIẾT ƠN THẦY GIÁO, CÔ GIÁO.</a:t>
            </a:r>
          </a:p>
        </p:txBody>
      </p:sp>
      <p:grpSp>
        <p:nvGrpSpPr>
          <p:cNvPr id="2" name="Group 10"/>
          <p:cNvGrpSpPr>
            <a:grpSpLocks/>
          </p:cNvGrpSpPr>
          <p:nvPr/>
        </p:nvGrpSpPr>
        <p:grpSpPr bwMode="auto">
          <a:xfrm>
            <a:off x="762000" y="1752600"/>
            <a:ext cx="7848600" cy="4953000"/>
            <a:chOff x="0" y="110044"/>
            <a:chExt cx="4267200" cy="3446607"/>
          </a:xfrm>
        </p:grpSpPr>
        <p:pic>
          <p:nvPicPr>
            <p:cNvPr id="13329" name="Picture 2" descr="20141115_090849"/>
            <p:cNvPicPr>
              <a:picLocks noChangeAspect="1" noChangeArrowheads="1"/>
            </p:cNvPicPr>
            <p:nvPr/>
          </p:nvPicPr>
          <p:blipFill>
            <a:blip r:embed="rId4"/>
            <a:srcRect/>
            <a:stretch>
              <a:fillRect/>
            </a:stretch>
          </p:blipFill>
          <p:spPr bwMode="auto">
            <a:xfrm>
              <a:off x="76200" y="110044"/>
              <a:ext cx="4191000" cy="3318956"/>
            </a:xfrm>
            <a:prstGeom prst="rect">
              <a:avLst/>
            </a:prstGeom>
            <a:noFill/>
            <a:ln w="9525">
              <a:noFill/>
              <a:miter lim="800000"/>
              <a:headEnd/>
              <a:tailEnd/>
            </a:ln>
          </p:spPr>
        </p:pic>
        <p:sp>
          <p:nvSpPr>
            <p:cNvPr id="10" name="Rounded Rectangle 9"/>
            <p:cNvSpPr/>
            <p:nvPr/>
          </p:nvSpPr>
          <p:spPr>
            <a:xfrm>
              <a:off x="0" y="2896051"/>
              <a:ext cx="4191247" cy="66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err="1">
                  <a:solidFill>
                    <a:srgbClr val="C00000"/>
                  </a:solidFill>
                </a:rPr>
                <a:t>Biểu</a:t>
              </a:r>
              <a:r>
                <a:rPr lang="en-US" dirty="0">
                  <a:solidFill>
                    <a:srgbClr val="C00000"/>
                  </a:solidFill>
                </a:rPr>
                <a:t> </a:t>
              </a:r>
              <a:r>
                <a:rPr lang="en-US" dirty="0" err="1">
                  <a:solidFill>
                    <a:srgbClr val="C00000"/>
                  </a:solidFill>
                </a:rPr>
                <a:t>diễn</a:t>
              </a:r>
              <a:r>
                <a:rPr lang="en-US" dirty="0">
                  <a:solidFill>
                    <a:srgbClr val="C00000"/>
                  </a:solidFill>
                </a:rPr>
                <a:t> </a:t>
              </a:r>
              <a:r>
                <a:rPr lang="en-US" dirty="0" err="1">
                  <a:solidFill>
                    <a:srgbClr val="C00000"/>
                  </a:solidFill>
                </a:rPr>
                <a:t>Văn</a:t>
              </a:r>
              <a:r>
                <a:rPr lang="en-US" dirty="0">
                  <a:solidFill>
                    <a:srgbClr val="C00000"/>
                  </a:solidFill>
                </a:rPr>
                <a:t> </a:t>
              </a:r>
              <a:r>
                <a:rPr lang="en-US" dirty="0" err="1">
                  <a:solidFill>
                    <a:srgbClr val="C00000"/>
                  </a:solidFill>
                </a:rPr>
                <a:t>nghệ</a:t>
              </a:r>
              <a:r>
                <a:rPr lang="en-US" dirty="0">
                  <a:solidFill>
                    <a:srgbClr val="C00000"/>
                  </a:solidFill>
                </a:rPr>
                <a:t> </a:t>
              </a:r>
              <a:r>
                <a:rPr lang="en-US" dirty="0" err="1">
                  <a:solidFill>
                    <a:srgbClr val="C00000"/>
                  </a:solidFill>
                </a:rPr>
                <a:t>chào</a:t>
              </a:r>
              <a:r>
                <a:rPr lang="en-US" dirty="0">
                  <a:solidFill>
                    <a:srgbClr val="C00000"/>
                  </a:solidFill>
                </a:rPr>
                <a:t> </a:t>
              </a:r>
              <a:r>
                <a:rPr lang="en-US" dirty="0" err="1">
                  <a:solidFill>
                    <a:srgbClr val="C00000"/>
                  </a:solidFill>
                </a:rPr>
                <a:t>mừng</a:t>
              </a:r>
              <a:r>
                <a:rPr lang="en-US" dirty="0">
                  <a:solidFill>
                    <a:srgbClr val="C00000"/>
                  </a:solidFill>
                </a:rPr>
                <a:t> </a:t>
              </a:r>
              <a:r>
                <a:rPr lang="en-US" dirty="0" err="1">
                  <a:solidFill>
                    <a:srgbClr val="C00000"/>
                  </a:solidFill>
                </a:rPr>
                <a:t>ngày</a:t>
              </a:r>
              <a:r>
                <a:rPr lang="en-US" dirty="0">
                  <a:solidFill>
                    <a:srgbClr val="C00000"/>
                  </a:solidFill>
                </a:rPr>
                <a:t> </a:t>
              </a:r>
              <a:r>
                <a:rPr lang="en-US" dirty="0" err="1">
                  <a:solidFill>
                    <a:srgbClr val="C00000"/>
                  </a:solidFill>
                </a:rPr>
                <a:t>Nhà</a:t>
              </a:r>
              <a:r>
                <a:rPr lang="en-US" dirty="0">
                  <a:solidFill>
                    <a:srgbClr val="C00000"/>
                  </a:solidFill>
                </a:rPr>
                <a:t> </a:t>
              </a:r>
              <a:r>
                <a:rPr lang="en-US" dirty="0" err="1">
                  <a:solidFill>
                    <a:srgbClr val="C00000"/>
                  </a:solidFill>
                </a:rPr>
                <a:t>giáo</a:t>
              </a:r>
              <a:r>
                <a:rPr lang="en-US" dirty="0">
                  <a:solidFill>
                    <a:srgbClr val="C00000"/>
                  </a:solidFill>
                </a:rPr>
                <a:t> </a:t>
              </a:r>
              <a:r>
                <a:rPr lang="en-US" dirty="0" err="1">
                  <a:solidFill>
                    <a:srgbClr val="C00000"/>
                  </a:solidFill>
                </a:rPr>
                <a:t>Việt</a:t>
              </a:r>
              <a:r>
                <a:rPr lang="en-US" dirty="0">
                  <a:solidFill>
                    <a:srgbClr val="C00000"/>
                  </a:solidFill>
                </a:rPr>
                <a:t> Nam 20/11.</a:t>
              </a:r>
            </a:p>
          </p:txBody>
        </p:sp>
      </p:grpSp>
      <p:grpSp>
        <p:nvGrpSpPr>
          <p:cNvPr id="3" name="Group 11"/>
          <p:cNvGrpSpPr>
            <a:grpSpLocks/>
          </p:cNvGrpSpPr>
          <p:nvPr/>
        </p:nvGrpSpPr>
        <p:grpSpPr bwMode="auto">
          <a:xfrm>
            <a:off x="685800" y="1676400"/>
            <a:ext cx="7924800" cy="4876800"/>
            <a:chOff x="4419600" y="76200"/>
            <a:chExt cx="4495801" cy="3352800"/>
          </a:xfrm>
        </p:grpSpPr>
        <p:pic>
          <p:nvPicPr>
            <p:cNvPr id="13327" name="Picture 4" descr="20141024_091957"/>
            <p:cNvPicPr>
              <a:picLocks noChangeAspect="1" noChangeArrowheads="1"/>
            </p:cNvPicPr>
            <p:nvPr/>
          </p:nvPicPr>
          <p:blipFill>
            <a:blip r:embed="rId5"/>
            <a:srcRect/>
            <a:stretch>
              <a:fillRect/>
            </a:stretch>
          </p:blipFill>
          <p:spPr bwMode="auto">
            <a:xfrm>
              <a:off x="4419600" y="76200"/>
              <a:ext cx="4495801" cy="3352800"/>
            </a:xfrm>
            <a:prstGeom prst="rect">
              <a:avLst/>
            </a:prstGeom>
            <a:noFill/>
            <a:ln w="9525">
              <a:noFill/>
              <a:miter lim="800000"/>
              <a:headEnd/>
              <a:tailEnd/>
            </a:ln>
          </p:spPr>
        </p:pic>
        <p:sp>
          <p:nvSpPr>
            <p:cNvPr id="13" name="Rounded Rectangle 12"/>
            <p:cNvSpPr/>
            <p:nvPr/>
          </p:nvSpPr>
          <p:spPr>
            <a:xfrm>
              <a:off x="4419600" y="2818904"/>
              <a:ext cx="4495801" cy="53369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err="1">
                  <a:solidFill>
                    <a:srgbClr val="C00000"/>
                  </a:solidFill>
                </a:rPr>
                <a:t>Cô</a:t>
              </a:r>
              <a:r>
                <a:rPr lang="en-US" dirty="0">
                  <a:solidFill>
                    <a:srgbClr val="C00000"/>
                  </a:solidFill>
                </a:rPr>
                <a:t> </a:t>
              </a:r>
              <a:r>
                <a:rPr lang="en-US" dirty="0" err="1">
                  <a:solidFill>
                    <a:srgbClr val="C00000"/>
                  </a:solidFill>
                </a:rPr>
                <a:t>và</a:t>
              </a:r>
              <a:r>
                <a:rPr lang="en-US" dirty="0">
                  <a:solidFill>
                    <a:srgbClr val="C00000"/>
                  </a:solidFill>
                </a:rPr>
                <a:t> </a:t>
              </a:r>
              <a:r>
                <a:rPr lang="en-US" dirty="0" err="1">
                  <a:solidFill>
                    <a:srgbClr val="C00000"/>
                  </a:solidFill>
                </a:rPr>
                <a:t>trò</a:t>
              </a:r>
              <a:r>
                <a:rPr lang="en-US" dirty="0">
                  <a:solidFill>
                    <a:srgbClr val="C00000"/>
                  </a:solidFill>
                </a:rPr>
                <a:t> </a:t>
              </a:r>
              <a:r>
                <a:rPr lang="en-US" dirty="0" err="1">
                  <a:solidFill>
                    <a:srgbClr val="C00000"/>
                  </a:solidFill>
                </a:rPr>
                <a:t>cùng</a:t>
              </a:r>
              <a:r>
                <a:rPr lang="en-US" dirty="0">
                  <a:solidFill>
                    <a:srgbClr val="C00000"/>
                  </a:solidFill>
                </a:rPr>
                <a:t> </a:t>
              </a:r>
              <a:r>
                <a:rPr lang="en-US" dirty="0" err="1">
                  <a:solidFill>
                    <a:srgbClr val="C00000"/>
                  </a:solidFill>
                </a:rPr>
                <a:t>tham</a:t>
              </a:r>
              <a:r>
                <a:rPr lang="en-US" dirty="0">
                  <a:solidFill>
                    <a:srgbClr val="C00000"/>
                  </a:solidFill>
                </a:rPr>
                <a:t> </a:t>
              </a:r>
              <a:r>
                <a:rPr lang="en-US" dirty="0" err="1">
                  <a:solidFill>
                    <a:srgbClr val="C00000"/>
                  </a:solidFill>
                </a:rPr>
                <a:t>gia</a:t>
              </a:r>
              <a:r>
                <a:rPr lang="en-US" dirty="0">
                  <a:solidFill>
                    <a:srgbClr val="C00000"/>
                  </a:solidFill>
                </a:rPr>
                <a:t> </a:t>
              </a:r>
              <a:r>
                <a:rPr lang="en-US" dirty="0" err="1">
                  <a:solidFill>
                    <a:srgbClr val="C00000"/>
                  </a:solidFill>
                </a:rPr>
                <a:t>trồng</a:t>
              </a:r>
              <a:r>
                <a:rPr lang="en-US" dirty="0">
                  <a:solidFill>
                    <a:srgbClr val="C00000"/>
                  </a:solidFill>
                </a:rPr>
                <a:t> </a:t>
              </a:r>
              <a:r>
                <a:rPr lang="en-US" dirty="0" err="1">
                  <a:solidFill>
                    <a:srgbClr val="C00000"/>
                  </a:solidFill>
                </a:rPr>
                <a:t>cỏ</a:t>
              </a:r>
              <a:r>
                <a:rPr lang="en-US" dirty="0">
                  <a:solidFill>
                    <a:srgbClr val="C00000"/>
                  </a:solidFill>
                </a:rPr>
                <a:t> </a:t>
              </a:r>
              <a:r>
                <a:rPr lang="en-US" dirty="0" err="1">
                  <a:solidFill>
                    <a:srgbClr val="C00000"/>
                  </a:solidFill>
                </a:rPr>
                <a:t>vườn</a:t>
              </a:r>
              <a:r>
                <a:rPr lang="en-US" dirty="0">
                  <a:solidFill>
                    <a:srgbClr val="C00000"/>
                  </a:solidFill>
                </a:rPr>
                <a:t> </a:t>
              </a:r>
              <a:r>
                <a:rPr lang="en-US" dirty="0" err="1">
                  <a:solidFill>
                    <a:srgbClr val="C00000"/>
                  </a:solidFill>
                </a:rPr>
                <a:t>trường</a:t>
              </a:r>
              <a:r>
                <a:rPr lang="en-US" dirty="0">
                  <a:solidFill>
                    <a:srgbClr val="C00000"/>
                  </a:solidFill>
                </a:rPr>
                <a:t> </a:t>
              </a:r>
              <a:r>
                <a:rPr lang="en-US" dirty="0" err="1">
                  <a:solidFill>
                    <a:srgbClr val="C00000"/>
                  </a:solidFill>
                </a:rPr>
                <a:t>tại</a:t>
              </a:r>
              <a:r>
                <a:rPr lang="en-US" dirty="0">
                  <a:solidFill>
                    <a:srgbClr val="C00000"/>
                  </a:solidFill>
                </a:rPr>
                <a:t> </a:t>
              </a:r>
              <a:r>
                <a:rPr lang="en-US" dirty="0" err="1">
                  <a:solidFill>
                    <a:srgbClr val="C00000"/>
                  </a:solidFill>
                </a:rPr>
                <a:t>điểm</a:t>
              </a:r>
              <a:r>
                <a:rPr lang="en-US" dirty="0">
                  <a:solidFill>
                    <a:srgbClr val="C00000"/>
                  </a:solidFill>
                </a:rPr>
                <a:t> </a:t>
              </a:r>
              <a:r>
                <a:rPr lang="en-US" dirty="0" err="1">
                  <a:solidFill>
                    <a:srgbClr val="C00000"/>
                  </a:solidFill>
                </a:rPr>
                <a:t>Ba</a:t>
              </a:r>
              <a:r>
                <a:rPr lang="en-US" dirty="0">
                  <a:solidFill>
                    <a:srgbClr val="C00000"/>
                  </a:solidFill>
                </a:rPr>
                <a:t> </a:t>
              </a:r>
              <a:r>
                <a:rPr lang="en-US" dirty="0" err="1">
                  <a:solidFill>
                    <a:srgbClr val="C00000"/>
                  </a:solidFill>
                </a:rPr>
                <a:t>Tầng</a:t>
              </a:r>
              <a:r>
                <a:rPr lang="en-US" dirty="0">
                  <a:solidFill>
                    <a:srgbClr val="C00000"/>
                  </a:solidFill>
                </a:rPr>
                <a:t>.</a:t>
              </a:r>
            </a:p>
          </p:txBody>
        </p:sp>
      </p:grpSp>
      <p:grpSp>
        <p:nvGrpSpPr>
          <p:cNvPr id="4" name="Group 15"/>
          <p:cNvGrpSpPr>
            <a:grpSpLocks/>
          </p:cNvGrpSpPr>
          <p:nvPr/>
        </p:nvGrpSpPr>
        <p:grpSpPr bwMode="auto">
          <a:xfrm>
            <a:off x="685800" y="1676400"/>
            <a:ext cx="7924800" cy="4953000"/>
            <a:chOff x="4724400" y="152400"/>
            <a:chExt cx="4114800" cy="3200400"/>
          </a:xfrm>
        </p:grpSpPr>
        <p:pic>
          <p:nvPicPr>
            <p:cNvPr id="13325" name="Picture 16" descr="20131120_071051"/>
            <p:cNvPicPr>
              <a:picLocks noChangeAspect="1" noChangeArrowheads="1"/>
            </p:cNvPicPr>
            <p:nvPr/>
          </p:nvPicPr>
          <p:blipFill>
            <a:blip r:embed="rId6"/>
            <a:srcRect/>
            <a:stretch>
              <a:fillRect/>
            </a:stretch>
          </p:blipFill>
          <p:spPr bwMode="auto">
            <a:xfrm>
              <a:off x="4724400" y="152400"/>
              <a:ext cx="4114800" cy="3190875"/>
            </a:xfrm>
            <a:prstGeom prst="rect">
              <a:avLst/>
            </a:prstGeom>
            <a:noFill/>
            <a:ln w="9525">
              <a:noFill/>
              <a:miter lim="800000"/>
              <a:headEnd/>
              <a:tailEnd/>
            </a:ln>
          </p:spPr>
        </p:pic>
        <p:sp>
          <p:nvSpPr>
            <p:cNvPr id="17" name="Rounded Rectangle 16"/>
            <p:cNvSpPr/>
            <p:nvPr/>
          </p:nvSpPr>
          <p:spPr>
            <a:xfrm>
              <a:off x="4724400" y="2819400"/>
              <a:ext cx="4114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err="1">
                  <a:solidFill>
                    <a:srgbClr val="0000FF"/>
                  </a:solidFill>
                </a:rPr>
                <a:t>Các</a:t>
              </a:r>
              <a:r>
                <a:rPr lang="en-US" dirty="0">
                  <a:solidFill>
                    <a:srgbClr val="0000FF"/>
                  </a:solidFill>
                </a:rPr>
                <a:t> </a:t>
              </a:r>
              <a:r>
                <a:rPr lang="en-US" dirty="0" err="1">
                  <a:solidFill>
                    <a:srgbClr val="0000FF"/>
                  </a:solidFill>
                </a:rPr>
                <a:t>học</a:t>
              </a:r>
              <a:r>
                <a:rPr lang="en-US" dirty="0">
                  <a:solidFill>
                    <a:srgbClr val="0000FF"/>
                  </a:solidFill>
                </a:rPr>
                <a:t> </a:t>
              </a:r>
              <a:r>
                <a:rPr lang="en-US" dirty="0" err="1">
                  <a:solidFill>
                    <a:srgbClr val="0000FF"/>
                  </a:solidFill>
                </a:rPr>
                <a:t>sinh</a:t>
              </a:r>
              <a:r>
                <a:rPr lang="en-US" dirty="0">
                  <a:solidFill>
                    <a:srgbClr val="0000FF"/>
                  </a:solidFill>
                </a:rPr>
                <a:t> </a:t>
              </a:r>
              <a:r>
                <a:rPr lang="en-US" dirty="0" err="1">
                  <a:solidFill>
                    <a:srgbClr val="0000FF"/>
                  </a:solidFill>
                </a:rPr>
                <a:t>tặng</a:t>
              </a:r>
              <a:r>
                <a:rPr lang="en-US" dirty="0">
                  <a:solidFill>
                    <a:srgbClr val="0000FF"/>
                  </a:solidFill>
                </a:rPr>
                <a:t> </a:t>
              </a:r>
              <a:r>
                <a:rPr lang="en-US" dirty="0" err="1">
                  <a:solidFill>
                    <a:srgbClr val="0000FF"/>
                  </a:solidFill>
                </a:rPr>
                <a:t>hoa</a:t>
              </a:r>
              <a:r>
                <a:rPr lang="en-US" dirty="0">
                  <a:solidFill>
                    <a:srgbClr val="0000FF"/>
                  </a:solidFill>
                </a:rPr>
                <a:t> </a:t>
              </a:r>
              <a:r>
                <a:rPr lang="en-US" dirty="0" err="1">
                  <a:solidFill>
                    <a:srgbClr val="0000FF"/>
                  </a:solidFill>
                </a:rPr>
                <a:t>cho</a:t>
              </a:r>
              <a:r>
                <a:rPr lang="en-US" dirty="0">
                  <a:solidFill>
                    <a:srgbClr val="0000FF"/>
                  </a:solidFill>
                </a:rPr>
                <a:t> </a:t>
              </a:r>
              <a:r>
                <a:rPr lang="en-US" dirty="0" err="1">
                  <a:solidFill>
                    <a:srgbClr val="0000FF"/>
                  </a:solidFill>
                </a:rPr>
                <a:t>cô</a:t>
              </a:r>
              <a:r>
                <a:rPr lang="en-US" dirty="0">
                  <a:solidFill>
                    <a:srgbClr val="0000FF"/>
                  </a:solidFill>
                </a:rPr>
                <a:t> </a:t>
              </a:r>
              <a:r>
                <a:rPr lang="en-US" dirty="0" err="1">
                  <a:solidFill>
                    <a:srgbClr val="0000FF"/>
                  </a:solidFill>
                </a:rPr>
                <a:t>nhân</a:t>
              </a:r>
              <a:r>
                <a:rPr lang="en-US" dirty="0">
                  <a:solidFill>
                    <a:srgbClr val="0000FF"/>
                  </a:solidFill>
                </a:rPr>
                <a:t> </a:t>
              </a:r>
              <a:r>
                <a:rPr lang="en-US" dirty="0" err="1">
                  <a:solidFill>
                    <a:srgbClr val="0000FF"/>
                  </a:solidFill>
                </a:rPr>
                <a:t>ngày</a:t>
              </a:r>
              <a:r>
                <a:rPr lang="en-US" dirty="0">
                  <a:solidFill>
                    <a:srgbClr val="0000FF"/>
                  </a:solidFill>
                </a:rPr>
                <a:t> </a:t>
              </a:r>
              <a:r>
                <a:rPr lang="en-US" dirty="0" err="1">
                  <a:solidFill>
                    <a:srgbClr val="0000FF"/>
                  </a:solidFill>
                </a:rPr>
                <a:t>Nhà</a:t>
              </a:r>
              <a:r>
                <a:rPr lang="en-US" dirty="0">
                  <a:solidFill>
                    <a:srgbClr val="0000FF"/>
                  </a:solidFill>
                </a:rPr>
                <a:t> </a:t>
              </a:r>
              <a:r>
                <a:rPr lang="en-US" dirty="0" err="1">
                  <a:solidFill>
                    <a:srgbClr val="0000FF"/>
                  </a:solidFill>
                </a:rPr>
                <a:t>giáo</a:t>
              </a:r>
              <a:r>
                <a:rPr lang="en-US" dirty="0">
                  <a:solidFill>
                    <a:srgbClr val="0000FF"/>
                  </a:solidFill>
                </a:rPr>
                <a:t> </a:t>
              </a:r>
              <a:r>
                <a:rPr lang="en-US" dirty="0" err="1">
                  <a:solidFill>
                    <a:srgbClr val="0000FF"/>
                  </a:solidFill>
                </a:rPr>
                <a:t>Việt</a:t>
              </a:r>
              <a:r>
                <a:rPr lang="en-US" dirty="0">
                  <a:solidFill>
                    <a:srgbClr val="0000FF"/>
                  </a:solidFill>
                </a:rPr>
                <a:t> Nam 20/11.</a:t>
              </a:r>
            </a:p>
          </p:txBody>
        </p:sp>
      </p:grpSp>
      <p:grpSp>
        <p:nvGrpSpPr>
          <p:cNvPr id="5" name="Group 18"/>
          <p:cNvGrpSpPr>
            <a:grpSpLocks/>
          </p:cNvGrpSpPr>
          <p:nvPr/>
        </p:nvGrpSpPr>
        <p:grpSpPr bwMode="auto">
          <a:xfrm>
            <a:off x="685800" y="1676400"/>
            <a:ext cx="7924800" cy="4876800"/>
            <a:chOff x="152400" y="3524250"/>
            <a:chExt cx="4191000" cy="3181350"/>
          </a:xfrm>
        </p:grpSpPr>
        <p:pic>
          <p:nvPicPr>
            <p:cNvPr id="13323" name="Picture 4" descr="20000101_074941"/>
            <p:cNvPicPr>
              <a:picLocks noChangeAspect="1" noChangeArrowheads="1"/>
            </p:cNvPicPr>
            <p:nvPr/>
          </p:nvPicPr>
          <p:blipFill>
            <a:blip r:embed="rId7"/>
            <a:srcRect/>
            <a:stretch>
              <a:fillRect/>
            </a:stretch>
          </p:blipFill>
          <p:spPr bwMode="auto">
            <a:xfrm>
              <a:off x="152400" y="3524250"/>
              <a:ext cx="4191000" cy="3105150"/>
            </a:xfrm>
            <a:prstGeom prst="rect">
              <a:avLst/>
            </a:prstGeom>
            <a:noFill/>
            <a:ln w="9525">
              <a:noFill/>
              <a:miter lim="800000"/>
              <a:headEnd/>
              <a:tailEnd/>
            </a:ln>
          </p:spPr>
        </p:pic>
        <p:sp>
          <p:nvSpPr>
            <p:cNvPr id="21" name="Rounded Rectangle 20"/>
            <p:cNvSpPr/>
            <p:nvPr/>
          </p:nvSpPr>
          <p:spPr bwMode="auto">
            <a:xfrm>
              <a:off x="228799" y="6172269"/>
              <a:ext cx="4114601" cy="5333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err="1">
                  <a:solidFill>
                    <a:srgbClr val="C00000"/>
                  </a:solidFill>
                </a:rPr>
                <a:t>Học</a:t>
              </a:r>
              <a:r>
                <a:rPr lang="en-US" dirty="0">
                  <a:solidFill>
                    <a:srgbClr val="C00000"/>
                  </a:solidFill>
                </a:rPr>
                <a:t> </a:t>
              </a:r>
              <a:r>
                <a:rPr lang="en-US" dirty="0" err="1">
                  <a:solidFill>
                    <a:srgbClr val="C00000"/>
                  </a:solidFill>
                </a:rPr>
                <a:t>sinh</a:t>
              </a:r>
              <a:r>
                <a:rPr lang="en-US" dirty="0">
                  <a:solidFill>
                    <a:srgbClr val="C00000"/>
                  </a:solidFill>
                </a:rPr>
                <a:t> </a:t>
              </a:r>
              <a:r>
                <a:rPr lang="en-US" dirty="0" err="1">
                  <a:solidFill>
                    <a:srgbClr val="C00000"/>
                  </a:solidFill>
                </a:rPr>
                <a:t>trang</a:t>
              </a:r>
              <a:r>
                <a:rPr lang="en-US" dirty="0">
                  <a:solidFill>
                    <a:srgbClr val="C00000"/>
                  </a:solidFill>
                </a:rPr>
                <a:t> </a:t>
              </a:r>
              <a:r>
                <a:rPr lang="en-US" dirty="0" err="1">
                  <a:solidFill>
                    <a:srgbClr val="C00000"/>
                  </a:solidFill>
                </a:rPr>
                <a:t>trí</a:t>
              </a:r>
              <a:r>
                <a:rPr lang="en-US" dirty="0">
                  <a:solidFill>
                    <a:srgbClr val="C00000"/>
                  </a:solidFill>
                </a:rPr>
                <a:t> </a:t>
              </a:r>
              <a:r>
                <a:rPr lang="en-US" dirty="0" err="1">
                  <a:solidFill>
                    <a:srgbClr val="C00000"/>
                  </a:solidFill>
                </a:rPr>
                <a:t>lớp</a:t>
              </a:r>
              <a:r>
                <a:rPr lang="en-US" dirty="0">
                  <a:solidFill>
                    <a:srgbClr val="C00000"/>
                  </a:solidFill>
                </a:rPr>
                <a:t> </a:t>
              </a:r>
              <a:r>
                <a:rPr lang="en-US" dirty="0" err="1">
                  <a:solidFill>
                    <a:srgbClr val="C00000"/>
                  </a:solidFill>
                </a:rPr>
                <a:t>chúc</a:t>
              </a:r>
              <a:r>
                <a:rPr lang="en-US" dirty="0">
                  <a:solidFill>
                    <a:srgbClr val="C00000"/>
                  </a:solidFill>
                </a:rPr>
                <a:t> </a:t>
              </a:r>
              <a:r>
                <a:rPr lang="en-US" dirty="0" err="1">
                  <a:solidFill>
                    <a:srgbClr val="C00000"/>
                  </a:solidFill>
                </a:rPr>
                <a:t>mừng</a:t>
              </a:r>
              <a:r>
                <a:rPr lang="en-US" dirty="0">
                  <a:solidFill>
                    <a:srgbClr val="C00000"/>
                  </a:solidFill>
                </a:rPr>
                <a:t> </a:t>
              </a:r>
              <a:r>
                <a:rPr lang="en-US" dirty="0" err="1">
                  <a:solidFill>
                    <a:srgbClr val="C00000"/>
                  </a:solidFill>
                </a:rPr>
                <a:t>giáo</a:t>
              </a:r>
              <a:r>
                <a:rPr lang="en-US" dirty="0">
                  <a:solidFill>
                    <a:srgbClr val="C00000"/>
                  </a:solidFill>
                </a:rPr>
                <a:t> </a:t>
              </a:r>
              <a:r>
                <a:rPr lang="en-US" dirty="0" err="1">
                  <a:solidFill>
                    <a:srgbClr val="C00000"/>
                  </a:solidFill>
                </a:rPr>
                <a:t>viên</a:t>
              </a:r>
              <a:r>
                <a:rPr lang="en-US" dirty="0">
                  <a:solidFill>
                    <a:srgbClr val="C00000"/>
                  </a:solidFill>
                </a:rPr>
                <a:t> </a:t>
              </a:r>
              <a:r>
                <a:rPr lang="en-US" dirty="0" err="1">
                  <a:solidFill>
                    <a:srgbClr val="C00000"/>
                  </a:solidFill>
                </a:rPr>
                <a:t>nhân</a:t>
              </a:r>
              <a:r>
                <a:rPr lang="en-US" dirty="0">
                  <a:solidFill>
                    <a:srgbClr val="C00000"/>
                  </a:solidFill>
                </a:rPr>
                <a:t> </a:t>
              </a:r>
              <a:r>
                <a:rPr lang="en-US" dirty="0" err="1">
                  <a:solidFill>
                    <a:srgbClr val="C00000"/>
                  </a:solidFill>
                </a:rPr>
                <a:t>ngày</a:t>
              </a:r>
              <a:r>
                <a:rPr lang="en-US" dirty="0">
                  <a:solidFill>
                    <a:srgbClr val="C00000"/>
                  </a:solidFill>
                </a:rPr>
                <a:t> 20/11.</a:t>
              </a:r>
            </a:p>
          </p:txBody>
        </p:sp>
      </p:grpSp>
      <p:grpSp>
        <p:nvGrpSpPr>
          <p:cNvPr id="6" name="Group 24"/>
          <p:cNvGrpSpPr>
            <a:grpSpLocks/>
          </p:cNvGrpSpPr>
          <p:nvPr/>
        </p:nvGrpSpPr>
        <p:grpSpPr bwMode="auto">
          <a:xfrm>
            <a:off x="1295400" y="1676400"/>
            <a:ext cx="6629400" cy="4953000"/>
            <a:chOff x="1295400" y="1676400"/>
            <a:chExt cx="6629400" cy="4953000"/>
          </a:xfrm>
        </p:grpSpPr>
        <p:pic>
          <p:nvPicPr>
            <p:cNvPr id="13321" name="Picture 2" descr="Kết quả hình ảnh cho Về tham lai thay co xua"/>
            <p:cNvPicPr>
              <a:picLocks noChangeAspect="1" noChangeArrowheads="1"/>
            </p:cNvPicPr>
            <p:nvPr/>
          </p:nvPicPr>
          <p:blipFill>
            <a:blip r:embed="rId8"/>
            <a:srcRect/>
            <a:stretch>
              <a:fillRect/>
            </a:stretch>
          </p:blipFill>
          <p:spPr bwMode="auto">
            <a:xfrm>
              <a:off x="1295400" y="1676400"/>
              <a:ext cx="6629400" cy="4908586"/>
            </a:xfrm>
            <a:prstGeom prst="rect">
              <a:avLst/>
            </a:prstGeom>
            <a:noFill/>
            <a:ln w="9525">
              <a:noFill/>
              <a:miter lim="800000"/>
              <a:headEnd/>
              <a:tailEnd/>
            </a:ln>
          </p:spPr>
        </p:pic>
        <p:sp>
          <p:nvSpPr>
            <p:cNvPr id="24" name="Oval 23"/>
            <p:cNvSpPr/>
            <p:nvPr/>
          </p:nvSpPr>
          <p:spPr>
            <a:xfrm>
              <a:off x="2743200" y="5862638"/>
              <a:ext cx="3810000" cy="76676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err="1">
                  <a:solidFill>
                    <a:srgbClr val="FFC000"/>
                  </a:solidFill>
                </a:rPr>
                <a:t>Báo</a:t>
              </a:r>
              <a:r>
                <a:rPr lang="en-US" sz="2400" b="1" dirty="0">
                  <a:solidFill>
                    <a:srgbClr val="FFC000"/>
                  </a:solidFill>
                </a:rPr>
                <a:t> </a:t>
              </a:r>
              <a:r>
                <a:rPr lang="en-US" sz="2400" b="1" dirty="0" err="1">
                  <a:solidFill>
                    <a:srgbClr val="FFC000"/>
                  </a:solidFill>
                </a:rPr>
                <a:t>tường</a:t>
              </a:r>
              <a:r>
                <a:rPr lang="en-US" sz="2400" b="1" dirty="0">
                  <a:solidFill>
                    <a:srgbClr val="FFC000"/>
                  </a:solidFill>
                </a:rPr>
                <a:t> 20/11</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nodeType="afterEffect">
                                  <p:stCondLst>
                                    <p:cond delay="0"/>
                                  </p:stCondLst>
                                  <p:childTnLst>
                                    <p:set>
                                      <p:cBhvr>
                                        <p:cTn id="6" dur="1" fill="hold">
                                          <p:stCondLst>
                                            <p:cond delay="0"/>
                                          </p:stCondLst>
                                        </p:cTn>
                                        <p:tgtEl>
                                          <p:spTgt spid="14342"/>
                                        </p:tgtEl>
                                        <p:attrNameLst>
                                          <p:attrName>style.visibility</p:attrName>
                                        </p:attrNameLst>
                                      </p:cBhvr>
                                      <p:to>
                                        <p:strVal val="visible"/>
                                      </p:to>
                                    </p:set>
                                    <p:animEffect transition="in" filter="wipe(down)">
                                      <p:cBhvr>
                                        <p:cTn id="7" dur="580">
                                          <p:stCondLst>
                                            <p:cond delay="0"/>
                                          </p:stCondLst>
                                        </p:cTn>
                                        <p:tgtEl>
                                          <p:spTgt spid="14342"/>
                                        </p:tgtEl>
                                      </p:cBhvr>
                                    </p:animEffect>
                                    <p:anim calcmode="lin" valueType="num">
                                      <p:cBhvr>
                                        <p:cTn id="8" dur="1822" tmFilter="0,0; 0.14,0.36; 0.43,0.73; 0.71,0.91; 1.0,1.0">
                                          <p:stCondLst>
                                            <p:cond delay="0"/>
                                          </p:stCondLst>
                                        </p:cTn>
                                        <p:tgtEl>
                                          <p:spTgt spid="1434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434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434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434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4342"/>
                                        </p:tgtEl>
                                        <p:attrNameLst>
                                          <p:attrName>ppt_y</p:attrName>
                                        </p:attrNameLst>
                                      </p:cBhvr>
                                      <p:tavLst>
                                        <p:tav tm="0" fmla="#ppt_y-sin(pi*$)/81">
                                          <p:val>
                                            <p:fltVal val="0"/>
                                          </p:val>
                                        </p:tav>
                                        <p:tav tm="100000">
                                          <p:val>
                                            <p:fltVal val="1"/>
                                          </p:val>
                                        </p:tav>
                                      </p:tavLst>
                                    </p:anim>
                                    <p:animScale>
                                      <p:cBhvr>
                                        <p:cTn id="13" dur="26">
                                          <p:stCondLst>
                                            <p:cond delay="650"/>
                                          </p:stCondLst>
                                        </p:cTn>
                                        <p:tgtEl>
                                          <p:spTgt spid="14342"/>
                                        </p:tgtEl>
                                      </p:cBhvr>
                                      <p:to x="100000" y="60000"/>
                                    </p:animScale>
                                    <p:animScale>
                                      <p:cBhvr>
                                        <p:cTn id="14" dur="166" decel="50000">
                                          <p:stCondLst>
                                            <p:cond delay="676"/>
                                          </p:stCondLst>
                                        </p:cTn>
                                        <p:tgtEl>
                                          <p:spTgt spid="14342"/>
                                        </p:tgtEl>
                                      </p:cBhvr>
                                      <p:to x="100000" y="100000"/>
                                    </p:animScale>
                                    <p:animScale>
                                      <p:cBhvr>
                                        <p:cTn id="15" dur="26">
                                          <p:stCondLst>
                                            <p:cond delay="1312"/>
                                          </p:stCondLst>
                                        </p:cTn>
                                        <p:tgtEl>
                                          <p:spTgt spid="14342"/>
                                        </p:tgtEl>
                                      </p:cBhvr>
                                      <p:to x="100000" y="80000"/>
                                    </p:animScale>
                                    <p:animScale>
                                      <p:cBhvr>
                                        <p:cTn id="16" dur="166" decel="50000">
                                          <p:stCondLst>
                                            <p:cond delay="1338"/>
                                          </p:stCondLst>
                                        </p:cTn>
                                        <p:tgtEl>
                                          <p:spTgt spid="14342"/>
                                        </p:tgtEl>
                                      </p:cBhvr>
                                      <p:to x="100000" y="100000"/>
                                    </p:animScale>
                                    <p:animScale>
                                      <p:cBhvr>
                                        <p:cTn id="17" dur="26">
                                          <p:stCondLst>
                                            <p:cond delay="1642"/>
                                          </p:stCondLst>
                                        </p:cTn>
                                        <p:tgtEl>
                                          <p:spTgt spid="14342"/>
                                        </p:tgtEl>
                                      </p:cBhvr>
                                      <p:to x="100000" y="90000"/>
                                    </p:animScale>
                                    <p:animScale>
                                      <p:cBhvr>
                                        <p:cTn id="18" dur="166" decel="50000">
                                          <p:stCondLst>
                                            <p:cond delay="1668"/>
                                          </p:stCondLst>
                                        </p:cTn>
                                        <p:tgtEl>
                                          <p:spTgt spid="14342"/>
                                        </p:tgtEl>
                                      </p:cBhvr>
                                      <p:to x="100000" y="100000"/>
                                    </p:animScale>
                                    <p:animScale>
                                      <p:cBhvr>
                                        <p:cTn id="19" dur="26">
                                          <p:stCondLst>
                                            <p:cond delay="1808"/>
                                          </p:stCondLst>
                                        </p:cTn>
                                        <p:tgtEl>
                                          <p:spTgt spid="14342"/>
                                        </p:tgtEl>
                                      </p:cBhvr>
                                      <p:to x="100000" y="95000"/>
                                    </p:animScale>
                                    <p:animScale>
                                      <p:cBhvr>
                                        <p:cTn id="20" dur="166" decel="50000">
                                          <p:stCondLst>
                                            <p:cond delay="1834"/>
                                          </p:stCondLst>
                                        </p:cTn>
                                        <p:tgtEl>
                                          <p:spTgt spid="14342"/>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xit" presetSubtype="10" fill="hold" nodeType="clickEffect">
                                  <p:stCondLst>
                                    <p:cond delay="0"/>
                                  </p:stCondLst>
                                  <p:childTnLst>
                                    <p:animEffect transition="out" filter="blinds(horizontal)">
                                      <p:cBhvr>
                                        <p:cTn id="24" dur="500"/>
                                        <p:tgtEl>
                                          <p:spTgt spid="14342"/>
                                        </p:tgtEl>
                                      </p:cBhvr>
                                    </p:animEffect>
                                    <p:set>
                                      <p:cBhvr>
                                        <p:cTn id="25" dur="1" fill="hold">
                                          <p:stCondLst>
                                            <p:cond delay="499"/>
                                          </p:stCondLst>
                                        </p:cTn>
                                        <p:tgtEl>
                                          <p:spTgt spid="14342"/>
                                        </p:tgtEl>
                                        <p:attrNameLst>
                                          <p:attrName>style.visibility</p:attrName>
                                        </p:attrNameLst>
                                      </p:cBhvr>
                                      <p:to>
                                        <p:strVal val="hidden"/>
                                      </p:to>
                                    </p:set>
                                  </p:childTnLst>
                                </p:cTn>
                              </p:par>
                            </p:childTnLst>
                          </p:cTn>
                        </p:par>
                        <p:par>
                          <p:cTn id="26" fill="hold" nodeType="afterGroup">
                            <p:stCondLst>
                              <p:cond delay="500"/>
                            </p:stCondLst>
                            <p:childTnLst>
                              <p:par>
                                <p:cTn id="27" presetID="8" presetClass="entr" presetSubtype="16" fill="hold"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diamond(in)">
                                      <p:cBhvr>
                                        <p:cTn id="29" dur="2000"/>
                                        <p:tgtEl>
                                          <p:spTgt spid="2"/>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3" presetClass="exit" presetSubtype="10" fill="hold" nodeType="clickEffect">
                                  <p:stCondLst>
                                    <p:cond delay="0"/>
                                  </p:stCondLst>
                                  <p:childTnLst>
                                    <p:animEffect transition="out" filter="blinds(horizontal)">
                                      <p:cBhvr>
                                        <p:cTn id="33" dur="500"/>
                                        <p:tgtEl>
                                          <p:spTgt spid="2"/>
                                        </p:tgtEl>
                                      </p:cBhvr>
                                    </p:animEffect>
                                    <p:set>
                                      <p:cBhvr>
                                        <p:cTn id="34" dur="1" fill="hold">
                                          <p:stCondLst>
                                            <p:cond delay="499"/>
                                          </p:stCondLst>
                                        </p:cTn>
                                        <p:tgtEl>
                                          <p:spTgt spid="2"/>
                                        </p:tgtEl>
                                        <p:attrNameLst>
                                          <p:attrName>style.visibility</p:attrName>
                                        </p:attrNameLst>
                                      </p:cBhvr>
                                      <p:to>
                                        <p:strVal val="hidden"/>
                                      </p:to>
                                    </p:set>
                                  </p:childTnLst>
                                </p:cTn>
                              </p:par>
                            </p:childTnLst>
                          </p:cTn>
                        </p:par>
                        <p:par>
                          <p:cTn id="35" fill="hold" nodeType="afterGroup">
                            <p:stCondLst>
                              <p:cond delay="500"/>
                            </p:stCondLst>
                            <p:childTnLst>
                              <p:par>
                                <p:cTn id="36" presetID="3" presetClass="entr" presetSubtype="10" fill="hold" nodeType="after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blinds(horizontal)">
                                      <p:cBhvr>
                                        <p:cTn id="38" dur="500"/>
                                        <p:tgtEl>
                                          <p:spTgt spid="3"/>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4" presetClass="exit" presetSubtype="16" fill="hold" nodeType="clickEffect">
                                  <p:stCondLst>
                                    <p:cond delay="0"/>
                                  </p:stCondLst>
                                  <p:childTnLst>
                                    <p:animEffect transition="out" filter="box(in)">
                                      <p:cBhvr>
                                        <p:cTn id="42" dur="500"/>
                                        <p:tgtEl>
                                          <p:spTgt spid="3"/>
                                        </p:tgtEl>
                                      </p:cBhvr>
                                    </p:animEffect>
                                    <p:set>
                                      <p:cBhvr>
                                        <p:cTn id="43" dur="1" fill="hold">
                                          <p:stCondLst>
                                            <p:cond delay="499"/>
                                          </p:stCondLst>
                                        </p:cTn>
                                        <p:tgtEl>
                                          <p:spTgt spid="3"/>
                                        </p:tgtEl>
                                        <p:attrNameLst>
                                          <p:attrName>style.visibility</p:attrName>
                                        </p:attrNameLst>
                                      </p:cBhvr>
                                      <p:to>
                                        <p:strVal val="hidden"/>
                                      </p:to>
                                    </p:set>
                                  </p:childTnLst>
                                </p:cTn>
                              </p:par>
                            </p:childTnLst>
                          </p:cTn>
                        </p:par>
                        <p:par>
                          <p:cTn id="44" fill="hold" nodeType="afterGroup">
                            <p:stCondLst>
                              <p:cond delay="500"/>
                            </p:stCondLst>
                            <p:childTnLst>
                              <p:par>
                                <p:cTn id="45" presetID="3" presetClass="entr" presetSubtype="10" fill="hold" nodeType="after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blinds(horizontal)">
                                      <p:cBhvr>
                                        <p:cTn id="47" dur="500"/>
                                        <p:tgtEl>
                                          <p:spTgt spid="5"/>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xit" presetSubtype="10" fill="hold" nodeType="clickEffect">
                                  <p:stCondLst>
                                    <p:cond delay="0"/>
                                  </p:stCondLst>
                                  <p:childTnLst>
                                    <p:animEffect transition="out" filter="blinds(horizontal)">
                                      <p:cBhvr>
                                        <p:cTn id="51" dur="500"/>
                                        <p:tgtEl>
                                          <p:spTgt spid="5"/>
                                        </p:tgtEl>
                                      </p:cBhvr>
                                    </p:animEffect>
                                    <p:set>
                                      <p:cBhvr>
                                        <p:cTn id="52" dur="1" fill="hold">
                                          <p:stCondLst>
                                            <p:cond delay="499"/>
                                          </p:stCondLst>
                                        </p:cTn>
                                        <p:tgtEl>
                                          <p:spTgt spid="5"/>
                                        </p:tgtEl>
                                        <p:attrNameLst>
                                          <p:attrName>style.visibility</p:attrName>
                                        </p:attrNameLst>
                                      </p:cBhvr>
                                      <p:to>
                                        <p:strVal val="hidden"/>
                                      </p:to>
                                    </p:set>
                                  </p:childTnLst>
                                </p:cTn>
                              </p:par>
                            </p:childTnLst>
                          </p:cTn>
                        </p:par>
                        <p:par>
                          <p:cTn id="53" fill="hold" nodeType="afterGroup">
                            <p:stCondLst>
                              <p:cond delay="500"/>
                            </p:stCondLst>
                            <p:childTnLst>
                              <p:par>
                                <p:cTn id="54" presetID="26" presetClass="entr" presetSubtype="0" fill="hold" nodeType="after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wipe(down)">
                                      <p:cBhvr>
                                        <p:cTn id="56" dur="580">
                                          <p:stCondLst>
                                            <p:cond delay="0"/>
                                          </p:stCondLst>
                                        </p:cTn>
                                        <p:tgtEl>
                                          <p:spTgt spid="4"/>
                                        </p:tgtEl>
                                      </p:cBhvr>
                                    </p:animEffect>
                                    <p:anim calcmode="lin" valueType="num">
                                      <p:cBhvr>
                                        <p:cTn id="57"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58"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59"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60"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61"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62" dur="26">
                                          <p:stCondLst>
                                            <p:cond delay="650"/>
                                          </p:stCondLst>
                                        </p:cTn>
                                        <p:tgtEl>
                                          <p:spTgt spid="4"/>
                                        </p:tgtEl>
                                      </p:cBhvr>
                                      <p:to x="100000" y="60000"/>
                                    </p:animScale>
                                    <p:animScale>
                                      <p:cBhvr>
                                        <p:cTn id="63" dur="166" decel="50000">
                                          <p:stCondLst>
                                            <p:cond delay="676"/>
                                          </p:stCondLst>
                                        </p:cTn>
                                        <p:tgtEl>
                                          <p:spTgt spid="4"/>
                                        </p:tgtEl>
                                      </p:cBhvr>
                                      <p:to x="100000" y="100000"/>
                                    </p:animScale>
                                    <p:animScale>
                                      <p:cBhvr>
                                        <p:cTn id="64" dur="26">
                                          <p:stCondLst>
                                            <p:cond delay="1312"/>
                                          </p:stCondLst>
                                        </p:cTn>
                                        <p:tgtEl>
                                          <p:spTgt spid="4"/>
                                        </p:tgtEl>
                                      </p:cBhvr>
                                      <p:to x="100000" y="80000"/>
                                    </p:animScale>
                                    <p:animScale>
                                      <p:cBhvr>
                                        <p:cTn id="65" dur="166" decel="50000">
                                          <p:stCondLst>
                                            <p:cond delay="1338"/>
                                          </p:stCondLst>
                                        </p:cTn>
                                        <p:tgtEl>
                                          <p:spTgt spid="4"/>
                                        </p:tgtEl>
                                      </p:cBhvr>
                                      <p:to x="100000" y="100000"/>
                                    </p:animScale>
                                    <p:animScale>
                                      <p:cBhvr>
                                        <p:cTn id="66" dur="26">
                                          <p:stCondLst>
                                            <p:cond delay="1642"/>
                                          </p:stCondLst>
                                        </p:cTn>
                                        <p:tgtEl>
                                          <p:spTgt spid="4"/>
                                        </p:tgtEl>
                                      </p:cBhvr>
                                      <p:to x="100000" y="90000"/>
                                    </p:animScale>
                                    <p:animScale>
                                      <p:cBhvr>
                                        <p:cTn id="67" dur="166" decel="50000">
                                          <p:stCondLst>
                                            <p:cond delay="1668"/>
                                          </p:stCondLst>
                                        </p:cTn>
                                        <p:tgtEl>
                                          <p:spTgt spid="4"/>
                                        </p:tgtEl>
                                      </p:cBhvr>
                                      <p:to x="100000" y="100000"/>
                                    </p:animScale>
                                    <p:animScale>
                                      <p:cBhvr>
                                        <p:cTn id="68" dur="26">
                                          <p:stCondLst>
                                            <p:cond delay="1808"/>
                                          </p:stCondLst>
                                        </p:cTn>
                                        <p:tgtEl>
                                          <p:spTgt spid="4"/>
                                        </p:tgtEl>
                                      </p:cBhvr>
                                      <p:to x="100000" y="95000"/>
                                    </p:animScale>
                                    <p:animScale>
                                      <p:cBhvr>
                                        <p:cTn id="69" dur="166" decel="50000">
                                          <p:stCondLst>
                                            <p:cond delay="1834"/>
                                          </p:stCondLst>
                                        </p:cTn>
                                        <p:tgtEl>
                                          <p:spTgt spid="4"/>
                                        </p:tgtEl>
                                      </p:cBhvr>
                                      <p:to x="100000" y="100000"/>
                                    </p:animScale>
                                  </p:childTnLst>
                                </p:cTn>
                              </p:par>
                            </p:childTnLst>
                          </p:cTn>
                        </p:par>
                      </p:childTnLst>
                    </p:cTn>
                  </p:par>
                  <p:par>
                    <p:cTn id="70" fill="hold" nodeType="clickPar">
                      <p:stCondLst>
                        <p:cond delay="indefinite"/>
                      </p:stCondLst>
                      <p:childTnLst>
                        <p:par>
                          <p:cTn id="71" fill="hold" nodeType="withGroup">
                            <p:stCondLst>
                              <p:cond delay="0"/>
                            </p:stCondLst>
                            <p:childTnLst>
                              <p:par>
                                <p:cTn id="72" presetID="3" presetClass="exit" presetSubtype="10" fill="hold" nodeType="clickEffect">
                                  <p:stCondLst>
                                    <p:cond delay="0"/>
                                  </p:stCondLst>
                                  <p:childTnLst>
                                    <p:animEffect transition="out" filter="blinds(horizontal)">
                                      <p:cBhvr>
                                        <p:cTn id="73" dur="500"/>
                                        <p:tgtEl>
                                          <p:spTgt spid="4"/>
                                        </p:tgtEl>
                                      </p:cBhvr>
                                    </p:animEffect>
                                    <p:set>
                                      <p:cBhvr>
                                        <p:cTn id="74" dur="1" fill="hold">
                                          <p:stCondLst>
                                            <p:cond delay="499"/>
                                          </p:stCondLst>
                                        </p:cTn>
                                        <p:tgtEl>
                                          <p:spTgt spid="4"/>
                                        </p:tgtEl>
                                        <p:attrNameLst>
                                          <p:attrName>style.visibility</p:attrName>
                                        </p:attrNameLst>
                                      </p:cBhvr>
                                      <p:to>
                                        <p:strVal val="hidden"/>
                                      </p:to>
                                    </p:set>
                                  </p:childTnLst>
                                </p:cTn>
                              </p:par>
                            </p:childTnLst>
                          </p:cTn>
                        </p:par>
                        <p:par>
                          <p:cTn id="75" fill="hold" nodeType="afterGroup">
                            <p:stCondLst>
                              <p:cond delay="500"/>
                            </p:stCondLst>
                            <p:childTnLst>
                              <p:par>
                                <p:cTn id="76" presetID="3" presetClass="entr" presetSubtype="10" fill="hold" nodeType="afterEffect">
                                  <p:stCondLst>
                                    <p:cond delay="0"/>
                                  </p:stCondLst>
                                  <p:childTnLst>
                                    <p:set>
                                      <p:cBhvr>
                                        <p:cTn id="77" dur="1" fill="hold">
                                          <p:stCondLst>
                                            <p:cond delay="0"/>
                                          </p:stCondLst>
                                        </p:cTn>
                                        <p:tgtEl>
                                          <p:spTgt spid="6"/>
                                        </p:tgtEl>
                                        <p:attrNameLst>
                                          <p:attrName>style.visibility</p:attrName>
                                        </p:attrNameLst>
                                      </p:cBhvr>
                                      <p:to>
                                        <p:strVal val="visible"/>
                                      </p:to>
                                    </p:set>
                                    <p:animEffect transition="in" filter="blinds(horizontal)">
                                      <p:cBhvr>
                                        <p:cTn id="78" dur="500"/>
                                        <p:tgtEl>
                                          <p:spTgt spid="6"/>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3" presetClass="exit" presetSubtype="10" fill="hold" nodeType="clickEffect">
                                  <p:stCondLst>
                                    <p:cond delay="0"/>
                                  </p:stCondLst>
                                  <p:childTnLst>
                                    <p:animEffect transition="out" filter="blinds(horizontal)">
                                      <p:cBhvr>
                                        <p:cTn id="82" dur="500"/>
                                        <p:tgtEl>
                                          <p:spTgt spid="6"/>
                                        </p:tgtEl>
                                      </p:cBhvr>
                                    </p:animEffect>
                                    <p:set>
                                      <p:cBhvr>
                                        <p:cTn id="83"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4" name="Text Box 8"/>
          <p:cNvSpPr txBox="1">
            <a:spLocks noChangeArrowheads="1"/>
          </p:cNvSpPr>
          <p:nvPr/>
        </p:nvSpPr>
        <p:spPr bwMode="auto">
          <a:xfrm>
            <a:off x="685800" y="1066800"/>
            <a:ext cx="8001000" cy="1200150"/>
          </a:xfrm>
          <a:prstGeom prst="rect">
            <a:avLst/>
          </a:prstGeom>
          <a:blipFill>
            <a:blip r:embed="rId2"/>
            <a:tile tx="0" ty="0" sx="100000" sy="100000" flip="none" algn="tl"/>
          </a:blipFill>
          <a:ln w="9525">
            <a:noFill/>
            <a:miter lim="800000"/>
            <a:headEnd/>
            <a:tailEnd/>
          </a:ln>
        </p:spPr>
        <p:txBody>
          <a:bodyPr>
            <a:spAutoFit/>
          </a:bodyPr>
          <a:lstStyle/>
          <a:p>
            <a:pPr>
              <a:spcBef>
                <a:spcPct val="50000"/>
              </a:spcBef>
              <a:defRPr/>
            </a:pPr>
            <a:r>
              <a:rPr lang="en-US" sz="3600" b="1" dirty="0" err="1">
                <a:solidFill>
                  <a:srgbClr val="C00000"/>
                </a:solidFill>
                <a:latin typeface="+mn-lt"/>
              </a:rPr>
              <a:t>Em</a:t>
            </a:r>
            <a:r>
              <a:rPr lang="en-US" sz="3600" b="1" dirty="0">
                <a:solidFill>
                  <a:srgbClr val="C00000"/>
                </a:solidFill>
                <a:latin typeface="+mn-lt"/>
              </a:rPr>
              <a:t> </a:t>
            </a:r>
            <a:r>
              <a:rPr lang="en-US" sz="3600" b="1" dirty="0" err="1">
                <a:solidFill>
                  <a:srgbClr val="C00000"/>
                </a:solidFill>
                <a:latin typeface="+mn-lt"/>
              </a:rPr>
              <a:t>hãy</a:t>
            </a:r>
            <a:r>
              <a:rPr lang="en-US" sz="3600" b="1" dirty="0">
                <a:solidFill>
                  <a:srgbClr val="C00000"/>
                </a:solidFill>
                <a:latin typeface="+mn-lt"/>
              </a:rPr>
              <a:t> </a:t>
            </a:r>
            <a:r>
              <a:rPr lang="en-US" sz="3600" b="1" dirty="0" err="1">
                <a:solidFill>
                  <a:srgbClr val="C00000"/>
                </a:solidFill>
                <a:latin typeface="+mn-lt"/>
              </a:rPr>
              <a:t>kể</a:t>
            </a:r>
            <a:r>
              <a:rPr lang="en-US" sz="3600" b="1" dirty="0">
                <a:solidFill>
                  <a:srgbClr val="C00000"/>
                </a:solidFill>
                <a:latin typeface="+mn-lt"/>
              </a:rPr>
              <a:t> </a:t>
            </a:r>
            <a:r>
              <a:rPr lang="en-US" sz="3600" b="1" dirty="0" err="1">
                <a:solidFill>
                  <a:srgbClr val="C00000"/>
                </a:solidFill>
                <a:latin typeface="+mn-lt"/>
              </a:rPr>
              <a:t>về</a:t>
            </a:r>
            <a:r>
              <a:rPr lang="en-US" sz="3600" b="1" dirty="0">
                <a:solidFill>
                  <a:srgbClr val="C00000"/>
                </a:solidFill>
                <a:latin typeface="+mn-lt"/>
              </a:rPr>
              <a:t> </a:t>
            </a:r>
            <a:r>
              <a:rPr lang="en-US" sz="3600" b="1" dirty="0" err="1">
                <a:solidFill>
                  <a:srgbClr val="C00000"/>
                </a:solidFill>
                <a:latin typeface="+mn-lt"/>
              </a:rPr>
              <a:t>kỉ</a:t>
            </a:r>
            <a:r>
              <a:rPr lang="en-US" sz="3600" b="1" dirty="0">
                <a:solidFill>
                  <a:srgbClr val="C00000"/>
                </a:solidFill>
                <a:latin typeface="+mn-lt"/>
              </a:rPr>
              <a:t> </a:t>
            </a:r>
            <a:r>
              <a:rPr lang="en-US" sz="3600" b="1" dirty="0" err="1">
                <a:solidFill>
                  <a:srgbClr val="C00000"/>
                </a:solidFill>
                <a:latin typeface="+mn-lt"/>
              </a:rPr>
              <a:t>niệm</a:t>
            </a:r>
            <a:r>
              <a:rPr lang="en-US" sz="3600" b="1" dirty="0">
                <a:solidFill>
                  <a:srgbClr val="C00000"/>
                </a:solidFill>
                <a:latin typeface="+mn-lt"/>
              </a:rPr>
              <a:t> </a:t>
            </a:r>
            <a:r>
              <a:rPr lang="en-US" sz="3600" b="1" dirty="0" err="1">
                <a:solidFill>
                  <a:srgbClr val="C00000"/>
                </a:solidFill>
                <a:latin typeface="+mn-lt"/>
              </a:rPr>
              <a:t>đáng</a:t>
            </a:r>
            <a:r>
              <a:rPr lang="en-US" sz="3600" b="1" dirty="0">
                <a:solidFill>
                  <a:srgbClr val="C00000"/>
                </a:solidFill>
                <a:latin typeface="+mn-lt"/>
              </a:rPr>
              <a:t> </a:t>
            </a:r>
            <a:r>
              <a:rPr lang="en-US" sz="3600" b="1" dirty="0" err="1">
                <a:solidFill>
                  <a:srgbClr val="C00000"/>
                </a:solidFill>
                <a:latin typeface="+mn-lt"/>
              </a:rPr>
              <a:t>nhớ</a:t>
            </a:r>
            <a:r>
              <a:rPr lang="en-US" sz="3600" b="1" dirty="0">
                <a:solidFill>
                  <a:srgbClr val="C00000"/>
                </a:solidFill>
                <a:latin typeface="+mn-lt"/>
              </a:rPr>
              <a:t> </a:t>
            </a:r>
            <a:r>
              <a:rPr lang="en-US" sz="3600" b="1" dirty="0" err="1">
                <a:solidFill>
                  <a:srgbClr val="C00000"/>
                </a:solidFill>
                <a:latin typeface="+mn-lt"/>
              </a:rPr>
              <a:t>nhất</a:t>
            </a:r>
            <a:r>
              <a:rPr lang="en-US" sz="3600" b="1" dirty="0">
                <a:solidFill>
                  <a:srgbClr val="C00000"/>
                </a:solidFill>
                <a:latin typeface="+mn-lt"/>
              </a:rPr>
              <a:t> </a:t>
            </a:r>
            <a:r>
              <a:rPr lang="en-US" sz="3600" b="1" dirty="0" err="1">
                <a:solidFill>
                  <a:srgbClr val="C00000"/>
                </a:solidFill>
                <a:latin typeface="+mn-lt"/>
              </a:rPr>
              <a:t>đối</a:t>
            </a:r>
            <a:r>
              <a:rPr lang="en-US" sz="3600" b="1" dirty="0">
                <a:solidFill>
                  <a:srgbClr val="C00000"/>
                </a:solidFill>
                <a:latin typeface="+mn-lt"/>
              </a:rPr>
              <a:t> </a:t>
            </a:r>
            <a:r>
              <a:rPr lang="en-US" sz="3600" b="1" dirty="0" err="1">
                <a:solidFill>
                  <a:srgbClr val="C00000"/>
                </a:solidFill>
                <a:latin typeface="+mn-lt"/>
              </a:rPr>
              <a:t>với</a:t>
            </a:r>
            <a:r>
              <a:rPr lang="en-US" sz="3600" b="1" dirty="0">
                <a:solidFill>
                  <a:srgbClr val="C00000"/>
                </a:solidFill>
                <a:latin typeface="+mn-lt"/>
              </a:rPr>
              <a:t> </a:t>
            </a:r>
            <a:r>
              <a:rPr lang="en-US" sz="3600" b="1" dirty="0" err="1">
                <a:solidFill>
                  <a:srgbClr val="C00000"/>
                </a:solidFill>
                <a:latin typeface="+mn-lt"/>
              </a:rPr>
              <a:t>thầy</a:t>
            </a:r>
            <a:r>
              <a:rPr lang="en-US" sz="3600" b="1" dirty="0">
                <a:solidFill>
                  <a:srgbClr val="C00000"/>
                </a:solidFill>
                <a:latin typeface="+mn-lt"/>
              </a:rPr>
              <a:t> </a:t>
            </a:r>
            <a:r>
              <a:rPr lang="en-US" sz="3600" b="1" dirty="0" err="1">
                <a:solidFill>
                  <a:srgbClr val="C00000"/>
                </a:solidFill>
                <a:latin typeface="+mn-lt"/>
              </a:rPr>
              <a:t>giáo</a:t>
            </a:r>
            <a:r>
              <a:rPr lang="en-US" sz="3600" b="1" dirty="0">
                <a:solidFill>
                  <a:srgbClr val="C00000"/>
                </a:solidFill>
                <a:latin typeface="+mn-lt"/>
              </a:rPr>
              <a:t>, </a:t>
            </a:r>
            <a:r>
              <a:rPr lang="en-US" sz="3600" b="1" dirty="0" err="1">
                <a:solidFill>
                  <a:srgbClr val="C00000"/>
                </a:solidFill>
                <a:latin typeface="+mn-lt"/>
              </a:rPr>
              <a:t>cô</a:t>
            </a:r>
            <a:r>
              <a:rPr lang="en-US" sz="3600" b="1" dirty="0">
                <a:solidFill>
                  <a:srgbClr val="C00000"/>
                </a:solidFill>
                <a:latin typeface="+mn-lt"/>
              </a:rPr>
              <a:t> </a:t>
            </a:r>
            <a:r>
              <a:rPr lang="en-US" sz="3600" b="1" dirty="0" err="1">
                <a:solidFill>
                  <a:srgbClr val="C00000"/>
                </a:solidFill>
                <a:latin typeface="+mn-lt"/>
              </a:rPr>
              <a:t>giáo</a:t>
            </a:r>
            <a:r>
              <a:rPr lang="en-US" sz="3600" b="1" dirty="0">
                <a:solidFill>
                  <a:srgbClr val="C00000"/>
                </a:solidFill>
                <a:latin typeface="+mn-lt"/>
              </a:rPr>
              <a:t>.</a:t>
            </a:r>
          </a:p>
        </p:txBody>
      </p:sp>
      <p:pic>
        <p:nvPicPr>
          <p:cNvPr id="6" name="Picture 10" descr="Thao luan nhon"/>
          <p:cNvPicPr>
            <a:picLocks noChangeAspect="1" noChangeArrowheads="1"/>
          </p:cNvPicPr>
          <p:nvPr/>
        </p:nvPicPr>
        <p:blipFill>
          <a:blip r:embed="rId3"/>
          <a:srcRect/>
          <a:stretch>
            <a:fillRect/>
          </a:stretch>
        </p:blipFill>
        <p:spPr bwMode="auto">
          <a:xfrm>
            <a:off x="1606550" y="2590800"/>
            <a:ext cx="4757738" cy="32766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19464"/>
                                        </p:tgtEl>
                                        <p:attrNameLst>
                                          <p:attrName>style.visibility</p:attrName>
                                        </p:attrNameLst>
                                      </p:cBhvr>
                                      <p:to>
                                        <p:strVal val="visible"/>
                                      </p:to>
                                    </p:set>
                                    <p:anim calcmode="lin" valueType="num">
                                      <p:cBhvr>
                                        <p:cTn id="7" dur="500" fill="hold"/>
                                        <p:tgtEl>
                                          <p:spTgt spid="19464"/>
                                        </p:tgtEl>
                                        <p:attrNameLst>
                                          <p:attrName>ppt_w</p:attrName>
                                        </p:attrNameLst>
                                      </p:cBhvr>
                                      <p:tavLst>
                                        <p:tav tm="0">
                                          <p:val>
                                            <p:fltVal val="0"/>
                                          </p:val>
                                        </p:tav>
                                        <p:tav tm="100000">
                                          <p:val>
                                            <p:strVal val="#ppt_w"/>
                                          </p:val>
                                        </p:tav>
                                      </p:tavLst>
                                    </p:anim>
                                    <p:anim calcmode="lin" valueType="num">
                                      <p:cBhvr>
                                        <p:cTn id="8" dur="500" fill="hold"/>
                                        <p:tgtEl>
                                          <p:spTgt spid="19464"/>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0" name="Text Box 10"/>
          <p:cNvSpPr txBox="1">
            <a:spLocks noChangeArrowheads="1"/>
          </p:cNvSpPr>
          <p:nvPr/>
        </p:nvSpPr>
        <p:spPr bwMode="auto">
          <a:xfrm>
            <a:off x="838200" y="1608138"/>
            <a:ext cx="8229600" cy="1200150"/>
          </a:xfrm>
          <a:prstGeom prst="rect">
            <a:avLst/>
          </a:prstGeom>
          <a:blipFill>
            <a:blip r:embed="rId2"/>
            <a:tile tx="0" ty="0" sx="100000" sy="100000" flip="none" algn="tl"/>
          </a:blipFill>
          <a:ln w="9525">
            <a:noFill/>
            <a:miter lim="800000"/>
            <a:headEnd/>
            <a:tailEnd/>
          </a:ln>
        </p:spPr>
        <p:txBody>
          <a:bodyPr>
            <a:spAutoFit/>
          </a:bodyPr>
          <a:lstStyle/>
          <a:p>
            <a:pPr algn="just">
              <a:spcBef>
                <a:spcPts val="0"/>
              </a:spcBef>
              <a:defRPr/>
            </a:pPr>
            <a:r>
              <a:rPr lang="en-US" sz="2400" b="1" i="1" dirty="0" err="1">
                <a:solidFill>
                  <a:srgbClr val="0000FF"/>
                </a:solidFill>
                <a:latin typeface="+mn-lt"/>
                <a:cs typeface="Times New Roman" pitchFamily="18" charset="0"/>
              </a:rPr>
              <a:t>Tình</a:t>
            </a:r>
            <a:r>
              <a:rPr lang="en-US" sz="2400" b="1" i="1" dirty="0">
                <a:solidFill>
                  <a:srgbClr val="0000FF"/>
                </a:solidFill>
                <a:latin typeface="+mn-lt"/>
                <a:cs typeface="Times New Roman" pitchFamily="18" charset="0"/>
              </a:rPr>
              <a:t> </a:t>
            </a:r>
            <a:r>
              <a:rPr lang="en-US" sz="2400" b="1" i="1" dirty="0" err="1">
                <a:solidFill>
                  <a:srgbClr val="0000FF"/>
                </a:solidFill>
                <a:latin typeface="+mn-lt"/>
                <a:cs typeface="Times New Roman" pitchFamily="18" charset="0"/>
              </a:rPr>
              <a:t>huống</a:t>
            </a:r>
            <a:r>
              <a:rPr lang="en-US" sz="2400" b="1" i="1" dirty="0">
                <a:solidFill>
                  <a:srgbClr val="0000FF"/>
                </a:solidFill>
                <a:latin typeface="+mn-lt"/>
                <a:cs typeface="Times New Roman" pitchFamily="18" charset="0"/>
              </a:rPr>
              <a:t> 1: </a:t>
            </a:r>
            <a:r>
              <a:rPr lang="en-US" sz="2400" b="1" i="1" dirty="0">
                <a:solidFill>
                  <a:srgbClr val="990000"/>
                </a:solidFill>
                <a:latin typeface="+mn-lt"/>
                <a:cs typeface="Times New Roman" pitchFamily="18" charset="0"/>
              </a:rPr>
              <a:t> </a:t>
            </a:r>
            <a:r>
              <a:rPr lang="en-US" sz="2400" dirty="0" err="1">
                <a:latin typeface="+mn-lt"/>
                <a:cs typeface="Times New Roman" pitchFamily="18" charset="0"/>
              </a:rPr>
              <a:t>Trên</a:t>
            </a:r>
            <a:r>
              <a:rPr lang="en-US" sz="2400" dirty="0">
                <a:latin typeface="+mn-lt"/>
                <a:cs typeface="Times New Roman" pitchFamily="18" charset="0"/>
              </a:rPr>
              <a:t> </a:t>
            </a:r>
            <a:r>
              <a:rPr lang="en-US" sz="2400" dirty="0" err="1">
                <a:latin typeface="+mn-lt"/>
                <a:cs typeface="Times New Roman" pitchFamily="18" charset="0"/>
              </a:rPr>
              <a:t>đường</a:t>
            </a:r>
            <a:r>
              <a:rPr lang="en-US" sz="2400" dirty="0">
                <a:latin typeface="+mn-lt"/>
                <a:cs typeface="Times New Roman" pitchFamily="18" charset="0"/>
              </a:rPr>
              <a:t> </a:t>
            </a:r>
            <a:r>
              <a:rPr lang="en-US" sz="2400" dirty="0" err="1">
                <a:latin typeface="+mn-lt"/>
                <a:cs typeface="Times New Roman" pitchFamily="18" charset="0"/>
              </a:rPr>
              <a:t>đi</a:t>
            </a:r>
            <a:r>
              <a:rPr lang="en-US" sz="2400" dirty="0">
                <a:latin typeface="+mn-lt"/>
                <a:cs typeface="Times New Roman" pitchFamily="18" charset="0"/>
              </a:rPr>
              <a:t> </a:t>
            </a:r>
            <a:r>
              <a:rPr lang="en-US" sz="2400" dirty="0" err="1">
                <a:latin typeface="+mn-lt"/>
                <a:cs typeface="Times New Roman" pitchFamily="18" charset="0"/>
              </a:rPr>
              <a:t>học</a:t>
            </a:r>
            <a:r>
              <a:rPr lang="en-US" sz="2400" dirty="0">
                <a:latin typeface="+mn-lt"/>
                <a:cs typeface="Times New Roman" pitchFamily="18" charset="0"/>
              </a:rPr>
              <a:t> </a:t>
            </a:r>
            <a:r>
              <a:rPr lang="en-US" sz="2400" dirty="0" err="1">
                <a:latin typeface="+mn-lt"/>
                <a:cs typeface="Times New Roman" pitchFamily="18" charset="0"/>
              </a:rPr>
              <a:t>về</a:t>
            </a:r>
            <a:r>
              <a:rPr lang="en-US" sz="2400" dirty="0">
                <a:latin typeface="+mn-lt"/>
                <a:cs typeface="Times New Roman" pitchFamily="18" charset="0"/>
              </a:rPr>
              <a:t>, </a:t>
            </a:r>
            <a:r>
              <a:rPr lang="en-US" sz="2400" dirty="0" err="1">
                <a:latin typeface="+mn-lt"/>
                <a:cs typeface="Times New Roman" pitchFamily="18" charset="0"/>
              </a:rPr>
              <a:t>các</a:t>
            </a:r>
            <a:r>
              <a:rPr lang="en-US" sz="2400" dirty="0">
                <a:latin typeface="+mn-lt"/>
                <a:cs typeface="Times New Roman" pitchFamily="18" charset="0"/>
              </a:rPr>
              <a:t> </a:t>
            </a:r>
            <a:r>
              <a:rPr lang="en-US" sz="2400" dirty="0" err="1">
                <a:latin typeface="+mn-lt"/>
                <a:cs typeface="Times New Roman" pitchFamily="18" charset="0"/>
              </a:rPr>
              <a:t>bạn</a:t>
            </a:r>
            <a:r>
              <a:rPr lang="en-US" sz="2400" dirty="0">
                <a:latin typeface="+mn-lt"/>
                <a:cs typeface="Times New Roman" pitchFamily="18" charset="0"/>
              </a:rPr>
              <a:t> </a:t>
            </a:r>
            <a:r>
              <a:rPr lang="en-US" sz="2400" dirty="0" err="1">
                <a:latin typeface="+mn-lt"/>
                <a:cs typeface="Times New Roman" pitchFamily="18" charset="0"/>
              </a:rPr>
              <a:t>gặp</a:t>
            </a:r>
            <a:r>
              <a:rPr lang="en-US" sz="2400" dirty="0">
                <a:latin typeface="+mn-lt"/>
                <a:cs typeface="Times New Roman" pitchFamily="18" charset="0"/>
              </a:rPr>
              <a:t> </a:t>
            </a:r>
            <a:r>
              <a:rPr lang="en-US" sz="2400" dirty="0" err="1">
                <a:latin typeface="+mn-lt"/>
                <a:cs typeface="Times New Roman" pitchFamily="18" charset="0"/>
              </a:rPr>
              <a:t>một</a:t>
            </a:r>
            <a:r>
              <a:rPr lang="en-US" sz="2400" dirty="0">
                <a:latin typeface="+mn-lt"/>
                <a:cs typeface="Times New Roman" pitchFamily="18" charset="0"/>
              </a:rPr>
              <a:t> </a:t>
            </a:r>
            <a:r>
              <a:rPr lang="en-US" sz="2400" dirty="0" err="1">
                <a:latin typeface="+mn-lt"/>
                <a:cs typeface="Times New Roman" pitchFamily="18" charset="0"/>
              </a:rPr>
              <a:t>cô</a:t>
            </a:r>
            <a:r>
              <a:rPr lang="en-US" sz="2400" dirty="0">
                <a:latin typeface="+mn-lt"/>
                <a:cs typeface="Times New Roman" pitchFamily="18" charset="0"/>
              </a:rPr>
              <a:t> </a:t>
            </a:r>
            <a:r>
              <a:rPr lang="en-US" sz="2400" dirty="0" err="1">
                <a:latin typeface="+mn-lt"/>
                <a:cs typeface="Times New Roman" pitchFamily="18" charset="0"/>
              </a:rPr>
              <a:t>giáo</a:t>
            </a:r>
            <a:r>
              <a:rPr lang="en-US" sz="2400" dirty="0">
                <a:latin typeface="+mn-lt"/>
                <a:cs typeface="Times New Roman" pitchFamily="18" charset="0"/>
              </a:rPr>
              <a:t> </a:t>
            </a:r>
            <a:r>
              <a:rPr lang="en-US" sz="2400" dirty="0" err="1">
                <a:latin typeface="+mn-lt"/>
                <a:cs typeface="Times New Roman" pitchFamily="18" charset="0"/>
              </a:rPr>
              <a:t>trong</a:t>
            </a:r>
            <a:r>
              <a:rPr lang="en-US" sz="2400" dirty="0">
                <a:latin typeface="+mn-lt"/>
                <a:cs typeface="Times New Roman" pitchFamily="18" charset="0"/>
              </a:rPr>
              <a:t> </a:t>
            </a:r>
            <a:r>
              <a:rPr lang="en-US" sz="2400" dirty="0" err="1">
                <a:latin typeface="+mn-lt"/>
                <a:cs typeface="Times New Roman" pitchFamily="18" charset="0"/>
              </a:rPr>
              <a:t>trường</a:t>
            </a:r>
            <a:r>
              <a:rPr lang="en-US" sz="2400" dirty="0">
                <a:latin typeface="+mn-lt"/>
                <a:cs typeface="Times New Roman" pitchFamily="18" charset="0"/>
              </a:rPr>
              <a:t> (</a:t>
            </a:r>
            <a:r>
              <a:rPr lang="en-US" sz="2400" dirty="0" err="1">
                <a:latin typeface="+mn-lt"/>
                <a:cs typeface="Times New Roman" pitchFamily="18" charset="0"/>
              </a:rPr>
              <a:t>nhưng</a:t>
            </a:r>
            <a:r>
              <a:rPr lang="en-US" sz="2400" dirty="0">
                <a:latin typeface="+mn-lt"/>
                <a:cs typeface="Times New Roman" pitchFamily="18" charset="0"/>
              </a:rPr>
              <a:t> </a:t>
            </a:r>
            <a:r>
              <a:rPr lang="en-US" sz="2400" dirty="0" err="1">
                <a:latin typeface="+mn-lt"/>
                <a:cs typeface="Times New Roman" pitchFamily="18" charset="0"/>
              </a:rPr>
              <a:t>không</a:t>
            </a:r>
            <a:r>
              <a:rPr lang="en-US" sz="2400" dirty="0">
                <a:latin typeface="+mn-lt"/>
                <a:cs typeface="Times New Roman" pitchFamily="18" charset="0"/>
              </a:rPr>
              <a:t> </a:t>
            </a:r>
            <a:r>
              <a:rPr lang="en-US" sz="2400" dirty="0" err="1">
                <a:latin typeface="+mn-lt"/>
                <a:cs typeface="Times New Roman" pitchFamily="18" charset="0"/>
              </a:rPr>
              <a:t>dạy</a:t>
            </a:r>
            <a:r>
              <a:rPr lang="en-US" sz="2400" dirty="0">
                <a:latin typeface="+mn-lt"/>
                <a:cs typeface="Times New Roman" pitchFamily="18" charset="0"/>
              </a:rPr>
              <a:t> </a:t>
            </a:r>
            <a:r>
              <a:rPr lang="en-US" sz="2400" dirty="0" err="1">
                <a:latin typeface="+mn-lt"/>
                <a:cs typeface="Times New Roman" pitchFamily="18" charset="0"/>
              </a:rPr>
              <a:t>các</a:t>
            </a:r>
            <a:r>
              <a:rPr lang="en-US" sz="2400" dirty="0">
                <a:latin typeface="+mn-lt"/>
                <a:cs typeface="Times New Roman" pitchFamily="18" charset="0"/>
              </a:rPr>
              <a:t> </a:t>
            </a:r>
            <a:r>
              <a:rPr lang="en-US" sz="2400" dirty="0" err="1">
                <a:latin typeface="+mn-lt"/>
                <a:cs typeface="Times New Roman" pitchFamily="18" charset="0"/>
              </a:rPr>
              <a:t>bạn</a:t>
            </a:r>
            <a:r>
              <a:rPr lang="en-US" sz="2400" dirty="0">
                <a:latin typeface="+mn-lt"/>
                <a:cs typeface="Times New Roman" pitchFamily="18" charset="0"/>
              </a:rPr>
              <a:t>), </a:t>
            </a:r>
            <a:r>
              <a:rPr lang="en-US" sz="2400" dirty="0" err="1">
                <a:latin typeface="+mn-lt"/>
                <a:cs typeface="Times New Roman" pitchFamily="18" charset="0"/>
              </a:rPr>
              <a:t>các</a:t>
            </a:r>
            <a:r>
              <a:rPr lang="en-US" sz="2400" dirty="0">
                <a:latin typeface="+mn-lt"/>
                <a:cs typeface="Times New Roman" pitchFamily="18" charset="0"/>
              </a:rPr>
              <a:t> </a:t>
            </a:r>
            <a:r>
              <a:rPr lang="en-US" sz="2400" dirty="0" err="1">
                <a:latin typeface="+mn-lt"/>
                <a:cs typeface="Times New Roman" pitchFamily="18" charset="0"/>
              </a:rPr>
              <a:t>bạn</a:t>
            </a:r>
            <a:r>
              <a:rPr lang="en-US" sz="2400" dirty="0">
                <a:latin typeface="+mn-lt"/>
                <a:cs typeface="Times New Roman" pitchFamily="18" charset="0"/>
              </a:rPr>
              <a:t> </a:t>
            </a:r>
            <a:r>
              <a:rPr lang="en-US" sz="2400" dirty="0" err="1">
                <a:latin typeface="+mn-lt"/>
                <a:cs typeface="Times New Roman" pitchFamily="18" charset="0"/>
              </a:rPr>
              <a:t>sẽ</a:t>
            </a:r>
            <a:r>
              <a:rPr lang="en-US" sz="2400" dirty="0">
                <a:latin typeface="+mn-lt"/>
                <a:cs typeface="Times New Roman" pitchFamily="18" charset="0"/>
              </a:rPr>
              <a:t> </a:t>
            </a:r>
            <a:r>
              <a:rPr lang="en-US" sz="2400" dirty="0" err="1">
                <a:latin typeface="+mn-lt"/>
                <a:cs typeface="Times New Roman" pitchFamily="18" charset="0"/>
              </a:rPr>
              <a:t>làm</a:t>
            </a:r>
            <a:r>
              <a:rPr lang="en-US" sz="2400" dirty="0">
                <a:latin typeface="+mn-lt"/>
                <a:cs typeface="Times New Roman" pitchFamily="18" charset="0"/>
              </a:rPr>
              <a:t> </a:t>
            </a:r>
            <a:r>
              <a:rPr lang="en-US" sz="2400" dirty="0" err="1">
                <a:latin typeface="+mn-lt"/>
                <a:cs typeface="Times New Roman" pitchFamily="18" charset="0"/>
              </a:rPr>
              <a:t>gì</a:t>
            </a:r>
            <a:r>
              <a:rPr lang="en-US" sz="2400" dirty="0">
                <a:latin typeface="+mn-lt"/>
                <a:cs typeface="Times New Roman" pitchFamily="18" charset="0"/>
              </a:rPr>
              <a:t>?</a:t>
            </a:r>
            <a:endParaRPr lang="en-US" sz="2400" b="1" i="1" dirty="0">
              <a:solidFill>
                <a:srgbClr val="990000"/>
              </a:solidFill>
              <a:latin typeface="+mn-lt"/>
              <a:cs typeface="Times New Roman" pitchFamily="18" charset="0"/>
            </a:endParaRPr>
          </a:p>
        </p:txBody>
      </p:sp>
      <p:sp>
        <p:nvSpPr>
          <p:cNvPr id="4" name="Text Box 10"/>
          <p:cNvSpPr txBox="1">
            <a:spLocks noChangeArrowheads="1"/>
          </p:cNvSpPr>
          <p:nvPr/>
        </p:nvSpPr>
        <p:spPr bwMode="auto">
          <a:xfrm>
            <a:off x="838200" y="3132138"/>
            <a:ext cx="8229600" cy="1938337"/>
          </a:xfrm>
          <a:prstGeom prst="rect">
            <a:avLst/>
          </a:prstGeom>
          <a:blipFill>
            <a:blip r:embed="rId3"/>
            <a:tile tx="0" ty="0" sx="100000" sy="100000" flip="none" algn="tl"/>
          </a:blipFill>
          <a:ln w="9525">
            <a:noFill/>
            <a:miter lim="800000"/>
            <a:headEnd/>
            <a:tailEnd/>
          </a:ln>
        </p:spPr>
        <p:txBody>
          <a:bodyPr>
            <a:spAutoFit/>
          </a:bodyPr>
          <a:lstStyle/>
          <a:p>
            <a:pPr algn="just">
              <a:spcBef>
                <a:spcPts val="0"/>
              </a:spcBef>
              <a:defRPr/>
            </a:pPr>
            <a:r>
              <a:rPr lang="en-US" sz="2400" b="1" i="1" dirty="0" err="1">
                <a:solidFill>
                  <a:srgbClr val="0000FF"/>
                </a:solidFill>
                <a:latin typeface="+mn-lt"/>
                <a:cs typeface="Times New Roman" pitchFamily="18" charset="0"/>
              </a:rPr>
              <a:t>Tình</a:t>
            </a:r>
            <a:r>
              <a:rPr lang="en-US" sz="2400" b="1" i="1" dirty="0">
                <a:solidFill>
                  <a:srgbClr val="0000FF"/>
                </a:solidFill>
                <a:latin typeface="+mn-lt"/>
                <a:cs typeface="Times New Roman" pitchFamily="18" charset="0"/>
              </a:rPr>
              <a:t> </a:t>
            </a:r>
            <a:r>
              <a:rPr lang="en-US" sz="2400" b="1" i="1" dirty="0" err="1">
                <a:solidFill>
                  <a:srgbClr val="0000FF"/>
                </a:solidFill>
                <a:latin typeface="+mn-lt"/>
                <a:cs typeface="Times New Roman" pitchFamily="18" charset="0"/>
              </a:rPr>
              <a:t>huống</a:t>
            </a:r>
            <a:r>
              <a:rPr lang="en-US" sz="2400" b="1" i="1" dirty="0">
                <a:solidFill>
                  <a:srgbClr val="0000FF"/>
                </a:solidFill>
                <a:latin typeface="+mn-lt"/>
                <a:cs typeface="Times New Roman" pitchFamily="18" charset="0"/>
              </a:rPr>
              <a:t> 2: </a:t>
            </a:r>
            <a:r>
              <a:rPr lang="en-US" sz="2400" b="1" i="1" dirty="0">
                <a:solidFill>
                  <a:srgbClr val="990000"/>
                </a:solidFill>
                <a:latin typeface="+mn-lt"/>
                <a:cs typeface="Times New Roman" pitchFamily="18" charset="0"/>
              </a:rPr>
              <a:t> </a:t>
            </a:r>
            <a:r>
              <a:rPr lang="en-US" sz="2400" dirty="0" err="1">
                <a:latin typeface="+mn-lt"/>
              </a:rPr>
              <a:t>Trên</a:t>
            </a:r>
            <a:r>
              <a:rPr lang="en-US" sz="2400" dirty="0">
                <a:latin typeface="+mn-lt"/>
              </a:rPr>
              <a:t> </a:t>
            </a:r>
            <a:r>
              <a:rPr lang="en-US" sz="2400" dirty="0" err="1">
                <a:latin typeface="+mn-lt"/>
              </a:rPr>
              <a:t>đường</a:t>
            </a:r>
            <a:r>
              <a:rPr lang="en-US" sz="2400" dirty="0">
                <a:latin typeface="+mn-lt"/>
              </a:rPr>
              <a:t> </a:t>
            </a:r>
            <a:r>
              <a:rPr lang="en-US" sz="2400" dirty="0" err="1">
                <a:latin typeface="+mn-lt"/>
              </a:rPr>
              <a:t>đi</a:t>
            </a:r>
            <a:r>
              <a:rPr lang="en-US" sz="2400" dirty="0">
                <a:latin typeface="+mn-lt"/>
              </a:rPr>
              <a:t> </a:t>
            </a:r>
            <a:r>
              <a:rPr lang="en-US" sz="2400" dirty="0" err="1">
                <a:latin typeface="+mn-lt"/>
              </a:rPr>
              <a:t>học</a:t>
            </a:r>
            <a:r>
              <a:rPr lang="en-US" sz="2400" dirty="0">
                <a:latin typeface="+mn-lt"/>
              </a:rPr>
              <a:t> </a:t>
            </a:r>
            <a:r>
              <a:rPr lang="en-US" sz="2400" dirty="0" err="1">
                <a:latin typeface="+mn-lt"/>
              </a:rPr>
              <a:t>về</a:t>
            </a:r>
            <a:r>
              <a:rPr lang="en-US" sz="2400" dirty="0">
                <a:latin typeface="+mn-lt"/>
              </a:rPr>
              <a:t>, </a:t>
            </a:r>
            <a:r>
              <a:rPr lang="en-US" sz="2400" dirty="0" err="1">
                <a:latin typeface="+mn-lt"/>
              </a:rPr>
              <a:t>em</a:t>
            </a:r>
            <a:r>
              <a:rPr lang="en-US" sz="2400" dirty="0">
                <a:latin typeface="+mn-lt"/>
              </a:rPr>
              <a:t> </a:t>
            </a:r>
            <a:r>
              <a:rPr lang="en-US" sz="2400" dirty="0" err="1">
                <a:latin typeface="+mn-lt"/>
              </a:rPr>
              <a:t>và</a:t>
            </a:r>
            <a:r>
              <a:rPr lang="en-US" sz="2400" dirty="0">
                <a:latin typeface="+mn-lt"/>
              </a:rPr>
              <a:t> </a:t>
            </a:r>
            <a:r>
              <a:rPr lang="en-US" sz="2400" dirty="0" err="1">
                <a:latin typeface="+mn-lt"/>
              </a:rPr>
              <a:t>nhóm</a:t>
            </a:r>
            <a:r>
              <a:rPr lang="en-US" sz="2400" dirty="0">
                <a:latin typeface="+mn-lt"/>
              </a:rPr>
              <a:t> </a:t>
            </a:r>
            <a:r>
              <a:rPr lang="en-US" sz="2400" dirty="0" err="1">
                <a:latin typeface="+mn-lt"/>
              </a:rPr>
              <a:t>bạn</a:t>
            </a:r>
            <a:r>
              <a:rPr lang="en-US" sz="2400" dirty="0">
                <a:latin typeface="+mn-lt"/>
              </a:rPr>
              <a:t> </a:t>
            </a:r>
            <a:r>
              <a:rPr lang="en-US" sz="2400" dirty="0" err="1">
                <a:latin typeface="+mn-lt"/>
              </a:rPr>
              <a:t>thấy</a:t>
            </a:r>
            <a:r>
              <a:rPr lang="en-US" sz="2400" dirty="0">
                <a:latin typeface="+mn-lt"/>
              </a:rPr>
              <a:t> </a:t>
            </a:r>
            <a:r>
              <a:rPr lang="en-US" sz="2400" dirty="0" err="1">
                <a:latin typeface="+mn-lt"/>
              </a:rPr>
              <a:t>Bé</a:t>
            </a:r>
            <a:r>
              <a:rPr lang="en-US" sz="2400" dirty="0">
                <a:latin typeface="+mn-lt"/>
              </a:rPr>
              <a:t> </a:t>
            </a:r>
            <a:r>
              <a:rPr lang="en-US" sz="2400" dirty="0" err="1">
                <a:latin typeface="+mn-lt"/>
              </a:rPr>
              <a:t>Lan</a:t>
            </a:r>
            <a:r>
              <a:rPr lang="en-US" sz="2400" dirty="0">
                <a:latin typeface="+mn-lt"/>
              </a:rPr>
              <a:t> – con </a:t>
            </a:r>
            <a:r>
              <a:rPr lang="en-US" sz="2400" dirty="0" err="1">
                <a:latin typeface="+mn-lt"/>
              </a:rPr>
              <a:t>cô</a:t>
            </a:r>
            <a:r>
              <a:rPr lang="en-US" sz="2400" dirty="0">
                <a:latin typeface="+mn-lt"/>
              </a:rPr>
              <a:t> </a:t>
            </a:r>
            <a:r>
              <a:rPr lang="en-US" sz="2400" dirty="0" err="1">
                <a:latin typeface="+mn-lt"/>
              </a:rPr>
              <a:t>giáo</a:t>
            </a:r>
            <a:r>
              <a:rPr lang="en-US" sz="2400" dirty="0">
                <a:latin typeface="+mn-lt"/>
              </a:rPr>
              <a:t> </a:t>
            </a:r>
            <a:r>
              <a:rPr lang="en-US" sz="2400" dirty="0" err="1">
                <a:latin typeface="+mn-lt"/>
              </a:rPr>
              <a:t>dạy</a:t>
            </a:r>
            <a:r>
              <a:rPr lang="en-US" sz="2400" dirty="0">
                <a:latin typeface="+mn-lt"/>
              </a:rPr>
              <a:t> </a:t>
            </a:r>
            <a:r>
              <a:rPr lang="en-US" sz="2400" dirty="0" err="1">
                <a:latin typeface="+mn-lt"/>
              </a:rPr>
              <a:t>mình</a:t>
            </a:r>
            <a:r>
              <a:rPr lang="en-US" sz="2400" dirty="0">
                <a:latin typeface="+mn-lt"/>
              </a:rPr>
              <a:t> </a:t>
            </a:r>
            <a:r>
              <a:rPr lang="en-US" sz="2400" dirty="0" err="1">
                <a:latin typeface="+mn-lt"/>
              </a:rPr>
              <a:t>đang</a:t>
            </a:r>
            <a:r>
              <a:rPr lang="en-US" sz="2400" dirty="0">
                <a:latin typeface="+mn-lt"/>
              </a:rPr>
              <a:t> </a:t>
            </a:r>
            <a:r>
              <a:rPr lang="en-US" sz="2400" dirty="0" err="1">
                <a:latin typeface="+mn-lt"/>
              </a:rPr>
              <a:t>chơi</a:t>
            </a:r>
            <a:r>
              <a:rPr lang="en-US" sz="2400" dirty="0">
                <a:latin typeface="+mn-lt"/>
              </a:rPr>
              <a:t>. Nam </a:t>
            </a:r>
            <a:r>
              <a:rPr lang="en-US" sz="2400" dirty="0" err="1">
                <a:latin typeface="+mn-lt"/>
              </a:rPr>
              <a:t>liền</a:t>
            </a:r>
            <a:r>
              <a:rPr lang="en-US" sz="2400" dirty="0">
                <a:latin typeface="+mn-lt"/>
              </a:rPr>
              <a:t> </a:t>
            </a:r>
            <a:r>
              <a:rPr lang="en-US" sz="2400" dirty="0" err="1">
                <a:latin typeface="+mn-lt"/>
              </a:rPr>
              <a:t>nói</a:t>
            </a:r>
            <a:r>
              <a:rPr lang="en-US" sz="2400" dirty="0">
                <a:latin typeface="+mn-lt"/>
              </a:rPr>
              <a:t>: A, </a:t>
            </a:r>
            <a:r>
              <a:rPr lang="en-US" sz="2400" dirty="0" err="1">
                <a:latin typeface="+mn-lt"/>
              </a:rPr>
              <a:t>nó</a:t>
            </a:r>
            <a:r>
              <a:rPr lang="en-US" sz="2400" dirty="0">
                <a:latin typeface="+mn-lt"/>
              </a:rPr>
              <a:t> </a:t>
            </a:r>
            <a:r>
              <a:rPr lang="en-US" sz="2400" dirty="0" err="1">
                <a:latin typeface="+mn-lt"/>
              </a:rPr>
              <a:t>là</a:t>
            </a:r>
            <a:r>
              <a:rPr lang="en-US" sz="2400" dirty="0">
                <a:latin typeface="+mn-lt"/>
              </a:rPr>
              <a:t> con </a:t>
            </a:r>
            <a:r>
              <a:rPr lang="en-US" sz="2400" dirty="0" err="1">
                <a:latin typeface="+mn-lt"/>
              </a:rPr>
              <a:t>cô</a:t>
            </a:r>
            <a:r>
              <a:rPr lang="en-US" sz="2400" dirty="0">
                <a:latin typeface="+mn-lt"/>
              </a:rPr>
              <a:t> </a:t>
            </a:r>
            <a:r>
              <a:rPr lang="en-US" sz="2400" dirty="0" err="1">
                <a:latin typeface="+mn-lt"/>
              </a:rPr>
              <a:t>mình</a:t>
            </a:r>
            <a:r>
              <a:rPr lang="en-US" sz="2400" dirty="0">
                <a:latin typeface="+mn-lt"/>
              </a:rPr>
              <a:t> </a:t>
            </a:r>
            <a:r>
              <a:rPr lang="en-US" sz="2400" dirty="0" err="1">
                <a:latin typeface="+mn-lt"/>
              </a:rPr>
              <a:t>đấy</a:t>
            </a:r>
            <a:r>
              <a:rPr lang="en-US" sz="2400" dirty="0">
                <a:latin typeface="+mn-lt"/>
              </a:rPr>
              <a:t>. </a:t>
            </a:r>
            <a:r>
              <a:rPr lang="en-US" sz="2400" dirty="0" err="1">
                <a:latin typeface="+mn-lt"/>
              </a:rPr>
              <a:t>Hôm</a:t>
            </a:r>
            <a:r>
              <a:rPr lang="en-US" sz="2400" dirty="0">
                <a:latin typeface="+mn-lt"/>
              </a:rPr>
              <a:t> qua, </a:t>
            </a:r>
            <a:r>
              <a:rPr lang="en-US" sz="2400" dirty="0" err="1">
                <a:latin typeface="+mn-lt"/>
              </a:rPr>
              <a:t>cô</a:t>
            </a:r>
            <a:r>
              <a:rPr lang="en-US" sz="2400" dirty="0">
                <a:latin typeface="+mn-lt"/>
              </a:rPr>
              <a:t> </a:t>
            </a:r>
            <a:r>
              <a:rPr lang="en-US" sz="2400" dirty="0" err="1">
                <a:latin typeface="+mn-lt"/>
              </a:rPr>
              <a:t>đã</a:t>
            </a:r>
            <a:r>
              <a:rPr lang="en-US" sz="2400" dirty="0">
                <a:latin typeface="+mn-lt"/>
              </a:rPr>
              <a:t> </a:t>
            </a:r>
            <a:r>
              <a:rPr lang="en-US" sz="2400" dirty="0" err="1">
                <a:latin typeface="+mn-lt"/>
              </a:rPr>
              <a:t>mắng</a:t>
            </a:r>
            <a:r>
              <a:rPr lang="en-US" sz="2400" dirty="0">
                <a:latin typeface="+mn-lt"/>
              </a:rPr>
              <a:t> </a:t>
            </a:r>
            <a:r>
              <a:rPr lang="en-US" sz="2400" dirty="0" err="1">
                <a:latin typeface="+mn-lt"/>
              </a:rPr>
              <a:t>oan</a:t>
            </a:r>
            <a:r>
              <a:rPr lang="en-US" sz="2400" dirty="0">
                <a:latin typeface="+mn-lt"/>
              </a:rPr>
              <a:t> </a:t>
            </a:r>
            <a:r>
              <a:rPr lang="en-US" sz="2400" dirty="0" err="1">
                <a:latin typeface="+mn-lt"/>
              </a:rPr>
              <a:t>tớ</a:t>
            </a:r>
            <a:r>
              <a:rPr lang="en-US" sz="2400" dirty="0">
                <a:latin typeface="+mn-lt"/>
              </a:rPr>
              <a:t>, </a:t>
            </a:r>
            <a:r>
              <a:rPr lang="en-US" sz="2400" dirty="0" err="1">
                <a:latin typeface="+mn-lt"/>
              </a:rPr>
              <a:t>giờ</a:t>
            </a:r>
            <a:r>
              <a:rPr lang="en-US" sz="2400" dirty="0">
                <a:latin typeface="+mn-lt"/>
              </a:rPr>
              <a:t> </a:t>
            </a:r>
            <a:r>
              <a:rPr lang="en-US" sz="2400" dirty="0" err="1">
                <a:latin typeface="+mn-lt"/>
              </a:rPr>
              <a:t>tớ</a:t>
            </a:r>
            <a:r>
              <a:rPr lang="en-US" sz="2400" dirty="0">
                <a:latin typeface="+mn-lt"/>
              </a:rPr>
              <a:t> </a:t>
            </a:r>
            <a:r>
              <a:rPr lang="en-US" sz="2400" dirty="0" err="1">
                <a:latin typeface="+mn-lt"/>
              </a:rPr>
              <a:t>phải</a:t>
            </a:r>
            <a:r>
              <a:rPr lang="en-US" sz="2400" dirty="0">
                <a:latin typeface="+mn-lt"/>
              </a:rPr>
              <a:t> </a:t>
            </a:r>
            <a:r>
              <a:rPr lang="en-US" sz="2400" dirty="0" err="1">
                <a:latin typeface="+mn-lt"/>
              </a:rPr>
              <a:t>chọc</a:t>
            </a:r>
            <a:r>
              <a:rPr lang="en-US" sz="2400" dirty="0">
                <a:latin typeface="+mn-lt"/>
              </a:rPr>
              <a:t> </a:t>
            </a:r>
            <a:r>
              <a:rPr lang="en-US" sz="2400" dirty="0" err="1">
                <a:latin typeface="+mn-lt"/>
              </a:rPr>
              <a:t>nó</a:t>
            </a:r>
            <a:r>
              <a:rPr lang="en-US" sz="2400" dirty="0">
                <a:latin typeface="+mn-lt"/>
              </a:rPr>
              <a:t> </a:t>
            </a:r>
            <a:r>
              <a:rPr lang="en-US" sz="2400" dirty="0" err="1">
                <a:latin typeface="+mn-lt"/>
              </a:rPr>
              <a:t>khóc</a:t>
            </a:r>
            <a:r>
              <a:rPr lang="en-US" sz="2400" dirty="0">
                <a:latin typeface="+mn-lt"/>
              </a:rPr>
              <a:t> </a:t>
            </a:r>
            <a:r>
              <a:rPr lang="en-US" sz="2400" dirty="0" err="1">
                <a:latin typeface="+mn-lt"/>
              </a:rPr>
              <a:t>cho</a:t>
            </a:r>
            <a:r>
              <a:rPr lang="en-US" sz="2400" dirty="0">
                <a:latin typeface="+mn-lt"/>
              </a:rPr>
              <a:t> </a:t>
            </a:r>
            <a:r>
              <a:rPr lang="en-US" sz="2400" dirty="0" err="1">
                <a:latin typeface="+mn-lt"/>
              </a:rPr>
              <a:t>bõ</a:t>
            </a:r>
            <a:r>
              <a:rPr lang="en-US" sz="2400" dirty="0">
                <a:latin typeface="+mn-lt"/>
              </a:rPr>
              <a:t> </a:t>
            </a:r>
            <a:r>
              <a:rPr lang="en-US" sz="2400" dirty="0" err="1">
                <a:latin typeface="+mn-lt"/>
              </a:rPr>
              <a:t>tức</a:t>
            </a:r>
            <a:r>
              <a:rPr lang="en-US" sz="2400" dirty="0">
                <a:latin typeface="+mn-lt"/>
              </a:rPr>
              <a:t>. </a:t>
            </a:r>
            <a:r>
              <a:rPr lang="en-US" sz="2400" dirty="0" err="1">
                <a:latin typeface="+mn-lt"/>
              </a:rPr>
              <a:t>Nếu</a:t>
            </a:r>
            <a:r>
              <a:rPr lang="en-US" sz="2400" dirty="0">
                <a:latin typeface="+mn-lt"/>
              </a:rPr>
              <a:t> </a:t>
            </a:r>
            <a:r>
              <a:rPr lang="en-US" sz="2400" dirty="0" err="1">
                <a:latin typeface="+mn-lt"/>
              </a:rPr>
              <a:t>là</a:t>
            </a:r>
            <a:r>
              <a:rPr lang="en-US" sz="2400" dirty="0">
                <a:latin typeface="+mn-lt"/>
              </a:rPr>
              <a:t> </a:t>
            </a:r>
            <a:r>
              <a:rPr lang="en-US" sz="2400" dirty="0" err="1">
                <a:latin typeface="+mn-lt"/>
              </a:rPr>
              <a:t>bạn</a:t>
            </a:r>
            <a:r>
              <a:rPr lang="en-US" sz="2400" dirty="0">
                <a:latin typeface="+mn-lt"/>
              </a:rPr>
              <a:t> </a:t>
            </a:r>
            <a:r>
              <a:rPr lang="en-US" sz="2400" dirty="0" err="1">
                <a:latin typeface="+mn-lt"/>
              </a:rPr>
              <a:t>của</a:t>
            </a:r>
            <a:r>
              <a:rPr lang="en-US" sz="2400" dirty="0">
                <a:latin typeface="+mn-lt"/>
              </a:rPr>
              <a:t> Nam, </a:t>
            </a:r>
            <a:r>
              <a:rPr lang="en-US" sz="2400" dirty="0" err="1">
                <a:latin typeface="+mn-lt"/>
              </a:rPr>
              <a:t>em</a:t>
            </a:r>
            <a:r>
              <a:rPr lang="en-US" sz="2400" dirty="0">
                <a:latin typeface="+mn-lt"/>
              </a:rPr>
              <a:t> </a:t>
            </a:r>
            <a:r>
              <a:rPr lang="en-US" sz="2400" dirty="0" err="1">
                <a:latin typeface="+mn-lt"/>
              </a:rPr>
              <a:t>sẽ</a:t>
            </a:r>
            <a:r>
              <a:rPr lang="en-US" sz="2400" dirty="0">
                <a:latin typeface="+mn-lt"/>
              </a:rPr>
              <a:t> </a:t>
            </a:r>
            <a:r>
              <a:rPr lang="en-US" sz="2400" dirty="0" err="1">
                <a:latin typeface="+mn-lt"/>
              </a:rPr>
              <a:t>xử</a:t>
            </a:r>
            <a:r>
              <a:rPr lang="en-US" sz="2400" dirty="0">
                <a:latin typeface="+mn-lt"/>
              </a:rPr>
              <a:t> </a:t>
            </a:r>
            <a:r>
              <a:rPr lang="en-US" sz="2400" dirty="0" err="1">
                <a:latin typeface="+mn-lt"/>
              </a:rPr>
              <a:t>lí</a:t>
            </a:r>
            <a:r>
              <a:rPr lang="en-US" sz="2400" dirty="0">
                <a:latin typeface="+mn-lt"/>
              </a:rPr>
              <a:t> </a:t>
            </a:r>
            <a:r>
              <a:rPr lang="en-US" sz="2400" dirty="0" err="1">
                <a:latin typeface="+mn-lt"/>
              </a:rPr>
              <a:t>như</a:t>
            </a:r>
            <a:r>
              <a:rPr lang="en-US" sz="2400" dirty="0">
                <a:latin typeface="+mn-lt"/>
              </a:rPr>
              <a:t> </a:t>
            </a:r>
            <a:r>
              <a:rPr lang="en-US" sz="2400" dirty="0" err="1">
                <a:latin typeface="+mn-lt"/>
              </a:rPr>
              <a:t>thế</a:t>
            </a:r>
            <a:r>
              <a:rPr lang="en-US" sz="2400" dirty="0">
                <a:latin typeface="+mn-lt"/>
              </a:rPr>
              <a:t> </a:t>
            </a:r>
            <a:r>
              <a:rPr lang="en-US" sz="2400" dirty="0" err="1">
                <a:latin typeface="+mn-lt"/>
              </a:rPr>
              <a:t>nào</a:t>
            </a:r>
            <a:r>
              <a:rPr lang="en-US" sz="2400" dirty="0">
                <a:latin typeface="+mn-lt"/>
              </a:rPr>
              <a:t>?</a:t>
            </a:r>
            <a:endParaRPr lang="en-US" sz="2400" b="1" i="1" dirty="0">
              <a:solidFill>
                <a:srgbClr val="990000"/>
              </a:solidFill>
              <a:latin typeface="+mn-lt"/>
              <a:cs typeface="Times New Roman" pitchFamily="18" charset="0"/>
            </a:endParaRPr>
          </a:p>
        </p:txBody>
      </p:sp>
      <p:sp>
        <p:nvSpPr>
          <p:cNvPr id="5" name="Text Box 10"/>
          <p:cNvSpPr txBox="1">
            <a:spLocks noChangeArrowheads="1"/>
          </p:cNvSpPr>
          <p:nvPr/>
        </p:nvSpPr>
        <p:spPr bwMode="auto">
          <a:xfrm>
            <a:off x="914400" y="5257800"/>
            <a:ext cx="8077200" cy="830263"/>
          </a:xfrm>
          <a:prstGeom prst="rect">
            <a:avLst/>
          </a:prstGeom>
          <a:blipFill>
            <a:blip r:embed="rId4"/>
            <a:tile tx="0" ty="0" sx="100000" sy="100000" flip="none" algn="tl"/>
          </a:blipFill>
          <a:ln w="9525">
            <a:noFill/>
            <a:miter lim="800000"/>
            <a:headEnd/>
            <a:tailEnd/>
          </a:ln>
        </p:spPr>
        <p:txBody>
          <a:bodyPr>
            <a:spAutoFit/>
          </a:bodyPr>
          <a:lstStyle/>
          <a:p>
            <a:pPr algn="just">
              <a:spcBef>
                <a:spcPts val="0"/>
              </a:spcBef>
              <a:defRPr/>
            </a:pPr>
            <a:r>
              <a:rPr lang="en-US" sz="2400" b="1" i="1" dirty="0" err="1">
                <a:solidFill>
                  <a:srgbClr val="0000FF"/>
                </a:solidFill>
                <a:latin typeface="+mn-lt"/>
                <a:cs typeface="Times New Roman" pitchFamily="18" charset="0"/>
              </a:rPr>
              <a:t>Tình</a:t>
            </a:r>
            <a:r>
              <a:rPr lang="en-US" sz="2400" b="1" i="1" dirty="0">
                <a:solidFill>
                  <a:srgbClr val="0000FF"/>
                </a:solidFill>
                <a:latin typeface="+mn-lt"/>
                <a:cs typeface="Times New Roman" pitchFamily="18" charset="0"/>
              </a:rPr>
              <a:t> </a:t>
            </a:r>
            <a:r>
              <a:rPr lang="en-US" sz="2400" b="1" i="1" dirty="0" err="1">
                <a:solidFill>
                  <a:srgbClr val="0000FF"/>
                </a:solidFill>
                <a:latin typeface="+mn-lt"/>
                <a:cs typeface="Times New Roman" pitchFamily="18" charset="0"/>
              </a:rPr>
              <a:t>huống</a:t>
            </a:r>
            <a:r>
              <a:rPr lang="en-US" sz="2400" b="1" i="1" dirty="0">
                <a:solidFill>
                  <a:srgbClr val="0000FF"/>
                </a:solidFill>
                <a:latin typeface="+mn-lt"/>
                <a:cs typeface="Times New Roman" pitchFamily="18" charset="0"/>
              </a:rPr>
              <a:t> 3: </a:t>
            </a:r>
            <a:r>
              <a:rPr lang="en-US" sz="2400" b="1" i="1" dirty="0">
                <a:solidFill>
                  <a:srgbClr val="990000"/>
                </a:solidFill>
                <a:latin typeface="+mn-lt"/>
                <a:cs typeface="Times New Roman" pitchFamily="18" charset="0"/>
              </a:rPr>
              <a:t> </a:t>
            </a:r>
            <a:r>
              <a:rPr lang="en-US" sz="2400" dirty="0" err="1">
                <a:latin typeface="+mn-lt"/>
              </a:rPr>
              <a:t>Thấy</a:t>
            </a:r>
            <a:r>
              <a:rPr lang="en-US" sz="2400" dirty="0">
                <a:latin typeface="+mn-lt"/>
              </a:rPr>
              <a:t> </a:t>
            </a:r>
            <a:r>
              <a:rPr lang="en-US" sz="2400" dirty="0" err="1">
                <a:latin typeface="+mn-lt"/>
              </a:rPr>
              <a:t>cô</a:t>
            </a:r>
            <a:r>
              <a:rPr lang="en-US" sz="2400" dirty="0">
                <a:latin typeface="+mn-lt"/>
              </a:rPr>
              <a:t> </a:t>
            </a:r>
            <a:r>
              <a:rPr lang="en-US" sz="2400" dirty="0" err="1">
                <a:latin typeface="+mn-lt"/>
              </a:rPr>
              <a:t>giáo</a:t>
            </a:r>
            <a:r>
              <a:rPr lang="en-US" sz="2400" dirty="0">
                <a:latin typeface="+mn-lt"/>
              </a:rPr>
              <a:t> </a:t>
            </a:r>
            <a:r>
              <a:rPr lang="en-US" sz="2400" dirty="0" err="1">
                <a:latin typeface="+mn-lt"/>
              </a:rPr>
              <a:t>mình</a:t>
            </a:r>
            <a:r>
              <a:rPr lang="en-US" sz="2400" dirty="0">
                <a:latin typeface="+mn-lt"/>
              </a:rPr>
              <a:t> </a:t>
            </a:r>
            <a:r>
              <a:rPr lang="en-US" sz="2400" dirty="0" err="1">
                <a:latin typeface="+mn-lt"/>
              </a:rPr>
              <a:t>xách</a:t>
            </a:r>
            <a:r>
              <a:rPr lang="en-US" sz="2400" dirty="0">
                <a:latin typeface="+mn-lt"/>
              </a:rPr>
              <a:t> </a:t>
            </a:r>
            <a:r>
              <a:rPr lang="en-US" sz="2400" dirty="0" err="1">
                <a:latin typeface="+mn-lt"/>
              </a:rPr>
              <a:t>cặp</a:t>
            </a:r>
            <a:r>
              <a:rPr lang="en-US" sz="2400" dirty="0">
                <a:latin typeface="+mn-lt"/>
              </a:rPr>
              <a:t> </a:t>
            </a:r>
            <a:r>
              <a:rPr lang="en-US" sz="2400" dirty="0" err="1">
                <a:latin typeface="+mn-lt"/>
              </a:rPr>
              <a:t>và</a:t>
            </a:r>
            <a:r>
              <a:rPr lang="en-US" sz="2400" dirty="0">
                <a:latin typeface="+mn-lt"/>
              </a:rPr>
              <a:t> </a:t>
            </a:r>
            <a:r>
              <a:rPr lang="en-US" sz="2400" dirty="0" err="1">
                <a:latin typeface="+mn-lt"/>
              </a:rPr>
              <a:t>bê</a:t>
            </a:r>
            <a:r>
              <a:rPr lang="en-US" sz="2400" dirty="0">
                <a:latin typeface="+mn-lt"/>
              </a:rPr>
              <a:t> </a:t>
            </a:r>
            <a:r>
              <a:rPr lang="en-US" sz="2400" dirty="0" err="1">
                <a:latin typeface="+mn-lt"/>
              </a:rPr>
              <a:t>nhiều</a:t>
            </a:r>
            <a:r>
              <a:rPr lang="en-US" sz="2400" dirty="0">
                <a:latin typeface="+mn-lt"/>
              </a:rPr>
              <a:t> </a:t>
            </a:r>
            <a:r>
              <a:rPr lang="en-US" sz="2400" dirty="0" err="1">
                <a:latin typeface="+mn-lt"/>
              </a:rPr>
              <a:t>đồ</a:t>
            </a:r>
            <a:r>
              <a:rPr lang="en-US" sz="2400" dirty="0">
                <a:latin typeface="+mn-lt"/>
              </a:rPr>
              <a:t> </a:t>
            </a:r>
            <a:r>
              <a:rPr lang="en-US" sz="2400" dirty="0" err="1">
                <a:latin typeface="+mn-lt"/>
              </a:rPr>
              <a:t>nặng</a:t>
            </a:r>
            <a:r>
              <a:rPr lang="en-US" sz="2400" dirty="0">
                <a:latin typeface="+mn-lt"/>
              </a:rPr>
              <a:t>, </a:t>
            </a:r>
            <a:r>
              <a:rPr lang="en-US" sz="2400" dirty="0" err="1">
                <a:latin typeface="+mn-lt"/>
              </a:rPr>
              <a:t>các</a:t>
            </a:r>
            <a:r>
              <a:rPr lang="en-US" sz="2400" dirty="0">
                <a:latin typeface="+mn-lt"/>
              </a:rPr>
              <a:t> </a:t>
            </a:r>
            <a:r>
              <a:rPr lang="en-US" sz="2400" dirty="0" err="1">
                <a:latin typeface="+mn-lt"/>
              </a:rPr>
              <a:t>em</a:t>
            </a:r>
            <a:r>
              <a:rPr lang="en-US" sz="2400" dirty="0">
                <a:latin typeface="+mn-lt"/>
              </a:rPr>
              <a:t> </a:t>
            </a:r>
            <a:r>
              <a:rPr lang="en-US" sz="2400" dirty="0" err="1">
                <a:latin typeface="+mn-lt"/>
              </a:rPr>
              <a:t>sẽ</a:t>
            </a:r>
            <a:r>
              <a:rPr lang="en-US" sz="2400" dirty="0">
                <a:latin typeface="+mn-lt"/>
              </a:rPr>
              <a:t> </a:t>
            </a:r>
            <a:r>
              <a:rPr lang="en-US" sz="2400" dirty="0" err="1">
                <a:latin typeface="+mn-lt"/>
              </a:rPr>
              <a:t>làm</a:t>
            </a:r>
            <a:r>
              <a:rPr lang="en-US" sz="2400" dirty="0">
                <a:latin typeface="+mn-lt"/>
              </a:rPr>
              <a:t> </a:t>
            </a:r>
            <a:r>
              <a:rPr lang="en-US" sz="2400" dirty="0" err="1">
                <a:latin typeface="+mn-lt"/>
              </a:rPr>
              <a:t>gì</a:t>
            </a:r>
            <a:r>
              <a:rPr lang="en-US" sz="2400" dirty="0">
                <a:latin typeface="+mn-lt"/>
              </a:rPr>
              <a:t>? </a:t>
            </a:r>
            <a:endParaRPr lang="en-US" sz="2400" b="1" i="1" dirty="0">
              <a:solidFill>
                <a:srgbClr val="990000"/>
              </a:solidFill>
              <a:latin typeface="+mn-lt"/>
              <a:cs typeface="Times New Roman" pitchFamily="18" charset="0"/>
            </a:endParaRPr>
          </a:p>
        </p:txBody>
      </p:sp>
      <p:sp>
        <p:nvSpPr>
          <p:cNvPr id="7" name="Horizontal Scroll 6"/>
          <p:cNvSpPr/>
          <p:nvPr/>
        </p:nvSpPr>
        <p:spPr>
          <a:xfrm>
            <a:off x="1905000" y="0"/>
            <a:ext cx="5791200" cy="1447800"/>
          </a:xfrm>
          <a:prstGeom prst="horizontalScroll">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solidFill>
                  <a:srgbClr val="C00000"/>
                </a:solidFill>
              </a:rPr>
              <a:t>SẮM VAI XỬ LÝ TÌNH HUỐNG</a:t>
            </a:r>
          </a:p>
        </p:txBody>
      </p:sp>
      <p:sp>
        <p:nvSpPr>
          <p:cNvPr id="8" name="Oval 7"/>
          <p:cNvSpPr/>
          <p:nvPr/>
        </p:nvSpPr>
        <p:spPr>
          <a:xfrm>
            <a:off x="0" y="1828800"/>
            <a:ext cx="8382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srgbClr val="C00000"/>
                </a:solidFill>
              </a:rPr>
              <a:t>N1</a:t>
            </a:r>
          </a:p>
        </p:txBody>
      </p:sp>
      <p:sp>
        <p:nvSpPr>
          <p:cNvPr id="9" name="Oval 8"/>
          <p:cNvSpPr/>
          <p:nvPr/>
        </p:nvSpPr>
        <p:spPr>
          <a:xfrm>
            <a:off x="0" y="3657600"/>
            <a:ext cx="8382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srgbClr val="C00000"/>
                </a:solidFill>
              </a:rPr>
              <a:t>N2</a:t>
            </a:r>
          </a:p>
        </p:txBody>
      </p:sp>
      <p:sp>
        <p:nvSpPr>
          <p:cNvPr id="10" name="Oval 9"/>
          <p:cNvSpPr/>
          <p:nvPr/>
        </p:nvSpPr>
        <p:spPr>
          <a:xfrm>
            <a:off x="76200" y="5334000"/>
            <a:ext cx="8382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srgbClr val="C00000"/>
                </a:solidFill>
              </a:rPr>
              <a:t>N3</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20490"/>
                                        </p:tgtEl>
                                        <p:attrNameLst>
                                          <p:attrName>style.visibility</p:attrName>
                                        </p:attrNameLst>
                                      </p:cBhvr>
                                      <p:to>
                                        <p:strVal val="visible"/>
                                      </p:to>
                                    </p:set>
                                    <p:animScale>
                                      <p:cBhvr>
                                        <p:cTn id="7" dur="1000" decel="50000" fill="hold">
                                          <p:stCondLst>
                                            <p:cond delay="0"/>
                                          </p:stCondLst>
                                        </p:cTn>
                                        <p:tgtEl>
                                          <p:spTgt spid="2049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0490"/>
                                        </p:tgtEl>
                                        <p:attrNameLst>
                                          <p:attrName>ppt_x</p:attrName>
                                          <p:attrName>ppt_y</p:attrName>
                                        </p:attrNameLst>
                                      </p:cBhvr>
                                    </p:animMotion>
                                    <p:animEffect transition="in" filter="fade">
                                      <p:cBhvr>
                                        <p:cTn id="9" dur="1000"/>
                                        <p:tgtEl>
                                          <p:spTgt spid="20490"/>
                                        </p:tgtEl>
                                      </p:cBhvr>
                                    </p:animEffect>
                                  </p:childTnLst>
                                </p:cTn>
                              </p:par>
                            </p:childTnLst>
                          </p:cTn>
                        </p:par>
                        <p:par>
                          <p:cTn id="10" fill="hold" nodeType="afterGroup">
                            <p:stCondLst>
                              <p:cond delay="1000"/>
                            </p:stCondLst>
                            <p:childTnLst>
                              <p:par>
                                <p:cTn id="11" presetID="5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Scale>
                                      <p:cBhvr>
                                        <p:cTn id="13"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4"/>
                                        </p:tgtEl>
                                        <p:attrNameLst>
                                          <p:attrName>ppt_x</p:attrName>
                                          <p:attrName>ppt_y</p:attrName>
                                        </p:attrNameLst>
                                      </p:cBhvr>
                                    </p:animMotion>
                                    <p:animEffect transition="in" filter="fade">
                                      <p:cBhvr>
                                        <p:cTn id="15" dur="1000"/>
                                        <p:tgtEl>
                                          <p:spTgt spid="4"/>
                                        </p:tgtEl>
                                      </p:cBhvr>
                                    </p:animEffect>
                                  </p:childTnLst>
                                </p:cTn>
                              </p:par>
                            </p:childTnLst>
                          </p:cTn>
                        </p:par>
                        <p:par>
                          <p:cTn id="16" fill="hold" nodeType="afterGroup">
                            <p:stCondLst>
                              <p:cond delay="2000"/>
                            </p:stCondLst>
                            <p:childTnLst>
                              <p:par>
                                <p:cTn id="17" presetID="52"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Scale>
                                      <p:cBhvr>
                                        <p:cTn id="19"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5"/>
                                        </p:tgtEl>
                                        <p:attrNameLst>
                                          <p:attrName>ppt_x</p:attrName>
                                          <p:attrName>ppt_y</p:attrName>
                                        </p:attrNameLst>
                                      </p:cBhvr>
                                    </p:animMotion>
                                    <p:animEffect transition="in" filter="fade">
                                      <p:cBhvr>
                                        <p:cTn id="21" dur="1000"/>
                                        <p:tgtEl>
                                          <p:spTgt spid="5"/>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4" presetClass="entr" presetSubtype="0" accel="10000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ppt_w</p:attrName>
                                        </p:attrNameLst>
                                      </p:cBhvr>
                                      <p:tavLst>
                                        <p:tav tm="0">
                                          <p:val>
                                            <p:strVal val="#ppt_w*0.05"/>
                                          </p:val>
                                        </p:tav>
                                        <p:tav tm="100000">
                                          <p:val>
                                            <p:strVal val="#ppt_w"/>
                                          </p:val>
                                        </p:tav>
                                      </p:tavLst>
                                    </p:anim>
                                    <p:anim calcmode="lin" valueType="num">
                                      <p:cBhvr>
                                        <p:cTn id="27" dur="1000" fill="hold"/>
                                        <p:tgtEl>
                                          <p:spTgt spid="7"/>
                                        </p:tgtEl>
                                        <p:attrNameLst>
                                          <p:attrName>ppt_h</p:attrName>
                                        </p:attrNameLst>
                                      </p:cBhvr>
                                      <p:tavLst>
                                        <p:tav tm="0">
                                          <p:val>
                                            <p:strVal val="#ppt_h"/>
                                          </p:val>
                                        </p:tav>
                                        <p:tav tm="100000">
                                          <p:val>
                                            <p:strVal val="#ppt_h"/>
                                          </p:val>
                                        </p:tav>
                                      </p:tavLst>
                                    </p:anim>
                                    <p:anim calcmode="lin" valueType="num">
                                      <p:cBhvr>
                                        <p:cTn id="28" dur="1000" fill="hold"/>
                                        <p:tgtEl>
                                          <p:spTgt spid="7"/>
                                        </p:tgtEl>
                                        <p:attrNameLst>
                                          <p:attrName>ppt_x</p:attrName>
                                        </p:attrNameLst>
                                      </p:cBhvr>
                                      <p:tavLst>
                                        <p:tav tm="0">
                                          <p:val>
                                            <p:strVal val="#ppt_x-.2"/>
                                          </p:val>
                                        </p:tav>
                                        <p:tav tm="100000">
                                          <p:val>
                                            <p:strVal val="#ppt_x"/>
                                          </p:val>
                                        </p:tav>
                                      </p:tavLst>
                                    </p:anim>
                                    <p:anim calcmode="lin" valueType="num">
                                      <p:cBhvr>
                                        <p:cTn id="29" dur="1000" fill="hold"/>
                                        <p:tgtEl>
                                          <p:spTgt spid="7"/>
                                        </p:tgtEl>
                                        <p:attrNameLst>
                                          <p:attrName>ppt_y</p:attrName>
                                        </p:attrNameLst>
                                      </p:cBhvr>
                                      <p:tavLst>
                                        <p:tav tm="0">
                                          <p:val>
                                            <p:strVal val="#ppt_y"/>
                                          </p:val>
                                        </p:tav>
                                        <p:tav tm="100000">
                                          <p:val>
                                            <p:strVal val="#ppt_y"/>
                                          </p:val>
                                        </p:tav>
                                      </p:tavLst>
                                    </p:anim>
                                    <p:animEffect transition="in" filter="fade">
                                      <p:cBhvr>
                                        <p:cTn id="30" dur="1000"/>
                                        <p:tgtEl>
                                          <p:spTgt spid="7"/>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4" presetClass="entr" presetSubtype="16"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box(in)">
                                      <p:cBhvr>
                                        <p:cTn id="35" dur="1000"/>
                                        <p:tgtEl>
                                          <p:spTgt spid="8"/>
                                        </p:tgtEl>
                                      </p:cBhvr>
                                    </p:animEffect>
                                  </p:childTnLst>
                                </p:cTn>
                              </p:par>
                            </p:childTnLst>
                          </p:cTn>
                        </p:par>
                        <p:par>
                          <p:cTn id="36" fill="hold" nodeType="afterGroup">
                            <p:stCondLst>
                              <p:cond delay="1000"/>
                            </p:stCondLst>
                            <p:childTnLst>
                              <p:par>
                                <p:cTn id="37" presetID="4" presetClass="entr" presetSubtype="16"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box(in)">
                                      <p:cBhvr>
                                        <p:cTn id="39" dur="1000"/>
                                        <p:tgtEl>
                                          <p:spTgt spid="9"/>
                                        </p:tgtEl>
                                      </p:cBhvr>
                                    </p:animEffect>
                                  </p:childTnLst>
                                </p:cTn>
                              </p:par>
                            </p:childTnLst>
                          </p:cTn>
                        </p:par>
                        <p:par>
                          <p:cTn id="40" fill="hold" nodeType="afterGroup">
                            <p:stCondLst>
                              <p:cond delay="2000"/>
                            </p:stCondLst>
                            <p:childTnLst>
                              <p:par>
                                <p:cTn id="41" presetID="4"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box(in)">
                                      <p:cBhvr>
                                        <p:cTn id="4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0" grpId="0" animBg="1"/>
      <p:bldP spid="4" grpId="0" animBg="1"/>
      <p:bldP spid="5" grpId="0" animBg="1"/>
      <p:bldP spid="7" grpId="0" animBg="1"/>
      <p:bldP spid="8" grpId="0" animBg="1"/>
      <p:bldP spid="9"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a:grpSpLocks/>
          </p:cNvGrpSpPr>
          <p:nvPr/>
        </p:nvGrpSpPr>
        <p:grpSpPr bwMode="auto">
          <a:xfrm>
            <a:off x="457200" y="685800"/>
            <a:ext cx="8229600" cy="2114550"/>
            <a:chOff x="457200" y="685800"/>
            <a:chExt cx="8229600" cy="2114729"/>
          </a:xfrm>
        </p:grpSpPr>
        <p:sp>
          <p:nvSpPr>
            <p:cNvPr id="2" name="Text Box 10"/>
            <p:cNvSpPr txBox="1">
              <a:spLocks noChangeArrowheads="1"/>
            </p:cNvSpPr>
            <p:nvPr/>
          </p:nvSpPr>
          <p:spPr bwMode="auto">
            <a:xfrm>
              <a:off x="457200" y="1600277"/>
              <a:ext cx="8229600" cy="1200252"/>
            </a:xfrm>
            <a:prstGeom prst="rect">
              <a:avLst/>
            </a:prstGeom>
            <a:blipFill>
              <a:blip r:embed="rId2"/>
              <a:tile tx="0" ty="0" sx="100000" sy="100000" flip="none" algn="tl"/>
            </a:blipFill>
            <a:ln w="9525">
              <a:noFill/>
              <a:miter lim="800000"/>
              <a:headEnd/>
              <a:tailEnd/>
            </a:ln>
          </p:spPr>
          <p:txBody>
            <a:bodyPr>
              <a:spAutoFit/>
            </a:bodyPr>
            <a:lstStyle/>
            <a:p>
              <a:pPr algn="just">
                <a:spcBef>
                  <a:spcPts val="0"/>
                </a:spcBef>
                <a:defRPr/>
              </a:pPr>
              <a:r>
                <a:rPr lang="en-US" sz="2400" b="1" i="1" dirty="0" err="1">
                  <a:solidFill>
                    <a:srgbClr val="0000FF"/>
                  </a:solidFill>
                  <a:latin typeface="+mn-lt"/>
                  <a:cs typeface="Times New Roman" pitchFamily="18" charset="0"/>
                </a:rPr>
                <a:t>Tình</a:t>
              </a:r>
              <a:r>
                <a:rPr lang="en-US" sz="2400" b="1" i="1" dirty="0">
                  <a:solidFill>
                    <a:srgbClr val="0000FF"/>
                  </a:solidFill>
                  <a:latin typeface="+mn-lt"/>
                  <a:cs typeface="Times New Roman" pitchFamily="18" charset="0"/>
                </a:rPr>
                <a:t> </a:t>
              </a:r>
              <a:r>
                <a:rPr lang="en-US" sz="2400" b="1" i="1" dirty="0" err="1">
                  <a:solidFill>
                    <a:srgbClr val="0000FF"/>
                  </a:solidFill>
                  <a:latin typeface="+mn-lt"/>
                  <a:cs typeface="Times New Roman" pitchFamily="18" charset="0"/>
                </a:rPr>
                <a:t>huống</a:t>
              </a:r>
              <a:r>
                <a:rPr lang="en-US" sz="2400" b="1" i="1" dirty="0">
                  <a:solidFill>
                    <a:srgbClr val="0000FF"/>
                  </a:solidFill>
                  <a:latin typeface="+mn-lt"/>
                  <a:cs typeface="Times New Roman" pitchFamily="18" charset="0"/>
                </a:rPr>
                <a:t> 1: </a:t>
              </a:r>
              <a:r>
                <a:rPr lang="en-US" sz="2400" b="1" i="1" dirty="0">
                  <a:solidFill>
                    <a:srgbClr val="990000"/>
                  </a:solidFill>
                  <a:latin typeface="+mn-lt"/>
                  <a:cs typeface="Times New Roman" pitchFamily="18" charset="0"/>
                </a:rPr>
                <a:t> </a:t>
              </a:r>
              <a:r>
                <a:rPr lang="en-US" sz="2400" dirty="0" err="1">
                  <a:latin typeface="+mn-lt"/>
                  <a:cs typeface="Times New Roman" pitchFamily="18" charset="0"/>
                </a:rPr>
                <a:t>Trên</a:t>
              </a:r>
              <a:r>
                <a:rPr lang="en-US" sz="2400" dirty="0">
                  <a:latin typeface="+mn-lt"/>
                  <a:cs typeface="Times New Roman" pitchFamily="18" charset="0"/>
                </a:rPr>
                <a:t> </a:t>
              </a:r>
              <a:r>
                <a:rPr lang="en-US" sz="2400" dirty="0" err="1">
                  <a:latin typeface="+mn-lt"/>
                  <a:cs typeface="Times New Roman" pitchFamily="18" charset="0"/>
                </a:rPr>
                <a:t>đường</a:t>
              </a:r>
              <a:r>
                <a:rPr lang="en-US" sz="2400" dirty="0">
                  <a:latin typeface="+mn-lt"/>
                  <a:cs typeface="Times New Roman" pitchFamily="18" charset="0"/>
                </a:rPr>
                <a:t> </a:t>
              </a:r>
              <a:r>
                <a:rPr lang="en-US" sz="2400" dirty="0" err="1">
                  <a:latin typeface="+mn-lt"/>
                  <a:cs typeface="Times New Roman" pitchFamily="18" charset="0"/>
                </a:rPr>
                <a:t>đi</a:t>
              </a:r>
              <a:r>
                <a:rPr lang="en-US" sz="2400" dirty="0">
                  <a:latin typeface="+mn-lt"/>
                  <a:cs typeface="Times New Roman" pitchFamily="18" charset="0"/>
                </a:rPr>
                <a:t> </a:t>
              </a:r>
              <a:r>
                <a:rPr lang="en-US" sz="2400" dirty="0" err="1">
                  <a:latin typeface="+mn-lt"/>
                  <a:cs typeface="Times New Roman" pitchFamily="18" charset="0"/>
                </a:rPr>
                <a:t>học</a:t>
              </a:r>
              <a:r>
                <a:rPr lang="en-US" sz="2400" dirty="0">
                  <a:latin typeface="+mn-lt"/>
                  <a:cs typeface="Times New Roman" pitchFamily="18" charset="0"/>
                </a:rPr>
                <a:t> </a:t>
              </a:r>
              <a:r>
                <a:rPr lang="en-US" sz="2400" dirty="0" err="1">
                  <a:latin typeface="+mn-lt"/>
                  <a:cs typeface="Times New Roman" pitchFamily="18" charset="0"/>
                </a:rPr>
                <a:t>về</a:t>
              </a:r>
              <a:r>
                <a:rPr lang="en-US" sz="2400" dirty="0">
                  <a:latin typeface="+mn-lt"/>
                  <a:cs typeface="Times New Roman" pitchFamily="18" charset="0"/>
                </a:rPr>
                <a:t>, </a:t>
              </a:r>
              <a:r>
                <a:rPr lang="en-US" sz="2400" dirty="0" err="1">
                  <a:latin typeface="+mn-lt"/>
                  <a:cs typeface="Times New Roman" pitchFamily="18" charset="0"/>
                </a:rPr>
                <a:t>các</a:t>
              </a:r>
              <a:r>
                <a:rPr lang="en-US" sz="2400" dirty="0">
                  <a:latin typeface="+mn-lt"/>
                  <a:cs typeface="Times New Roman" pitchFamily="18" charset="0"/>
                </a:rPr>
                <a:t> </a:t>
              </a:r>
              <a:r>
                <a:rPr lang="en-US" sz="2400" dirty="0" err="1">
                  <a:latin typeface="+mn-lt"/>
                  <a:cs typeface="Times New Roman" pitchFamily="18" charset="0"/>
                </a:rPr>
                <a:t>bạn</a:t>
              </a:r>
              <a:r>
                <a:rPr lang="en-US" sz="2400" dirty="0">
                  <a:latin typeface="+mn-lt"/>
                  <a:cs typeface="Times New Roman" pitchFamily="18" charset="0"/>
                </a:rPr>
                <a:t> </a:t>
              </a:r>
              <a:r>
                <a:rPr lang="en-US" sz="2400" dirty="0" err="1">
                  <a:latin typeface="+mn-lt"/>
                  <a:cs typeface="Times New Roman" pitchFamily="18" charset="0"/>
                </a:rPr>
                <a:t>gặp</a:t>
              </a:r>
              <a:r>
                <a:rPr lang="en-US" sz="2400" dirty="0">
                  <a:latin typeface="+mn-lt"/>
                  <a:cs typeface="Times New Roman" pitchFamily="18" charset="0"/>
                </a:rPr>
                <a:t> </a:t>
              </a:r>
              <a:r>
                <a:rPr lang="en-US" sz="2400" dirty="0" err="1">
                  <a:latin typeface="+mn-lt"/>
                  <a:cs typeface="Times New Roman" pitchFamily="18" charset="0"/>
                </a:rPr>
                <a:t>một</a:t>
              </a:r>
              <a:r>
                <a:rPr lang="en-US" sz="2400" dirty="0">
                  <a:latin typeface="+mn-lt"/>
                  <a:cs typeface="Times New Roman" pitchFamily="18" charset="0"/>
                </a:rPr>
                <a:t> </a:t>
              </a:r>
              <a:r>
                <a:rPr lang="en-US" sz="2400" dirty="0" err="1">
                  <a:latin typeface="+mn-lt"/>
                  <a:cs typeface="Times New Roman" pitchFamily="18" charset="0"/>
                </a:rPr>
                <a:t>cô</a:t>
              </a:r>
              <a:r>
                <a:rPr lang="en-US" sz="2400" dirty="0">
                  <a:latin typeface="+mn-lt"/>
                  <a:cs typeface="Times New Roman" pitchFamily="18" charset="0"/>
                </a:rPr>
                <a:t> </a:t>
              </a:r>
              <a:r>
                <a:rPr lang="en-US" sz="2400" dirty="0" err="1">
                  <a:latin typeface="+mn-lt"/>
                  <a:cs typeface="Times New Roman" pitchFamily="18" charset="0"/>
                </a:rPr>
                <a:t>giáo</a:t>
              </a:r>
              <a:r>
                <a:rPr lang="en-US" sz="2400" dirty="0">
                  <a:latin typeface="+mn-lt"/>
                  <a:cs typeface="Times New Roman" pitchFamily="18" charset="0"/>
                </a:rPr>
                <a:t> </a:t>
              </a:r>
              <a:r>
                <a:rPr lang="en-US" sz="2400" dirty="0" err="1">
                  <a:latin typeface="+mn-lt"/>
                  <a:cs typeface="Times New Roman" pitchFamily="18" charset="0"/>
                </a:rPr>
                <a:t>trong</a:t>
              </a:r>
              <a:r>
                <a:rPr lang="en-US" sz="2400" dirty="0">
                  <a:latin typeface="+mn-lt"/>
                  <a:cs typeface="Times New Roman" pitchFamily="18" charset="0"/>
                </a:rPr>
                <a:t> </a:t>
              </a:r>
              <a:r>
                <a:rPr lang="en-US" sz="2400" dirty="0" err="1">
                  <a:latin typeface="+mn-lt"/>
                  <a:cs typeface="Times New Roman" pitchFamily="18" charset="0"/>
                </a:rPr>
                <a:t>trường</a:t>
              </a:r>
              <a:r>
                <a:rPr lang="en-US" sz="2400" dirty="0">
                  <a:latin typeface="+mn-lt"/>
                  <a:cs typeface="Times New Roman" pitchFamily="18" charset="0"/>
                </a:rPr>
                <a:t> (</a:t>
              </a:r>
              <a:r>
                <a:rPr lang="en-US" sz="2400" dirty="0" err="1">
                  <a:latin typeface="+mn-lt"/>
                  <a:cs typeface="Times New Roman" pitchFamily="18" charset="0"/>
                </a:rPr>
                <a:t>nhưng</a:t>
              </a:r>
              <a:r>
                <a:rPr lang="en-US" sz="2400" dirty="0">
                  <a:latin typeface="+mn-lt"/>
                  <a:cs typeface="Times New Roman" pitchFamily="18" charset="0"/>
                </a:rPr>
                <a:t> </a:t>
              </a:r>
              <a:r>
                <a:rPr lang="en-US" sz="2400" dirty="0" err="1">
                  <a:latin typeface="+mn-lt"/>
                  <a:cs typeface="Times New Roman" pitchFamily="18" charset="0"/>
                </a:rPr>
                <a:t>không</a:t>
              </a:r>
              <a:r>
                <a:rPr lang="en-US" sz="2400" dirty="0">
                  <a:latin typeface="+mn-lt"/>
                  <a:cs typeface="Times New Roman" pitchFamily="18" charset="0"/>
                </a:rPr>
                <a:t> </a:t>
              </a:r>
              <a:r>
                <a:rPr lang="en-US" sz="2400" dirty="0" err="1">
                  <a:latin typeface="+mn-lt"/>
                  <a:cs typeface="Times New Roman" pitchFamily="18" charset="0"/>
                </a:rPr>
                <a:t>dạy</a:t>
              </a:r>
              <a:r>
                <a:rPr lang="en-US" sz="2400" dirty="0">
                  <a:latin typeface="+mn-lt"/>
                  <a:cs typeface="Times New Roman" pitchFamily="18" charset="0"/>
                </a:rPr>
                <a:t> </a:t>
              </a:r>
              <a:r>
                <a:rPr lang="en-US" sz="2400" dirty="0" err="1">
                  <a:latin typeface="+mn-lt"/>
                  <a:cs typeface="Times New Roman" pitchFamily="18" charset="0"/>
                </a:rPr>
                <a:t>các</a:t>
              </a:r>
              <a:r>
                <a:rPr lang="en-US" sz="2400" dirty="0">
                  <a:latin typeface="+mn-lt"/>
                  <a:cs typeface="Times New Roman" pitchFamily="18" charset="0"/>
                </a:rPr>
                <a:t> </a:t>
              </a:r>
              <a:r>
                <a:rPr lang="en-US" sz="2400" dirty="0" err="1">
                  <a:latin typeface="+mn-lt"/>
                  <a:cs typeface="Times New Roman" pitchFamily="18" charset="0"/>
                </a:rPr>
                <a:t>bạn</a:t>
              </a:r>
              <a:r>
                <a:rPr lang="en-US" sz="2400" dirty="0">
                  <a:latin typeface="+mn-lt"/>
                  <a:cs typeface="Times New Roman" pitchFamily="18" charset="0"/>
                </a:rPr>
                <a:t>), </a:t>
              </a:r>
              <a:r>
                <a:rPr lang="en-US" sz="2400" dirty="0" err="1">
                  <a:latin typeface="+mn-lt"/>
                  <a:cs typeface="Times New Roman" pitchFamily="18" charset="0"/>
                </a:rPr>
                <a:t>các</a:t>
              </a:r>
              <a:r>
                <a:rPr lang="en-US" sz="2400" dirty="0">
                  <a:latin typeface="+mn-lt"/>
                  <a:cs typeface="Times New Roman" pitchFamily="18" charset="0"/>
                </a:rPr>
                <a:t> </a:t>
              </a:r>
              <a:r>
                <a:rPr lang="en-US" sz="2400" dirty="0" err="1">
                  <a:latin typeface="+mn-lt"/>
                  <a:cs typeface="Times New Roman" pitchFamily="18" charset="0"/>
                </a:rPr>
                <a:t>bạn</a:t>
              </a:r>
              <a:r>
                <a:rPr lang="en-US" sz="2400" dirty="0">
                  <a:latin typeface="+mn-lt"/>
                  <a:cs typeface="Times New Roman" pitchFamily="18" charset="0"/>
                </a:rPr>
                <a:t> </a:t>
              </a:r>
              <a:r>
                <a:rPr lang="en-US" sz="2400" dirty="0" err="1">
                  <a:latin typeface="+mn-lt"/>
                  <a:cs typeface="Times New Roman" pitchFamily="18" charset="0"/>
                </a:rPr>
                <a:t>sẽ</a:t>
              </a:r>
              <a:r>
                <a:rPr lang="en-US" sz="2400" dirty="0">
                  <a:latin typeface="+mn-lt"/>
                  <a:cs typeface="Times New Roman" pitchFamily="18" charset="0"/>
                </a:rPr>
                <a:t> </a:t>
              </a:r>
              <a:r>
                <a:rPr lang="en-US" sz="2400" dirty="0" err="1">
                  <a:latin typeface="+mn-lt"/>
                  <a:cs typeface="Times New Roman" pitchFamily="18" charset="0"/>
                </a:rPr>
                <a:t>làm</a:t>
              </a:r>
              <a:r>
                <a:rPr lang="en-US" sz="2400" dirty="0">
                  <a:latin typeface="+mn-lt"/>
                  <a:cs typeface="Times New Roman" pitchFamily="18" charset="0"/>
                </a:rPr>
                <a:t> </a:t>
              </a:r>
              <a:r>
                <a:rPr lang="en-US" sz="2400" dirty="0" err="1">
                  <a:latin typeface="+mn-lt"/>
                  <a:cs typeface="Times New Roman" pitchFamily="18" charset="0"/>
                </a:rPr>
                <a:t>gì</a:t>
              </a:r>
              <a:r>
                <a:rPr lang="en-US" sz="2400" dirty="0">
                  <a:latin typeface="+mn-lt"/>
                  <a:cs typeface="Times New Roman" pitchFamily="18" charset="0"/>
                </a:rPr>
                <a:t>?</a:t>
              </a:r>
              <a:endParaRPr lang="en-US" sz="2400" b="1" i="1" dirty="0">
                <a:solidFill>
                  <a:srgbClr val="990000"/>
                </a:solidFill>
                <a:latin typeface="+mn-lt"/>
                <a:cs typeface="Times New Roman" pitchFamily="18" charset="0"/>
              </a:endParaRPr>
            </a:p>
          </p:txBody>
        </p:sp>
        <p:sp>
          <p:nvSpPr>
            <p:cNvPr id="3" name="Oval 2"/>
            <p:cNvSpPr/>
            <p:nvPr/>
          </p:nvSpPr>
          <p:spPr>
            <a:xfrm>
              <a:off x="3048000" y="685800"/>
              <a:ext cx="2819400" cy="6858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srgbClr val="C00000"/>
                  </a:solidFill>
                </a:rPr>
                <a:t>NHÓM 1</a:t>
              </a:r>
            </a:p>
          </p:txBody>
        </p:sp>
      </p:grpSp>
      <p:grpSp>
        <p:nvGrpSpPr>
          <p:cNvPr id="16387" name="Group 10"/>
          <p:cNvGrpSpPr>
            <a:grpSpLocks/>
          </p:cNvGrpSpPr>
          <p:nvPr/>
        </p:nvGrpSpPr>
        <p:grpSpPr bwMode="auto">
          <a:xfrm>
            <a:off x="228600" y="762000"/>
            <a:ext cx="8534400" cy="2852738"/>
            <a:chOff x="228600" y="3352800"/>
            <a:chExt cx="8229600" cy="2852738"/>
          </a:xfrm>
        </p:grpSpPr>
        <p:sp>
          <p:nvSpPr>
            <p:cNvPr id="5" name="Text Box 10"/>
            <p:cNvSpPr txBox="1">
              <a:spLocks noChangeArrowheads="1"/>
            </p:cNvSpPr>
            <p:nvPr/>
          </p:nvSpPr>
          <p:spPr bwMode="auto">
            <a:xfrm>
              <a:off x="228600" y="4208463"/>
              <a:ext cx="8229600" cy="1997075"/>
            </a:xfrm>
            <a:prstGeom prst="rect">
              <a:avLst/>
            </a:prstGeom>
            <a:blipFill>
              <a:blip r:embed="rId3"/>
              <a:tile tx="0" ty="0" sx="100000" sy="100000" flip="none" algn="tl"/>
            </a:blipFill>
            <a:ln w="9525">
              <a:noFill/>
              <a:miter lim="800000"/>
              <a:headEnd/>
              <a:tailEnd/>
            </a:ln>
          </p:spPr>
          <p:txBody>
            <a:bodyPr>
              <a:spAutoFit/>
            </a:bodyPr>
            <a:lstStyle/>
            <a:p>
              <a:pPr algn="just">
                <a:spcBef>
                  <a:spcPts val="0"/>
                </a:spcBef>
                <a:defRPr/>
              </a:pPr>
              <a:r>
                <a:rPr lang="en-US" sz="2400" b="1" i="1" dirty="0" err="1">
                  <a:solidFill>
                    <a:srgbClr val="0000FF"/>
                  </a:solidFill>
                  <a:latin typeface="+mn-lt"/>
                  <a:cs typeface="Times New Roman" pitchFamily="18" charset="0"/>
                </a:rPr>
                <a:t>Tình</a:t>
              </a:r>
              <a:r>
                <a:rPr lang="en-US" sz="2400" b="1" i="1" dirty="0">
                  <a:solidFill>
                    <a:srgbClr val="0000FF"/>
                  </a:solidFill>
                  <a:latin typeface="+mn-lt"/>
                  <a:cs typeface="Times New Roman" pitchFamily="18" charset="0"/>
                </a:rPr>
                <a:t> </a:t>
              </a:r>
              <a:r>
                <a:rPr lang="en-US" sz="2400" b="1" i="1" dirty="0" err="1">
                  <a:solidFill>
                    <a:srgbClr val="0000FF"/>
                  </a:solidFill>
                  <a:latin typeface="+mn-lt"/>
                  <a:cs typeface="Times New Roman" pitchFamily="18" charset="0"/>
                </a:rPr>
                <a:t>huống</a:t>
              </a:r>
              <a:r>
                <a:rPr lang="en-US" sz="2400" b="1" i="1" dirty="0">
                  <a:solidFill>
                    <a:srgbClr val="0000FF"/>
                  </a:solidFill>
                  <a:latin typeface="+mn-lt"/>
                  <a:cs typeface="Times New Roman" pitchFamily="18" charset="0"/>
                </a:rPr>
                <a:t> 2: </a:t>
              </a:r>
              <a:r>
                <a:rPr lang="en-US" sz="2400" b="1" i="1" dirty="0">
                  <a:solidFill>
                    <a:srgbClr val="990000"/>
                  </a:solidFill>
                  <a:latin typeface="+mn-lt"/>
                  <a:cs typeface="Times New Roman" pitchFamily="18" charset="0"/>
                </a:rPr>
                <a:t> </a:t>
              </a:r>
              <a:r>
                <a:rPr lang="en-US" sz="2400" dirty="0" err="1">
                  <a:latin typeface="+mn-lt"/>
                </a:rPr>
                <a:t>Trên</a:t>
              </a:r>
              <a:r>
                <a:rPr lang="en-US" sz="2400" dirty="0">
                  <a:latin typeface="+mn-lt"/>
                </a:rPr>
                <a:t> </a:t>
              </a:r>
              <a:r>
                <a:rPr lang="en-US" sz="2400" dirty="0" err="1">
                  <a:latin typeface="+mn-lt"/>
                </a:rPr>
                <a:t>đường</a:t>
              </a:r>
              <a:r>
                <a:rPr lang="en-US" sz="2400" dirty="0">
                  <a:latin typeface="+mn-lt"/>
                </a:rPr>
                <a:t> </a:t>
              </a:r>
              <a:r>
                <a:rPr lang="en-US" sz="2400" dirty="0" err="1">
                  <a:latin typeface="+mn-lt"/>
                </a:rPr>
                <a:t>đi</a:t>
              </a:r>
              <a:r>
                <a:rPr lang="en-US" sz="2400" dirty="0">
                  <a:latin typeface="+mn-lt"/>
                </a:rPr>
                <a:t> </a:t>
              </a:r>
              <a:r>
                <a:rPr lang="en-US" sz="2400" dirty="0" err="1">
                  <a:latin typeface="+mn-lt"/>
                </a:rPr>
                <a:t>học</a:t>
              </a:r>
              <a:r>
                <a:rPr lang="en-US" sz="2400" dirty="0">
                  <a:latin typeface="+mn-lt"/>
                </a:rPr>
                <a:t> </a:t>
              </a:r>
              <a:r>
                <a:rPr lang="en-US" sz="2400" dirty="0" err="1">
                  <a:latin typeface="+mn-lt"/>
                </a:rPr>
                <a:t>về</a:t>
              </a:r>
              <a:r>
                <a:rPr lang="en-US" sz="2400" dirty="0">
                  <a:latin typeface="+mn-lt"/>
                </a:rPr>
                <a:t>, </a:t>
              </a:r>
              <a:r>
                <a:rPr lang="en-US" sz="2400" dirty="0" err="1">
                  <a:latin typeface="+mn-lt"/>
                </a:rPr>
                <a:t>em</a:t>
              </a:r>
              <a:r>
                <a:rPr lang="en-US" sz="2400" dirty="0">
                  <a:latin typeface="+mn-lt"/>
                </a:rPr>
                <a:t> </a:t>
              </a:r>
              <a:r>
                <a:rPr lang="en-US" sz="2400" dirty="0" err="1">
                  <a:latin typeface="+mn-lt"/>
                </a:rPr>
                <a:t>và</a:t>
              </a:r>
              <a:r>
                <a:rPr lang="en-US" sz="2400" dirty="0">
                  <a:latin typeface="+mn-lt"/>
                </a:rPr>
                <a:t> </a:t>
              </a:r>
              <a:r>
                <a:rPr lang="en-US" sz="2400" dirty="0" err="1">
                  <a:latin typeface="+mn-lt"/>
                </a:rPr>
                <a:t>nhóm</a:t>
              </a:r>
              <a:r>
                <a:rPr lang="en-US" sz="2400" dirty="0">
                  <a:latin typeface="+mn-lt"/>
                </a:rPr>
                <a:t> </a:t>
              </a:r>
              <a:r>
                <a:rPr lang="en-US" sz="2400" dirty="0" err="1">
                  <a:latin typeface="+mn-lt"/>
                </a:rPr>
                <a:t>bạn</a:t>
              </a:r>
              <a:r>
                <a:rPr lang="en-US" sz="2400" dirty="0">
                  <a:latin typeface="+mn-lt"/>
                </a:rPr>
                <a:t> </a:t>
              </a:r>
              <a:r>
                <a:rPr lang="en-US" sz="2400" dirty="0" err="1">
                  <a:latin typeface="+mn-lt"/>
                </a:rPr>
                <a:t>thấy</a:t>
              </a:r>
              <a:r>
                <a:rPr lang="en-US" sz="2400" dirty="0">
                  <a:latin typeface="+mn-lt"/>
                </a:rPr>
                <a:t> </a:t>
              </a:r>
              <a:r>
                <a:rPr lang="en-US" sz="2400" dirty="0" err="1">
                  <a:latin typeface="+mn-lt"/>
                </a:rPr>
                <a:t>Bé</a:t>
              </a:r>
              <a:r>
                <a:rPr lang="en-US" sz="2400" dirty="0">
                  <a:latin typeface="+mn-lt"/>
                </a:rPr>
                <a:t> </a:t>
              </a:r>
              <a:r>
                <a:rPr lang="en-US" sz="2400" dirty="0" err="1">
                  <a:latin typeface="+mn-lt"/>
                </a:rPr>
                <a:t>Lan</a:t>
              </a:r>
              <a:r>
                <a:rPr lang="en-US" sz="2400" dirty="0">
                  <a:latin typeface="+mn-lt"/>
                </a:rPr>
                <a:t> – con </a:t>
              </a:r>
              <a:r>
                <a:rPr lang="en-US" sz="2400" dirty="0" err="1">
                  <a:latin typeface="+mn-lt"/>
                </a:rPr>
                <a:t>cô</a:t>
              </a:r>
              <a:r>
                <a:rPr lang="en-US" sz="2400" dirty="0">
                  <a:latin typeface="+mn-lt"/>
                </a:rPr>
                <a:t> </a:t>
              </a:r>
              <a:r>
                <a:rPr lang="en-US" sz="2400" dirty="0" err="1">
                  <a:latin typeface="+mn-lt"/>
                </a:rPr>
                <a:t>giáo</a:t>
              </a:r>
              <a:r>
                <a:rPr lang="en-US" sz="2400" dirty="0">
                  <a:latin typeface="+mn-lt"/>
                </a:rPr>
                <a:t> </a:t>
              </a:r>
              <a:r>
                <a:rPr lang="en-US" sz="2400" dirty="0" err="1">
                  <a:latin typeface="+mn-lt"/>
                </a:rPr>
                <a:t>dạy</a:t>
              </a:r>
              <a:r>
                <a:rPr lang="en-US" sz="2400" dirty="0">
                  <a:latin typeface="+mn-lt"/>
                </a:rPr>
                <a:t> </a:t>
              </a:r>
              <a:r>
                <a:rPr lang="en-US" sz="2400" dirty="0" err="1">
                  <a:latin typeface="+mn-lt"/>
                </a:rPr>
                <a:t>mình</a:t>
              </a:r>
              <a:r>
                <a:rPr lang="en-US" sz="2400" dirty="0">
                  <a:latin typeface="+mn-lt"/>
                </a:rPr>
                <a:t> </a:t>
              </a:r>
              <a:r>
                <a:rPr lang="en-US" sz="2400" dirty="0" err="1">
                  <a:latin typeface="+mn-lt"/>
                </a:rPr>
                <a:t>đang</a:t>
              </a:r>
              <a:r>
                <a:rPr lang="en-US" sz="2400" dirty="0">
                  <a:latin typeface="+mn-lt"/>
                </a:rPr>
                <a:t> </a:t>
              </a:r>
              <a:r>
                <a:rPr lang="en-US" sz="2400" dirty="0" err="1">
                  <a:latin typeface="+mn-lt"/>
                </a:rPr>
                <a:t>chơi</a:t>
              </a:r>
              <a:r>
                <a:rPr lang="en-US" sz="2400" dirty="0">
                  <a:latin typeface="+mn-lt"/>
                </a:rPr>
                <a:t>. Nam </a:t>
              </a:r>
              <a:r>
                <a:rPr lang="en-US" sz="2400" dirty="0" err="1">
                  <a:latin typeface="+mn-lt"/>
                </a:rPr>
                <a:t>liền</a:t>
              </a:r>
              <a:r>
                <a:rPr lang="en-US" sz="2400" dirty="0">
                  <a:latin typeface="+mn-lt"/>
                </a:rPr>
                <a:t> </a:t>
              </a:r>
              <a:r>
                <a:rPr lang="en-US" sz="2400" dirty="0" err="1">
                  <a:latin typeface="+mn-lt"/>
                </a:rPr>
                <a:t>nói</a:t>
              </a:r>
              <a:r>
                <a:rPr lang="en-US" sz="2400" dirty="0">
                  <a:latin typeface="+mn-lt"/>
                </a:rPr>
                <a:t>: A, </a:t>
              </a:r>
              <a:r>
                <a:rPr lang="en-US" sz="2400" dirty="0" err="1">
                  <a:latin typeface="+mn-lt"/>
                </a:rPr>
                <a:t>nó</a:t>
              </a:r>
              <a:r>
                <a:rPr lang="en-US" sz="2400" dirty="0">
                  <a:latin typeface="+mn-lt"/>
                </a:rPr>
                <a:t> </a:t>
              </a:r>
              <a:r>
                <a:rPr lang="en-US" sz="2400" dirty="0" err="1">
                  <a:latin typeface="+mn-lt"/>
                </a:rPr>
                <a:t>là</a:t>
              </a:r>
              <a:r>
                <a:rPr lang="en-US" sz="2400" dirty="0">
                  <a:latin typeface="+mn-lt"/>
                </a:rPr>
                <a:t> con </a:t>
              </a:r>
              <a:r>
                <a:rPr lang="en-US" sz="2400" dirty="0" err="1">
                  <a:latin typeface="+mn-lt"/>
                </a:rPr>
                <a:t>cô</a:t>
              </a:r>
              <a:r>
                <a:rPr lang="en-US" sz="2400" dirty="0">
                  <a:latin typeface="+mn-lt"/>
                </a:rPr>
                <a:t> </a:t>
              </a:r>
              <a:r>
                <a:rPr lang="en-US" sz="2400" dirty="0" err="1">
                  <a:latin typeface="+mn-lt"/>
                </a:rPr>
                <a:t>mình</a:t>
              </a:r>
              <a:r>
                <a:rPr lang="en-US" sz="2400" dirty="0">
                  <a:latin typeface="+mn-lt"/>
                </a:rPr>
                <a:t> </a:t>
              </a:r>
              <a:r>
                <a:rPr lang="en-US" sz="2400" dirty="0" err="1">
                  <a:latin typeface="+mn-lt"/>
                </a:rPr>
                <a:t>đấy</a:t>
              </a:r>
              <a:r>
                <a:rPr lang="en-US" sz="2400" dirty="0">
                  <a:latin typeface="+mn-lt"/>
                </a:rPr>
                <a:t>. </a:t>
              </a:r>
              <a:r>
                <a:rPr lang="en-US" sz="2400" dirty="0" err="1">
                  <a:latin typeface="+mn-lt"/>
                </a:rPr>
                <a:t>Hôm</a:t>
              </a:r>
              <a:r>
                <a:rPr lang="en-US" sz="2400" dirty="0">
                  <a:latin typeface="+mn-lt"/>
                </a:rPr>
                <a:t> qua, </a:t>
              </a:r>
              <a:r>
                <a:rPr lang="en-US" sz="2400" dirty="0" err="1">
                  <a:latin typeface="+mn-lt"/>
                </a:rPr>
                <a:t>cô</a:t>
              </a:r>
              <a:r>
                <a:rPr lang="en-US" sz="2400" dirty="0">
                  <a:latin typeface="+mn-lt"/>
                </a:rPr>
                <a:t> </a:t>
              </a:r>
              <a:r>
                <a:rPr lang="en-US" sz="2400" dirty="0" err="1">
                  <a:latin typeface="+mn-lt"/>
                </a:rPr>
                <a:t>đã</a:t>
              </a:r>
              <a:r>
                <a:rPr lang="en-US" sz="2400" dirty="0">
                  <a:latin typeface="+mn-lt"/>
                </a:rPr>
                <a:t> </a:t>
              </a:r>
              <a:r>
                <a:rPr lang="en-US" sz="2400" dirty="0" err="1">
                  <a:latin typeface="+mn-lt"/>
                </a:rPr>
                <a:t>mắng</a:t>
              </a:r>
              <a:r>
                <a:rPr lang="en-US" sz="2400" dirty="0">
                  <a:latin typeface="+mn-lt"/>
                </a:rPr>
                <a:t> </a:t>
              </a:r>
              <a:r>
                <a:rPr lang="en-US" sz="2400" dirty="0" err="1">
                  <a:latin typeface="+mn-lt"/>
                </a:rPr>
                <a:t>oan</a:t>
              </a:r>
              <a:r>
                <a:rPr lang="en-US" sz="2400" dirty="0">
                  <a:latin typeface="+mn-lt"/>
                </a:rPr>
                <a:t> </a:t>
              </a:r>
              <a:r>
                <a:rPr lang="en-US" sz="2400" dirty="0" err="1">
                  <a:latin typeface="+mn-lt"/>
                </a:rPr>
                <a:t>tớ</a:t>
              </a:r>
              <a:r>
                <a:rPr lang="en-US" sz="2400" dirty="0">
                  <a:latin typeface="+mn-lt"/>
                </a:rPr>
                <a:t>, </a:t>
              </a:r>
              <a:r>
                <a:rPr lang="en-US" sz="2400" dirty="0" err="1">
                  <a:latin typeface="+mn-lt"/>
                </a:rPr>
                <a:t>giờ</a:t>
              </a:r>
              <a:r>
                <a:rPr lang="en-US" sz="2400" dirty="0">
                  <a:latin typeface="+mn-lt"/>
                </a:rPr>
                <a:t> </a:t>
              </a:r>
              <a:r>
                <a:rPr lang="en-US" sz="2400" dirty="0" err="1">
                  <a:latin typeface="+mn-lt"/>
                </a:rPr>
                <a:t>tớ</a:t>
              </a:r>
              <a:r>
                <a:rPr lang="en-US" sz="2400" dirty="0">
                  <a:latin typeface="+mn-lt"/>
                </a:rPr>
                <a:t> </a:t>
              </a:r>
              <a:r>
                <a:rPr lang="en-US" sz="2400" dirty="0" err="1">
                  <a:latin typeface="+mn-lt"/>
                </a:rPr>
                <a:t>phải</a:t>
              </a:r>
              <a:r>
                <a:rPr lang="en-US" sz="2400" dirty="0">
                  <a:latin typeface="+mn-lt"/>
                </a:rPr>
                <a:t> </a:t>
              </a:r>
              <a:r>
                <a:rPr lang="en-US" sz="2400" dirty="0" err="1">
                  <a:latin typeface="+mn-lt"/>
                </a:rPr>
                <a:t>chọc</a:t>
              </a:r>
              <a:r>
                <a:rPr lang="en-US" sz="2400" dirty="0">
                  <a:latin typeface="+mn-lt"/>
                </a:rPr>
                <a:t> </a:t>
              </a:r>
              <a:r>
                <a:rPr lang="en-US" sz="2400" dirty="0" err="1">
                  <a:latin typeface="+mn-lt"/>
                </a:rPr>
                <a:t>nó</a:t>
              </a:r>
              <a:r>
                <a:rPr lang="en-US" sz="2400" dirty="0">
                  <a:latin typeface="+mn-lt"/>
                </a:rPr>
                <a:t> </a:t>
              </a:r>
              <a:r>
                <a:rPr lang="en-US" sz="2400" dirty="0" err="1">
                  <a:latin typeface="+mn-lt"/>
                </a:rPr>
                <a:t>khóc</a:t>
              </a:r>
              <a:r>
                <a:rPr lang="en-US" sz="2400" dirty="0">
                  <a:latin typeface="+mn-lt"/>
                </a:rPr>
                <a:t> </a:t>
              </a:r>
              <a:r>
                <a:rPr lang="en-US" sz="2400" dirty="0" err="1">
                  <a:latin typeface="+mn-lt"/>
                </a:rPr>
                <a:t>cho</a:t>
              </a:r>
              <a:r>
                <a:rPr lang="en-US" sz="2400" dirty="0">
                  <a:latin typeface="+mn-lt"/>
                </a:rPr>
                <a:t> </a:t>
              </a:r>
              <a:r>
                <a:rPr lang="en-US" sz="2400" dirty="0" err="1">
                  <a:latin typeface="+mn-lt"/>
                </a:rPr>
                <a:t>bõ</a:t>
              </a:r>
              <a:r>
                <a:rPr lang="en-US" sz="2400" dirty="0">
                  <a:latin typeface="+mn-lt"/>
                </a:rPr>
                <a:t> </a:t>
              </a:r>
              <a:r>
                <a:rPr lang="en-US" sz="2400" dirty="0" err="1">
                  <a:latin typeface="+mn-lt"/>
                </a:rPr>
                <a:t>tức</a:t>
              </a:r>
              <a:r>
                <a:rPr lang="en-US" sz="2400" dirty="0">
                  <a:latin typeface="+mn-lt"/>
                </a:rPr>
                <a:t>. </a:t>
              </a:r>
              <a:r>
                <a:rPr lang="en-US" sz="2400" dirty="0" err="1">
                  <a:latin typeface="+mn-lt"/>
                </a:rPr>
                <a:t>Nếu</a:t>
              </a:r>
              <a:r>
                <a:rPr lang="en-US" sz="2400" dirty="0">
                  <a:latin typeface="+mn-lt"/>
                </a:rPr>
                <a:t> </a:t>
              </a:r>
              <a:r>
                <a:rPr lang="en-US" sz="2400" dirty="0" err="1">
                  <a:latin typeface="+mn-lt"/>
                </a:rPr>
                <a:t>là</a:t>
              </a:r>
              <a:r>
                <a:rPr lang="en-US" sz="2400" dirty="0">
                  <a:latin typeface="+mn-lt"/>
                </a:rPr>
                <a:t> </a:t>
              </a:r>
              <a:r>
                <a:rPr lang="en-US" sz="2400" dirty="0" err="1">
                  <a:latin typeface="+mn-lt"/>
                </a:rPr>
                <a:t>bạn</a:t>
              </a:r>
              <a:r>
                <a:rPr lang="en-US" sz="2400" dirty="0">
                  <a:latin typeface="+mn-lt"/>
                </a:rPr>
                <a:t> </a:t>
              </a:r>
              <a:r>
                <a:rPr lang="en-US" sz="2400" dirty="0" err="1">
                  <a:latin typeface="+mn-lt"/>
                </a:rPr>
                <a:t>của</a:t>
              </a:r>
              <a:r>
                <a:rPr lang="en-US" sz="2400" dirty="0">
                  <a:latin typeface="+mn-lt"/>
                </a:rPr>
                <a:t> Nam, </a:t>
              </a:r>
              <a:r>
                <a:rPr lang="en-US" sz="2400" dirty="0" err="1">
                  <a:latin typeface="+mn-lt"/>
                </a:rPr>
                <a:t>em</a:t>
              </a:r>
              <a:r>
                <a:rPr lang="en-US" sz="2400" dirty="0">
                  <a:latin typeface="+mn-lt"/>
                </a:rPr>
                <a:t> </a:t>
              </a:r>
              <a:r>
                <a:rPr lang="en-US" sz="2400" dirty="0" err="1">
                  <a:latin typeface="+mn-lt"/>
                </a:rPr>
                <a:t>sẽ</a:t>
              </a:r>
              <a:r>
                <a:rPr lang="en-US" sz="2400" dirty="0">
                  <a:latin typeface="+mn-lt"/>
                </a:rPr>
                <a:t> </a:t>
              </a:r>
              <a:r>
                <a:rPr lang="en-US" sz="2400" dirty="0" err="1">
                  <a:latin typeface="+mn-lt"/>
                </a:rPr>
                <a:t>xử</a:t>
              </a:r>
              <a:r>
                <a:rPr lang="en-US" sz="2400" dirty="0">
                  <a:latin typeface="+mn-lt"/>
                </a:rPr>
                <a:t> </a:t>
              </a:r>
              <a:r>
                <a:rPr lang="en-US" sz="2400" dirty="0" err="1">
                  <a:latin typeface="+mn-lt"/>
                </a:rPr>
                <a:t>lí</a:t>
              </a:r>
              <a:r>
                <a:rPr lang="en-US" sz="2400" dirty="0">
                  <a:latin typeface="+mn-lt"/>
                </a:rPr>
                <a:t> </a:t>
              </a:r>
              <a:r>
                <a:rPr lang="en-US" sz="2400" dirty="0" err="1">
                  <a:latin typeface="+mn-lt"/>
                </a:rPr>
                <a:t>như</a:t>
              </a:r>
              <a:r>
                <a:rPr lang="en-US" sz="2400" dirty="0">
                  <a:latin typeface="+mn-lt"/>
                </a:rPr>
                <a:t> </a:t>
              </a:r>
              <a:r>
                <a:rPr lang="en-US" sz="2400" dirty="0" err="1">
                  <a:latin typeface="+mn-lt"/>
                </a:rPr>
                <a:t>thế</a:t>
              </a:r>
              <a:r>
                <a:rPr lang="en-US" sz="2400" dirty="0">
                  <a:latin typeface="+mn-lt"/>
                </a:rPr>
                <a:t> </a:t>
              </a:r>
              <a:r>
                <a:rPr lang="en-US" sz="2400" dirty="0" err="1">
                  <a:latin typeface="+mn-lt"/>
                </a:rPr>
                <a:t>nào</a:t>
              </a:r>
              <a:r>
                <a:rPr lang="en-US" sz="2400" dirty="0">
                  <a:latin typeface="+mn-lt"/>
                </a:rPr>
                <a:t>?</a:t>
              </a:r>
              <a:endParaRPr lang="en-US" sz="2400" b="1" i="1" dirty="0">
                <a:solidFill>
                  <a:srgbClr val="990000"/>
                </a:solidFill>
                <a:latin typeface="+mn-lt"/>
                <a:cs typeface="Times New Roman" pitchFamily="18" charset="0"/>
              </a:endParaRPr>
            </a:p>
          </p:txBody>
        </p:sp>
        <p:sp>
          <p:nvSpPr>
            <p:cNvPr id="6" name="Oval 5"/>
            <p:cNvSpPr/>
            <p:nvPr/>
          </p:nvSpPr>
          <p:spPr bwMode="auto">
            <a:xfrm>
              <a:off x="3124880" y="3352800"/>
              <a:ext cx="2818210" cy="706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srgbClr val="C00000"/>
                  </a:solidFill>
                </a:rPr>
                <a:t>NHÓM 2</a:t>
              </a:r>
            </a:p>
          </p:txBody>
        </p:sp>
      </p:grpSp>
      <p:grpSp>
        <p:nvGrpSpPr>
          <p:cNvPr id="10" name="Group 9"/>
          <p:cNvGrpSpPr>
            <a:grpSpLocks/>
          </p:cNvGrpSpPr>
          <p:nvPr/>
        </p:nvGrpSpPr>
        <p:grpSpPr bwMode="auto">
          <a:xfrm>
            <a:off x="609600" y="685800"/>
            <a:ext cx="8077200" cy="1820863"/>
            <a:chOff x="914400" y="685800"/>
            <a:chExt cx="8077200" cy="1821597"/>
          </a:xfrm>
        </p:grpSpPr>
        <p:sp>
          <p:nvSpPr>
            <p:cNvPr id="8" name="Text Box 10"/>
            <p:cNvSpPr txBox="1">
              <a:spLocks noChangeArrowheads="1"/>
            </p:cNvSpPr>
            <p:nvPr/>
          </p:nvSpPr>
          <p:spPr bwMode="auto">
            <a:xfrm>
              <a:off x="914400" y="1676799"/>
              <a:ext cx="8077200" cy="830598"/>
            </a:xfrm>
            <a:prstGeom prst="rect">
              <a:avLst/>
            </a:prstGeom>
            <a:blipFill>
              <a:blip r:embed="rId4"/>
              <a:tile tx="0" ty="0" sx="100000" sy="100000" flip="none" algn="tl"/>
            </a:blipFill>
            <a:ln w="9525">
              <a:noFill/>
              <a:miter lim="800000"/>
              <a:headEnd/>
              <a:tailEnd/>
            </a:ln>
          </p:spPr>
          <p:txBody>
            <a:bodyPr>
              <a:spAutoFit/>
            </a:bodyPr>
            <a:lstStyle/>
            <a:p>
              <a:pPr algn="just">
                <a:spcBef>
                  <a:spcPts val="0"/>
                </a:spcBef>
                <a:defRPr/>
              </a:pPr>
              <a:r>
                <a:rPr lang="en-US" sz="2400" b="1" i="1" dirty="0" err="1">
                  <a:solidFill>
                    <a:srgbClr val="0000FF"/>
                  </a:solidFill>
                  <a:latin typeface="+mn-lt"/>
                  <a:cs typeface="Times New Roman" pitchFamily="18" charset="0"/>
                </a:rPr>
                <a:t>Tình</a:t>
              </a:r>
              <a:r>
                <a:rPr lang="en-US" sz="2400" b="1" i="1" dirty="0">
                  <a:solidFill>
                    <a:srgbClr val="0000FF"/>
                  </a:solidFill>
                  <a:latin typeface="+mn-lt"/>
                  <a:cs typeface="Times New Roman" pitchFamily="18" charset="0"/>
                </a:rPr>
                <a:t> </a:t>
              </a:r>
              <a:r>
                <a:rPr lang="en-US" sz="2400" b="1" i="1" dirty="0" err="1">
                  <a:solidFill>
                    <a:srgbClr val="0000FF"/>
                  </a:solidFill>
                  <a:latin typeface="+mn-lt"/>
                  <a:cs typeface="Times New Roman" pitchFamily="18" charset="0"/>
                </a:rPr>
                <a:t>huống</a:t>
              </a:r>
              <a:r>
                <a:rPr lang="en-US" sz="2400" b="1" i="1" dirty="0">
                  <a:solidFill>
                    <a:srgbClr val="0000FF"/>
                  </a:solidFill>
                  <a:latin typeface="+mn-lt"/>
                  <a:cs typeface="Times New Roman" pitchFamily="18" charset="0"/>
                </a:rPr>
                <a:t> 3: </a:t>
              </a:r>
              <a:r>
                <a:rPr lang="en-US" sz="2400" b="1" i="1" dirty="0">
                  <a:solidFill>
                    <a:srgbClr val="990000"/>
                  </a:solidFill>
                  <a:latin typeface="+mn-lt"/>
                  <a:cs typeface="Times New Roman" pitchFamily="18" charset="0"/>
                </a:rPr>
                <a:t> </a:t>
              </a:r>
              <a:r>
                <a:rPr lang="en-US" sz="2400" dirty="0" err="1">
                  <a:latin typeface="+mn-lt"/>
                </a:rPr>
                <a:t>Thấy</a:t>
              </a:r>
              <a:r>
                <a:rPr lang="en-US" sz="2400" dirty="0">
                  <a:latin typeface="+mn-lt"/>
                </a:rPr>
                <a:t> </a:t>
              </a:r>
              <a:r>
                <a:rPr lang="en-US" sz="2400" dirty="0" err="1">
                  <a:latin typeface="+mn-lt"/>
                </a:rPr>
                <a:t>cô</a:t>
              </a:r>
              <a:r>
                <a:rPr lang="en-US" sz="2400" dirty="0">
                  <a:latin typeface="+mn-lt"/>
                </a:rPr>
                <a:t> </a:t>
              </a:r>
              <a:r>
                <a:rPr lang="en-US" sz="2400" dirty="0" err="1">
                  <a:latin typeface="+mn-lt"/>
                </a:rPr>
                <a:t>giáo</a:t>
              </a:r>
              <a:r>
                <a:rPr lang="en-US" sz="2400" dirty="0">
                  <a:latin typeface="+mn-lt"/>
                </a:rPr>
                <a:t> </a:t>
              </a:r>
              <a:r>
                <a:rPr lang="en-US" sz="2400" dirty="0" err="1">
                  <a:latin typeface="+mn-lt"/>
                </a:rPr>
                <a:t>mình</a:t>
              </a:r>
              <a:r>
                <a:rPr lang="en-US" sz="2400" dirty="0">
                  <a:latin typeface="+mn-lt"/>
                </a:rPr>
                <a:t> </a:t>
              </a:r>
              <a:r>
                <a:rPr lang="en-US" sz="2400" dirty="0" err="1">
                  <a:latin typeface="+mn-lt"/>
                </a:rPr>
                <a:t>xách</a:t>
              </a:r>
              <a:r>
                <a:rPr lang="en-US" sz="2400" dirty="0">
                  <a:latin typeface="+mn-lt"/>
                </a:rPr>
                <a:t> </a:t>
              </a:r>
              <a:r>
                <a:rPr lang="en-US" sz="2400" dirty="0" err="1">
                  <a:latin typeface="+mn-lt"/>
                </a:rPr>
                <a:t>cặp</a:t>
              </a:r>
              <a:r>
                <a:rPr lang="en-US" sz="2400" dirty="0">
                  <a:latin typeface="+mn-lt"/>
                </a:rPr>
                <a:t> </a:t>
              </a:r>
              <a:r>
                <a:rPr lang="en-US" sz="2400" dirty="0" err="1">
                  <a:latin typeface="+mn-lt"/>
                </a:rPr>
                <a:t>và</a:t>
              </a:r>
              <a:r>
                <a:rPr lang="en-US" sz="2400" dirty="0">
                  <a:latin typeface="+mn-lt"/>
                </a:rPr>
                <a:t> </a:t>
              </a:r>
              <a:r>
                <a:rPr lang="en-US" sz="2400" dirty="0" err="1">
                  <a:latin typeface="+mn-lt"/>
                </a:rPr>
                <a:t>bê</a:t>
              </a:r>
              <a:r>
                <a:rPr lang="en-US" sz="2400" dirty="0">
                  <a:latin typeface="+mn-lt"/>
                </a:rPr>
                <a:t> </a:t>
              </a:r>
              <a:r>
                <a:rPr lang="en-US" sz="2400" dirty="0" err="1">
                  <a:latin typeface="+mn-lt"/>
                </a:rPr>
                <a:t>nhiều</a:t>
              </a:r>
              <a:r>
                <a:rPr lang="en-US" sz="2400" dirty="0">
                  <a:latin typeface="+mn-lt"/>
                </a:rPr>
                <a:t> </a:t>
              </a:r>
              <a:r>
                <a:rPr lang="en-US" sz="2400" dirty="0" err="1">
                  <a:latin typeface="+mn-lt"/>
                </a:rPr>
                <a:t>đồ</a:t>
              </a:r>
              <a:r>
                <a:rPr lang="en-US" sz="2400" dirty="0">
                  <a:latin typeface="+mn-lt"/>
                </a:rPr>
                <a:t> </a:t>
              </a:r>
              <a:r>
                <a:rPr lang="en-US" sz="2400" dirty="0" err="1">
                  <a:latin typeface="+mn-lt"/>
                </a:rPr>
                <a:t>nặng</a:t>
              </a:r>
              <a:r>
                <a:rPr lang="en-US" sz="2400" dirty="0">
                  <a:latin typeface="+mn-lt"/>
                </a:rPr>
                <a:t>, </a:t>
              </a:r>
              <a:r>
                <a:rPr lang="en-US" sz="2400" dirty="0" err="1">
                  <a:latin typeface="+mn-lt"/>
                </a:rPr>
                <a:t>các</a:t>
              </a:r>
              <a:r>
                <a:rPr lang="en-US" sz="2400" dirty="0">
                  <a:latin typeface="+mn-lt"/>
                </a:rPr>
                <a:t> </a:t>
              </a:r>
              <a:r>
                <a:rPr lang="en-US" sz="2400" dirty="0" err="1">
                  <a:latin typeface="+mn-lt"/>
                </a:rPr>
                <a:t>em</a:t>
              </a:r>
              <a:r>
                <a:rPr lang="en-US" sz="2400" dirty="0">
                  <a:latin typeface="+mn-lt"/>
                </a:rPr>
                <a:t> </a:t>
              </a:r>
              <a:r>
                <a:rPr lang="en-US" sz="2400" dirty="0" err="1">
                  <a:latin typeface="+mn-lt"/>
                </a:rPr>
                <a:t>sẽ</a:t>
              </a:r>
              <a:r>
                <a:rPr lang="en-US" sz="2400" dirty="0">
                  <a:latin typeface="+mn-lt"/>
                </a:rPr>
                <a:t> </a:t>
              </a:r>
              <a:r>
                <a:rPr lang="en-US" sz="2400" dirty="0" err="1">
                  <a:latin typeface="+mn-lt"/>
                </a:rPr>
                <a:t>làm</a:t>
              </a:r>
              <a:r>
                <a:rPr lang="en-US" sz="2400" dirty="0">
                  <a:latin typeface="+mn-lt"/>
                </a:rPr>
                <a:t> </a:t>
              </a:r>
              <a:r>
                <a:rPr lang="en-US" sz="2400" dirty="0" err="1">
                  <a:latin typeface="+mn-lt"/>
                </a:rPr>
                <a:t>gì</a:t>
              </a:r>
              <a:r>
                <a:rPr lang="en-US" sz="2400" dirty="0">
                  <a:latin typeface="+mn-lt"/>
                </a:rPr>
                <a:t>? </a:t>
              </a:r>
              <a:endParaRPr lang="en-US" sz="2400" b="1" i="1" dirty="0">
                <a:solidFill>
                  <a:srgbClr val="990000"/>
                </a:solidFill>
                <a:latin typeface="+mn-lt"/>
                <a:cs typeface="Times New Roman" pitchFamily="18" charset="0"/>
              </a:endParaRPr>
            </a:p>
          </p:txBody>
        </p:sp>
        <p:sp>
          <p:nvSpPr>
            <p:cNvPr id="9" name="Oval 8"/>
            <p:cNvSpPr/>
            <p:nvPr/>
          </p:nvSpPr>
          <p:spPr>
            <a:xfrm>
              <a:off x="3276600" y="685800"/>
              <a:ext cx="3124200" cy="6860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srgbClr val="C00000"/>
                  </a:solidFill>
                </a:rPr>
                <a:t>NHÓM 3</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10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xit" presetSubtype="10" fill="hold" nodeType="clickEffect">
                                  <p:stCondLst>
                                    <p:cond delay="0"/>
                                  </p:stCondLst>
                                  <p:childTnLst>
                                    <p:animEffect transition="out" filter="checkerboard(across)">
                                      <p:cBhvr>
                                        <p:cTn id="11" dur="1000"/>
                                        <p:tgtEl>
                                          <p:spTgt spid="4"/>
                                        </p:tgtEl>
                                      </p:cBhvr>
                                    </p:animEffect>
                                    <p:set>
                                      <p:cBhvr>
                                        <p:cTn id="12" dur="1" fill="hold">
                                          <p:stCondLst>
                                            <p:cond delay="999"/>
                                          </p:stCondLst>
                                        </p:cTn>
                                        <p:tgtEl>
                                          <p:spTgt spid="4"/>
                                        </p:tgtEl>
                                        <p:attrNameLst>
                                          <p:attrName>style.visibility</p:attrName>
                                        </p:attrNameLst>
                                      </p:cBhvr>
                                      <p:to>
                                        <p:strVal val="hidden"/>
                                      </p:to>
                                    </p:set>
                                  </p:childTnLst>
                                </p:cTn>
                              </p:par>
                            </p:childTnLst>
                          </p:cTn>
                        </p:par>
                        <p:par>
                          <p:cTn id="13" fill="hold" nodeType="afterGroup">
                            <p:stCondLst>
                              <p:cond delay="1000"/>
                            </p:stCondLst>
                            <p:childTnLst>
                              <p:par>
                                <p:cTn id="14" presetID="3" presetClass="entr" presetSubtype="10"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linds(horizontal)">
                                      <p:cBhvr>
                                        <p:cTn id="16"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AutoShape 5"/>
          <p:cNvSpPr>
            <a:spLocks noChangeArrowheads="1"/>
          </p:cNvSpPr>
          <p:nvPr/>
        </p:nvSpPr>
        <p:spPr bwMode="auto">
          <a:xfrm>
            <a:off x="1295400" y="76200"/>
            <a:ext cx="7315200" cy="914400"/>
          </a:xfrm>
          <a:prstGeom prst="wedgeEllipseCallout">
            <a:avLst>
              <a:gd name="adj1" fmla="val -48912"/>
              <a:gd name="adj2" fmla="val 60694"/>
            </a:avLst>
          </a:prstGeom>
          <a:gradFill flip="none" rotWithShape="1">
            <a:gsLst>
              <a:gs pos="0">
                <a:srgbClr val="FFFF99">
                  <a:shade val="30000"/>
                  <a:satMod val="115000"/>
                </a:srgbClr>
              </a:gs>
              <a:gs pos="50000">
                <a:srgbClr val="FFFF99">
                  <a:shade val="67500"/>
                  <a:satMod val="115000"/>
                </a:srgbClr>
              </a:gs>
              <a:gs pos="100000">
                <a:srgbClr val="FFFF99">
                  <a:shade val="100000"/>
                  <a:satMod val="115000"/>
                </a:srgbClr>
              </a:gs>
            </a:gsLst>
            <a:lin ang="2700000" scaled="1"/>
            <a:tileRect/>
          </a:gradFill>
          <a:ln w="9525" algn="ctr">
            <a:solidFill>
              <a:srgbClr val="FF00FF"/>
            </a:solidFill>
            <a:miter lim="800000"/>
            <a:headEnd/>
            <a:tailEnd/>
          </a:ln>
          <a:effectLst/>
        </p:spPr>
        <p:txBody>
          <a:bodyPr/>
          <a:lstStyle/>
          <a:p>
            <a:pPr marL="342900" indent="-342900" algn="ctr">
              <a:spcBef>
                <a:spcPct val="20000"/>
              </a:spcBef>
              <a:buClr>
                <a:schemeClr val="hlink"/>
              </a:buClr>
              <a:buFont typeface="Wingdings" pitchFamily="2" charset="2"/>
              <a:buNone/>
              <a:defRPr/>
            </a:pPr>
            <a:r>
              <a:rPr lang="en-US" sz="3200" b="1" dirty="0">
                <a:solidFill>
                  <a:srgbClr val="4347EF"/>
                </a:solidFill>
                <a:effectLst>
                  <a:outerShdw blurRad="38100" dist="38100" dir="2700000" algn="tl">
                    <a:srgbClr val="000000"/>
                  </a:outerShdw>
                </a:effectLst>
                <a:latin typeface="+mn-lt"/>
              </a:rPr>
              <a:t>Ý </a:t>
            </a:r>
            <a:r>
              <a:rPr lang="en-US" sz="3200" b="1" dirty="0" err="1">
                <a:solidFill>
                  <a:srgbClr val="4347EF"/>
                </a:solidFill>
                <a:effectLst>
                  <a:outerShdw blurRad="38100" dist="38100" dir="2700000" algn="tl">
                    <a:srgbClr val="000000"/>
                  </a:outerShdw>
                </a:effectLst>
                <a:latin typeface="+mn-lt"/>
              </a:rPr>
              <a:t>đúng</a:t>
            </a:r>
            <a:r>
              <a:rPr lang="en-US" sz="3200" b="1" dirty="0">
                <a:solidFill>
                  <a:srgbClr val="4347EF"/>
                </a:solidFill>
                <a:effectLst>
                  <a:outerShdw blurRad="38100" dist="38100" dir="2700000" algn="tl">
                    <a:srgbClr val="000000"/>
                  </a:outerShdw>
                </a:effectLst>
                <a:latin typeface="+mn-lt"/>
              </a:rPr>
              <a:t> – </a:t>
            </a:r>
            <a:r>
              <a:rPr lang="en-US" sz="3200" b="1" dirty="0" err="1">
                <a:solidFill>
                  <a:srgbClr val="66FF33"/>
                </a:solidFill>
                <a:effectLst>
                  <a:outerShdw blurRad="38100" dist="38100" dir="2700000" algn="tl">
                    <a:srgbClr val="000000"/>
                  </a:outerShdw>
                </a:effectLst>
                <a:latin typeface="+mn-lt"/>
              </a:rPr>
              <a:t>Xanh</a:t>
            </a:r>
            <a:r>
              <a:rPr lang="en-US" sz="3200" b="1" dirty="0">
                <a:solidFill>
                  <a:srgbClr val="4347EF"/>
                </a:solidFill>
                <a:effectLst>
                  <a:outerShdw blurRad="38100" dist="38100" dir="2700000" algn="tl">
                    <a:srgbClr val="000000"/>
                  </a:outerShdw>
                </a:effectLst>
                <a:latin typeface="+mn-lt"/>
              </a:rPr>
              <a:t>, Ý </a:t>
            </a:r>
            <a:r>
              <a:rPr lang="en-US" sz="3200" b="1" dirty="0" err="1">
                <a:solidFill>
                  <a:srgbClr val="4347EF"/>
                </a:solidFill>
                <a:effectLst>
                  <a:outerShdw blurRad="38100" dist="38100" dir="2700000" algn="tl">
                    <a:srgbClr val="000000"/>
                  </a:outerShdw>
                </a:effectLst>
                <a:latin typeface="+mn-lt"/>
              </a:rPr>
              <a:t>sai</a:t>
            </a:r>
            <a:r>
              <a:rPr lang="en-US" sz="3200" b="1" dirty="0">
                <a:solidFill>
                  <a:srgbClr val="4347EF"/>
                </a:solidFill>
                <a:effectLst>
                  <a:outerShdw blurRad="38100" dist="38100" dir="2700000" algn="tl">
                    <a:srgbClr val="000000"/>
                  </a:outerShdw>
                </a:effectLst>
                <a:latin typeface="+mn-lt"/>
              </a:rPr>
              <a:t> – </a:t>
            </a:r>
            <a:r>
              <a:rPr lang="en-US" sz="3200" b="1" dirty="0" err="1">
                <a:solidFill>
                  <a:srgbClr val="FF3300"/>
                </a:solidFill>
                <a:effectLst>
                  <a:outerShdw blurRad="38100" dist="38100" dir="2700000" algn="tl">
                    <a:srgbClr val="000000"/>
                  </a:outerShdw>
                </a:effectLst>
                <a:latin typeface="+mn-lt"/>
              </a:rPr>
              <a:t>Đỏ</a:t>
            </a:r>
            <a:endParaRPr lang="en-US" sz="3200" b="1" dirty="0">
              <a:solidFill>
                <a:srgbClr val="FF3300"/>
              </a:solidFill>
              <a:effectLst>
                <a:outerShdw blurRad="38100" dist="38100" dir="2700000" algn="tl">
                  <a:srgbClr val="000000"/>
                </a:outerShdw>
              </a:effectLst>
              <a:latin typeface="+mn-lt"/>
            </a:endParaRPr>
          </a:p>
        </p:txBody>
      </p:sp>
      <p:sp>
        <p:nvSpPr>
          <p:cNvPr id="14342" name="Rectangle 6"/>
          <p:cNvSpPr>
            <a:spLocks noGrp="1" noChangeArrowheads="1"/>
          </p:cNvSpPr>
          <p:nvPr>
            <p:ph type="title"/>
          </p:nvPr>
        </p:nvSpPr>
        <p:spPr>
          <a:xfrm>
            <a:off x="533400" y="838200"/>
            <a:ext cx="7848600" cy="1371600"/>
          </a:xfrm>
        </p:spPr>
        <p:txBody>
          <a:bodyPr/>
          <a:lstStyle/>
          <a:p>
            <a:pPr algn="l" eaLnBrk="1" hangingPunct="1">
              <a:defRPr/>
            </a:pPr>
            <a:r>
              <a:rPr lang="en-US" sz="2800" b="1" dirty="0" smtClean="0">
                <a:latin typeface="+mn-lt"/>
              </a:rPr>
              <a:t>	Ý </a:t>
            </a:r>
            <a:r>
              <a:rPr lang="en-US" sz="2800" b="1" dirty="0" err="1" smtClean="0">
                <a:latin typeface="+mn-lt"/>
              </a:rPr>
              <a:t>nào</a:t>
            </a:r>
            <a:r>
              <a:rPr lang="en-US" sz="2800" b="1" dirty="0" smtClean="0">
                <a:latin typeface="+mn-lt"/>
              </a:rPr>
              <a:t> </a:t>
            </a:r>
            <a:r>
              <a:rPr lang="en-US" sz="2800" b="1" dirty="0" err="1" smtClean="0">
                <a:latin typeface="+mn-lt"/>
              </a:rPr>
              <a:t>dưới</a:t>
            </a:r>
            <a:r>
              <a:rPr lang="en-US" sz="2800" b="1" dirty="0" smtClean="0">
                <a:latin typeface="+mn-lt"/>
              </a:rPr>
              <a:t> </a:t>
            </a:r>
            <a:r>
              <a:rPr lang="en-US" sz="2800" b="1" dirty="0" err="1" smtClean="0">
                <a:latin typeface="+mn-lt"/>
              </a:rPr>
              <a:t>đây</a:t>
            </a:r>
            <a:r>
              <a:rPr lang="en-US" sz="2800" b="1" dirty="0" smtClean="0">
                <a:latin typeface="+mn-lt"/>
              </a:rPr>
              <a:t> </a:t>
            </a:r>
            <a:r>
              <a:rPr lang="en-US" sz="2800" b="1" dirty="0" err="1" smtClean="0">
                <a:latin typeface="+mn-lt"/>
              </a:rPr>
              <a:t>thể</a:t>
            </a:r>
            <a:r>
              <a:rPr lang="en-US" sz="2800" b="1" dirty="0" smtClean="0">
                <a:latin typeface="+mn-lt"/>
              </a:rPr>
              <a:t> </a:t>
            </a:r>
            <a:r>
              <a:rPr lang="en-US" sz="2800" b="1" dirty="0" err="1" smtClean="0">
                <a:latin typeface="+mn-lt"/>
              </a:rPr>
              <a:t>hiện</a:t>
            </a:r>
            <a:r>
              <a:rPr lang="en-US" sz="2800" b="1" dirty="0" smtClean="0">
                <a:latin typeface="+mn-lt"/>
              </a:rPr>
              <a:t> </a:t>
            </a:r>
            <a:r>
              <a:rPr lang="en-US" sz="2800" b="1" dirty="0" err="1" smtClean="0">
                <a:latin typeface="+mn-lt"/>
              </a:rPr>
              <a:t>lòng</a:t>
            </a:r>
            <a:r>
              <a:rPr lang="en-US" sz="2800" b="1" dirty="0" smtClean="0">
                <a:latin typeface="+mn-lt"/>
              </a:rPr>
              <a:t> </a:t>
            </a:r>
            <a:r>
              <a:rPr lang="en-US" sz="2800" b="1" dirty="0" err="1" smtClean="0">
                <a:latin typeface="+mn-lt"/>
              </a:rPr>
              <a:t>biết</a:t>
            </a:r>
            <a:r>
              <a:rPr lang="en-US" sz="2800" b="1" dirty="0" smtClean="0">
                <a:latin typeface="+mn-lt"/>
              </a:rPr>
              <a:t> </a:t>
            </a:r>
            <a:r>
              <a:rPr lang="en-US" sz="2800" b="1" dirty="0" err="1" smtClean="0">
                <a:latin typeface="+mn-lt"/>
              </a:rPr>
              <a:t>ơn</a:t>
            </a:r>
            <a:r>
              <a:rPr lang="en-US" sz="2800" b="1" dirty="0" smtClean="0">
                <a:latin typeface="+mn-lt"/>
              </a:rPr>
              <a:t> </a:t>
            </a:r>
            <a:r>
              <a:rPr lang="en-US" sz="2800" b="1" dirty="0" err="1" smtClean="0">
                <a:latin typeface="+mn-lt"/>
              </a:rPr>
              <a:t>đối</a:t>
            </a:r>
            <a:r>
              <a:rPr lang="en-US" sz="2800" b="1" dirty="0" smtClean="0">
                <a:latin typeface="+mn-lt"/>
              </a:rPr>
              <a:t> </a:t>
            </a:r>
            <a:r>
              <a:rPr lang="en-US" sz="2800" b="1" dirty="0" err="1" smtClean="0">
                <a:latin typeface="+mn-lt"/>
              </a:rPr>
              <a:t>với</a:t>
            </a:r>
            <a:r>
              <a:rPr lang="en-US" sz="2800" b="1" dirty="0" smtClean="0">
                <a:latin typeface="+mn-lt"/>
              </a:rPr>
              <a:t> </a:t>
            </a:r>
            <a:r>
              <a:rPr lang="en-US" sz="2800" b="1" dirty="0" err="1" smtClean="0">
                <a:latin typeface="+mn-lt"/>
              </a:rPr>
              <a:t>các</a:t>
            </a:r>
            <a:r>
              <a:rPr lang="en-US" sz="2800" b="1" dirty="0" smtClean="0">
                <a:latin typeface="+mn-lt"/>
              </a:rPr>
              <a:t> </a:t>
            </a:r>
            <a:r>
              <a:rPr lang="en-US" sz="2800" b="1" dirty="0" err="1" smtClean="0">
                <a:latin typeface="+mn-lt"/>
              </a:rPr>
              <a:t>thầy</a:t>
            </a:r>
            <a:r>
              <a:rPr lang="en-US" sz="2800" b="1" dirty="0" smtClean="0">
                <a:latin typeface="+mn-lt"/>
              </a:rPr>
              <a:t> </a:t>
            </a:r>
            <a:r>
              <a:rPr lang="en-US" sz="2800" b="1" dirty="0" err="1" smtClean="0">
                <a:latin typeface="+mn-lt"/>
              </a:rPr>
              <a:t>giáo</a:t>
            </a:r>
            <a:r>
              <a:rPr lang="en-US" sz="2800" b="1" dirty="0" smtClean="0">
                <a:latin typeface="+mn-lt"/>
              </a:rPr>
              <a:t>, </a:t>
            </a:r>
            <a:r>
              <a:rPr lang="en-US" sz="2800" b="1" dirty="0" err="1" smtClean="0">
                <a:latin typeface="+mn-lt"/>
              </a:rPr>
              <a:t>cô</a:t>
            </a:r>
            <a:r>
              <a:rPr lang="en-US" sz="2800" b="1" dirty="0" smtClean="0">
                <a:latin typeface="+mn-lt"/>
              </a:rPr>
              <a:t> </a:t>
            </a:r>
            <a:r>
              <a:rPr lang="en-US" sz="2800" b="1" dirty="0" err="1" smtClean="0">
                <a:latin typeface="+mn-lt"/>
              </a:rPr>
              <a:t>giáo</a:t>
            </a:r>
            <a:r>
              <a:rPr lang="en-US" sz="2800" b="1" dirty="0" smtClean="0">
                <a:latin typeface="+mn-lt"/>
              </a:rPr>
              <a:t>? </a:t>
            </a:r>
          </a:p>
        </p:txBody>
      </p:sp>
      <p:sp>
        <p:nvSpPr>
          <p:cNvPr id="14343" name="Text Box 7"/>
          <p:cNvSpPr txBox="1">
            <a:spLocks noChangeArrowheads="1"/>
          </p:cNvSpPr>
          <p:nvPr/>
        </p:nvSpPr>
        <p:spPr bwMode="auto">
          <a:xfrm>
            <a:off x="457200" y="2209800"/>
            <a:ext cx="3886200" cy="523875"/>
          </a:xfrm>
          <a:prstGeom prst="rect">
            <a:avLst/>
          </a:prstGeom>
          <a:noFill/>
          <a:ln w="9525" algn="ctr">
            <a:noFill/>
            <a:miter lim="800000"/>
            <a:headEnd/>
            <a:tailEnd/>
          </a:ln>
          <a:effectLst/>
        </p:spPr>
        <p:txBody>
          <a:bodyPr>
            <a:spAutoFit/>
          </a:bodyPr>
          <a:lstStyle/>
          <a:p>
            <a:pPr marL="457200" indent="-457200">
              <a:spcBef>
                <a:spcPct val="50000"/>
              </a:spcBef>
              <a:buClr>
                <a:srgbClr val="0000FF"/>
              </a:buClr>
              <a:buFont typeface="Wingdings" pitchFamily="2" charset="2"/>
              <a:buNone/>
              <a:defRPr/>
            </a:pPr>
            <a:r>
              <a:rPr lang="en-US" sz="2800" dirty="0">
                <a:solidFill>
                  <a:srgbClr val="002060"/>
                </a:solidFill>
                <a:effectLst>
                  <a:outerShdw blurRad="38100" dist="38100" dir="2700000" algn="tl">
                    <a:srgbClr val="C0C0C0"/>
                  </a:outerShdw>
                </a:effectLst>
                <a:latin typeface="+mn-lt"/>
              </a:rPr>
              <a:t>A- </a:t>
            </a:r>
            <a:r>
              <a:rPr lang="en-US" sz="2800" dirty="0" err="1">
                <a:solidFill>
                  <a:srgbClr val="002060"/>
                </a:solidFill>
                <a:effectLst>
                  <a:outerShdw blurRad="38100" dist="38100" dir="2700000" algn="tl">
                    <a:srgbClr val="C0C0C0"/>
                  </a:outerShdw>
                </a:effectLst>
                <a:latin typeface="+mn-lt"/>
              </a:rPr>
              <a:t>Ân</a:t>
            </a:r>
            <a:r>
              <a:rPr lang="en-US" sz="2800" dirty="0">
                <a:solidFill>
                  <a:srgbClr val="002060"/>
                </a:solidFill>
                <a:effectLst>
                  <a:outerShdw blurRad="38100" dist="38100" dir="2700000" algn="tl">
                    <a:srgbClr val="C0C0C0"/>
                  </a:outerShdw>
                </a:effectLst>
                <a:latin typeface="+mn-lt"/>
              </a:rPr>
              <a:t> </a:t>
            </a:r>
            <a:r>
              <a:rPr lang="en-US" sz="2800" dirty="0" err="1">
                <a:solidFill>
                  <a:srgbClr val="002060"/>
                </a:solidFill>
                <a:effectLst>
                  <a:outerShdw blurRad="38100" dist="38100" dir="2700000" algn="tl">
                    <a:srgbClr val="C0C0C0"/>
                  </a:outerShdw>
                </a:effectLst>
                <a:latin typeface="+mn-lt"/>
              </a:rPr>
              <a:t>trả</a:t>
            </a:r>
            <a:r>
              <a:rPr lang="en-US" sz="2800" dirty="0">
                <a:solidFill>
                  <a:srgbClr val="002060"/>
                </a:solidFill>
                <a:effectLst>
                  <a:outerShdw blurRad="38100" dist="38100" dir="2700000" algn="tl">
                    <a:srgbClr val="C0C0C0"/>
                  </a:outerShdw>
                </a:effectLst>
                <a:latin typeface="+mn-lt"/>
              </a:rPr>
              <a:t> </a:t>
            </a:r>
            <a:r>
              <a:rPr lang="en-US" sz="2800" dirty="0" err="1">
                <a:solidFill>
                  <a:srgbClr val="002060"/>
                </a:solidFill>
                <a:effectLst>
                  <a:outerShdw blurRad="38100" dist="38100" dir="2700000" algn="tl">
                    <a:srgbClr val="C0C0C0"/>
                  </a:outerShdw>
                </a:effectLst>
                <a:latin typeface="+mn-lt"/>
              </a:rPr>
              <a:t>nghĩa</a:t>
            </a:r>
            <a:r>
              <a:rPr lang="en-US" sz="2800" dirty="0">
                <a:solidFill>
                  <a:srgbClr val="002060"/>
                </a:solidFill>
                <a:effectLst>
                  <a:outerShdw blurRad="38100" dist="38100" dir="2700000" algn="tl">
                    <a:srgbClr val="C0C0C0"/>
                  </a:outerShdw>
                </a:effectLst>
                <a:latin typeface="+mn-lt"/>
              </a:rPr>
              <a:t> </a:t>
            </a:r>
            <a:r>
              <a:rPr lang="en-US" sz="2800" dirty="0" err="1">
                <a:solidFill>
                  <a:srgbClr val="002060"/>
                </a:solidFill>
                <a:effectLst>
                  <a:outerShdw blurRad="38100" dist="38100" dir="2700000" algn="tl">
                    <a:srgbClr val="C0C0C0"/>
                  </a:outerShdw>
                </a:effectLst>
                <a:latin typeface="+mn-lt"/>
              </a:rPr>
              <a:t>đền</a:t>
            </a:r>
            <a:endParaRPr lang="en-US" sz="2800" dirty="0">
              <a:solidFill>
                <a:srgbClr val="002060"/>
              </a:solidFill>
              <a:effectLst>
                <a:outerShdw blurRad="38100" dist="38100" dir="2700000" algn="tl">
                  <a:srgbClr val="C0C0C0"/>
                </a:outerShdw>
              </a:effectLst>
              <a:latin typeface="+mn-lt"/>
            </a:endParaRPr>
          </a:p>
        </p:txBody>
      </p:sp>
      <p:sp>
        <p:nvSpPr>
          <p:cNvPr id="14344" name="Text Box 8"/>
          <p:cNvSpPr txBox="1">
            <a:spLocks noChangeArrowheads="1"/>
          </p:cNvSpPr>
          <p:nvPr/>
        </p:nvSpPr>
        <p:spPr bwMode="auto">
          <a:xfrm>
            <a:off x="457200" y="2819400"/>
            <a:ext cx="5562600" cy="523875"/>
          </a:xfrm>
          <a:prstGeom prst="rect">
            <a:avLst/>
          </a:prstGeom>
          <a:noFill/>
          <a:ln w="9525" algn="ctr">
            <a:noFill/>
            <a:miter lim="800000"/>
            <a:headEnd/>
            <a:tailEnd/>
          </a:ln>
          <a:effectLst/>
        </p:spPr>
        <p:txBody>
          <a:bodyPr>
            <a:spAutoFit/>
          </a:bodyPr>
          <a:lstStyle/>
          <a:p>
            <a:pPr marL="457200" indent="-457200">
              <a:spcBef>
                <a:spcPct val="50000"/>
              </a:spcBef>
              <a:buClr>
                <a:srgbClr val="0000FF"/>
              </a:buClr>
              <a:buFont typeface="Wingdings" pitchFamily="2" charset="2"/>
              <a:buNone/>
              <a:defRPr/>
            </a:pPr>
            <a:r>
              <a:rPr lang="en-US" sz="2800" dirty="0">
                <a:solidFill>
                  <a:srgbClr val="002060"/>
                </a:solidFill>
                <a:effectLst>
                  <a:outerShdw blurRad="38100" dist="38100" dir="2700000" algn="tl">
                    <a:srgbClr val="C0C0C0"/>
                  </a:outerShdw>
                </a:effectLst>
                <a:latin typeface="+mn-lt"/>
              </a:rPr>
              <a:t>B- </a:t>
            </a:r>
            <a:r>
              <a:rPr lang="en-US" sz="2800" dirty="0" err="1">
                <a:solidFill>
                  <a:srgbClr val="002060"/>
                </a:solidFill>
                <a:effectLst>
                  <a:outerShdw blurRad="38100" dist="38100" dir="2700000" algn="tl">
                    <a:srgbClr val="C0C0C0"/>
                  </a:outerShdw>
                </a:effectLst>
                <a:latin typeface="+mn-lt"/>
              </a:rPr>
              <a:t>Không</a:t>
            </a:r>
            <a:r>
              <a:rPr lang="en-US" sz="2800" dirty="0">
                <a:solidFill>
                  <a:srgbClr val="002060"/>
                </a:solidFill>
                <a:effectLst>
                  <a:outerShdw blurRad="38100" dist="38100" dir="2700000" algn="tl">
                    <a:srgbClr val="C0C0C0"/>
                  </a:outerShdw>
                </a:effectLst>
                <a:latin typeface="+mn-lt"/>
              </a:rPr>
              <a:t> </a:t>
            </a:r>
            <a:r>
              <a:rPr lang="en-US" sz="2800" dirty="0" err="1">
                <a:solidFill>
                  <a:srgbClr val="002060"/>
                </a:solidFill>
                <a:effectLst>
                  <a:outerShdw blurRad="38100" dist="38100" dir="2700000" algn="tl">
                    <a:srgbClr val="C0C0C0"/>
                  </a:outerShdw>
                </a:effectLst>
                <a:latin typeface="+mn-lt"/>
              </a:rPr>
              <a:t>thầy</a:t>
            </a:r>
            <a:r>
              <a:rPr lang="en-US" sz="2800" dirty="0">
                <a:solidFill>
                  <a:srgbClr val="002060"/>
                </a:solidFill>
                <a:effectLst>
                  <a:outerShdw blurRad="38100" dist="38100" dir="2700000" algn="tl">
                    <a:srgbClr val="C0C0C0"/>
                  </a:outerShdw>
                </a:effectLst>
                <a:latin typeface="+mn-lt"/>
              </a:rPr>
              <a:t> </a:t>
            </a:r>
            <a:r>
              <a:rPr lang="en-US" sz="2800" dirty="0" err="1">
                <a:solidFill>
                  <a:srgbClr val="002060"/>
                </a:solidFill>
                <a:effectLst>
                  <a:outerShdw blurRad="38100" dist="38100" dir="2700000" algn="tl">
                    <a:srgbClr val="C0C0C0"/>
                  </a:outerShdw>
                </a:effectLst>
                <a:latin typeface="+mn-lt"/>
              </a:rPr>
              <a:t>đố</a:t>
            </a:r>
            <a:r>
              <a:rPr lang="en-US" sz="2800" dirty="0">
                <a:solidFill>
                  <a:srgbClr val="002060"/>
                </a:solidFill>
                <a:effectLst>
                  <a:outerShdw blurRad="38100" dist="38100" dir="2700000" algn="tl">
                    <a:srgbClr val="C0C0C0"/>
                  </a:outerShdw>
                </a:effectLst>
                <a:latin typeface="+mn-lt"/>
              </a:rPr>
              <a:t> </a:t>
            </a:r>
            <a:r>
              <a:rPr lang="en-US" sz="2800" dirty="0" err="1">
                <a:solidFill>
                  <a:srgbClr val="002060"/>
                </a:solidFill>
                <a:effectLst>
                  <a:outerShdw blurRad="38100" dist="38100" dir="2700000" algn="tl">
                    <a:srgbClr val="C0C0C0"/>
                  </a:outerShdw>
                </a:effectLst>
                <a:latin typeface="+mn-lt"/>
              </a:rPr>
              <a:t>mày</a:t>
            </a:r>
            <a:r>
              <a:rPr lang="en-US" sz="2800" dirty="0">
                <a:solidFill>
                  <a:srgbClr val="002060"/>
                </a:solidFill>
                <a:effectLst>
                  <a:outerShdw blurRad="38100" dist="38100" dir="2700000" algn="tl">
                    <a:srgbClr val="C0C0C0"/>
                  </a:outerShdw>
                </a:effectLst>
                <a:latin typeface="+mn-lt"/>
              </a:rPr>
              <a:t> </a:t>
            </a:r>
            <a:r>
              <a:rPr lang="en-US" sz="2800" dirty="0" err="1">
                <a:solidFill>
                  <a:srgbClr val="002060"/>
                </a:solidFill>
                <a:effectLst>
                  <a:outerShdw blurRad="38100" dist="38100" dir="2700000" algn="tl">
                    <a:srgbClr val="C0C0C0"/>
                  </a:outerShdw>
                </a:effectLst>
                <a:latin typeface="+mn-lt"/>
              </a:rPr>
              <a:t>làm</a:t>
            </a:r>
            <a:r>
              <a:rPr lang="en-US" sz="2800" dirty="0">
                <a:solidFill>
                  <a:srgbClr val="002060"/>
                </a:solidFill>
                <a:effectLst>
                  <a:outerShdw blurRad="38100" dist="38100" dir="2700000" algn="tl">
                    <a:srgbClr val="C0C0C0"/>
                  </a:outerShdw>
                </a:effectLst>
                <a:latin typeface="+mn-lt"/>
              </a:rPr>
              <a:t> </a:t>
            </a:r>
            <a:r>
              <a:rPr lang="en-US" sz="2800" dirty="0" err="1">
                <a:solidFill>
                  <a:srgbClr val="002060"/>
                </a:solidFill>
                <a:effectLst>
                  <a:outerShdw blurRad="38100" dist="38100" dir="2700000" algn="tl">
                    <a:srgbClr val="C0C0C0"/>
                  </a:outerShdw>
                </a:effectLst>
                <a:latin typeface="+mn-lt"/>
              </a:rPr>
              <a:t>nên</a:t>
            </a:r>
            <a:r>
              <a:rPr lang="en-US" sz="2800" dirty="0">
                <a:solidFill>
                  <a:srgbClr val="002060"/>
                </a:solidFill>
                <a:effectLst>
                  <a:outerShdw blurRad="38100" dist="38100" dir="2700000" algn="tl">
                    <a:srgbClr val="C0C0C0"/>
                  </a:outerShdw>
                </a:effectLst>
                <a:latin typeface="+mn-lt"/>
              </a:rPr>
              <a:t>.</a:t>
            </a:r>
          </a:p>
        </p:txBody>
      </p:sp>
      <p:sp>
        <p:nvSpPr>
          <p:cNvPr id="14345" name="Text Box 9"/>
          <p:cNvSpPr txBox="1">
            <a:spLocks noChangeArrowheads="1"/>
          </p:cNvSpPr>
          <p:nvPr/>
        </p:nvSpPr>
        <p:spPr bwMode="auto">
          <a:xfrm>
            <a:off x="457200" y="3429000"/>
            <a:ext cx="6781800" cy="523875"/>
          </a:xfrm>
          <a:prstGeom prst="rect">
            <a:avLst/>
          </a:prstGeom>
          <a:noFill/>
          <a:ln w="9525" algn="ctr">
            <a:noFill/>
            <a:miter lim="800000"/>
            <a:headEnd/>
            <a:tailEnd/>
          </a:ln>
          <a:effectLst/>
        </p:spPr>
        <p:txBody>
          <a:bodyPr>
            <a:spAutoFit/>
          </a:bodyPr>
          <a:lstStyle/>
          <a:p>
            <a:pPr marL="457200" indent="-457200">
              <a:spcBef>
                <a:spcPct val="50000"/>
              </a:spcBef>
              <a:buClr>
                <a:srgbClr val="0000FF"/>
              </a:buClr>
              <a:buFont typeface="Wingdings" pitchFamily="2" charset="2"/>
              <a:buNone/>
              <a:defRPr/>
            </a:pPr>
            <a:r>
              <a:rPr lang="en-US" sz="2800" dirty="0">
                <a:solidFill>
                  <a:srgbClr val="002060"/>
                </a:solidFill>
                <a:effectLst>
                  <a:outerShdw blurRad="38100" dist="38100" dir="2700000" algn="tl">
                    <a:srgbClr val="C0C0C0"/>
                  </a:outerShdw>
                </a:effectLst>
                <a:latin typeface="+mn-lt"/>
              </a:rPr>
              <a:t>C- </a:t>
            </a:r>
            <a:r>
              <a:rPr lang="en-US" sz="2800" dirty="0" err="1">
                <a:solidFill>
                  <a:srgbClr val="002060"/>
                </a:solidFill>
                <a:effectLst>
                  <a:outerShdw blurRad="38100" dist="38100" dir="2700000" algn="tl">
                    <a:srgbClr val="C0C0C0"/>
                  </a:outerShdw>
                </a:effectLst>
                <a:latin typeface="+mn-lt"/>
              </a:rPr>
              <a:t>Ăn</a:t>
            </a:r>
            <a:r>
              <a:rPr lang="en-US" sz="2800" dirty="0">
                <a:solidFill>
                  <a:srgbClr val="002060"/>
                </a:solidFill>
                <a:effectLst>
                  <a:outerShdw blurRad="38100" dist="38100" dir="2700000" algn="tl">
                    <a:srgbClr val="C0C0C0"/>
                  </a:outerShdw>
                </a:effectLst>
                <a:latin typeface="+mn-lt"/>
              </a:rPr>
              <a:t> </a:t>
            </a:r>
            <a:r>
              <a:rPr lang="en-US" sz="2800" dirty="0" err="1">
                <a:solidFill>
                  <a:srgbClr val="002060"/>
                </a:solidFill>
                <a:effectLst>
                  <a:outerShdw blurRad="38100" dist="38100" dir="2700000" algn="tl">
                    <a:srgbClr val="C0C0C0"/>
                  </a:outerShdw>
                </a:effectLst>
                <a:latin typeface="+mn-lt"/>
              </a:rPr>
              <a:t>khoai</a:t>
            </a:r>
            <a:r>
              <a:rPr lang="en-US" sz="2800" dirty="0">
                <a:solidFill>
                  <a:srgbClr val="002060"/>
                </a:solidFill>
                <a:effectLst>
                  <a:outerShdw blurRad="38100" dist="38100" dir="2700000" algn="tl">
                    <a:srgbClr val="C0C0C0"/>
                  </a:outerShdw>
                </a:effectLst>
                <a:latin typeface="+mn-lt"/>
              </a:rPr>
              <a:t> </a:t>
            </a:r>
            <a:r>
              <a:rPr lang="en-US" sz="2800" dirty="0" err="1">
                <a:solidFill>
                  <a:srgbClr val="002060"/>
                </a:solidFill>
                <a:effectLst>
                  <a:outerShdw blurRad="38100" dist="38100" dir="2700000" algn="tl">
                    <a:srgbClr val="C0C0C0"/>
                  </a:outerShdw>
                </a:effectLst>
                <a:latin typeface="+mn-lt"/>
              </a:rPr>
              <a:t>nhớ</a:t>
            </a:r>
            <a:r>
              <a:rPr lang="en-US" sz="2800" dirty="0">
                <a:solidFill>
                  <a:srgbClr val="002060"/>
                </a:solidFill>
                <a:effectLst>
                  <a:outerShdw blurRad="38100" dist="38100" dir="2700000" algn="tl">
                    <a:srgbClr val="C0C0C0"/>
                  </a:outerShdw>
                </a:effectLst>
                <a:latin typeface="+mn-lt"/>
              </a:rPr>
              <a:t> </a:t>
            </a:r>
            <a:r>
              <a:rPr lang="en-US" sz="2800" dirty="0" err="1">
                <a:solidFill>
                  <a:srgbClr val="002060"/>
                </a:solidFill>
                <a:effectLst>
                  <a:outerShdw blurRad="38100" dist="38100" dir="2700000" algn="tl">
                    <a:srgbClr val="C0C0C0"/>
                  </a:outerShdw>
                </a:effectLst>
                <a:latin typeface="+mn-lt"/>
              </a:rPr>
              <a:t>kẻ</a:t>
            </a:r>
            <a:r>
              <a:rPr lang="en-US" sz="2800" dirty="0">
                <a:solidFill>
                  <a:srgbClr val="002060"/>
                </a:solidFill>
                <a:effectLst>
                  <a:outerShdw blurRad="38100" dist="38100" dir="2700000" algn="tl">
                    <a:srgbClr val="C0C0C0"/>
                  </a:outerShdw>
                </a:effectLst>
                <a:latin typeface="+mn-lt"/>
              </a:rPr>
              <a:t> </a:t>
            </a:r>
            <a:r>
              <a:rPr lang="en-US" sz="2800" dirty="0" err="1">
                <a:solidFill>
                  <a:srgbClr val="002060"/>
                </a:solidFill>
                <a:effectLst>
                  <a:outerShdw blurRad="38100" dist="38100" dir="2700000" algn="tl">
                    <a:srgbClr val="C0C0C0"/>
                  </a:outerShdw>
                </a:effectLst>
                <a:latin typeface="+mn-lt"/>
              </a:rPr>
              <a:t>cho</a:t>
            </a:r>
            <a:r>
              <a:rPr lang="en-US" sz="2800" dirty="0">
                <a:solidFill>
                  <a:srgbClr val="002060"/>
                </a:solidFill>
                <a:effectLst>
                  <a:outerShdw blurRad="38100" dist="38100" dir="2700000" algn="tl">
                    <a:srgbClr val="C0C0C0"/>
                  </a:outerShdw>
                </a:effectLst>
                <a:latin typeface="+mn-lt"/>
              </a:rPr>
              <a:t> </a:t>
            </a:r>
            <a:r>
              <a:rPr lang="en-US" sz="2800" dirty="0" err="1">
                <a:solidFill>
                  <a:srgbClr val="002060"/>
                </a:solidFill>
                <a:effectLst>
                  <a:outerShdw blurRad="38100" dist="38100" dir="2700000" algn="tl">
                    <a:srgbClr val="C0C0C0"/>
                  </a:outerShdw>
                </a:effectLst>
                <a:latin typeface="+mn-lt"/>
              </a:rPr>
              <a:t>dây</a:t>
            </a:r>
            <a:r>
              <a:rPr lang="en-US" sz="2800" dirty="0">
                <a:solidFill>
                  <a:srgbClr val="002060"/>
                </a:solidFill>
                <a:effectLst>
                  <a:outerShdw blurRad="38100" dist="38100" dir="2700000" algn="tl">
                    <a:srgbClr val="C0C0C0"/>
                  </a:outerShdw>
                </a:effectLst>
                <a:latin typeface="+mn-lt"/>
              </a:rPr>
              <a:t> </a:t>
            </a:r>
            <a:r>
              <a:rPr lang="en-US" sz="2800" dirty="0" err="1">
                <a:solidFill>
                  <a:srgbClr val="002060"/>
                </a:solidFill>
                <a:effectLst>
                  <a:outerShdw blurRad="38100" dist="38100" dir="2700000" algn="tl">
                    <a:srgbClr val="C0C0C0"/>
                  </a:outerShdw>
                </a:effectLst>
                <a:latin typeface="+mn-lt"/>
              </a:rPr>
              <a:t>mà</a:t>
            </a:r>
            <a:r>
              <a:rPr lang="en-US" sz="2800" dirty="0">
                <a:solidFill>
                  <a:srgbClr val="002060"/>
                </a:solidFill>
                <a:effectLst>
                  <a:outerShdw blurRad="38100" dist="38100" dir="2700000" algn="tl">
                    <a:srgbClr val="C0C0C0"/>
                  </a:outerShdw>
                </a:effectLst>
                <a:latin typeface="+mn-lt"/>
              </a:rPr>
              <a:t> </a:t>
            </a:r>
            <a:r>
              <a:rPr lang="en-US" sz="2800" dirty="0" err="1">
                <a:solidFill>
                  <a:srgbClr val="002060"/>
                </a:solidFill>
                <a:effectLst>
                  <a:outerShdw blurRad="38100" dist="38100" dir="2700000" algn="tl">
                    <a:srgbClr val="C0C0C0"/>
                  </a:outerShdw>
                </a:effectLst>
                <a:latin typeface="+mn-lt"/>
              </a:rPr>
              <a:t>trồng</a:t>
            </a:r>
            <a:r>
              <a:rPr lang="en-US" sz="2800" dirty="0">
                <a:solidFill>
                  <a:srgbClr val="002060"/>
                </a:solidFill>
                <a:effectLst>
                  <a:outerShdw blurRad="38100" dist="38100" dir="2700000" algn="tl">
                    <a:srgbClr val="C0C0C0"/>
                  </a:outerShdw>
                </a:effectLst>
                <a:latin typeface="+mn-lt"/>
              </a:rPr>
              <a:t>.</a:t>
            </a:r>
          </a:p>
        </p:txBody>
      </p:sp>
      <p:sp>
        <p:nvSpPr>
          <p:cNvPr id="14346" name="AutoShape 10"/>
          <p:cNvSpPr>
            <a:spLocks noChangeArrowheads="1"/>
          </p:cNvSpPr>
          <p:nvPr/>
        </p:nvSpPr>
        <p:spPr bwMode="auto">
          <a:xfrm>
            <a:off x="5486400" y="2438400"/>
            <a:ext cx="1447800" cy="990600"/>
          </a:xfrm>
          <a:prstGeom prst="irregularSeal1">
            <a:avLst/>
          </a:prstGeom>
          <a:solidFill>
            <a:srgbClr val="66FF33"/>
          </a:solidFill>
          <a:ln w="9525">
            <a:solidFill>
              <a:srgbClr val="FF33CC"/>
            </a:solidFill>
            <a:miter lim="800000"/>
            <a:headEnd/>
            <a:tailEnd/>
          </a:ln>
        </p:spPr>
        <p:txBody>
          <a:bodyPr wrap="none" anchor="ctr"/>
          <a:lstStyle/>
          <a:p>
            <a:pPr algn="ctr">
              <a:defRPr/>
            </a:pPr>
            <a:r>
              <a:rPr lang="en-US" sz="2400" b="1" dirty="0">
                <a:latin typeface="+mn-lt"/>
              </a:rPr>
              <a:t>ĐÚNG</a:t>
            </a:r>
          </a:p>
        </p:txBody>
      </p:sp>
      <p:sp>
        <p:nvSpPr>
          <p:cNvPr id="14347" name="AutoShape 11"/>
          <p:cNvSpPr>
            <a:spLocks noChangeArrowheads="1"/>
          </p:cNvSpPr>
          <p:nvPr/>
        </p:nvSpPr>
        <p:spPr bwMode="auto">
          <a:xfrm>
            <a:off x="3733800" y="1981200"/>
            <a:ext cx="1219200" cy="838200"/>
          </a:xfrm>
          <a:prstGeom prst="irregularSeal1">
            <a:avLst/>
          </a:prstGeom>
          <a:solidFill>
            <a:srgbClr val="FF0000"/>
          </a:solidFill>
          <a:ln w="9525">
            <a:solidFill>
              <a:schemeClr val="tx1"/>
            </a:solidFill>
            <a:miter lim="800000"/>
            <a:headEnd/>
            <a:tailEnd/>
          </a:ln>
        </p:spPr>
        <p:txBody>
          <a:bodyPr wrap="none" anchor="ctr"/>
          <a:lstStyle/>
          <a:p>
            <a:pPr algn="ctr">
              <a:defRPr/>
            </a:pPr>
            <a:r>
              <a:rPr lang="en-US" sz="2400" b="1" dirty="0">
                <a:latin typeface="+mn-lt"/>
              </a:rPr>
              <a:t>SAI</a:t>
            </a:r>
          </a:p>
        </p:txBody>
      </p:sp>
      <p:sp>
        <p:nvSpPr>
          <p:cNvPr id="14348" name="AutoShape 12"/>
          <p:cNvSpPr>
            <a:spLocks noChangeArrowheads="1"/>
          </p:cNvSpPr>
          <p:nvPr/>
        </p:nvSpPr>
        <p:spPr bwMode="auto">
          <a:xfrm>
            <a:off x="6553200" y="3200400"/>
            <a:ext cx="1295400" cy="914400"/>
          </a:xfrm>
          <a:prstGeom prst="irregularSeal1">
            <a:avLst/>
          </a:prstGeom>
          <a:solidFill>
            <a:srgbClr val="FF0000"/>
          </a:solidFill>
          <a:ln w="9525">
            <a:solidFill>
              <a:schemeClr val="tx1"/>
            </a:solidFill>
            <a:miter lim="800000"/>
            <a:headEnd/>
            <a:tailEnd/>
          </a:ln>
        </p:spPr>
        <p:txBody>
          <a:bodyPr wrap="none" anchor="ctr"/>
          <a:lstStyle/>
          <a:p>
            <a:pPr algn="ctr">
              <a:defRPr/>
            </a:pPr>
            <a:r>
              <a:rPr lang="en-US" sz="2400" b="1" dirty="0">
                <a:latin typeface="+mn-lt"/>
              </a:rPr>
              <a:t>SAI</a:t>
            </a:r>
          </a:p>
        </p:txBody>
      </p:sp>
      <p:sp>
        <p:nvSpPr>
          <p:cNvPr id="10" name="Text Box 5"/>
          <p:cNvSpPr txBox="1">
            <a:spLocks noChangeArrowheads="1"/>
          </p:cNvSpPr>
          <p:nvPr/>
        </p:nvSpPr>
        <p:spPr bwMode="auto">
          <a:xfrm>
            <a:off x="457200" y="4038600"/>
            <a:ext cx="7696200" cy="523875"/>
          </a:xfrm>
          <a:prstGeom prst="rect">
            <a:avLst/>
          </a:prstGeom>
          <a:noFill/>
          <a:ln w="9525" algn="ctr">
            <a:noFill/>
            <a:miter lim="800000"/>
            <a:headEnd/>
            <a:tailEnd/>
          </a:ln>
          <a:effectLst/>
        </p:spPr>
        <p:txBody>
          <a:bodyPr>
            <a:spAutoFit/>
          </a:bodyPr>
          <a:lstStyle/>
          <a:p>
            <a:pPr marL="457200" indent="-457200">
              <a:spcBef>
                <a:spcPct val="50000"/>
              </a:spcBef>
              <a:buClr>
                <a:srgbClr val="0000FF"/>
              </a:buClr>
              <a:buFont typeface="Wingdings" pitchFamily="2" charset="2"/>
              <a:buNone/>
              <a:defRPr/>
            </a:pPr>
            <a:r>
              <a:rPr lang="en-US" sz="2800" dirty="0">
                <a:solidFill>
                  <a:srgbClr val="002060"/>
                </a:solidFill>
                <a:effectLst>
                  <a:outerShdw blurRad="38100" dist="38100" dir="2700000" algn="tl">
                    <a:srgbClr val="C0C0C0"/>
                  </a:outerShdw>
                </a:effectLst>
                <a:latin typeface="+mn-lt"/>
              </a:rPr>
              <a:t>D- </a:t>
            </a:r>
            <a:r>
              <a:rPr lang="en-US" sz="2800" dirty="0" err="1">
                <a:solidFill>
                  <a:srgbClr val="002060"/>
                </a:solidFill>
                <a:effectLst>
                  <a:outerShdw blurRad="38100" dist="38100" dir="2700000" algn="tl">
                    <a:srgbClr val="C0C0C0"/>
                  </a:outerShdw>
                </a:effectLst>
                <a:latin typeface="+mn-lt"/>
              </a:rPr>
              <a:t>Một</a:t>
            </a:r>
            <a:r>
              <a:rPr lang="en-US" sz="2800" dirty="0">
                <a:solidFill>
                  <a:srgbClr val="002060"/>
                </a:solidFill>
                <a:effectLst>
                  <a:outerShdw blurRad="38100" dist="38100" dir="2700000" algn="tl">
                    <a:srgbClr val="C0C0C0"/>
                  </a:outerShdw>
                </a:effectLst>
                <a:latin typeface="+mn-lt"/>
              </a:rPr>
              <a:t> </a:t>
            </a:r>
            <a:r>
              <a:rPr lang="en-US" sz="2800" dirty="0" err="1">
                <a:solidFill>
                  <a:srgbClr val="002060"/>
                </a:solidFill>
                <a:effectLst>
                  <a:outerShdw blurRad="38100" dist="38100" dir="2700000" algn="tl">
                    <a:srgbClr val="C0C0C0"/>
                  </a:outerShdw>
                </a:effectLst>
                <a:latin typeface="+mn-lt"/>
              </a:rPr>
              <a:t>chữ</a:t>
            </a:r>
            <a:r>
              <a:rPr lang="en-US" sz="2800" dirty="0">
                <a:solidFill>
                  <a:srgbClr val="002060"/>
                </a:solidFill>
                <a:effectLst>
                  <a:outerShdw blurRad="38100" dist="38100" dir="2700000" algn="tl">
                    <a:srgbClr val="C0C0C0"/>
                  </a:outerShdw>
                </a:effectLst>
                <a:latin typeface="+mn-lt"/>
              </a:rPr>
              <a:t> </a:t>
            </a:r>
            <a:r>
              <a:rPr lang="en-US" sz="2800" dirty="0" err="1">
                <a:solidFill>
                  <a:srgbClr val="002060"/>
                </a:solidFill>
                <a:effectLst>
                  <a:outerShdw blurRad="38100" dist="38100" dir="2700000" algn="tl">
                    <a:srgbClr val="C0C0C0"/>
                  </a:outerShdw>
                </a:effectLst>
                <a:latin typeface="+mn-lt"/>
              </a:rPr>
              <a:t>cũng</a:t>
            </a:r>
            <a:r>
              <a:rPr lang="en-US" sz="2800" dirty="0">
                <a:solidFill>
                  <a:srgbClr val="002060"/>
                </a:solidFill>
                <a:effectLst>
                  <a:outerShdw blurRad="38100" dist="38100" dir="2700000" algn="tl">
                    <a:srgbClr val="C0C0C0"/>
                  </a:outerShdw>
                </a:effectLst>
                <a:latin typeface="+mn-lt"/>
              </a:rPr>
              <a:t> </a:t>
            </a:r>
            <a:r>
              <a:rPr lang="en-US" sz="2800" dirty="0" err="1">
                <a:solidFill>
                  <a:srgbClr val="002060"/>
                </a:solidFill>
                <a:effectLst>
                  <a:outerShdw blurRad="38100" dist="38100" dir="2700000" algn="tl">
                    <a:srgbClr val="C0C0C0"/>
                  </a:outerShdw>
                </a:effectLst>
                <a:latin typeface="+mn-lt"/>
              </a:rPr>
              <a:t>là</a:t>
            </a:r>
            <a:r>
              <a:rPr lang="en-US" sz="2800" dirty="0">
                <a:solidFill>
                  <a:srgbClr val="002060"/>
                </a:solidFill>
                <a:effectLst>
                  <a:outerShdw blurRad="38100" dist="38100" dir="2700000" algn="tl">
                    <a:srgbClr val="C0C0C0"/>
                  </a:outerShdw>
                </a:effectLst>
                <a:latin typeface="+mn-lt"/>
              </a:rPr>
              <a:t> </a:t>
            </a:r>
            <a:r>
              <a:rPr lang="en-US" sz="2800" dirty="0" err="1">
                <a:solidFill>
                  <a:srgbClr val="002060"/>
                </a:solidFill>
                <a:effectLst>
                  <a:outerShdw blurRad="38100" dist="38100" dir="2700000" algn="tl">
                    <a:srgbClr val="C0C0C0"/>
                  </a:outerShdw>
                </a:effectLst>
                <a:latin typeface="+mn-lt"/>
              </a:rPr>
              <a:t>thầy</a:t>
            </a:r>
            <a:r>
              <a:rPr lang="en-US" sz="2800" dirty="0">
                <a:solidFill>
                  <a:srgbClr val="002060"/>
                </a:solidFill>
                <a:effectLst>
                  <a:outerShdw blurRad="38100" dist="38100" dir="2700000" algn="tl">
                    <a:srgbClr val="C0C0C0"/>
                  </a:outerShdw>
                </a:effectLst>
                <a:latin typeface="+mn-lt"/>
              </a:rPr>
              <a:t>, </a:t>
            </a:r>
            <a:r>
              <a:rPr lang="en-US" sz="2800" dirty="0" err="1">
                <a:solidFill>
                  <a:srgbClr val="002060"/>
                </a:solidFill>
                <a:effectLst>
                  <a:outerShdw blurRad="38100" dist="38100" dir="2700000" algn="tl">
                    <a:srgbClr val="C0C0C0"/>
                  </a:outerShdw>
                </a:effectLst>
                <a:latin typeface="+mn-lt"/>
              </a:rPr>
              <a:t>nửa</a:t>
            </a:r>
            <a:r>
              <a:rPr lang="en-US" sz="2800" dirty="0">
                <a:solidFill>
                  <a:srgbClr val="002060"/>
                </a:solidFill>
                <a:effectLst>
                  <a:outerShdw blurRad="38100" dist="38100" dir="2700000" algn="tl">
                    <a:srgbClr val="C0C0C0"/>
                  </a:outerShdw>
                </a:effectLst>
                <a:latin typeface="+mn-lt"/>
              </a:rPr>
              <a:t> </a:t>
            </a:r>
            <a:r>
              <a:rPr lang="en-US" sz="2800" dirty="0" err="1">
                <a:solidFill>
                  <a:srgbClr val="002060"/>
                </a:solidFill>
                <a:effectLst>
                  <a:outerShdw blurRad="38100" dist="38100" dir="2700000" algn="tl">
                    <a:srgbClr val="C0C0C0"/>
                  </a:outerShdw>
                </a:effectLst>
                <a:latin typeface="+mn-lt"/>
              </a:rPr>
              <a:t>chữ</a:t>
            </a:r>
            <a:r>
              <a:rPr lang="en-US" sz="2800" dirty="0">
                <a:solidFill>
                  <a:srgbClr val="002060"/>
                </a:solidFill>
                <a:effectLst>
                  <a:outerShdw blurRad="38100" dist="38100" dir="2700000" algn="tl">
                    <a:srgbClr val="C0C0C0"/>
                  </a:outerShdw>
                </a:effectLst>
                <a:latin typeface="+mn-lt"/>
              </a:rPr>
              <a:t> </a:t>
            </a:r>
            <a:r>
              <a:rPr lang="en-US" sz="2800" dirty="0" err="1">
                <a:solidFill>
                  <a:srgbClr val="002060"/>
                </a:solidFill>
                <a:effectLst>
                  <a:outerShdw blurRad="38100" dist="38100" dir="2700000" algn="tl">
                    <a:srgbClr val="C0C0C0"/>
                  </a:outerShdw>
                </a:effectLst>
                <a:latin typeface="+mn-lt"/>
              </a:rPr>
              <a:t>cũng</a:t>
            </a:r>
            <a:r>
              <a:rPr lang="en-US" sz="2800" dirty="0">
                <a:solidFill>
                  <a:srgbClr val="002060"/>
                </a:solidFill>
                <a:effectLst>
                  <a:outerShdw blurRad="38100" dist="38100" dir="2700000" algn="tl">
                    <a:srgbClr val="C0C0C0"/>
                  </a:outerShdw>
                </a:effectLst>
                <a:latin typeface="+mn-lt"/>
              </a:rPr>
              <a:t> </a:t>
            </a:r>
            <a:r>
              <a:rPr lang="en-US" sz="2800" dirty="0" err="1">
                <a:solidFill>
                  <a:srgbClr val="002060"/>
                </a:solidFill>
                <a:effectLst>
                  <a:outerShdw blurRad="38100" dist="38100" dir="2700000" algn="tl">
                    <a:srgbClr val="C0C0C0"/>
                  </a:outerShdw>
                </a:effectLst>
                <a:latin typeface="+mn-lt"/>
              </a:rPr>
              <a:t>là</a:t>
            </a:r>
            <a:r>
              <a:rPr lang="en-US" sz="2800" dirty="0">
                <a:solidFill>
                  <a:srgbClr val="002060"/>
                </a:solidFill>
                <a:effectLst>
                  <a:outerShdw blurRad="38100" dist="38100" dir="2700000" algn="tl">
                    <a:srgbClr val="C0C0C0"/>
                  </a:outerShdw>
                </a:effectLst>
                <a:latin typeface="+mn-lt"/>
              </a:rPr>
              <a:t> </a:t>
            </a:r>
            <a:r>
              <a:rPr lang="en-US" sz="2800" dirty="0" err="1">
                <a:solidFill>
                  <a:srgbClr val="002060"/>
                </a:solidFill>
                <a:effectLst>
                  <a:outerShdw blurRad="38100" dist="38100" dir="2700000" algn="tl">
                    <a:srgbClr val="C0C0C0"/>
                  </a:outerShdw>
                </a:effectLst>
                <a:latin typeface="+mn-lt"/>
              </a:rPr>
              <a:t>thầy</a:t>
            </a:r>
            <a:endParaRPr lang="en-US" sz="2800" dirty="0">
              <a:solidFill>
                <a:srgbClr val="002060"/>
              </a:solidFill>
              <a:effectLst>
                <a:outerShdw blurRad="38100" dist="38100" dir="2700000" algn="tl">
                  <a:srgbClr val="C0C0C0"/>
                </a:outerShdw>
              </a:effectLst>
              <a:latin typeface="+mn-lt"/>
            </a:endParaRPr>
          </a:p>
        </p:txBody>
      </p:sp>
      <p:sp>
        <p:nvSpPr>
          <p:cNvPr id="11" name="Text Box 8"/>
          <p:cNvSpPr txBox="1">
            <a:spLocks noChangeArrowheads="1"/>
          </p:cNvSpPr>
          <p:nvPr/>
        </p:nvSpPr>
        <p:spPr bwMode="auto">
          <a:xfrm>
            <a:off x="533400" y="4648200"/>
            <a:ext cx="6172200" cy="523875"/>
          </a:xfrm>
          <a:prstGeom prst="rect">
            <a:avLst/>
          </a:prstGeom>
          <a:noFill/>
          <a:ln w="9525" algn="ctr">
            <a:noFill/>
            <a:miter lim="800000"/>
            <a:headEnd/>
            <a:tailEnd/>
          </a:ln>
          <a:effectLst/>
        </p:spPr>
        <p:txBody>
          <a:bodyPr>
            <a:spAutoFit/>
          </a:bodyPr>
          <a:lstStyle/>
          <a:p>
            <a:pPr marL="457200" indent="-457200">
              <a:spcBef>
                <a:spcPct val="50000"/>
              </a:spcBef>
              <a:buClr>
                <a:srgbClr val="0000FF"/>
              </a:buClr>
              <a:buFont typeface="Wingdings" pitchFamily="2" charset="2"/>
              <a:buNone/>
              <a:defRPr/>
            </a:pPr>
            <a:r>
              <a:rPr lang="en-US" sz="2800" dirty="0">
                <a:solidFill>
                  <a:srgbClr val="002060"/>
                </a:solidFill>
                <a:effectLst>
                  <a:outerShdw blurRad="38100" dist="38100" dir="2700000" algn="tl">
                    <a:srgbClr val="C0C0C0"/>
                  </a:outerShdw>
                </a:effectLst>
                <a:latin typeface="+mn-lt"/>
              </a:rPr>
              <a:t>E- </a:t>
            </a:r>
            <a:r>
              <a:rPr lang="en-US" sz="2800" dirty="0" err="1">
                <a:solidFill>
                  <a:srgbClr val="002060"/>
                </a:solidFill>
                <a:effectLst>
                  <a:outerShdw blurRad="38100" dist="38100" dir="2700000" algn="tl">
                    <a:srgbClr val="C0C0C0"/>
                  </a:outerShdw>
                </a:effectLst>
                <a:latin typeface="+mn-lt"/>
              </a:rPr>
              <a:t>Lá</a:t>
            </a:r>
            <a:r>
              <a:rPr lang="en-US" sz="2800" dirty="0">
                <a:solidFill>
                  <a:srgbClr val="002060"/>
                </a:solidFill>
                <a:effectLst>
                  <a:outerShdw blurRad="38100" dist="38100" dir="2700000" algn="tl">
                    <a:srgbClr val="C0C0C0"/>
                  </a:outerShdw>
                </a:effectLst>
                <a:latin typeface="+mn-lt"/>
              </a:rPr>
              <a:t> </a:t>
            </a:r>
            <a:r>
              <a:rPr lang="en-US" sz="2800" dirty="0" err="1">
                <a:solidFill>
                  <a:srgbClr val="002060"/>
                </a:solidFill>
                <a:effectLst>
                  <a:outerShdw blurRad="38100" dist="38100" dir="2700000" algn="tl">
                    <a:srgbClr val="C0C0C0"/>
                  </a:outerShdw>
                </a:effectLst>
                <a:latin typeface="+mn-lt"/>
              </a:rPr>
              <a:t>lành</a:t>
            </a:r>
            <a:r>
              <a:rPr lang="en-US" sz="2800" dirty="0">
                <a:solidFill>
                  <a:srgbClr val="002060"/>
                </a:solidFill>
                <a:effectLst>
                  <a:outerShdw blurRad="38100" dist="38100" dir="2700000" algn="tl">
                    <a:srgbClr val="C0C0C0"/>
                  </a:outerShdw>
                </a:effectLst>
                <a:latin typeface="+mn-lt"/>
              </a:rPr>
              <a:t> </a:t>
            </a:r>
            <a:r>
              <a:rPr lang="en-US" sz="2800" dirty="0" err="1">
                <a:solidFill>
                  <a:srgbClr val="002060"/>
                </a:solidFill>
                <a:effectLst>
                  <a:outerShdw blurRad="38100" dist="38100" dir="2700000" algn="tl">
                    <a:srgbClr val="C0C0C0"/>
                  </a:outerShdw>
                </a:effectLst>
                <a:latin typeface="+mn-lt"/>
              </a:rPr>
              <a:t>đùm</a:t>
            </a:r>
            <a:r>
              <a:rPr lang="en-US" sz="2800" dirty="0">
                <a:solidFill>
                  <a:srgbClr val="002060"/>
                </a:solidFill>
                <a:effectLst>
                  <a:outerShdw blurRad="38100" dist="38100" dir="2700000" algn="tl">
                    <a:srgbClr val="C0C0C0"/>
                  </a:outerShdw>
                </a:effectLst>
                <a:latin typeface="+mn-lt"/>
              </a:rPr>
              <a:t> </a:t>
            </a:r>
            <a:r>
              <a:rPr lang="en-US" sz="2800" dirty="0" err="1">
                <a:solidFill>
                  <a:srgbClr val="002060"/>
                </a:solidFill>
                <a:effectLst>
                  <a:outerShdw blurRad="38100" dist="38100" dir="2700000" algn="tl">
                    <a:srgbClr val="C0C0C0"/>
                  </a:outerShdw>
                </a:effectLst>
                <a:latin typeface="+mn-lt"/>
              </a:rPr>
              <a:t>lá</a:t>
            </a:r>
            <a:r>
              <a:rPr lang="en-US" sz="2800" dirty="0">
                <a:solidFill>
                  <a:srgbClr val="002060"/>
                </a:solidFill>
                <a:effectLst>
                  <a:outerShdw blurRad="38100" dist="38100" dir="2700000" algn="tl">
                    <a:srgbClr val="C0C0C0"/>
                  </a:outerShdw>
                </a:effectLst>
                <a:latin typeface="+mn-lt"/>
              </a:rPr>
              <a:t> </a:t>
            </a:r>
            <a:r>
              <a:rPr lang="en-US" sz="2800" dirty="0" err="1">
                <a:solidFill>
                  <a:srgbClr val="002060"/>
                </a:solidFill>
                <a:effectLst>
                  <a:outerShdw blurRad="38100" dist="38100" dir="2700000" algn="tl">
                    <a:srgbClr val="C0C0C0"/>
                  </a:outerShdw>
                </a:effectLst>
                <a:latin typeface="+mn-lt"/>
              </a:rPr>
              <a:t>rách</a:t>
            </a:r>
            <a:r>
              <a:rPr lang="en-US" sz="2800" dirty="0">
                <a:solidFill>
                  <a:srgbClr val="002060"/>
                </a:solidFill>
                <a:effectLst>
                  <a:outerShdw blurRad="38100" dist="38100" dir="2700000" algn="tl">
                    <a:srgbClr val="C0C0C0"/>
                  </a:outerShdw>
                </a:effectLst>
                <a:latin typeface="+mn-lt"/>
              </a:rPr>
              <a:t>..</a:t>
            </a:r>
          </a:p>
        </p:txBody>
      </p:sp>
      <p:sp>
        <p:nvSpPr>
          <p:cNvPr id="12" name="Text Box 9"/>
          <p:cNvSpPr txBox="1">
            <a:spLocks noChangeArrowheads="1"/>
          </p:cNvSpPr>
          <p:nvPr/>
        </p:nvSpPr>
        <p:spPr bwMode="auto">
          <a:xfrm>
            <a:off x="457200" y="5307013"/>
            <a:ext cx="4724400" cy="1169987"/>
          </a:xfrm>
          <a:prstGeom prst="rect">
            <a:avLst/>
          </a:prstGeom>
          <a:noFill/>
          <a:ln w="9525" algn="ctr">
            <a:noFill/>
            <a:miter lim="800000"/>
            <a:headEnd/>
            <a:tailEnd/>
          </a:ln>
          <a:effectLst/>
        </p:spPr>
        <p:txBody>
          <a:bodyPr>
            <a:spAutoFit/>
          </a:bodyPr>
          <a:lstStyle/>
          <a:p>
            <a:pPr marL="457200" indent="-457200">
              <a:spcBef>
                <a:spcPct val="50000"/>
              </a:spcBef>
              <a:buClr>
                <a:srgbClr val="0000FF"/>
              </a:buClr>
              <a:buFont typeface="Wingdings" pitchFamily="2" charset="2"/>
              <a:buNone/>
              <a:defRPr/>
            </a:pPr>
            <a:r>
              <a:rPr lang="en-US" sz="2800" dirty="0">
                <a:solidFill>
                  <a:srgbClr val="002060"/>
                </a:solidFill>
                <a:effectLst>
                  <a:outerShdw blurRad="38100" dist="38100" dir="2700000" algn="tl">
                    <a:srgbClr val="C0C0C0"/>
                  </a:outerShdw>
                </a:effectLst>
                <a:latin typeface="+mn-lt"/>
              </a:rPr>
              <a:t> C- </a:t>
            </a:r>
            <a:r>
              <a:rPr lang="en-US" sz="2800" dirty="0" err="1">
                <a:solidFill>
                  <a:srgbClr val="002060"/>
                </a:solidFill>
                <a:effectLst>
                  <a:outerShdw blurRad="38100" dist="38100" dir="2700000" algn="tl">
                    <a:srgbClr val="C0C0C0"/>
                  </a:outerShdw>
                </a:effectLst>
                <a:latin typeface="+mn-lt"/>
              </a:rPr>
              <a:t>Yêu</a:t>
            </a:r>
            <a:r>
              <a:rPr lang="en-US" sz="2800" dirty="0">
                <a:solidFill>
                  <a:srgbClr val="002060"/>
                </a:solidFill>
                <a:effectLst>
                  <a:outerShdw blurRad="38100" dist="38100" dir="2700000" algn="tl">
                    <a:srgbClr val="C0C0C0"/>
                  </a:outerShdw>
                </a:effectLst>
                <a:latin typeface="+mn-lt"/>
              </a:rPr>
              <a:t> </a:t>
            </a:r>
            <a:r>
              <a:rPr lang="en-US" sz="2800" dirty="0" err="1">
                <a:solidFill>
                  <a:srgbClr val="002060"/>
                </a:solidFill>
                <a:effectLst>
                  <a:outerShdw blurRad="38100" dist="38100" dir="2700000" algn="tl">
                    <a:srgbClr val="C0C0C0"/>
                  </a:outerShdw>
                </a:effectLst>
                <a:latin typeface="+mn-lt"/>
              </a:rPr>
              <a:t>trẻ</a:t>
            </a:r>
            <a:r>
              <a:rPr lang="en-US" sz="2800" dirty="0">
                <a:solidFill>
                  <a:srgbClr val="002060"/>
                </a:solidFill>
                <a:effectLst>
                  <a:outerShdw blurRad="38100" dist="38100" dir="2700000" algn="tl">
                    <a:srgbClr val="C0C0C0"/>
                  </a:outerShdw>
                </a:effectLst>
                <a:latin typeface="+mn-lt"/>
              </a:rPr>
              <a:t>, </a:t>
            </a:r>
            <a:r>
              <a:rPr lang="en-US" sz="2800" dirty="0" err="1">
                <a:solidFill>
                  <a:srgbClr val="002060"/>
                </a:solidFill>
                <a:effectLst>
                  <a:outerShdw blurRad="38100" dist="38100" dir="2700000" algn="tl">
                    <a:srgbClr val="C0C0C0"/>
                  </a:outerShdw>
                </a:effectLst>
                <a:latin typeface="+mn-lt"/>
              </a:rPr>
              <a:t>trẻ</a:t>
            </a:r>
            <a:r>
              <a:rPr lang="en-US" sz="2800" dirty="0">
                <a:solidFill>
                  <a:srgbClr val="002060"/>
                </a:solidFill>
                <a:effectLst>
                  <a:outerShdw blurRad="38100" dist="38100" dir="2700000" algn="tl">
                    <a:srgbClr val="C0C0C0"/>
                  </a:outerShdw>
                </a:effectLst>
                <a:latin typeface="+mn-lt"/>
              </a:rPr>
              <a:t> </a:t>
            </a:r>
            <a:r>
              <a:rPr lang="en-US" sz="2800" dirty="0" err="1">
                <a:solidFill>
                  <a:srgbClr val="002060"/>
                </a:solidFill>
                <a:effectLst>
                  <a:outerShdw blurRad="38100" dist="38100" dir="2700000" algn="tl">
                    <a:srgbClr val="C0C0C0"/>
                  </a:outerShdw>
                </a:effectLst>
                <a:latin typeface="+mn-lt"/>
              </a:rPr>
              <a:t>đến</a:t>
            </a:r>
            <a:r>
              <a:rPr lang="en-US" sz="2800" dirty="0">
                <a:solidFill>
                  <a:srgbClr val="002060"/>
                </a:solidFill>
                <a:effectLst>
                  <a:outerShdw blurRad="38100" dist="38100" dir="2700000" algn="tl">
                    <a:srgbClr val="C0C0C0"/>
                  </a:outerShdw>
                </a:effectLst>
                <a:latin typeface="+mn-lt"/>
              </a:rPr>
              <a:t> </a:t>
            </a:r>
            <a:r>
              <a:rPr lang="en-US" sz="2800" dirty="0" err="1">
                <a:solidFill>
                  <a:srgbClr val="002060"/>
                </a:solidFill>
                <a:effectLst>
                  <a:outerShdw blurRad="38100" dist="38100" dir="2700000" algn="tl">
                    <a:srgbClr val="C0C0C0"/>
                  </a:outerShdw>
                </a:effectLst>
                <a:latin typeface="+mn-lt"/>
              </a:rPr>
              <a:t>nhà</a:t>
            </a:r>
            <a:endParaRPr lang="en-US" sz="2800" dirty="0">
              <a:solidFill>
                <a:srgbClr val="002060"/>
              </a:solidFill>
              <a:effectLst>
                <a:outerShdw blurRad="38100" dist="38100" dir="2700000" algn="tl">
                  <a:srgbClr val="C0C0C0"/>
                </a:outerShdw>
              </a:effectLst>
              <a:latin typeface="+mn-lt"/>
            </a:endParaRPr>
          </a:p>
          <a:p>
            <a:pPr marL="457200" indent="-457200">
              <a:spcBef>
                <a:spcPct val="50000"/>
              </a:spcBef>
              <a:buClr>
                <a:srgbClr val="0000FF"/>
              </a:buClr>
              <a:buFont typeface="Wingdings" pitchFamily="2" charset="2"/>
              <a:buNone/>
              <a:defRPr/>
            </a:pPr>
            <a:r>
              <a:rPr lang="en-US" sz="2800" dirty="0" err="1">
                <a:solidFill>
                  <a:srgbClr val="002060"/>
                </a:solidFill>
                <a:effectLst>
                  <a:outerShdw blurRad="38100" dist="38100" dir="2700000" algn="tl">
                    <a:srgbClr val="C0C0C0"/>
                  </a:outerShdw>
                </a:effectLst>
                <a:latin typeface="+mn-lt"/>
              </a:rPr>
              <a:t>Kính</a:t>
            </a:r>
            <a:r>
              <a:rPr lang="en-US" sz="2800" dirty="0">
                <a:solidFill>
                  <a:srgbClr val="002060"/>
                </a:solidFill>
                <a:effectLst>
                  <a:outerShdw blurRad="38100" dist="38100" dir="2700000" algn="tl">
                    <a:srgbClr val="C0C0C0"/>
                  </a:outerShdw>
                </a:effectLst>
                <a:latin typeface="+mn-lt"/>
              </a:rPr>
              <a:t> </a:t>
            </a:r>
            <a:r>
              <a:rPr lang="en-US" sz="2800" dirty="0" err="1">
                <a:solidFill>
                  <a:srgbClr val="002060"/>
                </a:solidFill>
                <a:effectLst>
                  <a:outerShdw blurRad="38100" dist="38100" dir="2700000" algn="tl">
                    <a:srgbClr val="C0C0C0"/>
                  </a:outerShdw>
                </a:effectLst>
                <a:latin typeface="+mn-lt"/>
              </a:rPr>
              <a:t>già</a:t>
            </a:r>
            <a:r>
              <a:rPr lang="en-US" sz="2800" dirty="0">
                <a:solidFill>
                  <a:srgbClr val="002060"/>
                </a:solidFill>
                <a:effectLst>
                  <a:outerShdw blurRad="38100" dist="38100" dir="2700000" algn="tl">
                    <a:srgbClr val="C0C0C0"/>
                  </a:outerShdw>
                </a:effectLst>
                <a:latin typeface="+mn-lt"/>
              </a:rPr>
              <a:t>, </a:t>
            </a:r>
            <a:r>
              <a:rPr lang="en-US" sz="2800" dirty="0" err="1">
                <a:solidFill>
                  <a:srgbClr val="002060"/>
                </a:solidFill>
                <a:effectLst>
                  <a:outerShdw blurRad="38100" dist="38100" dir="2700000" algn="tl">
                    <a:srgbClr val="C0C0C0"/>
                  </a:outerShdw>
                </a:effectLst>
                <a:latin typeface="+mn-lt"/>
              </a:rPr>
              <a:t>già</a:t>
            </a:r>
            <a:r>
              <a:rPr lang="en-US" sz="2800" dirty="0">
                <a:solidFill>
                  <a:srgbClr val="002060"/>
                </a:solidFill>
                <a:effectLst>
                  <a:outerShdw blurRad="38100" dist="38100" dir="2700000" algn="tl">
                    <a:srgbClr val="C0C0C0"/>
                  </a:outerShdw>
                </a:effectLst>
                <a:latin typeface="+mn-lt"/>
              </a:rPr>
              <a:t> </a:t>
            </a:r>
            <a:r>
              <a:rPr lang="en-US" sz="2800" dirty="0" err="1">
                <a:solidFill>
                  <a:srgbClr val="002060"/>
                </a:solidFill>
                <a:effectLst>
                  <a:outerShdw blurRad="38100" dist="38100" dir="2700000" algn="tl">
                    <a:srgbClr val="C0C0C0"/>
                  </a:outerShdw>
                </a:effectLst>
                <a:latin typeface="+mn-lt"/>
              </a:rPr>
              <a:t>để</a:t>
            </a:r>
            <a:r>
              <a:rPr lang="en-US" sz="2800" dirty="0">
                <a:solidFill>
                  <a:srgbClr val="002060"/>
                </a:solidFill>
                <a:effectLst>
                  <a:outerShdw blurRad="38100" dist="38100" dir="2700000" algn="tl">
                    <a:srgbClr val="C0C0C0"/>
                  </a:outerShdw>
                </a:effectLst>
                <a:latin typeface="+mn-lt"/>
              </a:rPr>
              <a:t> </a:t>
            </a:r>
            <a:r>
              <a:rPr lang="en-US" sz="2800" dirty="0" err="1">
                <a:solidFill>
                  <a:srgbClr val="002060"/>
                </a:solidFill>
                <a:effectLst>
                  <a:outerShdw blurRad="38100" dist="38100" dir="2700000" algn="tl">
                    <a:srgbClr val="C0C0C0"/>
                  </a:outerShdw>
                </a:effectLst>
                <a:latin typeface="+mn-lt"/>
              </a:rPr>
              <a:t>tuổi</a:t>
            </a:r>
            <a:r>
              <a:rPr lang="en-US" sz="2800" dirty="0">
                <a:solidFill>
                  <a:srgbClr val="002060"/>
                </a:solidFill>
                <a:effectLst>
                  <a:outerShdw blurRad="38100" dist="38100" dir="2700000" algn="tl">
                    <a:srgbClr val="C0C0C0"/>
                  </a:outerShdw>
                </a:effectLst>
                <a:latin typeface="+mn-lt"/>
              </a:rPr>
              <a:t> </a:t>
            </a:r>
            <a:r>
              <a:rPr lang="en-US" sz="2800" dirty="0" err="1">
                <a:solidFill>
                  <a:srgbClr val="002060"/>
                </a:solidFill>
                <a:effectLst>
                  <a:outerShdw blurRad="38100" dist="38100" dir="2700000" algn="tl">
                    <a:srgbClr val="C0C0C0"/>
                  </a:outerShdw>
                </a:effectLst>
                <a:latin typeface="+mn-lt"/>
              </a:rPr>
              <a:t>cho</a:t>
            </a:r>
            <a:r>
              <a:rPr lang="en-US" sz="2800" dirty="0">
                <a:solidFill>
                  <a:srgbClr val="002060"/>
                </a:solidFill>
                <a:effectLst>
                  <a:outerShdw blurRad="38100" dist="38100" dir="2700000" algn="tl">
                    <a:srgbClr val="C0C0C0"/>
                  </a:outerShdw>
                </a:effectLst>
                <a:latin typeface="+mn-lt"/>
              </a:rPr>
              <a:t>.</a:t>
            </a:r>
          </a:p>
        </p:txBody>
      </p:sp>
      <p:sp>
        <p:nvSpPr>
          <p:cNvPr id="13" name="AutoShape 10"/>
          <p:cNvSpPr>
            <a:spLocks noChangeArrowheads="1"/>
          </p:cNvSpPr>
          <p:nvPr/>
        </p:nvSpPr>
        <p:spPr bwMode="auto">
          <a:xfrm>
            <a:off x="4419600" y="5486400"/>
            <a:ext cx="1600200" cy="990600"/>
          </a:xfrm>
          <a:prstGeom prst="irregularSeal1">
            <a:avLst/>
          </a:prstGeom>
          <a:solidFill>
            <a:srgbClr val="FF0000"/>
          </a:solidFill>
          <a:ln w="9525">
            <a:solidFill>
              <a:schemeClr val="tx1"/>
            </a:solidFill>
            <a:miter lim="800000"/>
            <a:headEnd/>
            <a:tailEnd/>
          </a:ln>
        </p:spPr>
        <p:txBody>
          <a:bodyPr wrap="none" anchor="ctr"/>
          <a:lstStyle/>
          <a:p>
            <a:pPr algn="ctr">
              <a:defRPr/>
            </a:pPr>
            <a:r>
              <a:rPr lang="en-US" sz="2400" b="1" dirty="0">
                <a:latin typeface="+mn-lt"/>
              </a:rPr>
              <a:t>SAI</a:t>
            </a:r>
          </a:p>
        </p:txBody>
      </p:sp>
      <p:sp>
        <p:nvSpPr>
          <p:cNvPr id="14" name="AutoShape 11"/>
          <p:cNvSpPr>
            <a:spLocks noChangeArrowheads="1"/>
          </p:cNvSpPr>
          <p:nvPr/>
        </p:nvSpPr>
        <p:spPr bwMode="auto">
          <a:xfrm>
            <a:off x="4495800" y="4572000"/>
            <a:ext cx="1219200" cy="914400"/>
          </a:xfrm>
          <a:prstGeom prst="irregularSeal1">
            <a:avLst/>
          </a:prstGeom>
          <a:solidFill>
            <a:srgbClr val="FF0000"/>
          </a:solidFill>
          <a:ln w="9525">
            <a:solidFill>
              <a:schemeClr val="tx1"/>
            </a:solidFill>
            <a:miter lim="800000"/>
            <a:headEnd/>
            <a:tailEnd/>
          </a:ln>
        </p:spPr>
        <p:txBody>
          <a:bodyPr wrap="none" anchor="ctr"/>
          <a:lstStyle/>
          <a:p>
            <a:pPr algn="ctr">
              <a:defRPr/>
            </a:pPr>
            <a:r>
              <a:rPr lang="en-US" sz="2400" b="1" dirty="0">
                <a:latin typeface="+mn-lt"/>
              </a:rPr>
              <a:t>SAI</a:t>
            </a:r>
          </a:p>
        </p:txBody>
      </p:sp>
      <p:sp>
        <p:nvSpPr>
          <p:cNvPr id="15" name="AutoShape 12"/>
          <p:cNvSpPr>
            <a:spLocks noChangeArrowheads="1"/>
          </p:cNvSpPr>
          <p:nvPr/>
        </p:nvSpPr>
        <p:spPr bwMode="auto">
          <a:xfrm>
            <a:off x="7924800" y="3810000"/>
            <a:ext cx="1219200" cy="990600"/>
          </a:xfrm>
          <a:prstGeom prst="irregularSeal1">
            <a:avLst/>
          </a:prstGeom>
          <a:solidFill>
            <a:srgbClr val="66FF66"/>
          </a:solidFill>
          <a:ln w="9525">
            <a:solidFill>
              <a:srgbClr val="0000FF"/>
            </a:solidFill>
            <a:miter lim="800000"/>
            <a:headEnd/>
            <a:tailEnd/>
          </a:ln>
        </p:spPr>
        <p:txBody>
          <a:bodyPr wrap="none" anchor="ctr"/>
          <a:lstStyle/>
          <a:p>
            <a:pPr algn="ctr">
              <a:defRPr/>
            </a:pPr>
            <a:r>
              <a:rPr lang="en-US" sz="2400" b="1" dirty="0">
                <a:latin typeface="+mn-lt"/>
                <a:cs typeface="Arial" pitchFamily="34" charset="0"/>
              </a:rPr>
              <a:t>ĐÚNG</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341"/>
                                        </p:tgtEl>
                                        <p:attrNameLst>
                                          <p:attrName>style.visibility</p:attrName>
                                        </p:attrNameLst>
                                      </p:cBhvr>
                                      <p:to>
                                        <p:strVal val="visible"/>
                                      </p:to>
                                    </p:set>
                                    <p:animEffect transition="in" filter="blinds(horizontal)">
                                      <p:cBhvr>
                                        <p:cTn id="7" dur="500"/>
                                        <p:tgtEl>
                                          <p:spTgt spid="1434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343"/>
                                        </p:tgtEl>
                                        <p:attrNameLst>
                                          <p:attrName>style.visibility</p:attrName>
                                        </p:attrNameLst>
                                      </p:cBhvr>
                                      <p:to>
                                        <p:strVal val="visible"/>
                                      </p:to>
                                    </p:set>
                                    <p:animEffect transition="in" filter="blinds(horizontal)">
                                      <p:cBhvr>
                                        <p:cTn id="12" dur="500"/>
                                        <p:tgtEl>
                                          <p:spTgt spid="1434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4347"/>
                                        </p:tgtEl>
                                        <p:attrNameLst>
                                          <p:attrName>style.visibility</p:attrName>
                                        </p:attrNameLst>
                                      </p:cBhvr>
                                      <p:to>
                                        <p:strVal val="visible"/>
                                      </p:to>
                                    </p:set>
                                    <p:animEffect transition="in" filter="blinds(horizontal)">
                                      <p:cBhvr>
                                        <p:cTn id="17" dur="500"/>
                                        <p:tgtEl>
                                          <p:spTgt spid="1434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4344"/>
                                        </p:tgtEl>
                                        <p:attrNameLst>
                                          <p:attrName>style.visibility</p:attrName>
                                        </p:attrNameLst>
                                      </p:cBhvr>
                                      <p:to>
                                        <p:strVal val="visible"/>
                                      </p:to>
                                    </p:set>
                                    <p:animEffect transition="in" filter="blinds(horizontal)">
                                      <p:cBhvr>
                                        <p:cTn id="22" dur="500"/>
                                        <p:tgtEl>
                                          <p:spTgt spid="1434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4346"/>
                                        </p:tgtEl>
                                        <p:attrNameLst>
                                          <p:attrName>style.visibility</p:attrName>
                                        </p:attrNameLst>
                                      </p:cBhvr>
                                      <p:to>
                                        <p:strVal val="visible"/>
                                      </p:to>
                                    </p:set>
                                    <p:animEffect transition="in" filter="blinds(horizontal)">
                                      <p:cBhvr>
                                        <p:cTn id="27" dur="500"/>
                                        <p:tgtEl>
                                          <p:spTgt spid="1434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4345"/>
                                        </p:tgtEl>
                                        <p:attrNameLst>
                                          <p:attrName>style.visibility</p:attrName>
                                        </p:attrNameLst>
                                      </p:cBhvr>
                                      <p:to>
                                        <p:strVal val="visible"/>
                                      </p:to>
                                    </p:set>
                                    <p:animEffect transition="in" filter="blinds(horizontal)">
                                      <p:cBhvr>
                                        <p:cTn id="32" dur="500"/>
                                        <p:tgtEl>
                                          <p:spTgt spid="1434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4348"/>
                                        </p:tgtEl>
                                        <p:attrNameLst>
                                          <p:attrName>style.visibility</p:attrName>
                                        </p:attrNameLst>
                                      </p:cBhvr>
                                      <p:to>
                                        <p:strVal val="visible"/>
                                      </p:to>
                                    </p:set>
                                    <p:animEffect transition="in" filter="blinds(horizontal)">
                                      <p:cBhvr>
                                        <p:cTn id="37" dur="500"/>
                                        <p:tgtEl>
                                          <p:spTgt spid="14348"/>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blinds(horizontal)">
                                      <p:cBhvr>
                                        <p:cTn id="42" dur="500"/>
                                        <p:tgtEl>
                                          <p:spTgt spid="10"/>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blinds(horizontal)">
                                      <p:cBhvr>
                                        <p:cTn id="47" dur="500"/>
                                        <p:tgtEl>
                                          <p:spTgt spid="15"/>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blinds(horizontal)">
                                      <p:cBhvr>
                                        <p:cTn id="52" dur="500"/>
                                        <p:tgtEl>
                                          <p:spTgt spid="11"/>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blinds(horizontal)">
                                      <p:cBhvr>
                                        <p:cTn id="57" dur="500"/>
                                        <p:tgtEl>
                                          <p:spTgt spid="14"/>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blinds(horizontal)">
                                      <p:cBhvr>
                                        <p:cTn id="62" dur="500"/>
                                        <p:tgtEl>
                                          <p:spTgt spid="12"/>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13"/>
                                        </p:tgtEl>
                                        <p:attrNameLst>
                                          <p:attrName>style.visibility</p:attrName>
                                        </p:attrNameLst>
                                      </p:cBhvr>
                                      <p:to>
                                        <p:strVal val="visible"/>
                                      </p:to>
                                    </p:set>
                                    <p:animEffect transition="in" filter="blinds(horizontal)">
                                      <p:cBhvr>
                                        <p:cTn id="6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1" grpId="0" animBg="1"/>
      <p:bldP spid="14343" grpId="0"/>
      <p:bldP spid="14344" grpId="0"/>
      <p:bldP spid="14345" grpId="0"/>
      <p:bldP spid="14346" grpId="0" animBg="1"/>
      <p:bldP spid="14347" grpId="0" animBg="1"/>
      <p:bldP spid="14348" grpId="0" animBg="1"/>
      <p:bldP spid="10" grpId="0"/>
      <p:bldP spid="11" grpId="0"/>
      <p:bldP spid="12" grpId="0"/>
      <p:bldP spid="13" grpId="0" animBg="1"/>
      <p:bldP spid="14" grpId="0" animBg="1"/>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6"/>
          <p:cNvSpPr txBox="1">
            <a:spLocks noChangeArrowheads="1"/>
          </p:cNvSpPr>
          <p:nvPr/>
        </p:nvSpPr>
        <p:spPr bwMode="auto">
          <a:xfrm>
            <a:off x="395288" y="1524000"/>
            <a:ext cx="8748712" cy="4154488"/>
          </a:xfrm>
          <a:prstGeom prst="rect">
            <a:avLst/>
          </a:prstGeom>
          <a:noFill/>
          <a:ln w="9525">
            <a:noFill/>
            <a:miter lim="800000"/>
            <a:headEnd/>
            <a:tailEnd/>
          </a:ln>
        </p:spPr>
        <p:txBody>
          <a:bodyPr>
            <a:spAutoFit/>
          </a:bodyPr>
          <a:lstStyle/>
          <a:p>
            <a:pPr>
              <a:spcBef>
                <a:spcPct val="50000"/>
              </a:spcBef>
            </a:pPr>
            <a:r>
              <a:rPr lang="en-US" sz="4400" b="1">
                <a:solidFill>
                  <a:srgbClr val="FF0000"/>
                </a:solidFill>
                <a:latin typeface="Times New Roman" pitchFamily="18" charset="0"/>
              </a:rPr>
              <a:t>    Các thầy giáo, cô giáo đã không quản khó nhọc, tận tình dạy dỗ chúng ta nên người. Vì vậy, chúng ta cần phải kính trọng, biết ơn các thầy giáo, cô giáo; cố gắng học tập, rèn luyện để khỏi phụ lòng thầy, cô.</a:t>
            </a:r>
          </a:p>
        </p:txBody>
      </p:sp>
      <p:sp>
        <p:nvSpPr>
          <p:cNvPr id="71687" name="AutoShape 7"/>
          <p:cNvSpPr>
            <a:spLocks noChangeArrowheads="1"/>
          </p:cNvSpPr>
          <p:nvPr/>
        </p:nvSpPr>
        <p:spPr bwMode="auto">
          <a:xfrm>
            <a:off x="2895600" y="-76200"/>
            <a:ext cx="2514600" cy="1371600"/>
          </a:xfrm>
          <a:prstGeom prst="horizontalScroll">
            <a:avLst>
              <a:gd name="adj" fmla="val 12500"/>
            </a:avLst>
          </a:prstGeom>
          <a:gradFill rotWithShape="1">
            <a:gsLst>
              <a:gs pos="0">
                <a:schemeClr val="folHlink"/>
              </a:gs>
              <a:gs pos="100000">
                <a:srgbClr val="660033"/>
              </a:gs>
            </a:gsLst>
            <a:lin ang="5400000" scaled="1"/>
          </a:gradFill>
          <a:ln w="9525">
            <a:solidFill>
              <a:schemeClr val="tx1"/>
            </a:solidFill>
            <a:round/>
            <a:headEnd/>
            <a:tailEnd/>
          </a:ln>
        </p:spPr>
        <p:txBody>
          <a:bodyPr wrap="none" anchor="ctr"/>
          <a:lstStyle/>
          <a:p>
            <a:pPr algn="ctr"/>
            <a:r>
              <a:rPr lang="en-US" sz="4400">
                <a:solidFill>
                  <a:schemeClr val="bg1"/>
                </a:solidFill>
              </a:rPr>
              <a:t>Ghi nhớ</a:t>
            </a:r>
            <a:r>
              <a:rPr lang="en-US" sz="4400">
                <a:solidFill>
                  <a:srgbClr val="66FF33"/>
                </a:solidFill>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71687"/>
                                        </p:tgtEl>
                                        <p:attrNameLst>
                                          <p:attrName>style.visibility</p:attrName>
                                        </p:attrNameLst>
                                      </p:cBhvr>
                                      <p:to>
                                        <p:strVal val="visible"/>
                                      </p:to>
                                    </p:set>
                                    <p:animEffect transition="in" filter="wipe(down)">
                                      <p:cBhvr>
                                        <p:cTn id="7" dur="500"/>
                                        <p:tgtEl>
                                          <p:spTgt spid="716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êu đề 1"/>
          <p:cNvSpPr>
            <a:spLocks noGrp="1"/>
          </p:cNvSpPr>
          <p:nvPr>
            <p:ph type="title"/>
          </p:nvPr>
        </p:nvSpPr>
        <p:spPr/>
        <p:txBody>
          <a:bodyPr/>
          <a:lstStyle/>
          <a:p>
            <a:endParaRPr lang="vi-VN" smtClean="0"/>
          </a:p>
        </p:txBody>
      </p:sp>
      <p:sp>
        <p:nvSpPr>
          <p:cNvPr id="19459" name="Nơi giữ chỗ cho Nội dung 2"/>
          <p:cNvSpPr>
            <a:spLocks noGrp="1"/>
          </p:cNvSpPr>
          <p:nvPr>
            <p:ph idx="1"/>
          </p:nvPr>
        </p:nvSpPr>
        <p:spPr/>
        <p:txBody>
          <a:bodyPr/>
          <a:lstStyle/>
          <a:p>
            <a:endParaRPr lang="vi-VN" smtClean="0"/>
          </a:p>
        </p:txBody>
      </p:sp>
      <p:pic>
        <p:nvPicPr>
          <p:cNvPr id="19460" name="Picture 2" descr="C:\Users\admin\Downloads\Các loại lớp 4B\BÀI GIẢNG POI\Cảnh đẹp\CÔ GIÁO\thiep-20-11-27.jpg"/>
          <p:cNvPicPr>
            <a:picLocks noChangeAspect="1" noChangeArrowheads="1"/>
          </p:cNvPicPr>
          <p:nvPr/>
        </p:nvPicPr>
        <p:blipFill>
          <a:blip r:embed="rId2"/>
          <a:srcRect/>
          <a:stretch>
            <a:fillRect/>
          </a:stretch>
        </p:blipFill>
        <p:spPr bwMode="auto">
          <a:xfrm>
            <a:off x="0" y="0"/>
            <a:ext cx="9144000" cy="7058025"/>
          </a:xfrm>
          <a:prstGeom prst="rect">
            <a:avLst/>
          </a:prstGeom>
          <a:noFill/>
          <a:ln w="9525">
            <a:noFill/>
            <a:miter lim="800000"/>
            <a:headEnd/>
            <a:tailEnd/>
          </a:ln>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êu đề 1"/>
          <p:cNvSpPr>
            <a:spLocks noGrp="1"/>
          </p:cNvSpPr>
          <p:nvPr>
            <p:ph type="title"/>
          </p:nvPr>
        </p:nvSpPr>
        <p:spPr/>
        <p:txBody>
          <a:bodyPr/>
          <a:lstStyle/>
          <a:p>
            <a:endParaRPr lang="vi-VN" smtClean="0"/>
          </a:p>
        </p:txBody>
      </p:sp>
      <p:sp>
        <p:nvSpPr>
          <p:cNvPr id="20483" name="Nơi giữ chỗ cho Nội dung 2"/>
          <p:cNvSpPr>
            <a:spLocks noGrp="1"/>
          </p:cNvSpPr>
          <p:nvPr>
            <p:ph idx="1"/>
          </p:nvPr>
        </p:nvSpPr>
        <p:spPr/>
        <p:txBody>
          <a:bodyPr/>
          <a:lstStyle/>
          <a:p>
            <a:endParaRPr lang="vi-VN" smtClean="0"/>
          </a:p>
        </p:txBody>
      </p:sp>
      <p:pic>
        <p:nvPicPr>
          <p:cNvPr id="20484" name="Picture 2" descr="C:\Users\admin\Downloads\Các loại lớp 4B\BÀI GIẢNG POI\Cảnh đẹp\CÔ GIÁO\tu-tay-lam-qua-tang-handmade-doc-dao-va-y-nghia-tang-thay-co-nhan-ngay-nha-giao-viet-nam-2011.jpg"/>
          <p:cNvPicPr>
            <a:picLocks noChangeAspect="1" noChangeArrowheads="1"/>
          </p:cNvPicPr>
          <p:nvPr/>
        </p:nvPicPr>
        <p:blipFill>
          <a:blip r:embed="rId2"/>
          <a:srcRect/>
          <a:stretch>
            <a:fillRect/>
          </a:stretch>
        </p:blipFill>
        <p:spPr bwMode="auto">
          <a:xfrm>
            <a:off x="0" y="0"/>
            <a:ext cx="9131300" cy="6858000"/>
          </a:xfrm>
          <a:prstGeom prst="rect">
            <a:avLst/>
          </a:prstGeom>
          <a:noFill/>
          <a:ln w="9525">
            <a:noFill/>
            <a:miter lim="800000"/>
            <a:headEnd/>
            <a:tailEnd/>
          </a:ln>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êu đề 1"/>
          <p:cNvSpPr>
            <a:spLocks noGrp="1"/>
          </p:cNvSpPr>
          <p:nvPr>
            <p:ph type="title"/>
          </p:nvPr>
        </p:nvSpPr>
        <p:spPr/>
        <p:txBody>
          <a:bodyPr/>
          <a:lstStyle/>
          <a:p>
            <a:endParaRPr lang="vi-VN" smtClean="0"/>
          </a:p>
        </p:txBody>
      </p:sp>
      <p:sp>
        <p:nvSpPr>
          <p:cNvPr id="21507" name="Nơi giữ chỗ cho Nội dung 2"/>
          <p:cNvSpPr>
            <a:spLocks noGrp="1"/>
          </p:cNvSpPr>
          <p:nvPr>
            <p:ph idx="1"/>
          </p:nvPr>
        </p:nvSpPr>
        <p:spPr/>
        <p:txBody>
          <a:bodyPr/>
          <a:lstStyle/>
          <a:p>
            <a:endParaRPr lang="vi-VN" smtClean="0"/>
          </a:p>
        </p:txBody>
      </p:sp>
      <p:pic>
        <p:nvPicPr>
          <p:cNvPr id="21508" name="Picture 2" descr="C:\Users\admin\Downloads\Các loại lớp 4B\BÀI GIẢNG POI\Cảnh đẹp\CÔ GIÁO\Ca-khuc-Thay-Co-la-tat-ca-Anh-Tap-chi-Toan-Tuoi-tho.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WordArt 5"/>
          <p:cNvSpPr>
            <a:spLocks noChangeArrowheads="1" noChangeShapeType="1" noTextEdit="1"/>
          </p:cNvSpPr>
          <p:nvPr/>
        </p:nvSpPr>
        <p:spPr bwMode="auto">
          <a:xfrm>
            <a:off x="609600" y="1676400"/>
            <a:ext cx="7924800" cy="2667000"/>
          </a:xfrm>
          <a:prstGeom prst="rect">
            <a:avLst/>
          </a:prstGeom>
        </p:spPr>
        <p:txBody>
          <a:bodyPr wrap="none" fromWordArt="1">
            <a:prstTxWarp prst="textDeflate">
              <a:avLst>
                <a:gd name="adj" fmla="val 26227"/>
              </a:avLst>
            </a:prstTxWarp>
          </a:bodyPr>
          <a:lstStyle/>
          <a:p>
            <a:pPr algn="ctr"/>
            <a:r>
              <a:rPr lang="vi-VN" sz="3600" b="1" kern="10" dirty="0" smtClean="0">
                <a:ln w="9525">
                  <a:solidFill>
                    <a:srgbClr val="000000"/>
                  </a:solidFill>
                  <a:round/>
                  <a:headEnd/>
                  <a:tailEnd/>
                </a:ln>
                <a:solidFill>
                  <a:srgbClr val="FF00FF"/>
                </a:solidFill>
                <a:latin typeface="Times New Roman"/>
                <a:cs typeface="Times New Roman"/>
              </a:rPr>
              <a:t>Ôn bài </a:t>
            </a:r>
            <a:r>
              <a:rPr lang="vi-VN" sz="3600" b="1" kern="10" dirty="0">
                <a:ln w="9525">
                  <a:solidFill>
                    <a:srgbClr val="000000"/>
                  </a:solidFill>
                  <a:round/>
                  <a:headEnd/>
                  <a:tailEnd/>
                </a:ln>
                <a:solidFill>
                  <a:srgbClr val="FF00FF"/>
                </a:solidFill>
                <a:latin typeface="Times New Roman"/>
                <a:cs typeface="Times New Roman"/>
              </a:rPr>
              <a:t>cũ</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êu đề 1"/>
          <p:cNvSpPr>
            <a:spLocks noGrp="1"/>
          </p:cNvSpPr>
          <p:nvPr>
            <p:ph type="title"/>
          </p:nvPr>
        </p:nvSpPr>
        <p:spPr/>
        <p:txBody>
          <a:bodyPr/>
          <a:lstStyle/>
          <a:p>
            <a:endParaRPr lang="vi-VN" smtClean="0"/>
          </a:p>
        </p:txBody>
      </p:sp>
      <p:sp>
        <p:nvSpPr>
          <p:cNvPr id="22531" name="Nơi giữ chỗ cho Nội dung 2"/>
          <p:cNvSpPr>
            <a:spLocks noGrp="1"/>
          </p:cNvSpPr>
          <p:nvPr>
            <p:ph idx="1"/>
          </p:nvPr>
        </p:nvSpPr>
        <p:spPr/>
        <p:txBody>
          <a:bodyPr/>
          <a:lstStyle/>
          <a:p>
            <a:endParaRPr lang="vi-VN" smtClean="0"/>
          </a:p>
        </p:txBody>
      </p:sp>
      <p:pic>
        <p:nvPicPr>
          <p:cNvPr id="22532" name="Picture 2" descr="C:\Users\admin\Downloads\Các loại lớp 4B\BÀI GIẢNG POI\Cảnh đẹp\CÔ GIÁO\images.jpg"/>
          <p:cNvPicPr>
            <a:picLocks noChangeAspect="1" noChangeArrowheads="1"/>
          </p:cNvPicPr>
          <p:nvPr/>
        </p:nvPicPr>
        <p:blipFill>
          <a:blip r:embed="rId2"/>
          <a:srcRect/>
          <a:stretch>
            <a:fillRect/>
          </a:stretch>
        </p:blipFill>
        <p:spPr bwMode="auto">
          <a:xfrm>
            <a:off x="0" y="0"/>
            <a:ext cx="9144000" cy="6842125"/>
          </a:xfrm>
          <a:prstGeom prst="rect">
            <a:avLst/>
          </a:prstGeom>
          <a:noFill/>
          <a:ln w="9525">
            <a:noFill/>
            <a:miter lim="800000"/>
            <a:headEnd/>
            <a:tailEnd/>
          </a:ln>
        </p:spPr>
      </p:pic>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Frames PPT 027"/>
          <p:cNvPicPr>
            <a:picLocks noChangeAspect="1" noChangeArrowheads="1"/>
          </p:cNvPicPr>
          <p:nvPr/>
        </p:nvPicPr>
        <p:blipFill>
          <a:blip r:embed="rId2"/>
          <a:srcRect/>
          <a:stretch>
            <a:fillRect/>
          </a:stretch>
        </p:blipFill>
        <p:spPr bwMode="auto">
          <a:xfrm>
            <a:off x="0" y="76200"/>
            <a:ext cx="9144000" cy="6858000"/>
          </a:xfrm>
          <a:prstGeom prst="rect">
            <a:avLst/>
          </a:prstGeom>
          <a:noFill/>
          <a:ln w="9525">
            <a:noFill/>
            <a:miter lim="800000"/>
            <a:headEnd/>
            <a:tailEnd/>
          </a:ln>
        </p:spPr>
      </p:pic>
      <p:sp>
        <p:nvSpPr>
          <p:cNvPr id="23555" name="WordArt 20"/>
          <p:cNvSpPr>
            <a:spLocks noChangeArrowheads="1" noChangeShapeType="1" noTextEdit="1"/>
          </p:cNvSpPr>
          <p:nvPr/>
        </p:nvSpPr>
        <p:spPr bwMode="auto">
          <a:xfrm>
            <a:off x="762000" y="1676400"/>
            <a:ext cx="7620000" cy="2895600"/>
          </a:xfrm>
          <a:prstGeom prst="rect">
            <a:avLst/>
          </a:prstGeom>
        </p:spPr>
        <p:txBody>
          <a:bodyPr wrap="none" fromWordArt="1">
            <a:prstTxWarp prst="textPlain">
              <a:avLst>
                <a:gd name="adj" fmla="val 50000"/>
              </a:avLst>
            </a:prstTxWarp>
          </a:bodyPr>
          <a:lstStyle/>
          <a:p>
            <a:r>
              <a:rPr lang="vi-VN" kern="1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Chào tạm biệt </a:t>
            </a:r>
          </a:p>
          <a:p>
            <a:r>
              <a:rPr lang="vi-VN" kern="1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     các em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Oval 5"/>
          <p:cNvSpPr>
            <a:spLocks noChangeArrowheads="1"/>
          </p:cNvSpPr>
          <p:nvPr/>
        </p:nvSpPr>
        <p:spPr bwMode="auto">
          <a:xfrm>
            <a:off x="685800" y="2933700"/>
            <a:ext cx="685800" cy="847725"/>
          </a:xfrm>
          <a:prstGeom prst="ellipse">
            <a:avLst/>
          </a:prstGeom>
          <a:noFill/>
          <a:ln w="38100">
            <a:solidFill>
              <a:srgbClr val="FF0000"/>
            </a:solidFill>
            <a:round/>
            <a:headEnd/>
            <a:tailEnd/>
          </a:ln>
        </p:spPr>
        <p:txBody>
          <a:bodyPr wrap="none" anchor="ctr"/>
          <a:lstStyle/>
          <a:p>
            <a:endParaRPr lang="vi-VN"/>
          </a:p>
        </p:txBody>
      </p:sp>
      <p:graphicFrame>
        <p:nvGraphicFramePr>
          <p:cNvPr id="8" name="Diagram 7"/>
          <p:cNvGraphicFramePr/>
          <p:nvPr/>
        </p:nvGraphicFramePr>
        <p:xfrm>
          <a:off x="832449" y="228600"/>
          <a:ext cx="7543800" cy="76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 Box 7"/>
          <p:cNvSpPr txBox="1">
            <a:spLocks noChangeArrowheads="1"/>
          </p:cNvSpPr>
          <p:nvPr/>
        </p:nvSpPr>
        <p:spPr bwMode="auto">
          <a:xfrm>
            <a:off x="838200" y="1219200"/>
            <a:ext cx="7162800" cy="1200150"/>
          </a:xfrm>
          <a:prstGeom prst="rect">
            <a:avLst/>
          </a:prstGeom>
          <a:noFill/>
          <a:ln w="9525" algn="ctr">
            <a:noFill/>
            <a:miter lim="800000"/>
            <a:headEnd/>
            <a:tailEnd/>
          </a:ln>
        </p:spPr>
        <p:txBody>
          <a:bodyPr>
            <a:spAutoFit/>
          </a:bodyPr>
          <a:lstStyle/>
          <a:p>
            <a:pPr marL="457200" indent="-457200">
              <a:spcBef>
                <a:spcPct val="50000"/>
              </a:spcBef>
              <a:buClr>
                <a:srgbClr val="0000FF"/>
              </a:buClr>
              <a:buFont typeface="Wingdings" pitchFamily="2" charset="2"/>
              <a:buNone/>
              <a:defRPr/>
            </a:pPr>
            <a:r>
              <a:rPr lang="en-US" sz="3600" b="1" dirty="0">
                <a:solidFill>
                  <a:srgbClr val="0000FF"/>
                </a:solidFill>
                <a:latin typeface="+mn-lt"/>
                <a:cs typeface="Times New Roman" pitchFamily="18" charset="0"/>
              </a:rPr>
              <a:t>A. </a:t>
            </a:r>
            <a:r>
              <a:rPr lang="en-US" sz="3600" b="1" dirty="0" err="1">
                <a:solidFill>
                  <a:srgbClr val="0000FF"/>
                </a:solidFill>
                <a:latin typeface="+mn-lt"/>
                <a:cs typeface="Times New Roman" pitchFamily="18" charset="0"/>
              </a:rPr>
              <a:t>Vì</a:t>
            </a:r>
            <a:r>
              <a:rPr lang="en-US" sz="3600" b="1" dirty="0">
                <a:solidFill>
                  <a:srgbClr val="0000FF"/>
                </a:solidFill>
                <a:latin typeface="+mn-lt"/>
                <a:cs typeface="Times New Roman" pitchFamily="18" charset="0"/>
              </a:rPr>
              <a:t> </a:t>
            </a:r>
            <a:r>
              <a:rPr lang="en-US" sz="3600" b="1" dirty="0" err="1">
                <a:solidFill>
                  <a:srgbClr val="0000FF"/>
                </a:solidFill>
                <a:latin typeface="+mn-lt"/>
                <a:cs typeface="Times New Roman" pitchFamily="18" charset="0"/>
              </a:rPr>
              <a:t>thầy</a:t>
            </a:r>
            <a:r>
              <a:rPr lang="en-US" sz="3600" b="1" dirty="0">
                <a:solidFill>
                  <a:srgbClr val="0000FF"/>
                </a:solidFill>
                <a:latin typeface="+mn-lt"/>
                <a:cs typeface="Times New Roman" pitchFamily="18" charset="0"/>
              </a:rPr>
              <a:t> </a:t>
            </a:r>
            <a:r>
              <a:rPr lang="en-US" sz="3600" b="1" dirty="0" err="1">
                <a:solidFill>
                  <a:srgbClr val="0000FF"/>
                </a:solidFill>
                <a:latin typeface="+mn-lt"/>
                <a:cs typeface="Times New Roman" pitchFamily="18" charset="0"/>
              </a:rPr>
              <a:t>cô</a:t>
            </a:r>
            <a:r>
              <a:rPr lang="en-US" sz="3600" b="1" dirty="0">
                <a:solidFill>
                  <a:srgbClr val="0000FF"/>
                </a:solidFill>
                <a:latin typeface="+mn-lt"/>
                <a:cs typeface="Times New Roman" pitchFamily="18" charset="0"/>
              </a:rPr>
              <a:t> </a:t>
            </a:r>
            <a:r>
              <a:rPr lang="en-US" sz="3600" b="1" dirty="0" err="1">
                <a:solidFill>
                  <a:srgbClr val="0000FF"/>
                </a:solidFill>
                <a:latin typeface="+mn-lt"/>
                <a:cs typeface="Times New Roman" pitchFamily="18" charset="0"/>
              </a:rPr>
              <a:t>giáo</a:t>
            </a:r>
            <a:r>
              <a:rPr lang="en-US" sz="3600" b="1" dirty="0">
                <a:solidFill>
                  <a:srgbClr val="0000FF"/>
                </a:solidFill>
                <a:latin typeface="+mn-lt"/>
                <a:cs typeface="Times New Roman" pitchFamily="18" charset="0"/>
              </a:rPr>
              <a:t> </a:t>
            </a:r>
            <a:r>
              <a:rPr lang="en-US" sz="3600" b="1" dirty="0" err="1">
                <a:solidFill>
                  <a:srgbClr val="0000FF"/>
                </a:solidFill>
                <a:latin typeface="+mn-lt"/>
                <a:cs typeface="Times New Roman" pitchFamily="18" charset="0"/>
              </a:rPr>
              <a:t>là</a:t>
            </a:r>
            <a:r>
              <a:rPr lang="en-US" sz="3600" b="1" dirty="0">
                <a:solidFill>
                  <a:srgbClr val="0000FF"/>
                </a:solidFill>
                <a:latin typeface="+mn-lt"/>
                <a:cs typeface="Times New Roman" pitchFamily="18" charset="0"/>
              </a:rPr>
              <a:t> </a:t>
            </a:r>
            <a:r>
              <a:rPr lang="en-US" sz="3600" b="1" dirty="0" err="1">
                <a:solidFill>
                  <a:srgbClr val="0000FF"/>
                </a:solidFill>
                <a:latin typeface="+mn-lt"/>
                <a:cs typeface="Times New Roman" pitchFamily="18" charset="0"/>
              </a:rPr>
              <a:t>người</a:t>
            </a:r>
            <a:r>
              <a:rPr lang="en-US" sz="3600" b="1" dirty="0">
                <a:solidFill>
                  <a:srgbClr val="0000FF"/>
                </a:solidFill>
                <a:latin typeface="+mn-lt"/>
                <a:cs typeface="Times New Roman" pitchFamily="18" charset="0"/>
              </a:rPr>
              <a:t> </a:t>
            </a:r>
            <a:r>
              <a:rPr lang="en-US" sz="3600" b="1" dirty="0" err="1">
                <a:solidFill>
                  <a:srgbClr val="0000FF"/>
                </a:solidFill>
                <a:latin typeface="+mn-lt"/>
                <a:cs typeface="Times New Roman" pitchFamily="18" charset="0"/>
              </a:rPr>
              <a:t>lớn</a:t>
            </a:r>
            <a:r>
              <a:rPr lang="en-US" sz="3600" b="1" dirty="0">
                <a:solidFill>
                  <a:srgbClr val="0000FF"/>
                </a:solidFill>
                <a:latin typeface="+mn-lt"/>
                <a:cs typeface="Times New Roman" pitchFamily="18" charset="0"/>
              </a:rPr>
              <a:t> </a:t>
            </a:r>
            <a:r>
              <a:rPr lang="en-US" sz="3600" b="1" dirty="0" err="1">
                <a:solidFill>
                  <a:srgbClr val="0000FF"/>
                </a:solidFill>
                <a:latin typeface="+mn-lt"/>
                <a:cs typeface="Times New Roman" pitchFamily="18" charset="0"/>
              </a:rPr>
              <a:t>tuổi</a:t>
            </a:r>
            <a:r>
              <a:rPr lang="en-US" sz="3600" b="1" dirty="0">
                <a:solidFill>
                  <a:srgbClr val="0000FF"/>
                </a:solidFill>
                <a:latin typeface="+mn-lt"/>
                <a:cs typeface="Times New Roman" pitchFamily="18" charset="0"/>
              </a:rPr>
              <a:t>.</a:t>
            </a:r>
          </a:p>
        </p:txBody>
      </p:sp>
      <p:sp>
        <p:nvSpPr>
          <p:cNvPr id="6" name="Text Box 8"/>
          <p:cNvSpPr txBox="1">
            <a:spLocks noChangeArrowheads="1"/>
          </p:cNvSpPr>
          <p:nvPr/>
        </p:nvSpPr>
        <p:spPr bwMode="auto">
          <a:xfrm>
            <a:off x="806450" y="2933700"/>
            <a:ext cx="7924800" cy="1755775"/>
          </a:xfrm>
          <a:prstGeom prst="rect">
            <a:avLst/>
          </a:prstGeom>
          <a:noFill/>
          <a:ln w="9525" algn="ctr">
            <a:noFill/>
            <a:miter lim="800000"/>
            <a:headEnd/>
            <a:tailEnd/>
          </a:ln>
        </p:spPr>
        <p:txBody>
          <a:bodyPr>
            <a:spAutoFit/>
          </a:bodyPr>
          <a:lstStyle/>
          <a:p>
            <a:pPr marL="457200" indent="-457200">
              <a:spcBef>
                <a:spcPct val="50000"/>
              </a:spcBef>
              <a:buClr>
                <a:srgbClr val="0000FF"/>
              </a:buClr>
              <a:buFont typeface="Wingdings" pitchFamily="2" charset="2"/>
              <a:buNone/>
              <a:defRPr/>
            </a:pPr>
            <a:r>
              <a:rPr lang="en-US" sz="3600" b="1" dirty="0">
                <a:solidFill>
                  <a:srgbClr val="0000FF"/>
                </a:solidFill>
                <a:latin typeface="+mn-lt"/>
                <a:cs typeface="Times New Roman" pitchFamily="18" charset="0"/>
              </a:rPr>
              <a:t>B. </a:t>
            </a:r>
            <a:r>
              <a:rPr lang="en-US" sz="3600" b="1" dirty="0" err="1">
                <a:solidFill>
                  <a:srgbClr val="0000FF"/>
                </a:solidFill>
                <a:latin typeface="+mn-lt"/>
                <a:cs typeface="Times New Roman" pitchFamily="18" charset="0"/>
              </a:rPr>
              <a:t>Vì</a:t>
            </a:r>
            <a:r>
              <a:rPr lang="en-US" sz="3600" b="1" dirty="0">
                <a:solidFill>
                  <a:srgbClr val="0000FF"/>
                </a:solidFill>
                <a:latin typeface="+mn-lt"/>
                <a:cs typeface="Times New Roman" pitchFamily="18" charset="0"/>
              </a:rPr>
              <a:t> </a:t>
            </a:r>
            <a:r>
              <a:rPr lang="en-US" sz="3600" b="1" dirty="0" err="1">
                <a:solidFill>
                  <a:srgbClr val="0000FF"/>
                </a:solidFill>
                <a:latin typeface="+mn-lt"/>
                <a:cs typeface="Times New Roman" pitchFamily="18" charset="0"/>
              </a:rPr>
              <a:t>thầy</a:t>
            </a:r>
            <a:r>
              <a:rPr lang="en-US" sz="3600" b="1" dirty="0">
                <a:solidFill>
                  <a:srgbClr val="0000FF"/>
                </a:solidFill>
                <a:latin typeface="+mn-lt"/>
                <a:cs typeface="Times New Roman" pitchFamily="18" charset="0"/>
              </a:rPr>
              <a:t> </a:t>
            </a:r>
            <a:r>
              <a:rPr lang="en-US" sz="3600" b="1" dirty="0" err="1">
                <a:solidFill>
                  <a:srgbClr val="0000FF"/>
                </a:solidFill>
                <a:latin typeface="+mn-lt"/>
                <a:cs typeface="Times New Roman" pitchFamily="18" charset="0"/>
              </a:rPr>
              <a:t>giáo</a:t>
            </a:r>
            <a:r>
              <a:rPr lang="en-US" sz="3600" b="1" dirty="0">
                <a:solidFill>
                  <a:srgbClr val="0000FF"/>
                </a:solidFill>
                <a:latin typeface="+mn-lt"/>
                <a:cs typeface="Times New Roman" pitchFamily="18" charset="0"/>
              </a:rPr>
              <a:t>, </a:t>
            </a:r>
            <a:r>
              <a:rPr lang="en-US" sz="3600" b="1" dirty="0" err="1">
                <a:solidFill>
                  <a:srgbClr val="0000FF"/>
                </a:solidFill>
                <a:latin typeface="+mn-lt"/>
                <a:cs typeface="Times New Roman" pitchFamily="18" charset="0"/>
              </a:rPr>
              <a:t>cô</a:t>
            </a:r>
            <a:r>
              <a:rPr lang="en-US" sz="3600" b="1" dirty="0">
                <a:solidFill>
                  <a:srgbClr val="0000FF"/>
                </a:solidFill>
                <a:latin typeface="+mn-lt"/>
                <a:cs typeface="Times New Roman" pitchFamily="18" charset="0"/>
              </a:rPr>
              <a:t> </a:t>
            </a:r>
            <a:r>
              <a:rPr lang="en-US" sz="3600" b="1" dirty="0" err="1">
                <a:solidFill>
                  <a:srgbClr val="0000FF"/>
                </a:solidFill>
                <a:latin typeface="+mn-lt"/>
                <a:cs typeface="Times New Roman" pitchFamily="18" charset="0"/>
              </a:rPr>
              <a:t>giáo</a:t>
            </a:r>
            <a:r>
              <a:rPr lang="en-US" sz="3600" b="1" dirty="0">
                <a:solidFill>
                  <a:srgbClr val="0000FF"/>
                </a:solidFill>
                <a:latin typeface="+mn-lt"/>
                <a:cs typeface="Times New Roman" pitchFamily="18" charset="0"/>
              </a:rPr>
              <a:t> </a:t>
            </a:r>
            <a:r>
              <a:rPr lang="en-US" sz="3600" b="1" dirty="0" err="1">
                <a:solidFill>
                  <a:srgbClr val="0000FF"/>
                </a:solidFill>
                <a:latin typeface="+mn-lt"/>
                <a:cs typeface="Times New Roman" pitchFamily="18" charset="0"/>
              </a:rPr>
              <a:t>đã</a:t>
            </a:r>
            <a:r>
              <a:rPr lang="en-US" sz="3600" b="1" dirty="0">
                <a:solidFill>
                  <a:srgbClr val="0000FF"/>
                </a:solidFill>
                <a:latin typeface="+mn-lt"/>
                <a:cs typeface="Times New Roman" pitchFamily="18" charset="0"/>
              </a:rPr>
              <a:t> </a:t>
            </a:r>
            <a:r>
              <a:rPr lang="en-US" sz="3600" b="1" dirty="0" err="1">
                <a:solidFill>
                  <a:srgbClr val="0000FF"/>
                </a:solidFill>
                <a:latin typeface="+mn-lt"/>
                <a:cs typeface="Times New Roman" pitchFamily="18" charset="0"/>
              </a:rPr>
              <a:t>không</a:t>
            </a:r>
            <a:r>
              <a:rPr lang="en-US" sz="3600" b="1" dirty="0">
                <a:solidFill>
                  <a:srgbClr val="0000FF"/>
                </a:solidFill>
                <a:latin typeface="+mn-lt"/>
                <a:cs typeface="Times New Roman" pitchFamily="18" charset="0"/>
              </a:rPr>
              <a:t> </a:t>
            </a:r>
            <a:r>
              <a:rPr lang="en-US" sz="3600" b="1" dirty="0" err="1">
                <a:solidFill>
                  <a:srgbClr val="0000FF"/>
                </a:solidFill>
                <a:latin typeface="+mn-lt"/>
                <a:cs typeface="Times New Roman" pitchFamily="18" charset="0"/>
              </a:rPr>
              <a:t>quản</a:t>
            </a:r>
            <a:r>
              <a:rPr lang="en-US" sz="3600" b="1" dirty="0">
                <a:solidFill>
                  <a:srgbClr val="0000FF"/>
                </a:solidFill>
                <a:latin typeface="+mn-lt"/>
                <a:cs typeface="Times New Roman" pitchFamily="18" charset="0"/>
              </a:rPr>
              <a:t> </a:t>
            </a:r>
            <a:r>
              <a:rPr lang="en-US" sz="3600" b="1" dirty="0" err="1">
                <a:solidFill>
                  <a:srgbClr val="0000FF"/>
                </a:solidFill>
                <a:latin typeface="+mn-lt"/>
                <a:cs typeface="Times New Roman" pitchFamily="18" charset="0"/>
              </a:rPr>
              <a:t>khó</a:t>
            </a:r>
            <a:r>
              <a:rPr lang="en-US" sz="3600" b="1" dirty="0">
                <a:solidFill>
                  <a:srgbClr val="0000FF"/>
                </a:solidFill>
                <a:latin typeface="+mn-lt"/>
                <a:cs typeface="Times New Roman" pitchFamily="18" charset="0"/>
              </a:rPr>
              <a:t> </a:t>
            </a:r>
            <a:r>
              <a:rPr lang="en-US" sz="3600" b="1" dirty="0" err="1">
                <a:solidFill>
                  <a:srgbClr val="0000FF"/>
                </a:solidFill>
                <a:latin typeface="+mn-lt"/>
                <a:cs typeface="Times New Roman" pitchFamily="18" charset="0"/>
              </a:rPr>
              <a:t>nhọc</a:t>
            </a:r>
            <a:r>
              <a:rPr lang="en-US" sz="3600" b="1" dirty="0">
                <a:solidFill>
                  <a:srgbClr val="0000FF"/>
                </a:solidFill>
                <a:latin typeface="+mn-lt"/>
                <a:cs typeface="Times New Roman" pitchFamily="18" charset="0"/>
              </a:rPr>
              <a:t>, </a:t>
            </a:r>
            <a:r>
              <a:rPr lang="en-US" sz="3600" b="1" dirty="0" err="1">
                <a:solidFill>
                  <a:srgbClr val="0000FF"/>
                </a:solidFill>
                <a:latin typeface="+mn-lt"/>
                <a:cs typeface="Times New Roman" pitchFamily="18" charset="0"/>
              </a:rPr>
              <a:t>tận</a:t>
            </a:r>
            <a:r>
              <a:rPr lang="en-US" sz="3600" b="1" dirty="0">
                <a:solidFill>
                  <a:srgbClr val="0000FF"/>
                </a:solidFill>
                <a:latin typeface="+mn-lt"/>
                <a:cs typeface="Times New Roman" pitchFamily="18" charset="0"/>
              </a:rPr>
              <a:t> </a:t>
            </a:r>
            <a:r>
              <a:rPr lang="en-US" sz="3600" b="1" dirty="0" err="1">
                <a:solidFill>
                  <a:srgbClr val="0000FF"/>
                </a:solidFill>
                <a:latin typeface="+mn-lt"/>
                <a:cs typeface="Times New Roman" pitchFamily="18" charset="0"/>
              </a:rPr>
              <a:t>tình</a:t>
            </a:r>
            <a:r>
              <a:rPr lang="en-US" sz="3600" b="1" dirty="0">
                <a:solidFill>
                  <a:srgbClr val="0000FF"/>
                </a:solidFill>
                <a:latin typeface="+mn-lt"/>
                <a:cs typeface="Times New Roman" pitchFamily="18" charset="0"/>
              </a:rPr>
              <a:t> </a:t>
            </a:r>
            <a:r>
              <a:rPr lang="en-US" sz="3600" b="1" dirty="0" err="1">
                <a:solidFill>
                  <a:srgbClr val="0000FF"/>
                </a:solidFill>
                <a:latin typeface="+mn-lt"/>
                <a:cs typeface="Times New Roman" pitchFamily="18" charset="0"/>
              </a:rPr>
              <a:t>dạy</a:t>
            </a:r>
            <a:r>
              <a:rPr lang="en-US" sz="3600" b="1" dirty="0">
                <a:solidFill>
                  <a:srgbClr val="0000FF"/>
                </a:solidFill>
                <a:latin typeface="+mn-lt"/>
                <a:cs typeface="Times New Roman" pitchFamily="18" charset="0"/>
              </a:rPr>
              <a:t> </a:t>
            </a:r>
            <a:r>
              <a:rPr lang="en-US" sz="3600" b="1" dirty="0" err="1">
                <a:solidFill>
                  <a:srgbClr val="0000FF"/>
                </a:solidFill>
                <a:latin typeface="+mn-lt"/>
                <a:cs typeface="Times New Roman" pitchFamily="18" charset="0"/>
              </a:rPr>
              <a:t>dỗ</a:t>
            </a:r>
            <a:r>
              <a:rPr lang="en-US" sz="3600" b="1" dirty="0">
                <a:solidFill>
                  <a:srgbClr val="0000FF"/>
                </a:solidFill>
                <a:latin typeface="+mn-lt"/>
                <a:cs typeface="Times New Roman" pitchFamily="18" charset="0"/>
              </a:rPr>
              <a:t> </a:t>
            </a:r>
            <a:r>
              <a:rPr lang="en-US" sz="3600" b="1" dirty="0" err="1">
                <a:solidFill>
                  <a:srgbClr val="0000FF"/>
                </a:solidFill>
                <a:latin typeface="+mn-lt"/>
                <a:cs typeface="Times New Roman" pitchFamily="18" charset="0"/>
              </a:rPr>
              <a:t>chúng</a:t>
            </a:r>
            <a:r>
              <a:rPr lang="en-US" sz="3600" b="1" dirty="0">
                <a:solidFill>
                  <a:srgbClr val="0000FF"/>
                </a:solidFill>
                <a:latin typeface="+mn-lt"/>
                <a:cs typeface="Times New Roman" pitchFamily="18" charset="0"/>
              </a:rPr>
              <a:t> </a:t>
            </a:r>
            <a:r>
              <a:rPr lang="en-US" sz="3600" b="1" dirty="0" err="1">
                <a:solidFill>
                  <a:srgbClr val="0000FF"/>
                </a:solidFill>
                <a:latin typeface="+mn-lt"/>
                <a:cs typeface="Times New Roman" pitchFamily="18" charset="0"/>
              </a:rPr>
              <a:t>ta</a:t>
            </a:r>
            <a:r>
              <a:rPr lang="en-US" sz="3600" b="1" dirty="0">
                <a:solidFill>
                  <a:srgbClr val="0000FF"/>
                </a:solidFill>
                <a:latin typeface="+mn-lt"/>
                <a:cs typeface="Times New Roman" pitchFamily="18" charset="0"/>
              </a:rPr>
              <a:t> </a:t>
            </a:r>
            <a:r>
              <a:rPr lang="en-US" sz="3600" b="1" dirty="0" err="1">
                <a:solidFill>
                  <a:srgbClr val="0000FF"/>
                </a:solidFill>
                <a:latin typeface="+mn-lt"/>
                <a:cs typeface="Times New Roman" pitchFamily="18" charset="0"/>
              </a:rPr>
              <a:t>nên</a:t>
            </a:r>
            <a:r>
              <a:rPr lang="en-US" sz="3600" b="1" dirty="0">
                <a:solidFill>
                  <a:srgbClr val="0000FF"/>
                </a:solidFill>
                <a:latin typeface="+mn-lt"/>
                <a:cs typeface="Times New Roman" pitchFamily="18" charset="0"/>
              </a:rPr>
              <a:t> </a:t>
            </a:r>
            <a:r>
              <a:rPr lang="en-US" sz="3600" b="1" dirty="0" err="1">
                <a:solidFill>
                  <a:srgbClr val="0000FF"/>
                </a:solidFill>
                <a:latin typeface="+mn-lt"/>
                <a:cs typeface="Times New Roman" pitchFamily="18" charset="0"/>
              </a:rPr>
              <a:t>người</a:t>
            </a:r>
            <a:r>
              <a:rPr lang="en-US" sz="3600" b="1" dirty="0">
                <a:solidFill>
                  <a:srgbClr val="0000FF"/>
                </a:solidFill>
                <a:latin typeface="+mn-lt"/>
                <a:cs typeface="Times New Roman" pitchFamily="18" charset="0"/>
              </a:rPr>
              <a:t>.</a:t>
            </a:r>
          </a:p>
        </p:txBody>
      </p:sp>
      <p:sp>
        <p:nvSpPr>
          <p:cNvPr id="7" name="Text Box 8"/>
          <p:cNvSpPr txBox="1">
            <a:spLocks noChangeArrowheads="1"/>
          </p:cNvSpPr>
          <p:nvPr/>
        </p:nvSpPr>
        <p:spPr bwMode="auto">
          <a:xfrm>
            <a:off x="920750" y="5203825"/>
            <a:ext cx="7696200" cy="1200150"/>
          </a:xfrm>
          <a:prstGeom prst="rect">
            <a:avLst/>
          </a:prstGeom>
          <a:noFill/>
          <a:ln w="9525" algn="ctr">
            <a:noFill/>
            <a:miter lim="800000"/>
            <a:headEnd/>
            <a:tailEnd/>
          </a:ln>
        </p:spPr>
        <p:txBody>
          <a:bodyPr>
            <a:spAutoFit/>
          </a:bodyPr>
          <a:lstStyle/>
          <a:p>
            <a:pPr marL="457200" indent="-457200">
              <a:spcBef>
                <a:spcPct val="50000"/>
              </a:spcBef>
              <a:buClr>
                <a:srgbClr val="0000FF"/>
              </a:buClr>
              <a:buFont typeface="Wingdings" pitchFamily="2" charset="2"/>
              <a:buNone/>
              <a:defRPr/>
            </a:pPr>
            <a:r>
              <a:rPr lang="en-US" sz="3600" b="1" dirty="0">
                <a:solidFill>
                  <a:srgbClr val="0000FF"/>
                </a:solidFill>
                <a:latin typeface="+mn-lt"/>
                <a:cs typeface="Times New Roman" pitchFamily="18" charset="0"/>
              </a:rPr>
              <a:t>C. </a:t>
            </a:r>
            <a:r>
              <a:rPr lang="en-US" sz="3600" b="1" dirty="0" err="1">
                <a:solidFill>
                  <a:srgbClr val="0000FF"/>
                </a:solidFill>
                <a:latin typeface="+mn-lt"/>
                <a:cs typeface="Times New Roman" pitchFamily="18" charset="0"/>
              </a:rPr>
              <a:t>Vì</a:t>
            </a:r>
            <a:r>
              <a:rPr lang="en-US" sz="3600" b="1" dirty="0">
                <a:solidFill>
                  <a:srgbClr val="0000FF"/>
                </a:solidFill>
                <a:latin typeface="+mn-lt"/>
                <a:cs typeface="Times New Roman" pitchFamily="18" charset="0"/>
              </a:rPr>
              <a:t> </a:t>
            </a:r>
            <a:r>
              <a:rPr lang="en-US" sz="3600" b="1" dirty="0" err="1">
                <a:solidFill>
                  <a:srgbClr val="0000FF"/>
                </a:solidFill>
                <a:latin typeface="+mn-lt"/>
                <a:cs typeface="Times New Roman" pitchFamily="18" charset="0"/>
              </a:rPr>
              <a:t>thầy</a:t>
            </a:r>
            <a:r>
              <a:rPr lang="en-US" sz="3600" b="1" dirty="0">
                <a:solidFill>
                  <a:srgbClr val="0000FF"/>
                </a:solidFill>
                <a:latin typeface="+mn-lt"/>
                <a:cs typeface="Times New Roman" pitchFamily="18" charset="0"/>
              </a:rPr>
              <a:t> </a:t>
            </a:r>
            <a:r>
              <a:rPr lang="en-US" sz="3600" b="1" dirty="0" err="1">
                <a:solidFill>
                  <a:srgbClr val="0000FF"/>
                </a:solidFill>
                <a:latin typeface="+mn-lt"/>
                <a:cs typeface="Times New Roman" pitchFamily="18" charset="0"/>
              </a:rPr>
              <a:t>giáo</a:t>
            </a:r>
            <a:r>
              <a:rPr lang="en-US" sz="3600" b="1" dirty="0">
                <a:solidFill>
                  <a:srgbClr val="0000FF"/>
                </a:solidFill>
                <a:latin typeface="+mn-lt"/>
                <a:cs typeface="Times New Roman" pitchFamily="18" charset="0"/>
              </a:rPr>
              <a:t>, </a:t>
            </a:r>
            <a:r>
              <a:rPr lang="en-US" sz="3600" b="1" dirty="0" err="1">
                <a:solidFill>
                  <a:srgbClr val="0000FF"/>
                </a:solidFill>
                <a:latin typeface="+mn-lt"/>
                <a:cs typeface="Times New Roman" pitchFamily="18" charset="0"/>
              </a:rPr>
              <a:t>cô</a:t>
            </a:r>
            <a:r>
              <a:rPr lang="en-US" sz="3600" b="1" dirty="0">
                <a:solidFill>
                  <a:srgbClr val="0000FF"/>
                </a:solidFill>
                <a:latin typeface="+mn-lt"/>
                <a:cs typeface="Times New Roman" pitchFamily="18" charset="0"/>
              </a:rPr>
              <a:t> </a:t>
            </a:r>
            <a:r>
              <a:rPr lang="en-US" sz="3600" b="1" dirty="0" err="1">
                <a:solidFill>
                  <a:srgbClr val="0000FF"/>
                </a:solidFill>
                <a:latin typeface="+mn-lt"/>
                <a:cs typeface="Times New Roman" pitchFamily="18" charset="0"/>
              </a:rPr>
              <a:t>giáo</a:t>
            </a:r>
            <a:r>
              <a:rPr lang="en-US" sz="3600" b="1" dirty="0">
                <a:solidFill>
                  <a:srgbClr val="0000FF"/>
                </a:solidFill>
                <a:latin typeface="+mn-lt"/>
                <a:cs typeface="Times New Roman" pitchFamily="18" charset="0"/>
              </a:rPr>
              <a:t> </a:t>
            </a:r>
            <a:r>
              <a:rPr lang="en-US" sz="3600" b="1" dirty="0" err="1">
                <a:solidFill>
                  <a:srgbClr val="0000FF"/>
                </a:solidFill>
                <a:latin typeface="+mn-lt"/>
                <a:cs typeface="Times New Roman" pitchFamily="18" charset="0"/>
              </a:rPr>
              <a:t>là</a:t>
            </a:r>
            <a:r>
              <a:rPr lang="en-US" sz="3600" b="1" dirty="0">
                <a:solidFill>
                  <a:srgbClr val="0000FF"/>
                </a:solidFill>
                <a:latin typeface="+mn-lt"/>
                <a:cs typeface="Times New Roman" pitchFamily="18" charset="0"/>
              </a:rPr>
              <a:t> </a:t>
            </a:r>
            <a:r>
              <a:rPr lang="en-US" sz="3600" b="1" dirty="0" err="1">
                <a:solidFill>
                  <a:srgbClr val="0000FF"/>
                </a:solidFill>
                <a:latin typeface="+mn-lt"/>
                <a:cs typeface="Times New Roman" pitchFamily="18" charset="0"/>
              </a:rPr>
              <a:t>người</a:t>
            </a:r>
            <a:r>
              <a:rPr lang="en-US" sz="3600" b="1" dirty="0">
                <a:solidFill>
                  <a:srgbClr val="0000FF"/>
                </a:solidFill>
                <a:latin typeface="+mn-lt"/>
                <a:cs typeface="Times New Roman" pitchFamily="18" charset="0"/>
              </a:rPr>
              <a:t> </a:t>
            </a:r>
            <a:r>
              <a:rPr lang="en-US" sz="3600" b="1" dirty="0" err="1">
                <a:solidFill>
                  <a:srgbClr val="0000FF"/>
                </a:solidFill>
                <a:latin typeface="+mn-lt"/>
                <a:cs typeface="Times New Roman" pitchFamily="18" charset="0"/>
              </a:rPr>
              <a:t>thân</a:t>
            </a:r>
            <a:r>
              <a:rPr lang="en-US" sz="3600" b="1" dirty="0">
                <a:solidFill>
                  <a:srgbClr val="0000FF"/>
                </a:solidFill>
                <a:latin typeface="+mn-lt"/>
                <a:cs typeface="Times New Roman" pitchFamily="18" charset="0"/>
              </a:rPr>
              <a:t> </a:t>
            </a:r>
            <a:r>
              <a:rPr lang="en-US" sz="3600" b="1" dirty="0" err="1">
                <a:solidFill>
                  <a:srgbClr val="0000FF"/>
                </a:solidFill>
                <a:latin typeface="+mn-lt"/>
                <a:cs typeface="Times New Roman" pitchFamily="18" charset="0"/>
              </a:rPr>
              <a:t>quen</a:t>
            </a:r>
            <a:r>
              <a:rPr lang="en-US" sz="3600" b="1" dirty="0">
                <a:solidFill>
                  <a:srgbClr val="0000FF"/>
                </a:solidFill>
                <a:latin typeface="+mn-lt"/>
                <a:cs typeface="Times New Roman" pitchFamily="18" charset="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strVal val="#ppt_h"/>
                                          </p:val>
                                        </p:tav>
                                        <p:tav tm="100000">
                                          <p:val>
                                            <p:strVal val="#ppt_h"/>
                                          </p:val>
                                        </p:tav>
                                      </p:tavLst>
                                    </p:anim>
                                  </p:childTnLst>
                                </p:cTn>
                              </p:par>
                            </p:childTnLst>
                          </p:cTn>
                        </p:par>
                        <p:par>
                          <p:cTn id="14" fill="hold" nodeType="afterGroup">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52" presetClass="entr" presetSubtype="0" fill="hold" grpId="0" nodeType="clickEffect">
                                  <p:stCondLst>
                                    <p:cond delay="0"/>
                                  </p:stCondLst>
                                  <p:childTnLst>
                                    <p:set>
                                      <p:cBhvr>
                                        <p:cTn id="22" dur="1" fill="hold">
                                          <p:stCondLst>
                                            <p:cond delay="0"/>
                                          </p:stCondLst>
                                        </p:cTn>
                                        <p:tgtEl>
                                          <p:spTgt spid="6149"/>
                                        </p:tgtEl>
                                        <p:attrNameLst>
                                          <p:attrName>style.visibility</p:attrName>
                                        </p:attrNameLst>
                                      </p:cBhvr>
                                      <p:to>
                                        <p:strVal val="visible"/>
                                      </p:to>
                                    </p:set>
                                    <p:animScale>
                                      <p:cBhvr>
                                        <p:cTn id="23" dur="1000" decel="50000" fill="hold">
                                          <p:stCondLst>
                                            <p:cond delay="0"/>
                                          </p:stCondLst>
                                        </p:cTn>
                                        <p:tgtEl>
                                          <p:spTgt spid="614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 dur="1000" decel="50000" fill="hold">
                                          <p:stCondLst>
                                            <p:cond delay="0"/>
                                          </p:stCondLst>
                                        </p:cTn>
                                        <p:tgtEl>
                                          <p:spTgt spid="6149"/>
                                        </p:tgtEl>
                                        <p:attrNameLst>
                                          <p:attrName>ppt_x</p:attrName>
                                          <p:attrName>ppt_y</p:attrName>
                                        </p:attrNameLst>
                                      </p:cBhvr>
                                    </p:animMotion>
                                    <p:animEffect transition="in" filter="fade">
                                      <p:cBhvr>
                                        <p:cTn id="25" dur="1000"/>
                                        <p:tgtEl>
                                          <p:spTgt spid="6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5" grpId="0"/>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Oval 5"/>
          <p:cNvSpPr>
            <a:spLocks noChangeArrowheads="1"/>
          </p:cNvSpPr>
          <p:nvPr/>
        </p:nvSpPr>
        <p:spPr bwMode="auto">
          <a:xfrm>
            <a:off x="541338" y="4557713"/>
            <a:ext cx="790575" cy="892175"/>
          </a:xfrm>
          <a:prstGeom prst="ellipse">
            <a:avLst/>
          </a:prstGeom>
          <a:noFill/>
          <a:ln w="38100">
            <a:solidFill>
              <a:srgbClr val="FF0000"/>
            </a:solidFill>
            <a:round/>
            <a:headEnd/>
            <a:tailEnd/>
          </a:ln>
        </p:spPr>
        <p:txBody>
          <a:bodyPr wrap="none" anchor="ctr"/>
          <a:lstStyle/>
          <a:p>
            <a:endParaRPr lang="vi-VN"/>
          </a:p>
        </p:txBody>
      </p:sp>
      <p:graphicFrame>
        <p:nvGraphicFramePr>
          <p:cNvPr id="8" name="Diagram 7"/>
          <p:cNvGraphicFramePr/>
          <p:nvPr/>
        </p:nvGraphicFramePr>
        <p:xfrm>
          <a:off x="457200" y="381000"/>
          <a:ext cx="8305800" cy="76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 Box 7"/>
          <p:cNvSpPr txBox="1">
            <a:spLocks noChangeArrowheads="1"/>
          </p:cNvSpPr>
          <p:nvPr/>
        </p:nvSpPr>
        <p:spPr bwMode="auto">
          <a:xfrm>
            <a:off x="450850" y="1727200"/>
            <a:ext cx="8083550" cy="646113"/>
          </a:xfrm>
          <a:prstGeom prst="rect">
            <a:avLst/>
          </a:prstGeom>
          <a:noFill/>
          <a:ln w="9525" algn="ctr">
            <a:noFill/>
            <a:miter lim="800000"/>
            <a:headEnd/>
            <a:tailEnd/>
          </a:ln>
        </p:spPr>
        <p:txBody>
          <a:bodyPr>
            <a:spAutoFit/>
          </a:bodyPr>
          <a:lstStyle/>
          <a:p>
            <a:pPr marL="457200" indent="-457200">
              <a:spcBef>
                <a:spcPct val="50000"/>
              </a:spcBef>
              <a:buClr>
                <a:srgbClr val="0000FF"/>
              </a:buClr>
              <a:buFont typeface="Wingdings" pitchFamily="2" charset="2"/>
              <a:buNone/>
              <a:defRPr/>
            </a:pPr>
            <a:r>
              <a:rPr lang="en-US" sz="3600" b="1" dirty="0">
                <a:solidFill>
                  <a:srgbClr val="0000FF"/>
                </a:solidFill>
                <a:latin typeface="+mn-lt"/>
                <a:cs typeface="Times New Roman" pitchFamily="18" charset="0"/>
              </a:rPr>
              <a:t>A. </a:t>
            </a:r>
            <a:r>
              <a:rPr lang="en-US" sz="3600" b="1" dirty="0" err="1">
                <a:solidFill>
                  <a:srgbClr val="0000FF"/>
                </a:solidFill>
                <a:latin typeface="+mn-lt"/>
                <a:cs typeface="Times New Roman" pitchFamily="18" charset="0"/>
              </a:rPr>
              <a:t>Nói</a:t>
            </a:r>
            <a:r>
              <a:rPr lang="en-US" sz="3600" b="1" dirty="0">
                <a:solidFill>
                  <a:srgbClr val="0000FF"/>
                </a:solidFill>
                <a:latin typeface="+mn-lt"/>
                <a:cs typeface="Times New Roman" pitchFamily="18" charset="0"/>
              </a:rPr>
              <a:t> </a:t>
            </a:r>
            <a:r>
              <a:rPr lang="en-US" sz="3600" b="1" dirty="0" err="1">
                <a:solidFill>
                  <a:srgbClr val="0000FF"/>
                </a:solidFill>
                <a:latin typeface="+mn-lt"/>
                <a:cs typeface="Times New Roman" pitchFamily="18" charset="0"/>
              </a:rPr>
              <a:t>chuyện</a:t>
            </a:r>
            <a:r>
              <a:rPr lang="en-US" sz="3600" b="1" dirty="0">
                <a:solidFill>
                  <a:srgbClr val="0000FF"/>
                </a:solidFill>
                <a:latin typeface="+mn-lt"/>
                <a:cs typeface="Times New Roman" pitchFamily="18" charset="0"/>
              </a:rPr>
              <a:t> </a:t>
            </a:r>
            <a:r>
              <a:rPr lang="en-US" sz="3600" b="1" dirty="0" err="1">
                <a:solidFill>
                  <a:srgbClr val="0000FF"/>
                </a:solidFill>
                <a:latin typeface="+mn-lt"/>
                <a:cs typeface="Times New Roman" pitchFamily="18" charset="0"/>
              </a:rPr>
              <a:t>riêng</a:t>
            </a:r>
            <a:r>
              <a:rPr lang="en-US" sz="3600" b="1" dirty="0">
                <a:solidFill>
                  <a:srgbClr val="0000FF"/>
                </a:solidFill>
                <a:latin typeface="+mn-lt"/>
                <a:cs typeface="Times New Roman" pitchFamily="18" charset="0"/>
              </a:rPr>
              <a:t> </a:t>
            </a:r>
            <a:r>
              <a:rPr lang="en-US" sz="3600" b="1" dirty="0" err="1">
                <a:solidFill>
                  <a:srgbClr val="0000FF"/>
                </a:solidFill>
                <a:latin typeface="+mn-lt"/>
                <a:cs typeface="Times New Roman" pitchFamily="18" charset="0"/>
              </a:rPr>
              <a:t>trong</a:t>
            </a:r>
            <a:r>
              <a:rPr lang="en-US" sz="3600" b="1" dirty="0">
                <a:solidFill>
                  <a:srgbClr val="0000FF"/>
                </a:solidFill>
                <a:latin typeface="+mn-lt"/>
                <a:cs typeface="Times New Roman" pitchFamily="18" charset="0"/>
              </a:rPr>
              <a:t> </a:t>
            </a:r>
            <a:r>
              <a:rPr lang="en-US" sz="3600" b="1" dirty="0" err="1">
                <a:solidFill>
                  <a:srgbClr val="0000FF"/>
                </a:solidFill>
                <a:latin typeface="+mn-lt"/>
                <a:cs typeface="Times New Roman" pitchFamily="18" charset="0"/>
              </a:rPr>
              <a:t>giờ</a:t>
            </a:r>
            <a:r>
              <a:rPr lang="en-US" sz="3600" b="1" dirty="0">
                <a:solidFill>
                  <a:srgbClr val="0000FF"/>
                </a:solidFill>
                <a:latin typeface="+mn-lt"/>
                <a:cs typeface="Times New Roman" pitchFamily="18" charset="0"/>
              </a:rPr>
              <a:t> </a:t>
            </a:r>
            <a:r>
              <a:rPr lang="en-US" sz="3600" b="1" dirty="0" err="1">
                <a:solidFill>
                  <a:srgbClr val="0000FF"/>
                </a:solidFill>
                <a:latin typeface="+mn-lt"/>
                <a:cs typeface="Times New Roman" pitchFamily="18" charset="0"/>
              </a:rPr>
              <a:t>học</a:t>
            </a:r>
            <a:r>
              <a:rPr lang="en-US" sz="3600" b="1" dirty="0">
                <a:solidFill>
                  <a:srgbClr val="0000FF"/>
                </a:solidFill>
                <a:latin typeface="+mn-lt"/>
                <a:cs typeface="Times New Roman" pitchFamily="18" charset="0"/>
              </a:rPr>
              <a:t>.</a:t>
            </a:r>
          </a:p>
        </p:txBody>
      </p:sp>
      <p:sp>
        <p:nvSpPr>
          <p:cNvPr id="6" name="Text Box 8"/>
          <p:cNvSpPr txBox="1">
            <a:spLocks noChangeArrowheads="1"/>
          </p:cNvSpPr>
          <p:nvPr/>
        </p:nvSpPr>
        <p:spPr bwMode="auto">
          <a:xfrm>
            <a:off x="450850" y="2819400"/>
            <a:ext cx="7543800" cy="1200150"/>
          </a:xfrm>
          <a:prstGeom prst="rect">
            <a:avLst/>
          </a:prstGeom>
          <a:noFill/>
          <a:ln w="9525" algn="ctr">
            <a:noFill/>
            <a:miter lim="800000"/>
            <a:headEnd/>
            <a:tailEnd/>
          </a:ln>
        </p:spPr>
        <p:txBody>
          <a:bodyPr>
            <a:spAutoFit/>
          </a:bodyPr>
          <a:lstStyle/>
          <a:p>
            <a:pPr marL="457200" indent="-457200">
              <a:spcBef>
                <a:spcPct val="50000"/>
              </a:spcBef>
              <a:buClr>
                <a:srgbClr val="0000FF"/>
              </a:buClr>
              <a:buFont typeface="Wingdings" pitchFamily="2" charset="2"/>
              <a:buNone/>
              <a:defRPr/>
            </a:pPr>
            <a:r>
              <a:rPr lang="en-US" sz="3600" b="1" dirty="0">
                <a:solidFill>
                  <a:srgbClr val="0000FF"/>
                </a:solidFill>
                <a:latin typeface="+mn-lt"/>
                <a:cs typeface="Times New Roman" pitchFamily="18" charset="0"/>
              </a:rPr>
              <a:t>B. Quay </a:t>
            </a:r>
            <a:r>
              <a:rPr lang="en-US" sz="3600" b="1" dirty="0" err="1">
                <a:solidFill>
                  <a:srgbClr val="0000FF"/>
                </a:solidFill>
                <a:latin typeface="+mn-lt"/>
                <a:cs typeface="Times New Roman" pitchFamily="18" charset="0"/>
              </a:rPr>
              <a:t>mặt</a:t>
            </a:r>
            <a:r>
              <a:rPr lang="en-US" sz="3600" b="1" dirty="0">
                <a:solidFill>
                  <a:srgbClr val="0000FF"/>
                </a:solidFill>
                <a:latin typeface="+mn-lt"/>
                <a:cs typeface="Times New Roman" pitchFamily="18" charset="0"/>
              </a:rPr>
              <a:t> </a:t>
            </a:r>
            <a:r>
              <a:rPr lang="en-US" sz="3600" b="1" dirty="0" err="1">
                <a:solidFill>
                  <a:srgbClr val="0000FF"/>
                </a:solidFill>
                <a:latin typeface="+mn-lt"/>
                <a:cs typeface="Times New Roman" pitchFamily="18" charset="0"/>
              </a:rPr>
              <a:t>không</a:t>
            </a:r>
            <a:r>
              <a:rPr lang="en-US" sz="3600" b="1" dirty="0">
                <a:solidFill>
                  <a:srgbClr val="0000FF"/>
                </a:solidFill>
                <a:latin typeface="+mn-lt"/>
                <a:cs typeface="Times New Roman" pitchFamily="18" charset="0"/>
              </a:rPr>
              <a:t> </a:t>
            </a:r>
            <a:r>
              <a:rPr lang="en-US" sz="3600" b="1" dirty="0" err="1">
                <a:solidFill>
                  <a:srgbClr val="0000FF"/>
                </a:solidFill>
                <a:latin typeface="+mn-lt"/>
                <a:cs typeface="Times New Roman" pitchFamily="18" charset="0"/>
              </a:rPr>
              <a:t>chào</a:t>
            </a:r>
            <a:r>
              <a:rPr lang="en-US" sz="3600" b="1" dirty="0">
                <a:solidFill>
                  <a:srgbClr val="0000FF"/>
                </a:solidFill>
                <a:latin typeface="+mn-lt"/>
                <a:cs typeface="Times New Roman" pitchFamily="18" charset="0"/>
              </a:rPr>
              <a:t> </a:t>
            </a:r>
            <a:r>
              <a:rPr lang="en-US" sz="3600" b="1" dirty="0" err="1">
                <a:solidFill>
                  <a:srgbClr val="0000FF"/>
                </a:solidFill>
                <a:latin typeface="+mn-lt"/>
                <a:cs typeface="Times New Roman" pitchFamily="18" charset="0"/>
              </a:rPr>
              <a:t>hỏi</a:t>
            </a:r>
            <a:r>
              <a:rPr lang="en-US" sz="3600" b="1" dirty="0">
                <a:solidFill>
                  <a:srgbClr val="0000FF"/>
                </a:solidFill>
                <a:latin typeface="+mn-lt"/>
                <a:cs typeface="Times New Roman" pitchFamily="18" charset="0"/>
              </a:rPr>
              <a:t> </a:t>
            </a:r>
            <a:r>
              <a:rPr lang="en-US" sz="3600" b="1" dirty="0" err="1">
                <a:solidFill>
                  <a:srgbClr val="0000FF"/>
                </a:solidFill>
                <a:latin typeface="+mn-lt"/>
                <a:cs typeface="Times New Roman" pitchFamily="18" charset="0"/>
              </a:rPr>
              <a:t>khi</a:t>
            </a:r>
            <a:r>
              <a:rPr lang="en-US" sz="3600" b="1" dirty="0">
                <a:solidFill>
                  <a:srgbClr val="0000FF"/>
                </a:solidFill>
                <a:latin typeface="+mn-lt"/>
                <a:cs typeface="Times New Roman" pitchFamily="18" charset="0"/>
              </a:rPr>
              <a:t> </a:t>
            </a:r>
            <a:r>
              <a:rPr lang="en-US" sz="3600" b="1" dirty="0" err="1">
                <a:solidFill>
                  <a:srgbClr val="0000FF"/>
                </a:solidFill>
                <a:latin typeface="+mn-lt"/>
                <a:cs typeface="Times New Roman" pitchFamily="18" charset="0"/>
              </a:rPr>
              <a:t>gặp</a:t>
            </a:r>
            <a:r>
              <a:rPr lang="en-US" sz="3600" b="1" dirty="0">
                <a:solidFill>
                  <a:srgbClr val="0000FF"/>
                </a:solidFill>
                <a:latin typeface="+mn-lt"/>
                <a:cs typeface="Times New Roman" pitchFamily="18" charset="0"/>
              </a:rPr>
              <a:t> </a:t>
            </a:r>
            <a:r>
              <a:rPr lang="en-US" sz="3600" b="1" dirty="0" err="1">
                <a:solidFill>
                  <a:srgbClr val="0000FF"/>
                </a:solidFill>
                <a:latin typeface="+mn-lt"/>
                <a:cs typeface="Times New Roman" pitchFamily="18" charset="0"/>
              </a:rPr>
              <a:t>thầy</a:t>
            </a:r>
            <a:r>
              <a:rPr lang="en-US" sz="3600" b="1" dirty="0">
                <a:solidFill>
                  <a:srgbClr val="0000FF"/>
                </a:solidFill>
                <a:latin typeface="+mn-lt"/>
                <a:cs typeface="Times New Roman" pitchFamily="18" charset="0"/>
              </a:rPr>
              <a:t> </a:t>
            </a:r>
            <a:r>
              <a:rPr lang="en-US" sz="3600" b="1" dirty="0" err="1">
                <a:solidFill>
                  <a:srgbClr val="0000FF"/>
                </a:solidFill>
                <a:latin typeface="+mn-lt"/>
                <a:cs typeface="Times New Roman" pitchFamily="18" charset="0"/>
              </a:rPr>
              <a:t>giáo</a:t>
            </a:r>
            <a:r>
              <a:rPr lang="en-US" sz="3600" b="1" dirty="0">
                <a:solidFill>
                  <a:srgbClr val="0000FF"/>
                </a:solidFill>
                <a:latin typeface="+mn-lt"/>
                <a:cs typeface="Times New Roman" pitchFamily="18" charset="0"/>
              </a:rPr>
              <a:t>, </a:t>
            </a:r>
            <a:r>
              <a:rPr lang="en-US" sz="3600" b="1" dirty="0" err="1">
                <a:solidFill>
                  <a:srgbClr val="0000FF"/>
                </a:solidFill>
                <a:latin typeface="+mn-lt"/>
                <a:cs typeface="Times New Roman" pitchFamily="18" charset="0"/>
              </a:rPr>
              <a:t>cô</a:t>
            </a:r>
            <a:r>
              <a:rPr lang="en-US" sz="3600" b="1" dirty="0">
                <a:solidFill>
                  <a:srgbClr val="0000FF"/>
                </a:solidFill>
                <a:latin typeface="+mn-lt"/>
                <a:cs typeface="Times New Roman" pitchFamily="18" charset="0"/>
              </a:rPr>
              <a:t> </a:t>
            </a:r>
            <a:r>
              <a:rPr lang="en-US" sz="3600" b="1" dirty="0" err="1">
                <a:solidFill>
                  <a:srgbClr val="0000FF"/>
                </a:solidFill>
                <a:latin typeface="+mn-lt"/>
                <a:cs typeface="Times New Roman" pitchFamily="18" charset="0"/>
              </a:rPr>
              <a:t>giáo</a:t>
            </a:r>
            <a:r>
              <a:rPr lang="en-US" sz="3600" b="1" dirty="0">
                <a:solidFill>
                  <a:srgbClr val="0000FF"/>
                </a:solidFill>
                <a:latin typeface="+mn-lt"/>
                <a:cs typeface="Times New Roman" pitchFamily="18" charset="0"/>
              </a:rPr>
              <a:t>.</a:t>
            </a:r>
          </a:p>
        </p:txBody>
      </p:sp>
      <p:sp>
        <p:nvSpPr>
          <p:cNvPr id="7" name="Text Box 8"/>
          <p:cNvSpPr txBox="1">
            <a:spLocks noChangeArrowheads="1"/>
          </p:cNvSpPr>
          <p:nvPr/>
        </p:nvSpPr>
        <p:spPr bwMode="auto">
          <a:xfrm>
            <a:off x="644525" y="4572000"/>
            <a:ext cx="7696200" cy="1754188"/>
          </a:xfrm>
          <a:prstGeom prst="rect">
            <a:avLst/>
          </a:prstGeom>
          <a:noFill/>
          <a:ln w="9525" algn="ctr">
            <a:noFill/>
            <a:miter lim="800000"/>
            <a:headEnd/>
            <a:tailEnd/>
          </a:ln>
        </p:spPr>
        <p:txBody>
          <a:bodyPr>
            <a:spAutoFit/>
          </a:bodyPr>
          <a:lstStyle/>
          <a:p>
            <a:pPr marL="457200" indent="-457200">
              <a:spcBef>
                <a:spcPct val="50000"/>
              </a:spcBef>
              <a:buClr>
                <a:srgbClr val="0000FF"/>
              </a:buClr>
              <a:buFont typeface="Wingdings" pitchFamily="2" charset="2"/>
              <a:buNone/>
              <a:defRPr/>
            </a:pPr>
            <a:r>
              <a:rPr lang="en-US" sz="3600" b="1" dirty="0">
                <a:solidFill>
                  <a:srgbClr val="0000FF"/>
                </a:solidFill>
                <a:latin typeface="+mn-lt"/>
                <a:cs typeface="Times New Roman" pitchFamily="18" charset="0"/>
              </a:rPr>
              <a:t>C. </a:t>
            </a:r>
            <a:r>
              <a:rPr lang="en-US" sz="3600" b="1" dirty="0" err="1">
                <a:solidFill>
                  <a:srgbClr val="0000FF"/>
                </a:solidFill>
                <a:latin typeface="+mn-lt"/>
                <a:cs typeface="Times New Roman" pitchFamily="18" charset="0"/>
              </a:rPr>
              <a:t>Chúc</a:t>
            </a:r>
            <a:r>
              <a:rPr lang="en-US" sz="3600" b="1" dirty="0">
                <a:solidFill>
                  <a:srgbClr val="0000FF"/>
                </a:solidFill>
                <a:latin typeface="+mn-lt"/>
                <a:cs typeface="Times New Roman" pitchFamily="18" charset="0"/>
              </a:rPr>
              <a:t> </a:t>
            </a:r>
            <a:r>
              <a:rPr lang="en-US" sz="3600" b="1" dirty="0" err="1">
                <a:solidFill>
                  <a:srgbClr val="0000FF"/>
                </a:solidFill>
                <a:latin typeface="+mn-lt"/>
                <a:cs typeface="Times New Roman" pitchFamily="18" charset="0"/>
              </a:rPr>
              <a:t>mừng</a:t>
            </a:r>
            <a:r>
              <a:rPr lang="en-US" sz="3600" b="1" dirty="0">
                <a:solidFill>
                  <a:srgbClr val="0000FF"/>
                </a:solidFill>
                <a:latin typeface="+mn-lt"/>
                <a:cs typeface="Times New Roman" pitchFamily="18" charset="0"/>
              </a:rPr>
              <a:t> </a:t>
            </a:r>
            <a:r>
              <a:rPr lang="en-US" sz="3600" b="1" dirty="0" err="1">
                <a:solidFill>
                  <a:srgbClr val="0000FF"/>
                </a:solidFill>
                <a:latin typeface="+mn-lt"/>
                <a:cs typeface="Times New Roman" pitchFamily="18" charset="0"/>
              </a:rPr>
              <a:t>thầy</a:t>
            </a:r>
            <a:r>
              <a:rPr lang="en-US" sz="3600" b="1" dirty="0">
                <a:solidFill>
                  <a:srgbClr val="0000FF"/>
                </a:solidFill>
                <a:latin typeface="+mn-lt"/>
                <a:cs typeface="Times New Roman" pitchFamily="18" charset="0"/>
              </a:rPr>
              <a:t> </a:t>
            </a:r>
            <a:r>
              <a:rPr lang="en-US" sz="3600" b="1" dirty="0" err="1">
                <a:solidFill>
                  <a:srgbClr val="0000FF"/>
                </a:solidFill>
                <a:latin typeface="+mn-lt"/>
                <a:cs typeface="Times New Roman" pitchFamily="18" charset="0"/>
              </a:rPr>
              <a:t>giáo</a:t>
            </a:r>
            <a:r>
              <a:rPr lang="en-US" sz="3600" b="1" dirty="0">
                <a:solidFill>
                  <a:srgbClr val="0000FF"/>
                </a:solidFill>
                <a:latin typeface="+mn-lt"/>
                <a:cs typeface="Times New Roman" pitchFamily="18" charset="0"/>
              </a:rPr>
              <a:t>, </a:t>
            </a:r>
            <a:r>
              <a:rPr lang="en-US" sz="3600" b="1" dirty="0" err="1">
                <a:solidFill>
                  <a:srgbClr val="0000FF"/>
                </a:solidFill>
                <a:latin typeface="+mn-lt"/>
                <a:cs typeface="Times New Roman" pitchFamily="18" charset="0"/>
              </a:rPr>
              <a:t>cô</a:t>
            </a:r>
            <a:r>
              <a:rPr lang="en-US" sz="3600" b="1" dirty="0">
                <a:solidFill>
                  <a:srgbClr val="0000FF"/>
                </a:solidFill>
                <a:latin typeface="+mn-lt"/>
                <a:cs typeface="Times New Roman" pitchFamily="18" charset="0"/>
              </a:rPr>
              <a:t> </a:t>
            </a:r>
            <a:r>
              <a:rPr lang="en-US" sz="3600" b="1" dirty="0" err="1">
                <a:solidFill>
                  <a:srgbClr val="0000FF"/>
                </a:solidFill>
                <a:latin typeface="+mn-lt"/>
                <a:cs typeface="Times New Roman" pitchFamily="18" charset="0"/>
              </a:rPr>
              <a:t>giáo</a:t>
            </a:r>
            <a:r>
              <a:rPr lang="en-US" sz="3600" b="1" dirty="0">
                <a:solidFill>
                  <a:srgbClr val="0000FF"/>
                </a:solidFill>
                <a:latin typeface="+mn-lt"/>
                <a:cs typeface="Times New Roman" pitchFamily="18" charset="0"/>
              </a:rPr>
              <a:t> </a:t>
            </a:r>
            <a:r>
              <a:rPr lang="en-US" sz="3600" b="1" dirty="0" err="1">
                <a:solidFill>
                  <a:srgbClr val="0000FF"/>
                </a:solidFill>
                <a:latin typeface="+mn-lt"/>
                <a:cs typeface="Times New Roman" pitchFamily="18" charset="0"/>
              </a:rPr>
              <a:t>nhân</a:t>
            </a:r>
            <a:r>
              <a:rPr lang="en-US" sz="3600" b="1" dirty="0">
                <a:solidFill>
                  <a:srgbClr val="0000FF"/>
                </a:solidFill>
                <a:latin typeface="+mn-lt"/>
                <a:cs typeface="Times New Roman" pitchFamily="18" charset="0"/>
              </a:rPr>
              <a:t> </a:t>
            </a:r>
            <a:r>
              <a:rPr lang="en-US" sz="3600" b="1" dirty="0" err="1">
                <a:solidFill>
                  <a:srgbClr val="0000FF"/>
                </a:solidFill>
                <a:latin typeface="+mn-lt"/>
                <a:cs typeface="Times New Roman" pitchFamily="18" charset="0"/>
              </a:rPr>
              <a:t>dịp</a:t>
            </a:r>
            <a:r>
              <a:rPr lang="en-US" sz="3600" b="1" dirty="0">
                <a:solidFill>
                  <a:srgbClr val="0000FF"/>
                </a:solidFill>
                <a:latin typeface="+mn-lt"/>
                <a:cs typeface="Times New Roman" pitchFamily="18" charset="0"/>
              </a:rPr>
              <a:t> </a:t>
            </a:r>
            <a:r>
              <a:rPr lang="en-US" sz="3600" b="1" dirty="0" err="1">
                <a:solidFill>
                  <a:srgbClr val="0000FF"/>
                </a:solidFill>
                <a:latin typeface="+mn-lt"/>
                <a:cs typeface="Times New Roman" pitchFamily="18" charset="0"/>
              </a:rPr>
              <a:t>ngày</a:t>
            </a:r>
            <a:r>
              <a:rPr lang="en-US" sz="3600" b="1" dirty="0">
                <a:solidFill>
                  <a:srgbClr val="0000FF"/>
                </a:solidFill>
                <a:latin typeface="+mn-lt"/>
                <a:cs typeface="Times New Roman" pitchFamily="18" charset="0"/>
              </a:rPr>
              <a:t> </a:t>
            </a:r>
            <a:r>
              <a:rPr lang="en-US" sz="3600" b="1" dirty="0" err="1">
                <a:solidFill>
                  <a:srgbClr val="0000FF"/>
                </a:solidFill>
                <a:latin typeface="+mn-lt"/>
                <a:cs typeface="Times New Roman" pitchFamily="18" charset="0"/>
              </a:rPr>
              <a:t>Nhà</a:t>
            </a:r>
            <a:r>
              <a:rPr lang="en-US" sz="3600" b="1" dirty="0">
                <a:solidFill>
                  <a:srgbClr val="0000FF"/>
                </a:solidFill>
                <a:latin typeface="+mn-lt"/>
                <a:cs typeface="Times New Roman" pitchFamily="18" charset="0"/>
              </a:rPr>
              <a:t> </a:t>
            </a:r>
            <a:r>
              <a:rPr lang="en-US" sz="3600" b="1" dirty="0" err="1">
                <a:solidFill>
                  <a:srgbClr val="0000FF"/>
                </a:solidFill>
                <a:latin typeface="+mn-lt"/>
                <a:cs typeface="Times New Roman" pitchFamily="18" charset="0"/>
              </a:rPr>
              <a:t>giáo</a:t>
            </a:r>
            <a:r>
              <a:rPr lang="en-US" sz="3600" b="1" dirty="0">
                <a:solidFill>
                  <a:srgbClr val="0000FF"/>
                </a:solidFill>
                <a:latin typeface="+mn-lt"/>
                <a:cs typeface="Times New Roman" pitchFamily="18" charset="0"/>
              </a:rPr>
              <a:t> </a:t>
            </a:r>
            <a:r>
              <a:rPr lang="en-US" sz="3600" b="1" dirty="0" err="1">
                <a:solidFill>
                  <a:srgbClr val="0000FF"/>
                </a:solidFill>
                <a:latin typeface="+mn-lt"/>
                <a:cs typeface="Times New Roman" pitchFamily="18" charset="0"/>
              </a:rPr>
              <a:t>Việt</a:t>
            </a:r>
            <a:r>
              <a:rPr lang="en-US" sz="3600" b="1" dirty="0">
                <a:solidFill>
                  <a:srgbClr val="0000FF"/>
                </a:solidFill>
                <a:latin typeface="+mn-lt"/>
                <a:cs typeface="Times New Roman" pitchFamily="18" charset="0"/>
              </a:rPr>
              <a:t> Nam 20/11.</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strVal val="#ppt_h"/>
                                          </p:val>
                                        </p:tav>
                                        <p:tav tm="100000">
                                          <p:val>
                                            <p:strVal val="#ppt_h"/>
                                          </p:val>
                                        </p:tav>
                                      </p:tavLst>
                                    </p:anim>
                                  </p:childTnLst>
                                </p:cTn>
                              </p:par>
                            </p:childTnLst>
                          </p:cTn>
                        </p:par>
                        <p:par>
                          <p:cTn id="14" fill="hold" nodeType="afterGroup">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52" presetClass="entr" presetSubtype="0" fill="hold" grpId="0" nodeType="clickEffect">
                                  <p:stCondLst>
                                    <p:cond delay="0"/>
                                  </p:stCondLst>
                                  <p:childTnLst>
                                    <p:set>
                                      <p:cBhvr>
                                        <p:cTn id="22" dur="1" fill="hold">
                                          <p:stCondLst>
                                            <p:cond delay="0"/>
                                          </p:stCondLst>
                                        </p:cTn>
                                        <p:tgtEl>
                                          <p:spTgt spid="6149"/>
                                        </p:tgtEl>
                                        <p:attrNameLst>
                                          <p:attrName>style.visibility</p:attrName>
                                        </p:attrNameLst>
                                      </p:cBhvr>
                                      <p:to>
                                        <p:strVal val="visible"/>
                                      </p:to>
                                    </p:set>
                                    <p:animScale>
                                      <p:cBhvr>
                                        <p:cTn id="23" dur="1000" decel="50000" fill="hold">
                                          <p:stCondLst>
                                            <p:cond delay="0"/>
                                          </p:stCondLst>
                                        </p:cTn>
                                        <p:tgtEl>
                                          <p:spTgt spid="614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 dur="1000" decel="50000" fill="hold">
                                          <p:stCondLst>
                                            <p:cond delay="0"/>
                                          </p:stCondLst>
                                        </p:cTn>
                                        <p:tgtEl>
                                          <p:spTgt spid="6149"/>
                                        </p:tgtEl>
                                        <p:attrNameLst>
                                          <p:attrName>ppt_x</p:attrName>
                                          <p:attrName>ppt_y</p:attrName>
                                        </p:attrNameLst>
                                      </p:cBhvr>
                                    </p:animMotion>
                                    <p:animEffect transition="in" filter="fade">
                                      <p:cBhvr>
                                        <p:cTn id="25" dur="1000"/>
                                        <p:tgtEl>
                                          <p:spTgt spid="6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5" grpId="0"/>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Oval 5"/>
          <p:cNvSpPr>
            <a:spLocks noChangeArrowheads="1"/>
          </p:cNvSpPr>
          <p:nvPr/>
        </p:nvSpPr>
        <p:spPr bwMode="auto">
          <a:xfrm>
            <a:off x="15875" y="5421313"/>
            <a:ext cx="990600" cy="855662"/>
          </a:xfrm>
          <a:prstGeom prst="ellipse">
            <a:avLst/>
          </a:prstGeom>
          <a:noFill/>
          <a:ln w="38100">
            <a:solidFill>
              <a:srgbClr val="FF0000"/>
            </a:solidFill>
            <a:round/>
            <a:headEnd/>
            <a:tailEnd/>
          </a:ln>
        </p:spPr>
        <p:txBody>
          <a:bodyPr wrap="none" anchor="ctr"/>
          <a:lstStyle/>
          <a:p>
            <a:pPr>
              <a:defRPr/>
            </a:pPr>
            <a:endParaRPr lang="en-US" sz="2600">
              <a:latin typeface="+mn-lt"/>
            </a:endParaRPr>
          </a:p>
        </p:txBody>
      </p:sp>
      <p:graphicFrame>
        <p:nvGraphicFramePr>
          <p:cNvPr id="8" name="Diagram 7"/>
          <p:cNvGraphicFramePr/>
          <p:nvPr/>
        </p:nvGraphicFramePr>
        <p:xfrm>
          <a:off x="533400" y="457200"/>
          <a:ext cx="8229600" cy="99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 Box 7"/>
          <p:cNvSpPr txBox="1">
            <a:spLocks noChangeArrowheads="1"/>
          </p:cNvSpPr>
          <p:nvPr/>
        </p:nvSpPr>
        <p:spPr bwMode="auto">
          <a:xfrm>
            <a:off x="358775" y="1446213"/>
            <a:ext cx="8785225" cy="1200150"/>
          </a:xfrm>
          <a:prstGeom prst="rect">
            <a:avLst/>
          </a:prstGeom>
          <a:noFill/>
          <a:ln w="9525" algn="ctr">
            <a:noFill/>
            <a:miter lim="800000"/>
            <a:headEnd/>
            <a:tailEnd/>
          </a:ln>
        </p:spPr>
        <p:txBody>
          <a:bodyPr>
            <a:spAutoFit/>
          </a:bodyPr>
          <a:lstStyle/>
          <a:p>
            <a:pPr marL="457200" indent="-457200">
              <a:spcBef>
                <a:spcPct val="50000"/>
              </a:spcBef>
              <a:buClr>
                <a:srgbClr val="0000FF"/>
              </a:buClr>
              <a:buFont typeface="Wingdings" pitchFamily="2" charset="2"/>
              <a:buNone/>
              <a:defRPr/>
            </a:pPr>
            <a:r>
              <a:rPr lang="en-US" sz="3600" b="1" dirty="0">
                <a:solidFill>
                  <a:srgbClr val="0000FF"/>
                </a:solidFill>
                <a:latin typeface="+mn-lt"/>
                <a:cs typeface="Times New Roman" pitchFamily="18" charset="0"/>
              </a:rPr>
              <a:t>A. </a:t>
            </a:r>
            <a:r>
              <a:rPr lang="en-US" sz="3600" b="1" dirty="0" err="1">
                <a:solidFill>
                  <a:srgbClr val="0000FF"/>
                </a:solidFill>
                <a:latin typeface="+mn-lt"/>
                <a:cs typeface="Times New Roman" pitchFamily="18" charset="0"/>
              </a:rPr>
              <a:t>Chăm</a:t>
            </a:r>
            <a:r>
              <a:rPr lang="en-US" sz="3600" b="1" dirty="0">
                <a:solidFill>
                  <a:srgbClr val="0000FF"/>
                </a:solidFill>
                <a:latin typeface="+mn-lt"/>
                <a:cs typeface="Times New Roman" pitchFamily="18" charset="0"/>
              </a:rPr>
              <a:t> </a:t>
            </a:r>
            <a:r>
              <a:rPr lang="en-US" sz="3600" b="1" dirty="0" err="1">
                <a:solidFill>
                  <a:srgbClr val="0000FF"/>
                </a:solidFill>
                <a:latin typeface="+mn-lt"/>
                <a:cs typeface="Times New Roman" pitchFamily="18" charset="0"/>
              </a:rPr>
              <a:t>chỉ</a:t>
            </a:r>
            <a:r>
              <a:rPr lang="en-US" sz="3600" b="1" dirty="0">
                <a:solidFill>
                  <a:srgbClr val="0000FF"/>
                </a:solidFill>
                <a:latin typeface="+mn-lt"/>
                <a:cs typeface="Times New Roman" pitchFamily="18" charset="0"/>
              </a:rPr>
              <a:t> </a:t>
            </a:r>
            <a:r>
              <a:rPr lang="en-US" sz="3600" b="1" dirty="0" err="1">
                <a:solidFill>
                  <a:srgbClr val="0000FF"/>
                </a:solidFill>
                <a:latin typeface="+mn-lt"/>
                <a:cs typeface="Times New Roman" pitchFamily="18" charset="0"/>
              </a:rPr>
              <a:t>học</a:t>
            </a:r>
            <a:r>
              <a:rPr lang="en-US" sz="3600" b="1" dirty="0">
                <a:solidFill>
                  <a:srgbClr val="0000FF"/>
                </a:solidFill>
                <a:latin typeface="+mn-lt"/>
                <a:cs typeface="Times New Roman" pitchFamily="18" charset="0"/>
              </a:rPr>
              <a:t> </a:t>
            </a:r>
            <a:r>
              <a:rPr lang="en-US" sz="3600" b="1" dirty="0" err="1">
                <a:solidFill>
                  <a:srgbClr val="0000FF"/>
                </a:solidFill>
                <a:latin typeface="+mn-lt"/>
                <a:cs typeface="Times New Roman" pitchFamily="18" charset="0"/>
              </a:rPr>
              <a:t>tập</a:t>
            </a:r>
            <a:r>
              <a:rPr lang="en-US" sz="3600" b="1" dirty="0">
                <a:solidFill>
                  <a:srgbClr val="0000FF"/>
                </a:solidFill>
                <a:latin typeface="+mn-lt"/>
                <a:cs typeface="Times New Roman" pitchFamily="18" charset="0"/>
              </a:rPr>
              <a:t>. </a:t>
            </a:r>
            <a:r>
              <a:rPr lang="en-US" sz="3600" b="1" dirty="0" err="1">
                <a:solidFill>
                  <a:srgbClr val="0000FF"/>
                </a:solidFill>
                <a:latin typeface="+mn-lt"/>
                <a:cs typeface="Times New Roman" pitchFamily="18" charset="0"/>
              </a:rPr>
              <a:t>Tích</a:t>
            </a:r>
            <a:r>
              <a:rPr lang="en-US" sz="3600" b="1" dirty="0">
                <a:solidFill>
                  <a:srgbClr val="0000FF"/>
                </a:solidFill>
                <a:latin typeface="+mn-lt"/>
                <a:cs typeface="Times New Roman" pitchFamily="18" charset="0"/>
              </a:rPr>
              <a:t> </a:t>
            </a:r>
            <a:r>
              <a:rPr lang="en-US" sz="3600" b="1" dirty="0" err="1">
                <a:solidFill>
                  <a:srgbClr val="0000FF"/>
                </a:solidFill>
                <a:latin typeface="+mn-lt"/>
                <a:cs typeface="Times New Roman" pitchFamily="18" charset="0"/>
              </a:rPr>
              <a:t>cực</a:t>
            </a:r>
            <a:r>
              <a:rPr lang="en-US" sz="3600" b="1" dirty="0">
                <a:solidFill>
                  <a:srgbClr val="0000FF"/>
                </a:solidFill>
                <a:latin typeface="+mn-lt"/>
                <a:cs typeface="Times New Roman" pitchFamily="18" charset="0"/>
              </a:rPr>
              <a:t> </a:t>
            </a:r>
            <a:r>
              <a:rPr lang="en-US" sz="3600" b="1" dirty="0" err="1">
                <a:solidFill>
                  <a:srgbClr val="0000FF"/>
                </a:solidFill>
                <a:latin typeface="+mn-lt"/>
                <a:cs typeface="Times New Roman" pitchFamily="18" charset="0"/>
              </a:rPr>
              <a:t>tham</a:t>
            </a:r>
            <a:r>
              <a:rPr lang="en-US" sz="3600" b="1" dirty="0">
                <a:solidFill>
                  <a:srgbClr val="0000FF"/>
                </a:solidFill>
                <a:latin typeface="+mn-lt"/>
                <a:cs typeface="Times New Roman" pitchFamily="18" charset="0"/>
              </a:rPr>
              <a:t> </a:t>
            </a:r>
            <a:r>
              <a:rPr lang="en-US" sz="3600" b="1" dirty="0" err="1">
                <a:solidFill>
                  <a:srgbClr val="0000FF"/>
                </a:solidFill>
                <a:latin typeface="+mn-lt"/>
                <a:cs typeface="Times New Roman" pitchFamily="18" charset="0"/>
              </a:rPr>
              <a:t>gia</a:t>
            </a:r>
            <a:r>
              <a:rPr lang="en-US" sz="3600" b="1" dirty="0">
                <a:solidFill>
                  <a:srgbClr val="0000FF"/>
                </a:solidFill>
                <a:latin typeface="+mn-lt"/>
                <a:cs typeface="Times New Roman" pitchFamily="18" charset="0"/>
              </a:rPr>
              <a:t> </a:t>
            </a:r>
            <a:r>
              <a:rPr lang="en-US" sz="3600" b="1" dirty="0" err="1">
                <a:solidFill>
                  <a:srgbClr val="0000FF"/>
                </a:solidFill>
                <a:latin typeface="+mn-lt"/>
                <a:cs typeface="Times New Roman" pitchFamily="18" charset="0"/>
              </a:rPr>
              <a:t>các</a:t>
            </a:r>
            <a:r>
              <a:rPr lang="en-US" sz="3600" b="1" dirty="0">
                <a:solidFill>
                  <a:srgbClr val="0000FF"/>
                </a:solidFill>
                <a:latin typeface="+mn-lt"/>
                <a:cs typeface="Times New Roman" pitchFamily="18" charset="0"/>
              </a:rPr>
              <a:t> </a:t>
            </a:r>
            <a:r>
              <a:rPr lang="en-US" sz="3600" b="1" dirty="0" err="1">
                <a:solidFill>
                  <a:srgbClr val="0000FF"/>
                </a:solidFill>
                <a:latin typeface="+mn-lt"/>
                <a:cs typeface="Times New Roman" pitchFamily="18" charset="0"/>
              </a:rPr>
              <a:t>hoạt</a:t>
            </a:r>
            <a:r>
              <a:rPr lang="en-US" sz="3600" b="1" dirty="0">
                <a:solidFill>
                  <a:srgbClr val="0000FF"/>
                </a:solidFill>
                <a:latin typeface="+mn-lt"/>
                <a:cs typeface="Times New Roman" pitchFamily="18" charset="0"/>
              </a:rPr>
              <a:t> </a:t>
            </a:r>
            <a:r>
              <a:rPr lang="en-US" sz="3600" b="1" dirty="0" err="1">
                <a:solidFill>
                  <a:srgbClr val="0000FF"/>
                </a:solidFill>
                <a:latin typeface="+mn-lt"/>
                <a:cs typeface="Times New Roman" pitchFamily="18" charset="0"/>
              </a:rPr>
              <a:t>động</a:t>
            </a:r>
            <a:r>
              <a:rPr lang="en-US" sz="3600" b="1" dirty="0">
                <a:solidFill>
                  <a:srgbClr val="0000FF"/>
                </a:solidFill>
                <a:latin typeface="+mn-lt"/>
                <a:cs typeface="Times New Roman" pitchFamily="18" charset="0"/>
              </a:rPr>
              <a:t> </a:t>
            </a:r>
            <a:r>
              <a:rPr lang="en-US" sz="3600" b="1" dirty="0" err="1">
                <a:solidFill>
                  <a:srgbClr val="0000FF"/>
                </a:solidFill>
                <a:latin typeface="+mn-lt"/>
                <a:cs typeface="Times New Roman" pitchFamily="18" charset="0"/>
              </a:rPr>
              <a:t>của</a:t>
            </a:r>
            <a:r>
              <a:rPr lang="en-US" sz="3600" b="1" dirty="0">
                <a:solidFill>
                  <a:srgbClr val="0000FF"/>
                </a:solidFill>
                <a:latin typeface="+mn-lt"/>
                <a:cs typeface="Times New Roman" pitchFamily="18" charset="0"/>
              </a:rPr>
              <a:t> </a:t>
            </a:r>
            <a:r>
              <a:rPr lang="en-US" sz="3600" b="1" dirty="0" err="1">
                <a:solidFill>
                  <a:srgbClr val="0000FF"/>
                </a:solidFill>
                <a:latin typeface="+mn-lt"/>
                <a:cs typeface="Times New Roman" pitchFamily="18" charset="0"/>
              </a:rPr>
              <a:t>trường</a:t>
            </a:r>
            <a:r>
              <a:rPr lang="en-US" sz="3600" b="1" dirty="0">
                <a:solidFill>
                  <a:srgbClr val="0000FF"/>
                </a:solidFill>
                <a:latin typeface="+mn-lt"/>
                <a:cs typeface="Times New Roman" pitchFamily="18" charset="0"/>
              </a:rPr>
              <a:t>, </a:t>
            </a:r>
            <a:r>
              <a:rPr lang="en-US" sz="3600" b="1" dirty="0" err="1">
                <a:solidFill>
                  <a:srgbClr val="0000FF"/>
                </a:solidFill>
                <a:latin typeface="+mn-lt"/>
                <a:cs typeface="Times New Roman" pitchFamily="18" charset="0"/>
              </a:rPr>
              <a:t>của</a:t>
            </a:r>
            <a:r>
              <a:rPr lang="en-US" sz="3600" b="1" dirty="0">
                <a:solidFill>
                  <a:srgbClr val="0000FF"/>
                </a:solidFill>
                <a:latin typeface="+mn-lt"/>
                <a:cs typeface="Times New Roman" pitchFamily="18" charset="0"/>
              </a:rPr>
              <a:t> </a:t>
            </a:r>
            <a:r>
              <a:rPr lang="en-US" sz="3600" b="1" dirty="0" err="1">
                <a:solidFill>
                  <a:srgbClr val="0000FF"/>
                </a:solidFill>
                <a:latin typeface="+mn-lt"/>
                <a:cs typeface="Times New Roman" pitchFamily="18" charset="0"/>
              </a:rPr>
              <a:t>lớp</a:t>
            </a:r>
            <a:r>
              <a:rPr lang="en-US" sz="3600" b="1" dirty="0">
                <a:solidFill>
                  <a:srgbClr val="0000FF"/>
                </a:solidFill>
                <a:latin typeface="+mn-lt"/>
                <a:cs typeface="Times New Roman" pitchFamily="18" charset="0"/>
              </a:rPr>
              <a:t>. </a:t>
            </a:r>
          </a:p>
        </p:txBody>
      </p:sp>
      <p:sp>
        <p:nvSpPr>
          <p:cNvPr id="6" name="Text Box 8"/>
          <p:cNvSpPr txBox="1">
            <a:spLocks noChangeArrowheads="1"/>
          </p:cNvSpPr>
          <p:nvPr/>
        </p:nvSpPr>
        <p:spPr bwMode="auto">
          <a:xfrm>
            <a:off x="358775" y="3962400"/>
            <a:ext cx="8229600" cy="1200150"/>
          </a:xfrm>
          <a:prstGeom prst="rect">
            <a:avLst/>
          </a:prstGeom>
          <a:noFill/>
          <a:ln w="9525" algn="ctr">
            <a:noFill/>
            <a:miter lim="800000"/>
            <a:headEnd/>
            <a:tailEnd/>
          </a:ln>
        </p:spPr>
        <p:txBody>
          <a:bodyPr>
            <a:spAutoFit/>
          </a:bodyPr>
          <a:lstStyle/>
          <a:p>
            <a:pPr marL="457200" indent="-457200">
              <a:spcBef>
                <a:spcPct val="50000"/>
              </a:spcBef>
              <a:buClr>
                <a:srgbClr val="0000FF"/>
              </a:buClr>
              <a:buFont typeface="Wingdings" pitchFamily="2" charset="2"/>
              <a:buNone/>
              <a:defRPr/>
            </a:pPr>
            <a:r>
              <a:rPr lang="en-US" sz="3600" b="1" dirty="0">
                <a:solidFill>
                  <a:srgbClr val="0000FF"/>
                </a:solidFill>
                <a:latin typeface="+mn-lt"/>
                <a:cs typeface="Times New Roman" pitchFamily="18" charset="0"/>
              </a:rPr>
              <a:t>C. </a:t>
            </a:r>
            <a:r>
              <a:rPr lang="en-US" sz="3600" b="1" dirty="0" err="1">
                <a:solidFill>
                  <a:srgbClr val="0000FF"/>
                </a:solidFill>
                <a:latin typeface="+mn-lt"/>
                <a:cs typeface="Times New Roman" pitchFamily="18" charset="0"/>
              </a:rPr>
              <a:t>Biết</a:t>
            </a:r>
            <a:r>
              <a:rPr lang="en-US" sz="3600" b="1" dirty="0">
                <a:solidFill>
                  <a:srgbClr val="0000FF"/>
                </a:solidFill>
                <a:latin typeface="+mn-lt"/>
                <a:cs typeface="Times New Roman" pitchFamily="18" charset="0"/>
              </a:rPr>
              <a:t> </a:t>
            </a:r>
            <a:r>
              <a:rPr lang="en-US" sz="3600" b="1" dirty="0" err="1">
                <a:solidFill>
                  <a:srgbClr val="0000FF"/>
                </a:solidFill>
                <a:latin typeface="+mn-lt"/>
                <a:cs typeface="Times New Roman" pitchFamily="18" charset="0"/>
              </a:rPr>
              <a:t>chúc</a:t>
            </a:r>
            <a:r>
              <a:rPr lang="en-US" sz="3600" b="1" dirty="0">
                <a:solidFill>
                  <a:srgbClr val="0000FF"/>
                </a:solidFill>
                <a:latin typeface="+mn-lt"/>
                <a:cs typeface="Times New Roman" pitchFamily="18" charset="0"/>
              </a:rPr>
              <a:t> </a:t>
            </a:r>
            <a:r>
              <a:rPr lang="en-US" sz="3600" b="1" dirty="0" err="1">
                <a:solidFill>
                  <a:srgbClr val="0000FF"/>
                </a:solidFill>
                <a:latin typeface="+mn-lt"/>
                <a:cs typeface="Times New Roman" pitchFamily="18" charset="0"/>
              </a:rPr>
              <a:t>mừng</a:t>
            </a:r>
            <a:r>
              <a:rPr lang="en-US" sz="3600" b="1" dirty="0">
                <a:solidFill>
                  <a:srgbClr val="0000FF"/>
                </a:solidFill>
                <a:latin typeface="+mn-lt"/>
                <a:cs typeface="Times New Roman" pitchFamily="18" charset="0"/>
              </a:rPr>
              <a:t> </a:t>
            </a:r>
            <a:r>
              <a:rPr lang="en-US" sz="3600" b="1" dirty="0" err="1">
                <a:solidFill>
                  <a:srgbClr val="0000FF"/>
                </a:solidFill>
                <a:latin typeface="+mn-lt"/>
                <a:cs typeface="Times New Roman" pitchFamily="18" charset="0"/>
              </a:rPr>
              <a:t>thầy</a:t>
            </a:r>
            <a:r>
              <a:rPr lang="en-US" sz="3600" b="1" dirty="0">
                <a:solidFill>
                  <a:srgbClr val="0000FF"/>
                </a:solidFill>
                <a:latin typeface="+mn-lt"/>
                <a:cs typeface="Times New Roman" pitchFamily="18" charset="0"/>
              </a:rPr>
              <a:t> </a:t>
            </a:r>
            <a:r>
              <a:rPr lang="en-US" sz="3600" b="1" dirty="0" err="1">
                <a:solidFill>
                  <a:srgbClr val="0000FF"/>
                </a:solidFill>
                <a:latin typeface="+mn-lt"/>
                <a:cs typeface="Times New Roman" pitchFamily="18" charset="0"/>
              </a:rPr>
              <a:t>cô</a:t>
            </a:r>
            <a:r>
              <a:rPr lang="en-US" sz="3600" b="1" dirty="0">
                <a:solidFill>
                  <a:srgbClr val="0000FF"/>
                </a:solidFill>
                <a:latin typeface="+mn-lt"/>
                <a:cs typeface="Times New Roman" pitchFamily="18" charset="0"/>
              </a:rPr>
              <a:t> </a:t>
            </a:r>
            <a:r>
              <a:rPr lang="en-US" sz="3600" b="1" dirty="0" err="1">
                <a:solidFill>
                  <a:srgbClr val="0000FF"/>
                </a:solidFill>
                <a:latin typeface="+mn-lt"/>
                <a:cs typeface="Times New Roman" pitchFamily="18" charset="0"/>
              </a:rPr>
              <a:t>giáo</a:t>
            </a:r>
            <a:r>
              <a:rPr lang="en-US" sz="3600" b="1" dirty="0">
                <a:solidFill>
                  <a:srgbClr val="0000FF"/>
                </a:solidFill>
                <a:latin typeface="+mn-lt"/>
                <a:cs typeface="Times New Roman" pitchFamily="18" charset="0"/>
              </a:rPr>
              <a:t> </a:t>
            </a:r>
            <a:r>
              <a:rPr lang="en-US" sz="3600" b="1" dirty="0" err="1">
                <a:solidFill>
                  <a:srgbClr val="0000FF"/>
                </a:solidFill>
                <a:latin typeface="+mn-lt"/>
                <a:cs typeface="Times New Roman" pitchFamily="18" charset="0"/>
              </a:rPr>
              <a:t>nhân</a:t>
            </a:r>
            <a:r>
              <a:rPr lang="en-US" sz="3600" b="1" dirty="0">
                <a:solidFill>
                  <a:srgbClr val="0000FF"/>
                </a:solidFill>
                <a:latin typeface="+mn-lt"/>
                <a:cs typeface="Times New Roman" pitchFamily="18" charset="0"/>
              </a:rPr>
              <a:t> </a:t>
            </a:r>
            <a:r>
              <a:rPr lang="en-US" sz="3600" b="1" dirty="0" err="1">
                <a:solidFill>
                  <a:srgbClr val="0000FF"/>
                </a:solidFill>
                <a:latin typeface="+mn-lt"/>
                <a:cs typeface="Times New Roman" pitchFamily="18" charset="0"/>
              </a:rPr>
              <a:t>dịp</a:t>
            </a:r>
            <a:r>
              <a:rPr lang="en-US" sz="3600" b="1" dirty="0">
                <a:solidFill>
                  <a:srgbClr val="0000FF"/>
                </a:solidFill>
                <a:latin typeface="+mn-lt"/>
                <a:cs typeface="Times New Roman" pitchFamily="18" charset="0"/>
              </a:rPr>
              <a:t> </a:t>
            </a:r>
            <a:r>
              <a:rPr lang="en-US" sz="3600" b="1" dirty="0" err="1">
                <a:solidFill>
                  <a:srgbClr val="0000FF"/>
                </a:solidFill>
                <a:latin typeface="+mn-lt"/>
                <a:cs typeface="Times New Roman" pitchFamily="18" charset="0"/>
              </a:rPr>
              <a:t>ngày</a:t>
            </a:r>
            <a:r>
              <a:rPr lang="en-US" sz="3600" b="1" dirty="0">
                <a:solidFill>
                  <a:srgbClr val="0000FF"/>
                </a:solidFill>
                <a:latin typeface="+mn-lt"/>
                <a:cs typeface="Times New Roman" pitchFamily="18" charset="0"/>
              </a:rPr>
              <a:t> </a:t>
            </a:r>
            <a:r>
              <a:rPr lang="en-US" sz="3600" b="1" dirty="0" err="1">
                <a:solidFill>
                  <a:srgbClr val="0000FF"/>
                </a:solidFill>
                <a:latin typeface="+mn-lt"/>
                <a:cs typeface="Times New Roman" pitchFamily="18" charset="0"/>
              </a:rPr>
              <a:t>Nhà</a:t>
            </a:r>
            <a:r>
              <a:rPr lang="en-US" sz="3600" b="1" dirty="0">
                <a:solidFill>
                  <a:srgbClr val="0000FF"/>
                </a:solidFill>
                <a:latin typeface="+mn-lt"/>
                <a:cs typeface="Times New Roman" pitchFamily="18" charset="0"/>
              </a:rPr>
              <a:t> </a:t>
            </a:r>
            <a:r>
              <a:rPr lang="en-US" sz="3600" b="1" dirty="0" err="1">
                <a:solidFill>
                  <a:srgbClr val="0000FF"/>
                </a:solidFill>
                <a:latin typeface="+mn-lt"/>
                <a:cs typeface="Times New Roman" pitchFamily="18" charset="0"/>
              </a:rPr>
              <a:t>giáo</a:t>
            </a:r>
            <a:r>
              <a:rPr lang="en-US" sz="3600" b="1" dirty="0">
                <a:solidFill>
                  <a:srgbClr val="0000FF"/>
                </a:solidFill>
                <a:latin typeface="+mn-lt"/>
                <a:cs typeface="Times New Roman" pitchFamily="18" charset="0"/>
              </a:rPr>
              <a:t> </a:t>
            </a:r>
            <a:r>
              <a:rPr lang="en-US" sz="3600" b="1" dirty="0" err="1">
                <a:solidFill>
                  <a:srgbClr val="0000FF"/>
                </a:solidFill>
                <a:latin typeface="+mn-lt"/>
                <a:cs typeface="Times New Roman" pitchFamily="18" charset="0"/>
              </a:rPr>
              <a:t>Việt</a:t>
            </a:r>
            <a:r>
              <a:rPr lang="en-US" sz="3600" b="1" dirty="0">
                <a:solidFill>
                  <a:srgbClr val="0000FF"/>
                </a:solidFill>
                <a:latin typeface="+mn-lt"/>
                <a:cs typeface="Times New Roman" pitchFamily="18" charset="0"/>
              </a:rPr>
              <a:t> Nam.</a:t>
            </a:r>
          </a:p>
        </p:txBody>
      </p:sp>
      <p:sp>
        <p:nvSpPr>
          <p:cNvPr id="7" name="Text Box 8"/>
          <p:cNvSpPr txBox="1">
            <a:spLocks noChangeArrowheads="1"/>
          </p:cNvSpPr>
          <p:nvPr/>
        </p:nvSpPr>
        <p:spPr bwMode="auto">
          <a:xfrm>
            <a:off x="511175" y="2886075"/>
            <a:ext cx="8343900" cy="646113"/>
          </a:xfrm>
          <a:prstGeom prst="rect">
            <a:avLst/>
          </a:prstGeom>
          <a:noFill/>
          <a:ln w="9525" algn="ctr">
            <a:noFill/>
            <a:miter lim="800000"/>
            <a:headEnd/>
            <a:tailEnd/>
          </a:ln>
        </p:spPr>
        <p:txBody>
          <a:bodyPr>
            <a:spAutoFit/>
          </a:bodyPr>
          <a:lstStyle/>
          <a:p>
            <a:pPr marL="457200" indent="-457200">
              <a:spcBef>
                <a:spcPct val="50000"/>
              </a:spcBef>
              <a:buClr>
                <a:srgbClr val="0000FF"/>
              </a:buClr>
              <a:buFont typeface="Wingdings" pitchFamily="2" charset="2"/>
              <a:buNone/>
              <a:defRPr/>
            </a:pPr>
            <a:r>
              <a:rPr lang="en-US" sz="3600" b="1" dirty="0">
                <a:solidFill>
                  <a:srgbClr val="0000FF"/>
                </a:solidFill>
                <a:latin typeface="+mn-lt"/>
                <a:cs typeface="Times New Roman" pitchFamily="18" charset="0"/>
              </a:rPr>
              <a:t>B. </a:t>
            </a:r>
            <a:r>
              <a:rPr lang="en-US" sz="3600" b="1" dirty="0" err="1">
                <a:solidFill>
                  <a:srgbClr val="0000FF"/>
                </a:solidFill>
                <a:latin typeface="+mn-lt"/>
                <a:cs typeface="Times New Roman" pitchFamily="18" charset="0"/>
              </a:rPr>
              <a:t>Lễ</a:t>
            </a:r>
            <a:r>
              <a:rPr lang="en-US" sz="3600" b="1" dirty="0">
                <a:solidFill>
                  <a:srgbClr val="0000FF"/>
                </a:solidFill>
                <a:latin typeface="+mn-lt"/>
                <a:cs typeface="Times New Roman" pitchFamily="18" charset="0"/>
              </a:rPr>
              <a:t> </a:t>
            </a:r>
            <a:r>
              <a:rPr lang="en-US" sz="3600" b="1" dirty="0" err="1">
                <a:solidFill>
                  <a:srgbClr val="0000FF"/>
                </a:solidFill>
                <a:latin typeface="+mn-lt"/>
                <a:cs typeface="Times New Roman" pitchFamily="18" charset="0"/>
              </a:rPr>
              <a:t>phép</a:t>
            </a:r>
            <a:r>
              <a:rPr lang="en-US" sz="3600" b="1" dirty="0">
                <a:solidFill>
                  <a:srgbClr val="0000FF"/>
                </a:solidFill>
                <a:latin typeface="+mn-lt"/>
                <a:cs typeface="Times New Roman" pitchFamily="18" charset="0"/>
              </a:rPr>
              <a:t> </a:t>
            </a:r>
            <a:r>
              <a:rPr lang="en-US" sz="3600" b="1" dirty="0" err="1">
                <a:solidFill>
                  <a:srgbClr val="0000FF"/>
                </a:solidFill>
                <a:latin typeface="+mn-lt"/>
                <a:cs typeface="Times New Roman" pitchFamily="18" charset="0"/>
              </a:rPr>
              <a:t>với</a:t>
            </a:r>
            <a:r>
              <a:rPr lang="en-US" sz="3600" b="1" dirty="0">
                <a:solidFill>
                  <a:srgbClr val="0000FF"/>
                </a:solidFill>
                <a:latin typeface="+mn-lt"/>
                <a:cs typeface="Times New Roman" pitchFamily="18" charset="0"/>
              </a:rPr>
              <a:t> </a:t>
            </a:r>
            <a:r>
              <a:rPr lang="en-US" sz="3600" b="1" dirty="0" err="1">
                <a:solidFill>
                  <a:srgbClr val="0000FF"/>
                </a:solidFill>
                <a:latin typeface="+mn-lt"/>
                <a:cs typeface="Times New Roman" pitchFamily="18" charset="0"/>
              </a:rPr>
              <a:t>thầy</a:t>
            </a:r>
            <a:r>
              <a:rPr lang="en-US" sz="3600" b="1" dirty="0">
                <a:solidFill>
                  <a:srgbClr val="0000FF"/>
                </a:solidFill>
                <a:latin typeface="+mn-lt"/>
                <a:cs typeface="Times New Roman" pitchFamily="18" charset="0"/>
              </a:rPr>
              <a:t> </a:t>
            </a:r>
            <a:r>
              <a:rPr lang="en-US" sz="3600" b="1" dirty="0" err="1">
                <a:solidFill>
                  <a:srgbClr val="0000FF"/>
                </a:solidFill>
                <a:latin typeface="+mn-lt"/>
                <a:cs typeface="Times New Roman" pitchFamily="18" charset="0"/>
              </a:rPr>
              <a:t>giáo</a:t>
            </a:r>
            <a:r>
              <a:rPr lang="en-US" sz="3600" b="1" dirty="0">
                <a:solidFill>
                  <a:srgbClr val="0000FF"/>
                </a:solidFill>
                <a:latin typeface="+mn-lt"/>
                <a:cs typeface="Times New Roman" pitchFamily="18" charset="0"/>
              </a:rPr>
              <a:t>, </a:t>
            </a:r>
            <a:r>
              <a:rPr lang="en-US" sz="3600" b="1" dirty="0" err="1">
                <a:solidFill>
                  <a:srgbClr val="0000FF"/>
                </a:solidFill>
                <a:latin typeface="+mn-lt"/>
                <a:cs typeface="Times New Roman" pitchFamily="18" charset="0"/>
              </a:rPr>
              <a:t>cô</a:t>
            </a:r>
            <a:r>
              <a:rPr lang="en-US" sz="3600" b="1" dirty="0">
                <a:solidFill>
                  <a:srgbClr val="0000FF"/>
                </a:solidFill>
                <a:latin typeface="+mn-lt"/>
                <a:cs typeface="Times New Roman" pitchFamily="18" charset="0"/>
              </a:rPr>
              <a:t> </a:t>
            </a:r>
            <a:r>
              <a:rPr lang="en-US" sz="3600" b="1" dirty="0" err="1">
                <a:solidFill>
                  <a:srgbClr val="0000FF"/>
                </a:solidFill>
                <a:latin typeface="+mn-lt"/>
                <a:cs typeface="Times New Roman" pitchFamily="18" charset="0"/>
              </a:rPr>
              <a:t>giáo</a:t>
            </a:r>
            <a:r>
              <a:rPr lang="en-US" sz="3600" b="1" dirty="0">
                <a:solidFill>
                  <a:srgbClr val="0000FF"/>
                </a:solidFill>
                <a:cs typeface="Times New Roman" pitchFamily="18" charset="0"/>
              </a:rPr>
              <a:t>. </a:t>
            </a:r>
            <a:endParaRPr lang="en-US" sz="3600" b="1" dirty="0">
              <a:solidFill>
                <a:srgbClr val="0000FF"/>
              </a:solidFill>
              <a:latin typeface="+mn-lt"/>
              <a:cs typeface="Times New Roman" pitchFamily="18" charset="0"/>
            </a:endParaRPr>
          </a:p>
        </p:txBody>
      </p:sp>
      <p:sp>
        <p:nvSpPr>
          <p:cNvPr id="9" name="Text Box 8"/>
          <p:cNvSpPr txBox="1">
            <a:spLocks noChangeArrowheads="1"/>
          </p:cNvSpPr>
          <p:nvPr/>
        </p:nvSpPr>
        <p:spPr bwMode="auto">
          <a:xfrm>
            <a:off x="358775" y="5526088"/>
            <a:ext cx="7924800" cy="646112"/>
          </a:xfrm>
          <a:prstGeom prst="rect">
            <a:avLst/>
          </a:prstGeom>
          <a:noFill/>
          <a:ln w="9525" algn="ctr">
            <a:noFill/>
            <a:miter lim="800000"/>
            <a:headEnd/>
            <a:tailEnd/>
          </a:ln>
        </p:spPr>
        <p:txBody>
          <a:bodyPr>
            <a:spAutoFit/>
          </a:bodyPr>
          <a:lstStyle/>
          <a:p>
            <a:pPr marL="457200" indent="-457200">
              <a:spcBef>
                <a:spcPct val="50000"/>
              </a:spcBef>
              <a:buClr>
                <a:srgbClr val="0000FF"/>
              </a:buClr>
              <a:buFont typeface="Wingdings" pitchFamily="2" charset="2"/>
              <a:buNone/>
              <a:defRPr/>
            </a:pPr>
            <a:r>
              <a:rPr lang="en-US" sz="3600" b="1" dirty="0">
                <a:solidFill>
                  <a:srgbClr val="0000FF"/>
                </a:solidFill>
                <a:latin typeface="+mn-lt"/>
                <a:cs typeface="Times New Roman" pitchFamily="18" charset="0"/>
              </a:rPr>
              <a:t>D. </a:t>
            </a:r>
            <a:r>
              <a:rPr lang="en-US" sz="3600" b="1" dirty="0" err="1">
                <a:solidFill>
                  <a:srgbClr val="0000FF"/>
                </a:solidFill>
                <a:latin typeface="+mn-lt"/>
                <a:cs typeface="Times New Roman" pitchFamily="18" charset="0"/>
              </a:rPr>
              <a:t>Tất</a:t>
            </a:r>
            <a:r>
              <a:rPr lang="en-US" sz="3600" b="1" dirty="0">
                <a:solidFill>
                  <a:srgbClr val="0000FF"/>
                </a:solidFill>
                <a:latin typeface="+mn-lt"/>
                <a:cs typeface="Times New Roman" pitchFamily="18" charset="0"/>
              </a:rPr>
              <a:t> </a:t>
            </a:r>
            <a:r>
              <a:rPr lang="en-US" sz="3600" b="1" dirty="0" err="1">
                <a:solidFill>
                  <a:srgbClr val="0000FF"/>
                </a:solidFill>
                <a:latin typeface="+mn-lt"/>
                <a:cs typeface="Times New Roman" pitchFamily="18" charset="0"/>
              </a:rPr>
              <a:t>cả</a:t>
            </a:r>
            <a:r>
              <a:rPr lang="en-US" sz="3600" b="1" dirty="0">
                <a:solidFill>
                  <a:srgbClr val="0000FF"/>
                </a:solidFill>
                <a:latin typeface="+mn-lt"/>
                <a:cs typeface="Times New Roman" pitchFamily="18" charset="0"/>
              </a:rPr>
              <a:t> </a:t>
            </a:r>
            <a:r>
              <a:rPr lang="en-US" sz="3600" b="1" dirty="0" err="1">
                <a:solidFill>
                  <a:srgbClr val="0000FF"/>
                </a:solidFill>
                <a:latin typeface="+mn-lt"/>
                <a:cs typeface="Times New Roman" pitchFamily="18" charset="0"/>
              </a:rPr>
              <a:t>các</a:t>
            </a:r>
            <a:r>
              <a:rPr lang="en-US" sz="3600" b="1" dirty="0">
                <a:solidFill>
                  <a:srgbClr val="0000FF"/>
                </a:solidFill>
                <a:latin typeface="+mn-lt"/>
                <a:cs typeface="Times New Roman" pitchFamily="18" charset="0"/>
              </a:rPr>
              <a:t> ý </a:t>
            </a:r>
            <a:r>
              <a:rPr lang="en-US" sz="3600" b="1" dirty="0" err="1">
                <a:solidFill>
                  <a:srgbClr val="0000FF"/>
                </a:solidFill>
                <a:latin typeface="+mn-lt"/>
                <a:cs typeface="Times New Roman" pitchFamily="18" charset="0"/>
              </a:rPr>
              <a:t>trên</a:t>
            </a:r>
            <a:r>
              <a:rPr lang="en-US" sz="3600" b="1" dirty="0">
                <a:solidFill>
                  <a:srgbClr val="0000FF"/>
                </a:solidFill>
                <a:latin typeface="+mn-lt"/>
                <a:cs typeface="Times New Roman" pitchFamily="18" charset="0"/>
              </a:rPr>
              <a:t> </a:t>
            </a:r>
            <a:r>
              <a:rPr lang="en-US" sz="3600" b="1" dirty="0" err="1">
                <a:solidFill>
                  <a:srgbClr val="0000FF"/>
                </a:solidFill>
                <a:latin typeface="+mn-lt"/>
                <a:cs typeface="Times New Roman" pitchFamily="18" charset="0"/>
              </a:rPr>
              <a:t>đều</a:t>
            </a:r>
            <a:r>
              <a:rPr lang="en-US" sz="3600" b="1" dirty="0">
                <a:solidFill>
                  <a:srgbClr val="0000FF"/>
                </a:solidFill>
                <a:latin typeface="+mn-lt"/>
                <a:cs typeface="Times New Roman" pitchFamily="18" charset="0"/>
              </a:rPr>
              <a:t> </a:t>
            </a:r>
            <a:r>
              <a:rPr lang="en-US" sz="3600" b="1" dirty="0" err="1">
                <a:solidFill>
                  <a:srgbClr val="0000FF"/>
                </a:solidFill>
                <a:latin typeface="+mn-lt"/>
                <a:cs typeface="Times New Roman" pitchFamily="18" charset="0"/>
              </a:rPr>
              <a:t>đúng</a:t>
            </a:r>
            <a:r>
              <a:rPr lang="en-US" sz="3600" b="1" dirty="0">
                <a:solidFill>
                  <a:srgbClr val="0000FF"/>
                </a:solidFill>
                <a:latin typeface="+mn-lt"/>
                <a:cs typeface="Times New Roman" pitchFamily="18" charset="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par>
                          <p:cTn id="8" fill="hold" nodeType="afterGroup">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strVal val="#ppt_h"/>
                                          </p:val>
                                        </p:tav>
                                        <p:tav tm="100000">
                                          <p:val>
                                            <p:strVal val="#ppt_h"/>
                                          </p:val>
                                        </p:tav>
                                      </p:tavLst>
                                    </p:anim>
                                  </p:childTnLst>
                                </p:cTn>
                              </p:par>
                            </p:childTnLst>
                          </p:cTn>
                        </p:par>
                        <p:par>
                          <p:cTn id="13" fill="hold" nodeType="afterGroup">
                            <p:stCondLst>
                              <p:cond delay="1000"/>
                            </p:stCondLst>
                            <p:childTnLst>
                              <p:par>
                                <p:cTn id="14" presetID="17" presetClass="entr" presetSubtype="1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strVal val="#ppt_h"/>
                                          </p:val>
                                        </p:tav>
                                        <p:tav tm="100000">
                                          <p:val>
                                            <p:strVal val="#ppt_h"/>
                                          </p:val>
                                        </p:tav>
                                      </p:tavLst>
                                    </p:anim>
                                  </p:childTnLst>
                                </p:cTn>
                              </p:par>
                            </p:childTnLst>
                          </p:cTn>
                        </p:par>
                        <p:par>
                          <p:cTn id="18" fill="hold" nodeType="afterGroup">
                            <p:stCondLst>
                              <p:cond delay="1500"/>
                            </p:stCondLst>
                            <p:childTnLst>
                              <p:par>
                                <p:cTn id="19" presetID="17" presetClass="entr" presetSubtype="10"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strVal val="#ppt_h"/>
                                          </p:val>
                                        </p:tav>
                                        <p:tav tm="100000">
                                          <p:val>
                                            <p:strVal val="#ppt_h"/>
                                          </p:val>
                                        </p:tav>
                                      </p:tavLst>
                                    </p:anim>
                                  </p:childTnLst>
                                </p:cTn>
                              </p:par>
                            </p:childTnLst>
                          </p:cTn>
                        </p:par>
                        <p:par>
                          <p:cTn id="23" fill="hold" nodeType="afterGroup">
                            <p:stCondLst>
                              <p:cond delay="2000"/>
                            </p:stCondLst>
                            <p:childTnLst>
                              <p:par>
                                <p:cTn id="24" presetID="17" presetClass="entr" presetSubtype="1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500" fill="hold"/>
                                        <p:tgtEl>
                                          <p:spTgt spid="9"/>
                                        </p:tgtEl>
                                        <p:attrNameLst>
                                          <p:attrName>ppt_w</p:attrName>
                                        </p:attrNameLst>
                                      </p:cBhvr>
                                      <p:tavLst>
                                        <p:tav tm="0">
                                          <p:val>
                                            <p:fltVal val="0"/>
                                          </p:val>
                                        </p:tav>
                                        <p:tav tm="100000">
                                          <p:val>
                                            <p:strVal val="#ppt_w"/>
                                          </p:val>
                                        </p:tav>
                                      </p:tavLst>
                                    </p:anim>
                                    <p:anim calcmode="lin" valueType="num">
                                      <p:cBhvr>
                                        <p:cTn id="27" dur="5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52" presetClass="entr" presetSubtype="0" fill="hold" grpId="0" nodeType="clickEffect">
                                  <p:stCondLst>
                                    <p:cond delay="0"/>
                                  </p:stCondLst>
                                  <p:childTnLst>
                                    <p:set>
                                      <p:cBhvr>
                                        <p:cTn id="31" dur="1" fill="hold">
                                          <p:stCondLst>
                                            <p:cond delay="0"/>
                                          </p:stCondLst>
                                        </p:cTn>
                                        <p:tgtEl>
                                          <p:spTgt spid="6149"/>
                                        </p:tgtEl>
                                        <p:attrNameLst>
                                          <p:attrName>style.visibility</p:attrName>
                                        </p:attrNameLst>
                                      </p:cBhvr>
                                      <p:to>
                                        <p:strVal val="visible"/>
                                      </p:to>
                                    </p:set>
                                    <p:animScale>
                                      <p:cBhvr>
                                        <p:cTn id="32" dur="1000" decel="50000" fill="hold">
                                          <p:stCondLst>
                                            <p:cond delay="0"/>
                                          </p:stCondLst>
                                        </p:cTn>
                                        <p:tgtEl>
                                          <p:spTgt spid="614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1000" decel="50000" fill="hold">
                                          <p:stCondLst>
                                            <p:cond delay="0"/>
                                          </p:stCondLst>
                                        </p:cTn>
                                        <p:tgtEl>
                                          <p:spTgt spid="6149"/>
                                        </p:tgtEl>
                                        <p:attrNameLst>
                                          <p:attrName>ppt_x</p:attrName>
                                          <p:attrName>ppt_y</p:attrName>
                                        </p:attrNameLst>
                                      </p:cBhvr>
                                    </p:animMotion>
                                    <p:animEffect transition="in" filter="fade">
                                      <p:cBhvr>
                                        <p:cTn id="34" dur="1000"/>
                                        <p:tgtEl>
                                          <p:spTgt spid="6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Graphic spid="8" grpId="0">
        <p:bldAsOne/>
      </p:bldGraphic>
      <p:bldP spid="5" grpId="0"/>
      <p:bldP spid="6" grpId="0"/>
      <p:bldP spid="7"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295400" y="2743200"/>
            <a:ext cx="6705600" cy="1524000"/>
          </a:xfrm>
          <a:prstGeom prst="rect">
            <a:avLst/>
          </a:prstGeom>
          <a:noFill/>
          <a:ln w="9525">
            <a:noFill/>
            <a:miter lim="800000"/>
            <a:headEnd/>
            <a:tailEnd/>
          </a:ln>
        </p:spPr>
        <p:txBody>
          <a:bodyPr/>
          <a:lstStyle/>
          <a:p>
            <a:pPr marL="342900" indent="-342900" algn="ctr">
              <a:spcBef>
                <a:spcPct val="20000"/>
              </a:spcBef>
              <a:buClr>
                <a:schemeClr val="bg2"/>
              </a:buClr>
              <a:buSzPct val="75000"/>
              <a:buFont typeface="Wingdings" pitchFamily="2" charset="2"/>
              <a:buNone/>
              <a:defRPr/>
            </a:pPr>
            <a:r>
              <a:rPr lang="en-US" sz="2800" b="1" dirty="0">
                <a:solidFill>
                  <a:srgbClr val="0000CC"/>
                </a:solidFill>
                <a:latin typeface="+mn-lt"/>
                <a:cs typeface="Times New Roman" pitchFamily="18" charset="0"/>
              </a:rPr>
              <a:t>BIẾT ƠN THẦY GIÁO, CÔ GIÁO </a:t>
            </a:r>
          </a:p>
          <a:p>
            <a:pPr marL="342900" indent="-342900" algn="ctr">
              <a:spcBef>
                <a:spcPct val="20000"/>
              </a:spcBef>
              <a:buClr>
                <a:schemeClr val="bg2"/>
              </a:buClr>
              <a:buSzPct val="75000"/>
              <a:buFont typeface="Wingdings" pitchFamily="2" charset="2"/>
              <a:buNone/>
              <a:defRPr/>
            </a:pPr>
            <a:r>
              <a:rPr lang="en-US" sz="2800" b="1" i="1" dirty="0">
                <a:solidFill>
                  <a:srgbClr val="0000CC"/>
                </a:solidFill>
                <a:latin typeface="+mn-lt"/>
                <a:cs typeface="Times New Roman" pitchFamily="18" charset="0"/>
              </a:rPr>
              <a:t>(</a:t>
            </a:r>
            <a:r>
              <a:rPr lang="en-US" sz="2800" b="1" i="1" dirty="0" err="1">
                <a:solidFill>
                  <a:srgbClr val="0000CC"/>
                </a:solidFill>
                <a:latin typeface="+mn-lt"/>
                <a:cs typeface="Times New Roman" pitchFamily="18" charset="0"/>
              </a:rPr>
              <a:t>Tiết</a:t>
            </a:r>
            <a:r>
              <a:rPr lang="en-US" sz="2800" b="1" i="1" dirty="0">
                <a:solidFill>
                  <a:srgbClr val="0000CC"/>
                </a:solidFill>
                <a:latin typeface="+mn-lt"/>
                <a:cs typeface="Times New Roman" pitchFamily="18" charset="0"/>
              </a:rPr>
              <a:t> 2)</a:t>
            </a:r>
          </a:p>
          <a:p>
            <a:pPr marL="342900" indent="-342900" algn="ctr">
              <a:spcBef>
                <a:spcPct val="20000"/>
              </a:spcBef>
              <a:buClr>
                <a:schemeClr val="bg2"/>
              </a:buClr>
              <a:buSzPct val="75000"/>
              <a:buFont typeface="Wingdings" pitchFamily="2" charset="2"/>
              <a:buNone/>
              <a:defRPr/>
            </a:pPr>
            <a:endParaRPr lang="en-US" sz="2800" b="1" dirty="0">
              <a:solidFill>
                <a:srgbClr val="0000CC"/>
              </a:solidFill>
              <a:latin typeface="+mn-lt"/>
              <a:cs typeface="Times New Roman" pitchFamily="18" charset="0"/>
            </a:endParaRPr>
          </a:p>
          <a:p>
            <a:pPr marL="342900" indent="-342900" algn="ctr">
              <a:spcBef>
                <a:spcPct val="20000"/>
              </a:spcBef>
              <a:buClr>
                <a:schemeClr val="bg2"/>
              </a:buClr>
              <a:buSzPct val="75000"/>
              <a:buFont typeface="Wingdings" pitchFamily="2" charset="2"/>
              <a:buNone/>
              <a:defRPr/>
            </a:pPr>
            <a:endParaRPr lang="en-US" sz="2800" dirty="0">
              <a:solidFill>
                <a:srgbClr val="0000CC"/>
              </a:solidFill>
              <a:latin typeface="+mn-lt"/>
              <a:cs typeface="Times New Roman" pitchFamily="18" charset="0"/>
            </a:endParaRPr>
          </a:p>
          <a:p>
            <a:pPr marL="342900" indent="-342900" algn="ctr">
              <a:spcBef>
                <a:spcPct val="20000"/>
              </a:spcBef>
              <a:buClr>
                <a:schemeClr val="bg2"/>
              </a:buClr>
              <a:buSzPct val="75000"/>
              <a:buFont typeface="Wingdings" pitchFamily="2" charset="2"/>
              <a:buNone/>
              <a:defRPr/>
            </a:pPr>
            <a:endParaRPr lang="en-US" sz="2800" b="1" dirty="0">
              <a:solidFill>
                <a:srgbClr val="0000CC"/>
              </a:solidFill>
              <a:latin typeface="+mn-lt"/>
              <a:cs typeface="Times New Roman" pitchFamily="18" charset="0"/>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609600"/>
            <a:ext cx="8534400" cy="4114800"/>
          </a:xfrm>
          <a:prstGeom prst="rect">
            <a:avLst/>
          </a:prstGeom>
          <a:solidFill>
            <a:schemeClr val="bg1"/>
          </a:solidFill>
        </p:spPr>
        <p:style>
          <a:lnRef idx="1">
            <a:schemeClr val="accent1"/>
          </a:lnRef>
          <a:fillRef idx="2">
            <a:schemeClr val="accent1"/>
          </a:fillRef>
          <a:effectRef idx="1">
            <a:schemeClr val="accent1"/>
          </a:effectRef>
          <a:fontRef idx="minor">
            <a:schemeClr val="dk1"/>
          </a:fontRef>
        </p:style>
        <p:txBody>
          <a:bodyPr anchor="ctr"/>
          <a:lstStyle/>
          <a:p>
            <a:pPr algn="just">
              <a:defRPr/>
            </a:pPr>
            <a:r>
              <a:rPr lang="en-US" sz="4400" b="1" dirty="0" err="1">
                <a:solidFill>
                  <a:srgbClr val="C00000"/>
                </a:solidFill>
              </a:rPr>
              <a:t>Em</a:t>
            </a:r>
            <a:r>
              <a:rPr lang="en-US" sz="4400" b="1" dirty="0">
                <a:solidFill>
                  <a:srgbClr val="C00000"/>
                </a:solidFill>
              </a:rPr>
              <a:t> </a:t>
            </a:r>
            <a:r>
              <a:rPr lang="en-US" sz="4400" b="1" dirty="0" err="1">
                <a:solidFill>
                  <a:srgbClr val="C00000"/>
                </a:solidFill>
              </a:rPr>
              <a:t>hãy</a:t>
            </a:r>
            <a:r>
              <a:rPr lang="en-US" sz="4400" b="1" dirty="0">
                <a:solidFill>
                  <a:srgbClr val="C00000"/>
                </a:solidFill>
              </a:rPr>
              <a:t> </a:t>
            </a:r>
            <a:r>
              <a:rPr lang="en-US" sz="4400" b="1" dirty="0" err="1">
                <a:solidFill>
                  <a:srgbClr val="C00000"/>
                </a:solidFill>
              </a:rPr>
              <a:t>viết</a:t>
            </a:r>
            <a:r>
              <a:rPr lang="en-US" sz="4400" b="1" dirty="0">
                <a:solidFill>
                  <a:srgbClr val="C00000"/>
                </a:solidFill>
              </a:rPr>
              <a:t> </a:t>
            </a:r>
            <a:r>
              <a:rPr lang="en-US" sz="4400" b="1" dirty="0" err="1">
                <a:solidFill>
                  <a:srgbClr val="C00000"/>
                </a:solidFill>
              </a:rPr>
              <a:t>lại</a:t>
            </a:r>
            <a:r>
              <a:rPr lang="en-US" sz="4400" b="1" dirty="0">
                <a:solidFill>
                  <a:srgbClr val="C00000"/>
                </a:solidFill>
              </a:rPr>
              <a:t> </a:t>
            </a:r>
            <a:r>
              <a:rPr lang="en-US" sz="4400" b="1" dirty="0" err="1">
                <a:solidFill>
                  <a:srgbClr val="C00000"/>
                </a:solidFill>
              </a:rPr>
              <a:t>các</a:t>
            </a:r>
            <a:r>
              <a:rPr lang="en-US" sz="4400" b="1" dirty="0">
                <a:solidFill>
                  <a:srgbClr val="C00000"/>
                </a:solidFill>
              </a:rPr>
              <a:t> </a:t>
            </a:r>
            <a:r>
              <a:rPr lang="en-US" sz="4400" b="1" dirty="0" err="1">
                <a:solidFill>
                  <a:srgbClr val="C00000"/>
                </a:solidFill>
              </a:rPr>
              <a:t>câu</a:t>
            </a:r>
            <a:r>
              <a:rPr lang="en-US" sz="4400" b="1" dirty="0">
                <a:solidFill>
                  <a:srgbClr val="C00000"/>
                </a:solidFill>
              </a:rPr>
              <a:t> ca </a:t>
            </a:r>
            <a:r>
              <a:rPr lang="en-US" sz="4400" b="1" dirty="0" err="1">
                <a:solidFill>
                  <a:srgbClr val="C00000"/>
                </a:solidFill>
              </a:rPr>
              <a:t>dao</a:t>
            </a:r>
            <a:r>
              <a:rPr lang="en-US" sz="4400" b="1" dirty="0">
                <a:solidFill>
                  <a:srgbClr val="C00000"/>
                </a:solidFill>
              </a:rPr>
              <a:t>, </a:t>
            </a:r>
            <a:r>
              <a:rPr lang="en-US" sz="4400" b="1" dirty="0" err="1">
                <a:solidFill>
                  <a:srgbClr val="C00000"/>
                </a:solidFill>
              </a:rPr>
              <a:t>tục</a:t>
            </a:r>
            <a:r>
              <a:rPr lang="en-US" sz="4400" b="1" dirty="0">
                <a:solidFill>
                  <a:srgbClr val="C00000"/>
                </a:solidFill>
              </a:rPr>
              <a:t> </a:t>
            </a:r>
            <a:r>
              <a:rPr lang="en-US" sz="4400" b="1" dirty="0" err="1">
                <a:solidFill>
                  <a:srgbClr val="C00000"/>
                </a:solidFill>
              </a:rPr>
              <a:t>ngữ</a:t>
            </a:r>
            <a:r>
              <a:rPr lang="en-US" sz="4400" b="1" dirty="0">
                <a:solidFill>
                  <a:srgbClr val="C00000"/>
                </a:solidFill>
              </a:rPr>
              <a:t>, </a:t>
            </a:r>
            <a:r>
              <a:rPr lang="en-US" sz="4400" b="1" dirty="0" err="1">
                <a:solidFill>
                  <a:srgbClr val="C00000"/>
                </a:solidFill>
              </a:rPr>
              <a:t>những</a:t>
            </a:r>
            <a:r>
              <a:rPr lang="en-US" sz="4400" b="1" dirty="0">
                <a:solidFill>
                  <a:srgbClr val="C00000"/>
                </a:solidFill>
              </a:rPr>
              <a:t> </a:t>
            </a:r>
            <a:r>
              <a:rPr lang="en-US" sz="4400" b="1" dirty="0" err="1">
                <a:solidFill>
                  <a:srgbClr val="C00000"/>
                </a:solidFill>
              </a:rPr>
              <a:t>bài</a:t>
            </a:r>
            <a:r>
              <a:rPr lang="en-US" sz="4400" b="1" dirty="0">
                <a:solidFill>
                  <a:srgbClr val="C00000"/>
                </a:solidFill>
              </a:rPr>
              <a:t> </a:t>
            </a:r>
            <a:r>
              <a:rPr lang="en-US" sz="4400" b="1" dirty="0" err="1">
                <a:solidFill>
                  <a:srgbClr val="C00000"/>
                </a:solidFill>
              </a:rPr>
              <a:t>hát</a:t>
            </a:r>
            <a:r>
              <a:rPr lang="en-US" sz="4400" b="1" dirty="0">
                <a:solidFill>
                  <a:srgbClr val="C00000"/>
                </a:solidFill>
              </a:rPr>
              <a:t>, </a:t>
            </a:r>
            <a:r>
              <a:rPr lang="en-US" sz="4400" b="1" dirty="0" err="1">
                <a:solidFill>
                  <a:srgbClr val="C00000"/>
                </a:solidFill>
              </a:rPr>
              <a:t>bài</a:t>
            </a:r>
            <a:r>
              <a:rPr lang="en-US" sz="4400" b="1" dirty="0">
                <a:solidFill>
                  <a:srgbClr val="C00000"/>
                </a:solidFill>
              </a:rPr>
              <a:t> </a:t>
            </a:r>
            <a:r>
              <a:rPr lang="en-US" sz="4400" b="1" dirty="0" err="1">
                <a:solidFill>
                  <a:srgbClr val="C00000"/>
                </a:solidFill>
              </a:rPr>
              <a:t>văn</a:t>
            </a:r>
            <a:r>
              <a:rPr lang="en-US" sz="4400" b="1" dirty="0">
                <a:solidFill>
                  <a:srgbClr val="C00000"/>
                </a:solidFill>
              </a:rPr>
              <a:t>, </a:t>
            </a:r>
            <a:r>
              <a:rPr lang="en-US" sz="4400" b="1" dirty="0" err="1">
                <a:solidFill>
                  <a:srgbClr val="C00000"/>
                </a:solidFill>
              </a:rPr>
              <a:t>bài</a:t>
            </a:r>
            <a:r>
              <a:rPr lang="en-US" sz="4400" b="1" dirty="0">
                <a:solidFill>
                  <a:srgbClr val="C00000"/>
                </a:solidFill>
              </a:rPr>
              <a:t> </a:t>
            </a:r>
            <a:r>
              <a:rPr lang="en-US" sz="4400" b="1" dirty="0" err="1">
                <a:solidFill>
                  <a:srgbClr val="C00000"/>
                </a:solidFill>
              </a:rPr>
              <a:t>thơ</a:t>
            </a:r>
            <a:r>
              <a:rPr lang="en-US" sz="4400" b="1" dirty="0">
                <a:solidFill>
                  <a:srgbClr val="C00000"/>
                </a:solidFill>
              </a:rPr>
              <a:t> </a:t>
            </a:r>
            <a:r>
              <a:rPr lang="en-US" sz="4400" b="1" dirty="0" err="1">
                <a:solidFill>
                  <a:srgbClr val="C00000"/>
                </a:solidFill>
              </a:rPr>
              <a:t>nói</a:t>
            </a:r>
            <a:r>
              <a:rPr lang="en-US" sz="4400" b="1" dirty="0">
                <a:solidFill>
                  <a:srgbClr val="C00000"/>
                </a:solidFill>
              </a:rPr>
              <a:t> </a:t>
            </a:r>
            <a:r>
              <a:rPr lang="en-US" sz="4400" b="1" dirty="0" err="1">
                <a:solidFill>
                  <a:srgbClr val="C00000"/>
                </a:solidFill>
              </a:rPr>
              <a:t>về</a:t>
            </a:r>
            <a:r>
              <a:rPr lang="en-US" sz="4400" b="1" dirty="0">
                <a:solidFill>
                  <a:srgbClr val="C00000"/>
                </a:solidFill>
              </a:rPr>
              <a:t> </a:t>
            </a:r>
            <a:r>
              <a:rPr lang="en-US" sz="4400" b="1" dirty="0" err="1">
                <a:solidFill>
                  <a:srgbClr val="C00000"/>
                </a:solidFill>
              </a:rPr>
              <a:t>thầy</a:t>
            </a:r>
            <a:r>
              <a:rPr lang="en-US" sz="4400" b="1" dirty="0">
                <a:solidFill>
                  <a:srgbClr val="C00000"/>
                </a:solidFill>
              </a:rPr>
              <a:t> </a:t>
            </a:r>
            <a:r>
              <a:rPr lang="en-US" sz="4400" b="1" dirty="0" err="1">
                <a:solidFill>
                  <a:srgbClr val="C00000"/>
                </a:solidFill>
              </a:rPr>
              <a:t>giáo</a:t>
            </a:r>
            <a:r>
              <a:rPr lang="en-US" sz="4400" b="1" dirty="0">
                <a:solidFill>
                  <a:srgbClr val="C00000"/>
                </a:solidFill>
              </a:rPr>
              <a:t>, </a:t>
            </a:r>
            <a:r>
              <a:rPr lang="en-US" sz="4400" b="1" dirty="0" err="1">
                <a:solidFill>
                  <a:srgbClr val="C00000"/>
                </a:solidFill>
              </a:rPr>
              <a:t>cô</a:t>
            </a:r>
            <a:r>
              <a:rPr lang="en-US" sz="4400" b="1" dirty="0">
                <a:solidFill>
                  <a:srgbClr val="C00000"/>
                </a:solidFill>
              </a:rPr>
              <a:t> </a:t>
            </a:r>
            <a:r>
              <a:rPr lang="en-US" sz="4400" b="1" dirty="0" err="1">
                <a:solidFill>
                  <a:srgbClr val="C00000"/>
                </a:solidFill>
              </a:rPr>
              <a:t>giáo</a:t>
            </a:r>
            <a:r>
              <a:rPr lang="en-US" sz="4400" b="1" dirty="0">
                <a:solidFill>
                  <a:srgbClr val="C00000"/>
                </a:solidFill>
              </a:rPr>
              <a:t> </a:t>
            </a:r>
            <a:r>
              <a:rPr lang="en-US" sz="4400" b="1" dirty="0" err="1">
                <a:solidFill>
                  <a:srgbClr val="C00000"/>
                </a:solidFill>
              </a:rPr>
              <a:t>và</a:t>
            </a:r>
            <a:r>
              <a:rPr lang="en-US" sz="4400" b="1" dirty="0">
                <a:solidFill>
                  <a:srgbClr val="C00000"/>
                </a:solidFill>
              </a:rPr>
              <a:t> </a:t>
            </a:r>
            <a:r>
              <a:rPr lang="en-US" sz="4400" b="1" dirty="0" err="1">
                <a:solidFill>
                  <a:srgbClr val="C00000"/>
                </a:solidFill>
              </a:rPr>
              <a:t>trưng</a:t>
            </a:r>
            <a:r>
              <a:rPr lang="en-US" sz="4400" b="1" dirty="0">
                <a:solidFill>
                  <a:srgbClr val="C00000"/>
                </a:solidFill>
              </a:rPr>
              <a:t> </a:t>
            </a:r>
            <a:r>
              <a:rPr lang="en-US" sz="4400" b="1" dirty="0" err="1">
                <a:solidFill>
                  <a:srgbClr val="C00000"/>
                </a:solidFill>
              </a:rPr>
              <a:t>bày</a:t>
            </a:r>
            <a:r>
              <a:rPr lang="en-US" sz="4400" b="1" dirty="0">
                <a:solidFill>
                  <a:srgbClr val="C00000"/>
                </a:solidFill>
              </a:rPr>
              <a:t> </a:t>
            </a:r>
            <a:r>
              <a:rPr lang="en-US" sz="4400" b="1" dirty="0" err="1">
                <a:solidFill>
                  <a:srgbClr val="C00000"/>
                </a:solidFill>
              </a:rPr>
              <a:t>những</a:t>
            </a:r>
            <a:r>
              <a:rPr lang="en-US" sz="4400" b="1" dirty="0">
                <a:solidFill>
                  <a:srgbClr val="C00000"/>
                </a:solidFill>
              </a:rPr>
              <a:t> </a:t>
            </a:r>
            <a:r>
              <a:rPr lang="en-US" sz="4400" b="1" dirty="0" err="1">
                <a:solidFill>
                  <a:srgbClr val="C00000"/>
                </a:solidFill>
              </a:rPr>
              <a:t>hình</a:t>
            </a:r>
            <a:r>
              <a:rPr lang="en-US" sz="4400" b="1" dirty="0">
                <a:solidFill>
                  <a:srgbClr val="C00000"/>
                </a:solidFill>
              </a:rPr>
              <a:t> </a:t>
            </a:r>
            <a:r>
              <a:rPr lang="en-US" sz="4400" b="1" dirty="0" err="1">
                <a:solidFill>
                  <a:srgbClr val="C00000"/>
                </a:solidFill>
              </a:rPr>
              <a:t>ảnh</a:t>
            </a:r>
            <a:r>
              <a:rPr lang="en-US" sz="4400" b="1" dirty="0">
                <a:solidFill>
                  <a:srgbClr val="C00000"/>
                </a:solidFill>
              </a:rPr>
              <a:t> </a:t>
            </a:r>
            <a:r>
              <a:rPr lang="en-US" sz="4400" b="1" dirty="0" err="1">
                <a:solidFill>
                  <a:srgbClr val="C00000"/>
                </a:solidFill>
              </a:rPr>
              <a:t>về</a:t>
            </a:r>
            <a:r>
              <a:rPr lang="en-US" sz="4400" b="1" dirty="0">
                <a:solidFill>
                  <a:srgbClr val="C00000"/>
                </a:solidFill>
              </a:rPr>
              <a:t> </a:t>
            </a:r>
            <a:r>
              <a:rPr lang="en-US" sz="4400" b="1" dirty="0" err="1">
                <a:solidFill>
                  <a:srgbClr val="C00000"/>
                </a:solidFill>
              </a:rPr>
              <a:t>thầy</a:t>
            </a:r>
            <a:r>
              <a:rPr lang="en-US" sz="4400" b="1" dirty="0">
                <a:solidFill>
                  <a:srgbClr val="C00000"/>
                </a:solidFill>
              </a:rPr>
              <a:t> </a:t>
            </a:r>
            <a:r>
              <a:rPr lang="en-US" sz="4400" b="1" dirty="0" err="1">
                <a:solidFill>
                  <a:srgbClr val="C00000"/>
                </a:solidFill>
              </a:rPr>
              <a:t>cô</a:t>
            </a:r>
            <a:r>
              <a:rPr lang="en-US" sz="4400" b="1" dirty="0">
                <a:solidFill>
                  <a:srgbClr val="C00000"/>
                </a:solidFill>
              </a:rPr>
              <a:t> </a:t>
            </a:r>
            <a:r>
              <a:rPr lang="en-US" sz="4400" b="1" dirty="0" err="1">
                <a:solidFill>
                  <a:srgbClr val="C00000"/>
                </a:solidFill>
              </a:rPr>
              <a:t>giáo</a:t>
            </a:r>
            <a:r>
              <a:rPr lang="en-US" sz="4400" b="1" dirty="0">
                <a:solidFill>
                  <a:srgbClr val="C00000"/>
                </a:solidFill>
              </a:rPr>
              <a:t> </a:t>
            </a:r>
            <a:r>
              <a:rPr lang="en-US" sz="4400" b="1" dirty="0" err="1">
                <a:solidFill>
                  <a:srgbClr val="C00000"/>
                </a:solidFill>
              </a:rPr>
              <a:t>mà</a:t>
            </a:r>
            <a:r>
              <a:rPr lang="en-US" sz="4400" b="1" dirty="0">
                <a:solidFill>
                  <a:srgbClr val="C00000"/>
                </a:solidFill>
              </a:rPr>
              <a:t> </a:t>
            </a:r>
            <a:r>
              <a:rPr lang="en-US" sz="4400" b="1" dirty="0" err="1">
                <a:solidFill>
                  <a:srgbClr val="C00000"/>
                </a:solidFill>
              </a:rPr>
              <a:t>các</a:t>
            </a:r>
            <a:r>
              <a:rPr lang="en-US" sz="4400" b="1" dirty="0">
                <a:solidFill>
                  <a:srgbClr val="C00000"/>
                </a:solidFill>
              </a:rPr>
              <a:t> </a:t>
            </a:r>
            <a:r>
              <a:rPr lang="en-US" sz="4400" b="1" dirty="0" err="1">
                <a:solidFill>
                  <a:srgbClr val="C00000"/>
                </a:solidFill>
              </a:rPr>
              <a:t>em</a:t>
            </a:r>
            <a:r>
              <a:rPr lang="en-US" sz="4400" b="1" dirty="0">
                <a:solidFill>
                  <a:srgbClr val="C00000"/>
                </a:solidFill>
              </a:rPr>
              <a:t> </a:t>
            </a:r>
            <a:r>
              <a:rPr lang="en-US" sz="4400" b="1" dirty="0" err="1">
                <a:solidFill>
                  <a:srgbClr val="C00000"/>
                </a:solidFill>
              </a:rPr>
              <a:t>đã</a:t>
            </a:r>
            <a:r>
              <a:rPr lang="en-US" sz="4400" b="1" dirty="0">
                <a:solidFill>
                  <a:srgbClr val="C00000"/>
                </a:solidFill>
              </a:rPr>
              <a:t> </a:t>
            </a:r>
            <a:r>
              <a:rPr lang="en-US" sz="4400" b="1" dirty="0" err="1">
                <a:solidFill>
                  <a:srgbClr val="C00000"/>
                </a:solidFill>
              </a:rPr>
              <a:t>sưu</a:t>
            </a:r>
            <a:r>
              <a:rPr lang="en-US" sz="4400" b="1" dirty="0">
                <a:solidFill>
                  <a:srgbClr val="C00000"/>
                </a:solidFill>
              </a:rPr>
              <a:t> </a:t>
            </a:r>
            <a:r>
              <a:rPr lang="en-US" sz="4400" b="1" dirty="0" err="1">
                <a:solidFill>
                  <a:srgbClr val="C00000"/>
                </a:solidFill>
              </a:rPr>
              <a:t>tầm</a:t>
            </a:r>
            <a:r>
              <a:rPr lang="en-US" sz="4400" b="1" dirty="0">
                <a:solidFill>
                  <a:srgbClr val="C00000"/>
                </a:solidFill>
              </a:rPr>
              <a:t> </a:t>
            </a:r>
            <a:r>
              <a:rPr lang="en-US" sz="4400" b="1" dirty="0" err="1">
                <a:solidFill>
                  <a:srgbClr val="C00000"/>
                </a:solidFill>
              </a:rPr>
              <a:t>được</a:t>
            </a:r>
            <a:r>
              <a:rPr lang="en-US" sz="4400" b="1" dirty="0">
                <a:solidFill>
                  <a:srgbClr val="C00000"/>
                </a:solidFill>
              </a:rPr>
              <a:t>.</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4500" y="117475"/>
            <a:ext cx="7656513" cy="831850"/>
          </a:xfrm>
          <a:prstGeom prst="rect">
            <a:avLst/>
          </a:prstGeom>
        </p:spPr>
        <p:txBody>
          <a:bodyPr wrap="none">
            <a:spAutoFit/>
          </a:bodyPr>
          <a:lstStyle/>
          <a:p>
            <a:pPr>
              <a:defRPr/>
            </a:pPr>
            <a:r>
              <a:rPr lang="en-US" sz="4800" b="1" dirty="0" err="1">
                <a:solidFill>
                  <a:srgbClr val="C00000"/>
                </a:solidFill>
                <a:latin typeface="+mn-lt"/>
              </a:rPr>
              <a:t>Các</a:t>
            </a:r>
            <a:r>
              <a:rPr lang="en-US" sz="4800" b="1" dirty="0">
                <a:solidFill>
                  <a:srgbClr val="C00000"/>
                </a:solidFill>
                <a:latin typeface="+mn-lt"/>
              </a:rPr>
              <a:t> </a:t>
            </a:r>
            <a:r>
              <a:rPr lang="en-US" sz="4800" b="1" dirty="0" err="1">
                <a:solidFill>
                  <a:srgbClr val="C00000"/>
                </a:solidFill>
                <a:latin typeface="+mn-lt"/>
              </a:rPr>
              <a:t>câu</a:t>
            </a:r>
            <a:r>
              <a:rPr lang="en-US" sz="4800" b="1" dirty="0">
                <a:solidFill>
                  <a:srgbClr val="C00000"/>
                </a:solidFill>
                <a:latin typeface="+mn-lt"/>
              </a:rPr>
              <a:t> </a:t>
            </a:r>
            <a:r>
              <a:rPr lang="en-US" sz="4800" b="1" dirty="0" err="1">
                <a:solidFill>
                  <a:srgbClr val="C00000"/>
                </a:solidFill>
                <a:latin typeface="+mn-lt"/>
              </a:rPr>
              <a:t>ca</a:t>
            </a:r>
            <a:r>
              <a:rPr lang="en-US" sz="4800" b="1" dirty="0">
                <a:solidFill>
                  <a:srgbClr val="C00000"/>
                </a:solidFill>
                <a:latin typeface="+mn-lt"/>
              </a:rPr>
              <a:t> </a:t>
            </a:r>
            <a:r>
              <a:rPr lang="en-US" sz="4800" b="1" dirty="0" err="1">
                <a:solidFill>
                  <a:srgbClr val="C00000"/>
                </a:solidFill>
                <a:latin typeface="+mn-lt"/>
              </a:rPr>
              <a:t>dao</a:t>
            </a:r>
            <a:r>
              <a:rPr lang="en-US" sz="4800" b="1" dirty="0">
                <a:solidFill>
                  <a:srgbClr val="C00000"/>
                </a:solidFill>
                <a:latin typeface="+mn-lt"/>
              </a:rPr>
              <a:t>, </a:t>
            </a:r>
            <a:r>
              <a:rPr lang="en-US" sz="4800" b="1" dirty="0" err="1">
                <a:solidFill>
                  <a:srgbClr val="C00000"/>
                </a:solidFill>
                <a:latin typeface="+mn-lt"/>
              </a:rPr>
              <a:t>tục</a:t>
            </a:r>
            <a:r>
              <a:rPr lang="en-US" sz="4800" b="1" dirty="0">
                <a:solidFill>
                  <a:srgbClr val="C00000"/>
                </a:solidFill>
                <a:latin typeface="+mn-lt"/>
              </a:rPr>
              <a:t> </a:t>
            </a:r>
            <a:r>
              <a:rPr lang="en-US" sz="4800" b="1" dirty="0" err="1">
                <a:solidFill>
                  <a:srgbClr val="C00000"/>
                </a:solidFill>
                <a:latin typeface="+mn-lt"/>
              </a:rPr>
              <a:t>ngữ</a:t>
            </a:r>
            <a:r>
              <a:rPr lang="en-US" sz="4800" b="1" dirty="0">
                <a:solidFill>
                  <a:srgbClr val="C00000"/>
                </a:solidFill>
                <a:latin typeface="+mn-lt"/>
              </a:rPr>
              <a:t>, </a:t>
            </a:r>
            <a:endParaRPr lang="en-US" sz="4800" dirty="0">
              <a:latin typeface="+mn-lt"/>
            </a:endParaRPr>
          </a:p>
        </p:txBody>
      </p:sp>
      <p:sp>
        <p:nvSpPr>
          <p:cNvPr id="5" name="Rectangle 4"/>
          <p:cNvSpPr/>
          <p:nvPr/>
        </p:nvSpPr>
        <p:spPr>
          <a:xfrm>
            <a:off x="538163" y="1030288"/>
            <a:ext cx="8453437" cy="5392737"/>
          </a:xfrm>
          <a:prstGeom prst="rect">
            <a:avLst/>
          </a:prstGeom>
        </p:spPr>
        <p:txBody>
          <a:bodyPr>
            <a:spAutoFit/>
          </a:bodyPr>
          <a:lstStyle/>
          <a:p>
            <a:pPr>
              <a:lnSpc>
                <a:spcPct val="115000"/>
              </a:lnSpc>
              <a:spcBef>
                <a:spcPts val="0"/>
              </a:spcBef>
              <a:spcAft>
                <a:spcPts val="0"/>
              </a:spcAft>
              <a:defRPr/>
            </a:pPr>
            <a:r>
              <a:rPr lang="en-US" sz="3200" b="1" i="1" dirty="0">
                <a:solidFill>
                  <a:srgbClr val="0000FF"/>
                </a:solidFill>
                <a:latin typeface="+mn-lt"/>
                <a:ea typeface="Calibri"/>
                <a:cs typeface="Times New Roman"/>
              </a:rPr>
              <a:t>1.Muốn sang </a:t>
            </a:r>
            <a:r>
              <a:rPr lang="en-US" sz="3200" b="1" i="1" dirty="0" err="1">
                <a:solidFill>
                  <a:srgbClr val="0000FF"/>
                </a:solidFill>
                <a:latin typeface="+mn-lt"/>
                <a:ea typeface="Calibri"/>
                <a:cs typeface="Times New Roman"/>
              </a:rPr>
              <a:t>phải</a:t>
            </a:r>
            <a:r>
              <a:rPr lang="en-US" sz="3200" b="1" i="1" dirty="0">
                <a:solidFill>
                  <a:srgbClr val="0000FF"/>
                </a:solidFill>
                <a:latin typeface="+mn-lt"/>
                <a:ea typeface="Calibri"/>
                <a:cs typeface="Times New Roman"/>
              </a:rPr>
              <a:t> </a:t>
            </a:r>
            <a:r>
              <a:rPr lang="en-US" sz="3200" b="1" i="1" dirty="0" err="1">
                <a:solidFill>
                  <a:srgbClr val="0000FF"/>
                </a:solidFill>
                <a:latin typeface="+mn-lt"/>
                <a:ea typeface="Calibri"/>
                <a:cs typeface="Times New Roman"/>
              </a:rPr>
              <a:t>bắc</a:t>
            </a:r>
            <a:r>
              <a:rPr lang="en-US" sz="3200" b="1" i="1" dirty="0">
                <a:solidFill>
                  <a:srgbClr val="0000FF"/>
                </a:solidFill>
                <a:latin typeface="+mn-lt"/>
                <a:ea typeface="Calibri"/>
                <a:cs typeface="Times New Roman"/>
              </a:rPr>
              <a:t> </a:t>
            </a:r>
            <a:r>
              <a:rPr lang="en-US" sz="3200" b="1" i="1" dirty="0" err="1">
                <a:solidFill>
                  <a:srgbClr val="0000FF"/>
                </a:solidFill>
                <a:latin typeface="+mn-lt"/>
                <a:ea typeface="Calibri"/>
                <a:cs typeface="Times New Roman"/>
              </a:rPr>
              <a:t>cầu</a:t>
            </a:r>
            <a:r>
              <a:rPr lang="en-US" sz="3200" b="1" i="1" dirty="0">
                <a:solidFill>
                  <a:srgbClr val="0000FF"/>
                </a:solidFill>
                <a:latin typeface="+mn-lt"/>
                <a:ea typeface="Calibri"/>
                <a:cs typeface="Times New Roman"/>
              </a:rPr>
              <a:t> </a:t>
            </a:r>
            <a:r>
              <a:rPr lang="en-US" sz="3200" b="1" i="1" dirty="0" err="1">
                <a:solidFill>
                  <a:srgbClr val="0000FF"/>
                </a:solidFill>
                <a:latin typeface="+mn-lt"/>
                <a:ea typeface="Calibri"/>
                <a:cs typeface="Times New Roman"/>
              </a:rPr>
              <a:t>Kiều</a:t>
            </a:r>
            <a:endParaRPr lang="en-US" sz="3200" b="1" i="1" dirty="0">
              <a:solidFill>
                <a:srgbClr val="0000FF"/>
              </a:solidFill>
              <a:latin typeface="+mn-lt"/>
              <a:ea typeface="Calibri"/>
              <a:cs typeface="Times New Roman"/>
            </a:endParaRPr>
          </a:p>
          <a:p>
            <a:pPr marL="45720">
              <a:lnSpc>
                <a:spcPct val="115000"/>
              </a:lnSpc>
              <a:spcBef>
                <a:spcPts val="0"/>
              </a:spcBef>
              <a:spcAft>
                <a:spcPts val="0"/>
              </a:spcAft>
              <a:defRPr/>
            </a:pPr>
            <a:r>
              <a:rPr lang="en-US" sz="3200" b="1" i="1" dirty="0" err="1">
                <a:solidFill>
                  <a:srgbClr val="0000FF"/>
                </a:solidFill>
                <a:latin typeface="+mn-lt"/>
                <a:ea typeface="Calibri"/>
                <a:cs typeface="Times New Roman"/>
              </a:rPr>
              <a:t>Muốn</a:t>
            </a:r>
            <a:r>
              <a:rPr lang="en-US" sz="3200" b="1" i="1" dirty="0">
                <a:solidFill>
                  <a:srgbClr val="0000FF"/>
                </a:solidFill>
                <a:latin typeface="+mn-lt"/>
                <a:ea typeface="Calibri"/>
                <a:cs typeface="Times New Roman"/>
              </a:rPr>
              <a:t> con hay </a:t>
            </a:r>
            <a:r>
              <a:rPr lang="en-US" sz="3200" b="1" i="1" dirty="0" err="1">
                <a:solidFill>
                  <a:srgbClr val="0000FF"/>
                </a:solidFill>
                <a:latin typeface="+mn-lt"/>
                <a:ea typeface="Calibri"/>
                <a:cs typeface="Times New Roman"/>
              </a:rPr>
              <a:t>chữ</a:t>
            </a:r>
            <a:r>
              <a:rPr lang="en-US" sz="3200" b="1" i="1" dirty="0">
                <a:solidFill>
                  <a:srgbClr val="0000FF"/>
                </a:solidFill>
                <a:latin typeface="+mn-lt"/>
                <a:ea typeface="Calibri"/>
                <a:cs typeface="Times New Roman"/>
              </a:rPr>
              <a:t> </a:t>
            </a:r>
            <a:r>
              <a:rPr lang="en-US" sz="3200" b="1" i="1" dirty="0" err="1">
                <a:solidFill>
                  <a:srgbClr val="0000FF"/>
                </a:solidFill>
                <a:latin typeface="+mn-lt"/>
                <a:ea typeface="Calibri"/>
                <a:cs typeface="Times New Roman"/>
              </a:rPr>
              <a:t>phải</a:t>
            </a:r>
            <a:r>
              <a:rPr lang="en-US" sz="3200" b="1" i="1" dirty="0">
                <a:solidFill>
                  <a:srgbClr val="0000FF"/>
                </a:solidFill>
                <a:latin typeface="+mn-lt"/>
                <a:ea typeface="Calibri"/>
                <a:cs typeface="Times New Roman"/>
              </a:rPr>
              <a:t> </a:t>
            </a:r>
            <a:r>
              <a:rPr lang="en-US" sz="3200" b="1" i="1" dirty="0" err="1">
                <a:solidFill>
                  <a:srgbClr val="0000FF"/>
                </a:solidFill>
                <a:latin typeface="+mn-lt"/>
                <a:ea typeface="Calibri"/>
                <a:cs typeface="Times New Roman"/>
              </a:rPr>
              <a:t>yêu</a:t>
            </a:r>
            <a:r>
              <a:rPr lang="en-US" sz="3200" b="1" i="1" dirty="0">
                <a:solidFill>
                  <a:srgbClr val="0000FF"/>
                </a:solidFill>
                <a:latin typeface="+mn-lt"/>
                <a:ea typeface="Calibri"/>
                <a:cs typeface="Times New Roman"/>
              </a:rPr>
              <a:t> </a:t>
            </a:r>
            <a:r>
              <a:rPr lang="en-US" sz="3200" b="1" i="1" dirty="0" err="1">
                <a:solidFill>
                  <a:srgbClr val="0000FF"/>
                </a:solidFill>
                <a:latin typeface="+mn-lt"/>
                <a:ea typeface="Calibri"/>
                <a:cs typeface="Times New Roman"/>
              </a:rPr>
              <a:t>lấy</a:t>
            </a:r>
            <a:r>
              <a:rPr lang="en-US" sz="3200" b="1" i="1" dirty="0">
                <a:solidFill>
                  <a:srgbClr val="0000FF"/>
                </a:solidFill>
                <a:latin typeface="+mn-lt"/>
                <a:ea typeface="Calibri"/>
                <a:cs typeface="Times New Roman"/>
              </a:rPr>
              <a:t> </a:t>
            </a:r>
            <a:r>
              <a:rPr lang="en-US" sz="3200" b="1" i="1" dirty="0" err="1">
                <a:solidFill>
                  <a:srgbClr val="0000FF"/>
                </a:solidFill>
                <a:latin typeface="+mn-lt"/>
                <a:ea typeface="Calibri"/>
                <a:cs typeface="Times New Roman"/>
              </a:rPr>
              <a:t>thầy</a:t>
            </a:r>
            <a:r>
              <a:rPr lang="en-US" sz="3200" b="1" i="1" dirty="0">
                <a:solidFill>
                  <a:srgbClr val="0000FF"/>
                </a:solidFill>
                <a:latin typeface="+mn-lt"/>
                <a:ea typeface="Calibri"/>
                <a:cs typeface="Times New Roman"/>
              </a:rPr>
              <a:t>.</a:t>
            </a:r>
          </a:p>
          <a:p>
            <a:pPr marL="45720">
              <a:lnSpc>
                <a:spcPct val="115000"/>
              </a:lnSpc>
              <a:spcBef>
                <a:spcPts val="1200"/>
              </a:spcBef>
              <a:spcAft>
                <a:spcPts val="0"/>
              </a:spcAft>
              <a:defRPr/>
            </a:pPr>
            <a:r>
              <a:rPr lang="en-US" sz="3200" b="1" i="1" dirty="0">
                <a:solidFill>
                  <a:srgbClr val="0000FF"/>
                </a:solidFill>
                <a:latin typeface="+mn-lt"/>
                <a:ea typeface="Calibri"/>
                <a:cs typeface="Times New Roman"/>
              </a:rPr>
              <a:t>2.Trọng </a:t>
            </a:r>
            <a:r>
              <a:rPr lang="en-US" sz="3200" b="1" i="1" dirty="0" err="1">
                <a:solidFill>
                  <a:srgbClr val="0000FF"/>
                </a:solidFill>
                <a:latin typeface="+mn-lt"/>
                <a:ea typeface="Calibri"/>
                <a:cs typeface="Times New Roman"/>
              </a:rPr>
              <a:t>thầy</a:t>
            </a:r>
            <a:r>
              <a:rPr lang="en-US" sz="3200" b="1" i="1" dirty="0">
                <a:solidFill>
                  <a:srgbClr val="0000FF"/>
                </a:solidFill>
                <a:latin typeface="+mn-lt"/>
                <a:ea typeface="Calibri"/>
                <a:cs typeface="Times New Roman"/>
              </a:rPr>
              <a:t> </a:t>
            </a:r>
            <a:r>
              <a:rPr lang="en-US" sz="3200" b="1" i="1" dirty="0" err="1">
                <a:solidFill>
                  <a:srgbClr val="0000FF"/>
                </a:solidFill>
                <a:latin typeface="+mn-lt"/>
                <a:ea typeface="Calibri"/>
                <a:cs typeface="Times New Roman"/>
              </a:rPr>
              <a:t>mới</a:t>
            </a:r>
            <a:r>
              <a:rPr lang="en-US" sz="3200" b="1" i="1" dirty="0">
                <a:solidFill>
                  <a:srgbClr val="0000FF"/>
                </a:solidFill>
                <a:latin typeface="+mn-lt"/>
                <a:ea typeface="Calibri"/>
                <a:cs typeface="Times New Roman"/>
              </a:rPr>
              <a:t> </a:t>
            </a:r>
            <a:r>
              <a:rPr lang="en-US" sz="3200" b="1" i="1" dirty="0" err="1">
                <a:solidFill>
                  <a:srgbClr val="0000FF"/>
                </a:solidFill>
                <a:latin typeface="+mn-lt"/>
                <a:ea typeface="Calibri"/>
                <a:cs typeface="Times New Roman"/>
              </a:rPr>
              <a:t>được</a:t>
            </a:r>
            <a:r>
              <a:rPr lang="en-US" sz="3200" b="1" i="1" dirty="0">
                <a:solidFill>
                  <a:srgbClr val="0000FF"/>
                </a:solidFill>
                <a:latin typeface="+mn-lt"/>
                <a:ea typeface="Calibri"/>
                <a:cs typeface="Times New Roman"/>
              </a:rPr>
              <a:t> </a:t>
            </a:r>
            <a:r>
              <a:rPr lang="en-US" sz="3200" b="1" i="1" dirty="0" err="1">
                <a:solidFill>
                  <a:srgbClr val="0000FF"/>
                </a:solidFill>
                <a:latin typeface="+mn-lt"/>
                <a:ea typeface="Calibri"/>
                <a:cs typeface="Times New Roman"/>
              </a:rPr>
              <a:t>làm</a:t>
            </a:r>
            <a:r>
              <a:rPr lang="en-US" sz="3200" b="1" i="1" dirty="0">
                <a:solidFill>
                  <a:srgbClr val="0000FF"/>
                </a:solidFill>
                <a:latin typeface="+mn-lt"/>
                <a:ea typeface="Calibri"/>
                <a:cs typeface="Times New Roman"/>
              </a:rPr>
              <a:t> </a:t>
            </a:r>
            <a:r>
              <a:rPr lang="en-US" sz="3200" b="1" i="1" dirty="0" err="1">
                <a:solidFill>
                  <a:srgbClr val="0000FF"/>
                </a:solidFill>
                <a:latin typeface="+mn-lt"/>
                <a:ea typeface="Calibri"/>
                <a:cs typeface="Times New Roman"/>
              </a:rPr>
              <a:t>thầy</a:t>
            </a:r>
            <a:r>
              <a:rPr lang="en-US" sz="3200" b="1" i="1" dirty="0">
                <a:solidFill>
                  <a:srgbClr val="0000FF"/>
                </a:solidFill>
                <a:latin typeface="+mn-lt"/>
                <a:ea typeface="Calibri"/>
                <a:cs typeface="Times New Roman"/>
              </a:rPr>
              <a:t>.</a:t>
            </a:r>
          </a:p>
          <a:p>
            <a:pPr marL="45720">
              <a:lnSpc>
                <a:spcPct val="115000"/>
              </a:lnSpc>
              <a:spcBef>
                <a:spcPts val="1200"/>
              </a:spcBef>
              <a:spcAft>
                <a:spcPts val="0"/>
              </a:spcAft>
              <a:defRPr/>
            </a:pPr>
            <a:r>
              <a:rPr lang="en-US" sz="3200" b="1" i="1" dirty="0">
                <a:solidFill>
                  <a:srgbClr val="0000FF"/>
                </a:solidFill>
                <a:latin typeface="+mn-lt"/>
                <a:ea typeface="Calibri"/>
                <a:cs typeface="Times New Roman"/>
              </a:rPr>
              <a:t>3.Không </a:t>
            </a:r>
            <a:r>
              <a:rPr lang="en-US" sz="3200" b="1" i="1" dirty="0" err="1">
                <a:solidFill>
                  <a:srgbClr val="0000FF"/>
                </a:solidFill>
                <a:latin typeface="+mn-lt"/>
                <a:ea typeface="Calibri"/>
                <a:cs typeface="Times New Roman"/>
              </a:rPr>
              <a:t>thầy</a:t>
            </a:r>
            <a:r>
              <a:rPr lang="en-US" sz="3200" b="1" i="1" dirty="0">
                <a:solidFill>
                  <a:srgbClr val="0000FF"/>
                </a:solidFill>
                <a:latin typeface="+mn-lt"/>
                <a:ea typeface="Calibri"/>
                <a:cs typeface="Times New Roman"/>
              </a:rPr>
              <a:t> </a:t>
            </a:r>
            <a:r>
              <a:rPr lang="en-US" sz="3200" b="1" i="1" dirty="0" err="1">
                <a:solidFill>
                  <a:srgbClr val="0000FF"/>
                </a:solidFill>
                <a:latin typeface="+mn-lt"/>
                <a:ea typeface="Calibri"/>
                <a:cs typeface="Times New Roman"/>
              </a:rPr>
              <a:t>đố</a:t>
            </a:r>
            <a:r>
              <a:rPr lang="en-US" sz="3200" b="1" i="1" dirty="0">
                <a:solidFill>
                  <a:srgbClr val="0000FF"/>
                </a:solidFill>
                <a:latin typeface="+mn-lt"/>
                <a:ea typeface="Calibri"/>
                <a:cs typeface="Times New Roman"/>
              </a:rPr>
              <a:t> </a:t>
            </a:r>
            <a:r>
              <a:rPr lang="en-US" sz="3200" b="1" i="1" dirty="0" err="1">
                <a:solidFill>
                  <a:srgbClr val="0000FF"/>
                </a:solidFill>
                <a:latin typeface="+mn-lt"/>
                <a:ea typeface="Calibri"/>
                <a:cs typeface="Times New Roman"/>
              </a:rPr>
              <a:t>mày</a:t>
            </a:r>
            <a:r>
              <a:rPr lang="en-US" sz="3200" b="1" i="1" dirty="0">
                <a:solidFill>
                  <a:srgbClr val="0000FF"/>
                </a:solidFill>
                <a:latin typeface="+mn-lt"/>
                <a:ea typeface="Calibri"/>
                <a:cs typeface="Times New Roman"/>
              </a:rPr>
              <a:t> </a:t>
            </a:r>
            <a:r>
              <a:rPr lang="en-US" sz="3200" b="1" i="1" dirty="0" err="1">
                <a:solidFill>
                  <a:srgbClr val="0000FF"/>
                </a:solidFill>
                <a:latin typeface="+mn-lt"/>
                <a:ea typeface="Calibri"/>
                <a:cs typeface="Times New Roman"/>
              </a:rPr>
              <a:t>làm</a:t>
            </a:r>
            <a:r>
              <a:rPr lang="en-US" sz="3200" b="1" i="1" dirty="0">
                <a:solidFill>
                  <a:srgbClr val="0000FF"/>
                </a:solidFill>
                <a:latin typeface="+mn-lt"/>
                <a:ea typeface="Calibri"/>
                <a:cs typeface="Times New Roman"/>
              </a:rPr>
              <a:t> </a:t>
            </a:r>
            <a:r>
              <a:rPr lang="en-US" sz="3200" b="1" i="1" dirty="0" err="1">
                <a:solidFill>
                  <a:srgbClr val="0000FF"/>
                </a:solidFill>
                <a:latin typeface="+mn-lt"/>
                <a:ea typeface="Calibri"/>
                <a:cs typeface="Times New Roman"/>
              </a:rPr>
              <a:t>nên</a:t>
            </a:r>
            <a:r>
              <a:rPr lang="en-US" sz="3200" b="1" i="1" dirty="0">
                <a:solidFill>
                  <a:srgbClr val="0000FF"/>
                </a:solidFill>
                <a:latin typeface="+mn-lt"/>
                <a:ea typeface="Calibri"/>
                <a:cs typeface="Times New Roman"/>
              </a:rPr>
              <a:t>.</a:t>
            </a:r>
          </a:p>
          <a:p>
            <a:pPr marL="45720">
              <a:lnSpc>
                <a:spcPct val="115000"/>
              </a:lnSpc>
              <a:spcBef>
                <a:spcPts val="1200"/>
              </a:spcBef>
              <a:spcAft>
                <a:spcPts val="0"/>
              </a:spcAft>
              <a:defRPr/>
            </a:pPr>
            <a:r>
              <a:rPr lang="en-US" sz="3200" b="1" i="1" dirty="0">
                <a:solidFill>
                  <a:srgbClr val="0000FF"/>
                </a:solidFill>
                <a:latin typeface="+mn-lt"/>
                <a:ea typeface="Calibri"/>
                <a:cs typeface="Times New Roman"/>
              </a:rPr>
              <a:t>4. </a:t>
            </a:r>
            <a:r>
              <a:rPr lang="en-US" sz="3200" b="1" i="1" dirty="0" err="1">
                <a:solidFill>
                  <a:srgbClr val="0000FF"/>
                </a:solidFill>
                <a:latin typeface="+mn-lt"/>
                <a:ea typeface="Calibri"/>
                <a:cs typeface="Times New Roman"/>
              </a:rPr>
              <a:t>Dốt</a:t>
            </a:r>
            <a:r>
              <a:rPr lang="en-US" sz="3200" b="1" i="1" dirty="0">
                <a:solidFill>
                  <a:srgbClr val="0000FF"/>
                </a:solidFill>
                <a:latin typeface="+mn-lt"/>
                <a:ea typeface="Calibri"/>
                <a:cs typeface="Times New Roman"/>
              </a:rPr>
              <a:t> </a:t>
            </a:r>
            <a:r>
              <a:rPr lang="en-US" sz="3200" b="1" i="1" dirty="0" err="1">
                <a:solidFill>
                  <a:srgbClr val="0000FF"/>
                </a:solidFill>
                <a:latin typeface="+mn-lt"/>
                <a:ea typeface="Calibri"/>
                <a:cs typeface="Times New Roman"/>
              </a:rPr>
              <a:t>kia</a:t>
            </a:r>
            <a:r>
              <a:rPr lang="en-US" sz="3200" b="1" i="1" dirty="0">
                <a:solidFill>
                  <a:srgbClr val="0000FF"/>
                </a:solidFill>
                <a:latin typeface="+mn-lt"/>
                <a:ea typeface="Calibri"/>
                <a:cs typeface="Times New Roman"/>
              </a:rPr>
              <a:t> </a:t>
            </a:r>
            <a:r>
              <a:rPr lang="en-US" sz="3200" b="1" i="1" dirty="0" err="1">
                <a:solidFill>
                  <a:srgbClr val="0000FF"/>
                </a:solidFill>
                <a:latin typeface="+mn-lt"/>
                <a:ea typeface="Calibri"/>
                <a:cs typeface="Times New Roman"/>
              </a:rPr>
              <a:t>thì</a:t>
            </a:r>
            <a:r>
              <a:rPr lang="en-US" sz="3200" b="1" i="1" dirty="0">
                <a:solidFill>
                  <a:srgbClr val="0000FF"/>
                </a:solidFill>
                <a:latin typeface="+mn-lt"/>
                <a:ea typeface="Calibri"/>
                <a:cs typeface="Times New Roman"/>
              </a:rPr>
              <a:t> </a:t>
            </a:r>
            <a:r>
              <a:rPr lang="en-US" sz="3200" b="1" i="1" dirty="0" err="1">
                <a:solidFill>
                  <a:srgbClr val="0000FF"/>
                </a:solidFill>
                <a:latin typeface="+mn-lt"/>
                <a:ea typeface="Calibri"/>
                <a:cs typeface="Times New Roman"/>
              </a:rPr>
              <a:t>phải</a:t>
            </a:r>
            <a:r>
              <a:rPr lang="en-US" sz="3200" b="1" i="1" dirty="0">
                <a:solidFill>
                  <a:srgbClr val="0000FF"/>
                </a:solidFill>
                <a:latin typeface="+mn-lt"/>
                <a:ea typeface="Calibri"/>
                <a:cs typeface="Times New Roman"/>
              </a:rPr>
              <a:t> </a:t>
            </a:r>
            <a:r>
              <a:rPr lang="en-US" sz="3200" b="1" i="1" dirty="0" err="1">
                <a:solidFill>
                  <a:srgbClr val="0000FF"/>
                </a:solidFill>
                <a:latin typeface="+mn-lt"/>
                <a:ea typeface="Calibri"/>
                <a:cs typeface="Times New Roman"/>
              </a:rPr>
              <a:t>cậy</a:t>
            </a:r>
            <a:r>
              <a:rPr lang="en-US" sz="3200" b="1" i="1" dirty="0">
                <a:solidFill>
                  <a:srgbClr val="0000FF"/>
                </a:solidFill>
                <a:latin typeface="+mn-lt"/>
                <a:ea typeface="Calibri"/>
                <a:cs typeface="Times New Roman"/>
              </a:rPr>
              <a:t> </a:t>
            </a:r>
            <a:r>
              <a:rPr lang="en-US" sz="3200" b="1" i="1" dirty="0" err="1">
                <a:solidFill>
                  <a:srgbClr val="0000FF"/>
                </a:solidFill>
                <a:latin typeface="+mn-lt"/>
                <a:ea typeface="Calibri"/>
                <a:cs typeface="Times New Roman"/>
              </a:rPr>
              <a:t>thầy</a:t>
            </a:r>
            <a:endParaRPr lang="en-US" sz="3200" b="1" i="1" dirty="0">
              <a:solidFill>
                <a:srgbClr val="0000FF"/>
              </a:solidFill>
              <a:latin typeface="+mn-lt"/>
              <a:ea typeface="Calibri"/>
              <a:cs typeface="Times New Roman"/>
            </a:endParaRPr>
          </a:p>
          <a:p>
            <a:pPr marL="45720">
              <a:lnSpc>
                <a:spcPct val="115000"/>
              </a:lnSpc>
              <a:spcBef>
                <a:spcPts val="0"/>
              </a:spcBef>
              <a:spcAft>
                <a:spcPts val="0"/>
              </a:spcAft>
              <a:defRPr/>
            </a:pPr>
            <a:r>
              <a:rPr lang="en-US" sz="3200" b="1" i="1" dirty="0" err="1">
                <a:solidFill>
                  <a:srgbClr val="0000FF"/>
                </a:solidFill>
                <a:latin typeface="+mn-lt"/>
                <a:ea typeface="Calibri"/>
                <a:cs typeface="Times New Roman"/>
              </a:rPr>
              <a:t>Vụng</a:t>
            </a:r>
            <a:r>
              <a:rPr lang="en-US" sz="3200" b="1" i="1" dirty="0">
                <a:solidFill>
                  <a:srgbClr val="0000FF"/>
                </a:solidFill>
                <a:latin typeface="+mn-lt"/>
                <a:ea typeface="Calibri"/>
                <a:cs typeface="Times New Roman"/>
              </a:rPr>
              <a:t> </a:t>
            </a:r>
            <a:r>
              <a:rPr lang="en-US" sz="3200" b="1" i="1" dirty="0" err="1">
                <a:solidFill>
                  <a:srgbClr val="0000FF"/>
                </a:solidFill>
                <a:latin typeface="+mn-lt"/>
                <a:ea typeface="Calibri"/>
                <a:cs typeface="Times New Roman"/>
              </a:rPr>
              <a:t>kia</a:t>
            </a:r>
            <a:r>
              <a:rPr lang="en-US" sz="3200" b="1" i="1" dirty="0">
                <a:solidFill>
                  <a:srgbClr val="0000FF"/>
                </a:solidFill>
                <a:latin typeface="+mn-lt"/>
                <a:ea typeface="Calibri"/>
                <a:cs typeface="Times New Roman"/>
              </a:rPr>
              <a:t> </a:t>
            </a:r>
            <a:r>
              <a:rPr lang="en-US" sz="3200" b="1" i="1" dirty="0" err="1">
                <a:solidFill>
                  <a:srgbClr val="0000FF"/>
                </a:solidFill>
                <a:latin typeface="+mn-lt"/>
                <a:ea typeface="Calibri"/>
                <a:cs typeface="Times New Roman"/>
              </a:rPr>
              <a:t>cậy</a:t>
            </a:r>
            <a:r>
              <a:rPr lang="en-US" sz="3200" b="1" i="1" dirty="0">
                <a:solidFill>
                  <a:srgbClr val="0000FF"/>
                </a:solidFill>
                <a:latin typeface="+mn-lt"/>
                <a:ea typeface="Calibri"/>
                <a:cs typeface="Times New Roman"/>
              </a:rPr>
              <a:t> </a:t>
            </a:r>
            <a:r>
              <a:rPr lang="en-US" sz="3200" b="1" i="1" dirty="0" err="1">
                <a:solidFill>
                  <a:srgbClr val="0000FF"/>
                </a:solidFill>
                <a:latin typeface="+mn-lt"/>
                <a:ea typeface="Calibri"/>
                <a:cs typeface="Times New Roman"/>
              </a:rPr>
              <a:t>thợ</a:t>
            </a:r>
            <a:r>
              <a:rPr lang="en-US" sz="3200" b="1" i="1" dirty="0">
                <a:solidFill>
                  <a:srgbClr val="0000FF"/>
                </a:solidFill>
                <a:latin typeface="+mn-lt"/>
                <a:ea typeface="Calibri"/>
                <a:cs typeface="Times New Roman"/>
              </a:rPr>
              <a:t> </a:t>
            </a:r>
            <a:r>
              <a:rPr lang="en-US" sz="3200" b="1" i="1" dirty="0" err="1">
                <a:solidFill>
                  <a:srgbClr val="0000FF"/>
                </a:solidFill>
                <a:latin typeface="+mn-lt"/>
                <a:ea typeface="Calibri"/>
                <a:cs typeface="Times New Roman"/>
              </a:rPr>
              <a:t>thì</a:t>
            </a:r>
            <a:r>
              <a:rPr lang="en-US" sz="3200" b="1" i="1" dirty="0">
                <a:solidFill>
                  <a:srgbClr val="0000FF"/>
                </a:solidFill>
                <a:latin typeface="+mn-lt"/>
                <a:ea typeface="Calibri"/>
                <a:cs typeface="Times New Roman"/>
              </a:rPr>
              <a:t> </a:t>
            </a:r>
            <a:r>
              <a:rPr lang="en-US" sz="3200" b="1" i="1" dirty="0" err="1">
                <a:solidFill>
                  <a:srgbClr val="0000FF"/>
                </a:solidFill>
                <a:latin typeface="+mn-lt"/>
                <a:ea typeface="Calibri"/>
                <a:cs typeface="Times New Roman"/>
              </a:rPr>
              <a:t>mày</a:t>
            </a:r>
            <a:r>
              <a:rPr lang="en-US" sz="3200" b="1" i="1" dirty="0">
                <a:solidFill>
                  <a:srgbClr val="0000FF"/>
                </a:solidFill>
                <a:latin typeface="+mn-lt"/>
                <a:ea typeface="Calibri"/>
                <a:cs typeface="Times New Roman"/>
              </a:rPr>
              <a:t> </a:t>
            </a:r>
            <a:r>
              <a:rPr lang="en-US" sz="3200" b="1" i="1" dirty="0" err="1">
                <a:solidFill>
                  <a:srgbClr val="0000FF"/>
                </a:solidFill>
                <a:latin typeface="+mn-lt"/>
                <a:ea typeface="Calibri"/>
                <a:cs typeface="Times New Roman"/>
              </a:rPr>
              <a:t>mới</a:t>
            </a:r>
            <a:r>
              <a:rPr lang="en-US" sz="3200" b="1" i="1" dirty="0">
                <a:solidFill>
                  <a:srgbClr val="0000FF"/>
                </a:solidFill>
                <a:latin typeface="+mn-lt"/>
                <a:ea typeface="Calibri"/>
                <a:cs typeface="Times New Roman"/>
              </a:rPr>
              <a:t> </a:t>
            </a:r>
            <a:r>
              <a:rPr lang="en-US" sz="3200" b="1" i="1" dirty="0" err="1">
                <a:solidFill>
                  <a:srgbClr val="0000FF"/>
                </a:solidFill>
                <a:latin typeface="+mn-lt"/>
                <a:ea typeface="Calibri"/>
                <a:cs typeface="Times New Roman"/>
              </a:rPr>
              <a:t>nên</a:t>
            </a:r>
            <a:r>
              <a:rPr lang="en-US" sz="3200" b="1" i="1" dirty="0">
                <a:solidFill>
                  <a:srgbClr val="0000FF"/>
                </a:solidFill>
                <a:latin typeface="+mn-lt"/>
                <a:ea typeface="Calibri"/>
                <a:cs typeface="Times New Roman"/>
              </a:rPr>
              <a:t>.</a:t>
            </a:r>
          </a:p>
          <a:p>
            <a:pPr marL="45720">
              <a:lnSpc>
                <a:spcPct val="115000"/>
              </a:lnSpc>
              <a:spcBef>
                <a:spcPts val="1200"/>
              </a:spcBef>
              <a:spcAft>
                <a:spcPts val="0"/>
              </a:spcAft>
              <a:defRPr/>
            </a:pPr>
            <a:r>
              <a:rPr lang="en-US" sz="3200" b="1" i="1" dirty="0">
                <a:solidFill>
                  <a:srgbClr val="0000FF"/>
                </a:solidFill>
                <a:latin typeface="+mn-lt"/>
                <a:ea typeface="Calibri"/>
                <a:cs typeface="Times New Roman"/>
              </a:rPr>
              <a:t>5. </a:t>
            </a:r>
            <a:r>
              <a:rPr lang="en-US" sz="3200" b="1" i="1" dirty="0" err="1">
                <a:solidFill>
                  <a:srgbClr val="0000FF"/>
                </a:solidFill>
                <a:latin typeface="+mn-lt"/>
                <a:ea typeface="Calibri"/>
                <a:cs typeface="Times New Roman"/>
              </a:rPr>
              <a:t>Nhất</a:t>
            </a:r>
            <a:r>
              <a:rPr lang="en-US" sz="3200" b="1" i="1" dirty="0">
                <a:solidFill>
                  <a:srgbClr val="0000FF"/>
                </a:solidFill>
                <a:latin typeface="+mn-lt"/>
                <a:ea typeface="Calibri"/>
                <a:cs typeface="Times New Roman"/>
              </a:rPr>
              <a:t> </a:t>
            </a:r>
            <a:r>
              <a:rPr lang="en-US" sz="3200" b="1" i="1" dirty="0" err="1">
                <a:solidFill>
                  <a:srgbClr val="0000FF"/>
                </a:solidFill>
                <a:latin typeface="+mn-lt"/>
                <a:ea typeface="Calibri"/>
                <a:cs typeface="Times New Roman"/>
              </a:rPr>
              <a:t>tự</a:t>
            </a:r>
            <a:r>
              <a:rPr lang="en-US" sz="3200" b="1" i="1" dirty="0">
                <a:solidFill>
                  <a:srgbClr val="0000FF"/>
                </a:solidFill>
                <a:latin typeface="+mn-lt"/>
                <a:ea typeface="Calibri"/>
                <a:cs typeface="Times New Roman"/>
              </a:rPr>
              <a:t> vi </a:t>
            </a:r>
            <a:r>
              <a:rPr lang="en-US" sz="3200" b="1" i="1" dirty="0" err="1">
                <a:solidFill>
                  <a:srgbClr val="0000FF"/>
                </a:solidFill>
                <a:latin typeface="+mn-lt"/>
                <a:ea typeface="Calibri"/>
                <a:cs typeface="Times New Roman"/>
              </a:rPr>
              <a:t>sư</a:t>
            </a:r>
            <a:r>
              <a:rPr lang="en-US" sz="3200" b="1" i="1" dirty="0">
                <a:solidFill>
                  <a:srgbClr val="0000FF"/>
                </a:solidFill>
                <a:latin typeface="+mn-lt"/>
                <a:ea typeface="Calibri"/>
                <a:cs typeface="Times New Roman"/>
              </a:rPr>
              <a:t>, </a:t>
            </a:r>
            <a:r>
              <a:rPr lang="en-US" sz="3200" b="1" i="1" dirty="0" err="1">
                <a:solidFill>
                  <a:srgbClr val="0000FF"/>
                </a:solidFill>
                <a:latin typeface="+mn-lt"/>
                <a:ea typeface="Calibri"/>
                <a:cs typeface="Times New Roman"/>
              </a:rPr>
              <a:t>bán</a:t>
            </a:r>
            <a:r>
              <a:rPr lang="en-US" sz="3200" b="1" i="1" dirty="0">
                <a:solidFill>
                  <a:srgbClr val="0000FF"/>
                </a:solidFill>
                <a:latin typeface="+mn-lt"/>
                <a:ea typeface="Calibri"/>
                <a:cs typeface="Times New Roman"/>
              </a:rPr>
              <a:t> </a:t>
            </a:r>
            <a:r>
              <a:rPr lang="en-US" sz="3200" b="1" i="1" dirty="0" err="1">
                <a:solidFill>
                  <a:srgbClr val="0000FF"/>
                </a:solidFill>
                <a:latin typeface="+mn-lt"/>
                <a:ea typeface="Calibri"/>
                <a:cs typeface="Times New Roman"/>
              </a:rPr>
              <a:t>tự</a:t>
            </a:r>
            <a:r>
              <a:rPr lang="en-US" sz="3200" b="1" i="1" dirty="0">
                <a:solidFill>
                  <a:srgbClr val="0000FF"/>
                </a:solidFill>
                <a:latin typeface="+mn-lt"/>
                <a:ea typeface="Calibri"/>
                <a:cs typeface="Times New Roman"/>
              </a:rPr>
              <a:t> vi </a:t>
            </a:r>
            <a:r>
              <a:rPr lang="en-US" sz="3200" b="1" i="1" dirty="0" err="1">
                <a:solidFill>
                  <a:srgbClr val="0000FF"/>
                </a:solidFill>
                <a:latin typeface="+mn-lt"/>
                <a:ea typeface="Calibri"/>
                <a:cs typeface="Times New Roman"/>
              </a:rPr>
              <a:t>sư</a:t>
            </a:r>
            <a:r>
              <a:rPr lang="en-US" sz="3200" b="1" i="1" dirty="0">
                <a:solidFill>
                  <a:srgbClr val="0000FF"/>
                </a:solidFill>
                <a:latin typeface="+mn-lt"/>
                <a:ea typeface="Calibri"/>
                <a:cs typeface="Times New Roman"/>
              </a:rPr>
              <a:t>.</a:t>
            </a:r>
          </a:p>
          <a:p>
            <a:pPr marL="45720">
              <a:lnSpc>
                <a:spcPct val="115000"/>
              </a:lnSpc>
              <a:spcBef>
                <a:spcPts val="1200"/>
              </a:spcBef>
              <a:spcAft>
                <a:spcPts val="0"/>
              </a:spcAft>
              <a:defRPr/>
            </a:pPr>
            <a:r>
              <a:rPr lang="en-US" sz="3200" b="1" i="1" dirty="0">
                <a:solidFill>
                  <a:srgbClr val="0000FF"/>
                </a:solidFill>
                <a:latin typeface="+mn-lt"/>
                <a:ea typeface="Calibri"/>
                <a:cs typeface="Times New Roman"/>
              </a:rPr>
              <a:t>6. Cha </a:t>
            </a:r>
            <a:r>
              <a:rPr lang="en-US" sz="3200" b="1" i="1" dirty="0" err="1">
                <a:solidFill>
                  <a:srgbClr val="0000FF"/>
                </a:solidFill>
                <a:latin typeface="+mn-lt"/>
                <a:ea typeface="Calibri"/>
                <a:cs typeface="Times New Roman"/>
              </a:rPr>
              <a:t>muốn</a:t>
            </a:r>
            <a:r>
              <a:rPr lang="en-US" sz="3200" b="1" i="1" dirty="0">
                <a:solidFill>
                  <a:srgbClr val="0000FF"/>
                </a:solidFill>
                <a:latin typeface="+mn-lt"/>
                <a:ea typeface="Calibri"/>
                <a:cs typeface="Times New Roman"/>
              </a:rPr>
              <a:t> con hay, </a:t>
            </a:r>
            <a:r>
              <a:rPr lang="en-US" sz="3200" b="1" i="1" dirty="0" err="1">
                <a:solidFill>
                  <a:srgbClr val="0000FF"/>
                </a:solidFill>
                <a:latin typeface="+mn-lt"/>
                <a:ea typeface="Calibri"/>
                <a:cs typeface="Times New Roman"/>
              </a:rPr>
              <a:t>thầy</a:t>
            </a:r>
            <a:r>
              <a:rPr lang="en-US" sz="3200" b="1" i="1" dirty="0">
                <a:solidFill>
                  <a:srgbClr val="0000FF"/>
                </a:solidFill>
                <a:latin typeface="+mn-lt"/>
                <a:ea typeface="Calibri"/>
                <a:cs typeface="Times New Roman"/>
              </a:rPr>
              <a:t> </a:t>
            </a:r>
            <a:r>
              <a:rPr lang="en-US" sz="3200" b="1" i="1" dirty="0" err="1">
                <a:solidFill>
                  <a:srgbClr val="0000FF"/>
                </a:solidFill>
                <a:latin typeface="+mn-lt"/>
                <a:ea typeface="Calibri"/>
                <a:cs typeface="Times New Roman"/>
              </a:rPr>
              <a:t>muốn</a:t>
            </a:r>
            <a:r>
              <a:rPr lang="en-US" sz="3200" b="1" i="1" dirty="0">
                <a:solidFill>
                  <a:srgbClr val="0000FF"/>
                </a:solidFill>
                <a:latin typeface="+mn-lt"/>
                <a:ea typeface="Calibri"/>
                <a:cs typeface="Times New Roman"/>
              </a:rPr>
              <a:t> </a:t>
            </a:r>
            <a:r>
              <a:rPr lang="en-US" sz="3200" b="1" i="1" dirty="0" err="1">
                <a:solidFill>
                  <a:srgbClr val="0000FF"/>
                </a:solidFill>
                <a:latin typeface="+mn-lt"/>
                <a:ea typeface="Calibri"/>
                <a:cs typeface="Times New Roman"/>
              </a:rPr>
              <a:t>trò</a:t>
            </a:r>
            <a:r>
              <a:rPr lang="en-US" sz="3200" b="1" i="1" dirty="0">
                <a:solidFill>
                  <a:srgbClr val="0000FF"/>
                </a:solidFill>
                <a:latin typeface="+mn-lt"/>
                <a:ea typeface="Calibri"/>
                <a:cs typeface="Times New Roman"/>
              </a:rPr>
              <a:t> </a:t>
            </a:r>
            <a:r>
              <a:rPr lang="en-US" sz="3200" b="1" i="1" dirty="0" err="1">
                <a:solidFill>
                  <a:srgbClr val="0000FF"/>
                </a:solidFill>
                <a:latin typeface="+mn-lt"/>
                <a:ea typeface="Calibri"/>
                <a:cs typeface="Times New Roman"/>
              </a:rPr>
              <a:t>giỏi</a:t>
            </a:r>
            <a:r>
              <a:rPr lang="en-US" sz="3200" b="1" i="1" dirty="0">
                <a:solidFill>
                  <a:srgbClr val="0000FF"/>
                </a:solidFill>
                <a:latin typeface="+mn-lt"/>
                <a:ea typeface="Calibri"/>
                <a:cs typeface="Times New Roman"/>
              </a:rPr>
              <a:t>.</a:t>
            </a:r>
            <a:endParaRPr lang="en-US" sz="3200" b="1" dirty="0">
              <a:solidFill>
                <a:srgbClr val="0000FF"/>
              </a:solidFill>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1163" y="381000"/>
            <a:ext cx="6977062" cy="646113"/>
          </a:xfrm>
          <a:prstGeom prst="rect">
            <a:avLst/>
          </a:prstGeom>
        </p:spPr>
        <p:txBody>
          <a:bodyPr wrap="none">
            <a:spAutoFit/>
          </a:bodyPr>
          <a:lstStyle/>
          <a:p>
            <a:pPr>
              <a:defRPr/>
            </a:pPr>
            <a:r>
              <a:rPr lang="en-US" sz="3600" b="1" dirty="0" err="1">
                <a:solidFill>
                  <a:srgbClr val="C00000"/>
                </a:solidFill>
                <a:latin typeface="+mn-lt"/>
              </a:rPr>
              <a:t>Những</a:t>
            </a:r>
            <a:r>
              <a:rPr lang="en-US" sz="3600" b="1" dirty="0">
                <a:solidFill>
                  <a:srgbClr val="C00000"/>
                </a:solidFill>
                <a:latin typeface="+mn-lt"/>
              </a:rPr>
              <a:t> </a:t>
            </a:r>
            <a:r>
              <a:rPr lang="en-US" sz="3600" b="1" dirty="0" err="1">
                <a:solidFill>
                  <a:srgbClr val="C00000"/>
                </a:solidFill>
                <a:latin typeface="+mn-lt"/>
              </a:rPr>
              <a:t>bài</a:t>
            </a:r>
            <a:r>
              <a:rPr lang="en-US" sz="3600" b="1" dirty="0">
                <a:solidFill>
                  <a:srgbClr val="C00000"/>
                </a:solidFill>
                <a:latin typeface="+mn-lt"/>
              </a:rPr>
              <a:t> </a:t>
            </a:r>
            <a:r>
              <a:rPr lang="en-US" sz="3600" b="1" dirty="0" err="1">
                <a:solidFill>
                  <a:srgbClr val="C00000"/>
                </a:solidFill>
                <a:latin typeface="+mn-lt"/>
              </a:rPr>
              <a:t>hát</a:t>
            </a:r>
            <a:r>
              <a:rPr lang="en-US" sz="3600" b="1" dirty="0">
                <a:solidFill>
                  <a:srgbClr val="C00000"/>
                </a:solidFill>
                <a:latin typeface="+mn-lt"/>
              </a:rPr>
              <a:t>, </a:t>
            </a:r>
            <a:r>
              <a:rPr lang="en-US" sz="3600" b="1" dirty="0" err="1">
                <a:solidFill>
                  <a:srgbClr val="C00000"/>
                </a:solidFill>
                <a:latin typeface="+mn-lt"/>
              </a:rPr>
              <a:t>bài</a:t>
            </a:r>
            <a:r>
              <a:rPr lang="en-US" sz="3600" b="1" dirty="0">
                <a:solidFill>
                  <a:srgbClr val="C00000"/>
                </a:solidFill>
                <a:latin typeface="+mn-lt"/>
              </a:rPr>
              <a:t> </a:t>
            </a:r>
            <a:r>
              <a:rPr lang="en-US" sz="3600" b="1" dirty="0" err="1">
                <a:solidFill>
                  <a:srgbClr val="C00000"/>
                </a:solidFill>
                <a:latin typeface="+mn-lt"/>
              </a:rPr>
              <a:t>văn</a:t>
            </a:r>
            <a:r>
              <a:rPr lang="en-US" sz="3600" b="1" dirty="0">
                <a:solidFill>
                  <a:srgbClr val="C00000"/>
                </a:solidFill>
                <a:latin typeface="+mn-lt"/>
              </a:rPr>
              <a:t>, </a:t>
            </a:r>
            <a:r>
              <a:rPr lang="en-US" sz="3600" b="1" dirty="0" err="1">
                <a:solidFill>
                  <a:srgbClr val="C00000"/>
                </a:solidFill>
                <a:latin typeface="+mn-lt"/>
              </a:rPr>
              <a:t>bài</a:t>
            </a:r>
            <a:r>
              <a:rPr lang="en-US" sz="3600" b="1" dirty="0">
                <a:solidFill>
                  <a:srgbClr val="C00000"/>
                </a:solidFill>
                <a:latin typeface="+mn-lt"/>
              </a:rPr>
              <a:t> </a:t>
            </a:r>
            <a:r>
              <a:rPr lang="en-US" sz="3600" b="1" dirty="0" err="1">
                <a:solidFill>
                  <a:srgbClr val="C00000"/>
                </a:solidFill>
                <a:latin typeface="+mn-lt"/>
              </a:rPr>
              <a:t>thơ</a:t>
            </a:r>
            <a:endParaRPr lang="en-US" sz="3600" dirty="0">
              <a:latin typeface="+mn-lt"/>
            </a:endParaRPr>
          </a:p>
        </p:txBody>
      </p:sp>
      <p:sp>
        <p:nvSpPr>
          <p:cNvPr id="5" name="Rectangle 4"/>
          <p:cNvSpPr/>
          <p:nvPr/>
        </p:nvSpPr>
        <p:spPr>
          <a:xfrm>
            <a:off x="1143000" y="1295400"/>
            <a:ext cx="6019800" cy="4622800"/>
          </a:xfrm>
          <a:prstGeom prst="rect">
            <a:avLst/>
          </a:prstGeom>
        </p:spPr>
        <p:txBody>
          <a:bodyPr>
            <a:spAutoFit/>
          </a:bodyPr>
          <a:lstStyle/>
          <a:p>
            <a:pPr>
              <a:lnSpc>
                <a:spcPct val="115000"/>
              </a:lnSpc>
              <a:spcBef>
                <a:spcPts val="0"/>
              </a:spcBef>
              <a:spcAft>
                <a:spcPts val="0"/>
              </a:spcAft>
              <a:defRPr/>
            </a:pPr>
            <a:r>
              <a:rPr lang="en-US" sz="3200" b="1" i="1" dirty="0">
                <a:latin typeface="+mn-lt"/>
                <a:ea typeface="Calibri"/>
                <a:cs typeface="Times New Roman"/>
              </a:rPr>
              <a:t>1. </a:t>
            </a:r>
            <a:r>
              <a:rPr lang="en-US" sz="3200" b="1" i="1" dirty="0" err="1">
                <a:latin typeface="+mn-lt"/>
                <a:ea typeface="Calibri"/>
                <a:cs typeface="Times New Roman"/>
              </a:rPr>
              <a:t>Ngày</a:t>
            </a:r>
            <a:r>
              <a:rPr lang="en-US" sz="3200" b="1" i="1" dirty="0">
                <a:latin typeface="+mn-lt"/>
                <a:ea typeface="Calibri"/>
                <a:cs typeface="Times New Roman"/>
              </a:rPr>
              <a:t> </a:t>
            </a:r>
            <a:r>
              <a:rPr lang="en-US" sz="3200" b="1" i="1" dirty="0" err="1">
                <a:latin typeface="+mn-lt"/>
                <a:ea typeface="Calibri"/>
                <a:cs typeface="Times New Roman"/>
              </a:rPr>
              <a:t>đầu</a:t>
            </a:r>
            <a:r>
              <a:rPr lang="en-US" sz="3200" b="1" i="1" dirty="0">
                <a:latin typeface="+mn-lt"/>
                <a:ea typeface="Calibri"/>
                <a:cs typeface="Times New Roman"/>
              </a:rPr>
              <a:t> </a:t>
            </a:r>
            <a:r>
              <a:rPr lang="en-US" sz="3200" b="1" i="1" dirty="0" err="1">
                <a:latin typeface="+mn-lt"/>
                <a:ea typeface="Calibri"/>
                <a:cs typeface="Times New Roman"/>
              </a:rPr>
              <a:t>tiên</a:t>
            </a:r>
            <a:r>
              <a:rPr lang="en-US" sz="3200" b="1" i="1" dirty="0">
                <a:latin typeface="+mn-lt"/>
                <a:ea typeface="Calibri"/>
                <a:cs typeface="Times New Roman"/>
              </a:rPr>
              <a:t> </a:t>
            </a:r>
            <a:r>
              <a:rPr lang="en-US" sz="3200" b="1" i="1" dirty="0" err="1">
                <a:latin typeface="+mn-lt"/>
                <a:ea typeface="Calibri"/>
                <a:cs typeface="Times New Roman"/>
              </a:rPr>
              <a:t>đi</a:t>
            </a:r>
            <a:r>
              <a:rPr lang="en-US" sz="3200" b="1" i="1" dirty="0">
                <a:latin typeface="+mn-lt"/>
                <a:ea typeface="Calibri"/>
                <a:cs typeface="Times New Roman"/>
              </a:rPr>
              <a:t> </a:t>
            </a:r>
            <a:r>
              <a:rPr lang="en-US" sz="3200" b="1" i="1" dirty="0" err="1">
                <a:latin typeface="+mn-lt"/>
                <a:ea typeface="Calibri"/>
                <a:cs typeface="Times New Roman"/>
              </a:rPr>
              <a:t>học</a:t>
            </a:r>
            <a:endParaRPr lang="en-US" sz="3200" b="1" i="1" dirty="0">
              <a:latin typeface="+mn-lt"/>
              <a:ea typeface="Calibri"/>
              <a:cs typeface="Times New Roman"/>
            </a:endParaRPr>
          </a:p>
          <a:p>
            <a:pPr>
              <a:lnSpc>
                <a:spcPct val="115000"/>
              </a:lnSpc>
              <a:spcBef>
                <a:spcPts val="0"/>
              </a:spcBef>
              <a:spcAft>
                <a:spcPts val="0"/>
              </a:spcAft>
              <a:defRPr/>
            </a:pPr>
            <a:r>
              <a:rPr lang="en-US" sz="3200" b="1" i="1" dirty="0">
                <a:latin typeface="+mn-lt"/>
                <a:ea typeface="Calibri"/>
                <a:cs typeface="Times New Roman"/>
              </a:rPr>
              <a:t>2. </a:t>
            </a:r>
            <a:r>
              <a:rPr lang="en-US" sz="3200" b="1" i="1" dirty="0" err="1">
                <a:latin typeface="+mn-lt"/>
                <a:ea typeface="Calibri"/>
                <a:cs typeface="Times New Roman"/>
              </a:rPr>
              <a:t>Cô</a:t>
            </a:r>
            <a:r>
              <a:rPr lang="en-US" sz="3200" b="1" i="1" dirty="0">
                <a:latin typeface="+mn-lt"/>
                <a:ea typeface="Calibri"/>
                <a:cs typeface="Times New Roman"/>
              </a:rPr>
              <a:t> </a:t>
            </a:r>
            <a:r>
              <a:rPr lang="en-US" sz="3200" b="1" i="1" dirty="0" err="1">
                <a:latin typeface="+mn-lt"/>
                <a:ea typeface="Calibri"/>
                <a:cs typeface="Times New Roman"/>
              </a:rPr>
              <a:t>và</a:t>
            </a:r>
            <a:r>
              <a:rPr lang="en-US" sz="3200" b="1" i="1" dirty="0">
                <a:latin typeface="+mn-lt"/>
                <a:ea typeface="Calibri"/>
                <a:cs typeface="Times New Roman"/>
              </a:rPr>
              <a:t> </a:t>
            </a:r>
            <a:r>
              <a:rPr lang="en-US" sz="3200" b="1" i="1" dirty="0" err="1">
                <a:latin typeface="+mn-lt"/>
                <a:ea typeface="Calibri"/>
                <a:cs typeface="Times New Roman"/>
              </a:rPr>
              <a:t>mẹ</a:t>
            </a:r>
            <a:endParaRPr lang="en-US" sz="3200" b="1" i="1" dirty="0">
              <a:latin typeface="+mn-lt"/>
              <a:ea typeface="Calibri"/>
              <a:cs typeface="Times New Roman"/>
            </a:endParaRPr>
          </a:p>
          <a:p>
            <a:pPr>
              <a:lnSpc>
                <a:spcPct val="115000"/>
              </a:lnSpc>
              <a:spcBef>
                <a:spcPts val="0"/>
              </a:spcBef>
              <a:spcAft>
                <a:spcPts val="0"/>
              </a:spcAft>
              <a:defRPr/>
            </a:pPr>
            <a:r>
              <a:rPr lang="en-US" sz="3200" b="1" i="1" dirty="0">
                <a:latin typeface="+mn-lt"/>
                <a:ea typeface="Calibri"/>
                <a:cs typeface="Times New Roman"/>
              </a:rPr>
              <a:t>3. </a:t>
            </a:r>
            <a:r>
              <a:rPr lang="en-US" sz="3200" b="1" i="1" dirty="0" err="1">
                <a:latin typeface="+mn-lt"/>
                <a:ea typeface="Calibri"/>
                <a:cs typeface="Times New Roman"/>
              </a:rPr>
              <a:t>Người</a:t>
            </a:r>
            <a:r>
              <a:rPr lang="en-US" sz="3200" b="1" i="1" dirty="0">
                <a:latin typeface="+mn-lt"/>
                <a:ea typeface="Calibri"/>
                <a:cs typeface="Times New Roman"/>
              </a:rPr>
              <a:t> </a:t>
            </a:r>
            <a:r>
              <a:rPr lang="en-US" sz="3200" b="1" i="1" dirty="0" err="1">
                <a:latin typeface="+mn-lt"/>
                <a:ea typeface="Calibri"/>
                <a:cs typeface="Times New Roman"/>
              </a:rPr>
              <a:t>thầy</a:t>
            </a:r>
            <a:endParaRPr lang="en-US" sz="3200" b="1" i="1" dirty="0">
              <a:latin typeface="+mn-lt"/>
              <a:ea typeface="Calibri"/>
              <a:cs typeface="Times New Roman"/>
            </a:endParaRPr>
          </a:p>
          <a:p>
            <a:pPr>
              <a:lnSpc>
                <a:spcPct val="115000"/>
              </a:lnSpc>
              <a:spcBef>
                <a:spcPts val="0"/>
              </a:spcBef>
              <a:spcAft>
                <a:spcPts val="0"/>
              </a:spcAft>
              <a:defRPr/>
            </a:pPr>
            <a:r>
              <a:rPr lang="en-US" sz="3200" b="1" i="1" dirty="0">
                <a:latin typeface="+mn-lt"/>
                <a:ea typeface="Calibri"/>
                <a:cs typeface="Times New Roman"/>
              </a:rPr>
              <a:t>4. </a:t>
            </a:r>
            <a:r>
              <a:rPr lang="en-US" sz="3200" b="1" i="1" dirty="0" err="1">
                <a:latin typeface="+mn-lt"/>
                <a:ea typeface="Calibri"/>
                <a:cs typeface="Times New Roman"/>
              </a:rPr>
              <a:t>Cô</a:t>
            </a:r>
            <a:r>
              <a:rPr lang="en-US" sz="3200" b="1" i="1" dirty="0">
                <a:latin typeface="+mn-lt"/>
                <a:ea typeface="Calibri"/>
                <a:cs typeface="Times New Roman"/>
              </a:rPr>
              <a:t> </a:t>
            </a:r>
            <a:r>
              <a:rPr lang="en-US" sz="3200" b="1" i="1" dirty="0" err="1">
                <a:latin typeface="+mn-lt"/>
                <a:ea typeface="Calibri"/>
                <a:cs typeface="Times New Roman"/>
              </a:rPr>
              <a:t>nuôi</a:t>
            </a:r>
            <a:r>
              <a:rPr lang="en-US" sz="3200" b="1" i="1" dirty="0">
                <a:latin typeface="+mn-lt"/>
                <a:ea typeface="Calibri"/>
                <a:cs typeface="Times New Roman"/>
              </a:rPr>
              <a:t> </a:t>
            </a:r>
            <a:r>
              <a:rPr lang="en-US" sz="3200" b="1" i="1" dirty="0" err="1">
                <a:latin typeface="+mn-lt"/>
                <a:ea typeface="Calibri"/>
                <a:cs typeface="Times New Roman"/>
              </a:rPr>
              <a:t>dạy</a:t>
            </a:r>
            <a:r>
              <a:rPr lang="en-US" sz="3200" b="1" i="1" dirty="0">
                <a:latin typeface="+mn-lt"/>
                <a:ea typeface="Calibri"/>
                <a:cs typeface="Times New Roman"/>
              </a:rPr>
              <a:t> </a:t>
            </a:r>
            <a:r>
              <a:rPr lang="en-US" sz="3200" b="1" i="1" dirty="0" err="1">
                <a:latin typeface="+mn-lt"/>
                <a:ea typeface="Calibri"/>
                <a:cs typeface="Times New Roman"/>
              </a:rPr>
              <a:t>trẻ</a:t>
            </a:r>
            <a:endParaRPr lang="en-US" sz="3200" b="1" i="1" dirty="0">
              <a:latin typeface="+mn-lt"/>
              <a:ea typeface="Calibri"/>
              <a:cs typeface="Times New Roman"/>
            </a:endParaRPr>
          </a:p>
          <a:p>
            <a:pPr>
              <a:lnSpc>
                <a:spcPct val="115000"/>
              </a:lnSpc>
              <a:spcBef>
                <a:spcPts val="0"/>
              </a:spcBef>
              <a:spcAft>
                <a:spcPts val="0"/>
              </a:spcAft>
              <a:defRPr/>
            </a:pPr>
            <a:r>
              <a:rPr lang="en-US" sz="3200" b="1" i="1" dirty="0">
                <a:latin typeface="+mn-lt"/>
                <a:ea typeface="Calibri"/>
                <a:cs typeface="Times New Roman"/>
              </a:rPr>
              <a:t>5. </a:t>
            </a:r>
            <a:r>
              <a:rPr lang="en-US" sz="3200" b="1" i="1" dirty="0" err="1">
                <a:latin typeface="+mn-lt"/>
                <a:ea typeface="Calibri"/>
                <a:cs typeface="Times New Roman"/>
              </a:rPr>
              <a:t>Bụi</a:t>
            </a:r>
            <a:r>
              <a:rPr lang="en-US" sz="3200" b="1" i="1" dirty="0">
                <a:latin typeface="+mn-lt"/>
                <a:ea typeface="Calibri"/>
                <a:cs typeface="Times New Roman"/>
              </a:rPr>
              <a:t> </a:t>
            </a:r>
            <a:r>
              <a:rPr lang="en-US" sz="3200" b="1" i="1" dirty="0" err="1">
                <a:latin typeface="+mn-lt"/>
                <a:ea typeface="Calibri"/>
                <a:cs typeface="Times New Roman"/>
              </a:rPr>
              <a:t>phấn</a:t>
            </a:r>
            <a:r>
              <a:rPr lang="en-US" sz="3200" b="1" i="1" dirty="0">
                <a:latin typeface="+mn-lt"/>
                <a:ea typeface="Calibri"/>
                <a:cs typeface="Times New Roman"/>
              </a:rPr>
              <a:t>.</a:t>
            </a:r>
          </a:p>
          <a:p>
            <a:pPr>
              <a:lnSpc>
                <a:spcPct val="115000"/>
              </a:lnSpc>
              <a:spcBef>
                <a:spcPts val="0"/>
              </a:spcBef>
              <a:spcAft>
                <a:spcPts val="0"/>
              </a:spcAft>
              <a:defRPr/>
            </a:pPr>
            <a:r>
              <a:rPr lang="en-US" sz="3200" b="1" i="1" dirty="0">
                <a:latin typeface="+mn-lt"/>
                <a:ea typeface="Calibri"/>
                <a:cs typeface="Times New Roman"/>
              </a:rPr>
              <a:t> 6. </a:t>
            </a:r>
            <a:r>
              <a:rPr lang="en-US" sz="3200" b="1" i="1" dirty="0" err="1">
                <a:latin typeface="+mn-lt"/>
                <a:ea typeface="Calibri"/>
                <a:cs typeface="Times New Roman"/>
              </a:rPr>
              <a:t>Đôi</a:t>
            </a:r>
            <a:r>
              <a:rPr lang="en-US" sz="3200" b="1" i="1" dirty="0">
                <a:latin typeface="+mn-lt"/>
                <a:ea typeface="Calibri"/>
                <a:cs typeface="Times New Roman"/>
              </a:rPr>
              <a:t> </a:t>
            </a:r>
            <a:r>
              <a:rPr lang="en-US" sz="3200" b="1" i="1" dirty="0" err="1">
                <a:latin typeface="+mn-lt"/>
                <a:ea typeface="Calibri"/>
                <a:cs typeface="Times New Roman"/>
              </a:rPr>
              <a:t>bàn</a:t>
            </a:r>
            <a:r>
              <a:rPr lang="en-US" sz="3200" b="1" i="1" dirty="0">
                <a:latin typeface="+mn-lt"/>
                <a:ea typeface="Calibri"/>
                <a:cs typeface="Times New Roman"/>
              </a:rPr>
              <a:t> </a:t>
            </a:r>
            <a:r>
              <a:rPr lang="en-US" sz="3200" b="1" i="1" dirty="0" err="1">
                <a:latin typeface="+mn-lt"/>
                <a:ea typeface="Calibri"/>
                <a:cs typeface="Times New Roman"/>
              </a:rPr>
              <a:t>chân</a:t>
            </a:r>
            <a:r>
              <a:rPr lang="en-US" sz="3200" b="1" i="1" dirty="0">
                <a:latin typeface="+mn-lt"/>
                <a:ea typeface="Calibri"/>
                <a:cs typeface="Times New Roman"/>
              </a:rPr>
              <a:t> </a:t>
            </a:r>
            <a:r>
              <a:rPr lang="en-US" sz="3200" b="1" i="1" dirty="0" err="1">
                <a:latin typeface="+mn-lt"/>
                <a:ea typeface="Calibri"/>
                <a:cs typeface="Times New Roman"/>
              </a:rPr>
              <a:t>kì</a:t>
            </a:r>
            <a:r>
              <a:rPr lang="en-US" sz="3200" b="1" i="1" dirty="0">
                <a:latin typeface="+mn-lt"/>
                <a:ea typeface="Calibri"/>
                <a:cs typeface="Times New Roman"/>
              </a:rPr>
              <a:t> </a:t>
            </a:r>
            <a:r>
              <a:rPr lang="en-US" sz="3200" b="1" i="1" dirty="0" err="1">
                <a:latin typeface="+mn-lt"/>
                <a:ea typeface="Calibri"/>
                <a:cs typeface="Times New Roman"/>
              </a:rPr>
              <a:t>diệu</a:t>
            </a:r>
            <a:endParaRPr lang="en-US" sz="3200" b="1" i="1" dirty="0">
              <a:latin typeface="+mn-lt"/>
              <a:ea typeface="Calibri"/>
              <a:cs typeface="Times New Roman"/>
            </a:endParaRPr>
          </a:p>
          <a:p>
            <a:pPr>
              <a:lnSpc>
                <a:spcPct val="115000"/>
              </a:lnSpc>
              <a:spcBef>
                <a:spcPts val="0"/>
              </a:spcBef>
              <a:spcAft>
                <a:spcPts val="0"/>
              </a:spcAft>
              <a:defRPr/>
            </a:pPr>
            <a:r>
              <a:rPr lang="en-US" sz="3200" b="1" i="1" dirty="0">
                <a:latin typeface="+mn-lt"/>
                <a:ea typeface="Calibri"/>
                <a:cs typeface="Times New Roman"/>
              </a:rPr>
              <a:t>7.Người </a:t>
            </a:r>
            <a:r>
              <a:rPr lang="en-US" sz="3200" b="1" i="1" dirty="0" err="1">
                <a:latin typeface="+mn-lt"/>
                <a:ea typeface="Calibri"/>
                <a:cs typeface="Times New Roman"/>
              </a:rPr>
              <a:t>thầy</a:t>
            </a:r>
            <a:r>
              <a:rPr lang="en-US" sz="3200" b="1" i="1" dirty="0">
                <a:latin typeface="+mn-lt"/>
                <a:ea typeface="Calibri"/>
                <a:cs typeface="Times New Roman"/>
              </a:rPr>
              <a:t> </a:t>
            </a:r>
            <a:r>
              <a:rPr lang="en-US" sz="3200" b="1" i="1" dirty="0" err="1">
                <a:latin typeface="+mn-lt"/>
                <a:ea typeface="Calibri"/>
                <a:cs typeface="Times New Roman"/>
              </a:rPr>
              <a:t>năm</a:t>
            </a:r>
            <a:r>
              <a:rPr lang="en-US" sz="3200" b="1" i="1" dirty="0">
                <a:latin typeface="+mn-lt"/>
                <a:ea typeface="Calibri"/>
                <a:cs typeface="Times New Roman"/>
              </a:rPr>
              <a:t> </a:t>
            </a:r>
            <a:r>
              <a:rPr lang="en-US" sz="3200" b="1" i="1" dirty="0" err="1">
                <a:latin typeface="+mn-lt"/>
                <a:ea typeface="Calibri"/>
                <a:cs typeface="Times New Roman"/>
              </a:rPr>
              <a:t>xưa</a:t>
            </a:r>
            <a:endParaRPr lang="en-US" sz="3200" b="1" i="1" dirty="0">
              <a:latin typeface="+mn-lt"/>
              <a:ea typeface="Calibri"/>
              <a:cs typeface="Times New Roman"/>
            </a:endParaRPr>
          </a:p>
          <a:p>
            <a:pPr>
              <a:lnSpc>
                <a:spcPct val="115000"/>
              </a:lnSpc>
              <a:spcBef>
                <a:spcPts val="0"/>
              </a:spcBef>
              <a:spcAft>
                <a:spcPts val="0"/>
              </a:spcAft>
              <a:defRPr/>
            </a:pPr>
            <a:r>
              <a:rPr lang="en-US" sz="3200" b="1" i="1" dirty="0">
                <a:latin typeface="+mn-lt"/>
                <a:ea typeface="Calibri"/>
                <a:cs typeface="Times New Roman"/>
              </a:rPr>
              <a:t>8.Nghe </a:t>
            </a:r>
            <a:r>
              <a:rPr lang="en-US" sz="3200" b="1" i="1" dirty="0" err="1">
                <a:latin typeface="+mn-lt"/>
                <a:ea typeface="Calibri"/>
                <a:cs typeface="Times New Roman"/>
              </a:rPr>
              <a:t>thầy</a:t>
            </a:r>
            <a:r>
              <a:rPr lang="en-US" sz="3200" b="1" i="1" dirty="0">
                <a:latin typeface="+mn-lt"/>
                <a:ea typeface="Calibri"/>
                <a:cs typeface="Times New Roman"/>
              </a:rPr>
              <a:t> </a:t>
            </a:r>
            <a:r>
              <a:rPr lang="en-US" sz="3200" b="1" i="1" dirty="0" err="1">
                <a:latin typeface="+mn-lt"/>
                <a:ea typeface="Calibri"/>
                <a:cs typeface="Times New Roman"/>
              </a:rPr>
              <a:t>đọc</a:t>
            </a:r>
            <a:r>
              <a:rPr lang="en-US" sz="3200" b="1" i="1" dirty="0">
                <a:latin typeface="+mn-lt"/>
                <a:ea typeface="Calibri"/>
                <a:cs typeface="Times New Roman"/>
              </a:rPr>
              <a:t> </a:t>
            </a:r>
            <a:r>
              <a:rPr lang="en-US" sz="3200" b="1" i="1" dirty="0" err="1">
                <a:latin typeface="+mn-lt"/>
                <a:ea typeface="Calibri"/>
                <a:cs typeface="Times New Roman"/>
              </a:rPr>
              <a:t>thơ</a:t>
            </a:r>
            <a:r>
              <a:rPr lang="en-US" sz="3200" b="1" i="1" dirty="0">
                <a:latin typeface="+mn-lt"/>
                <a:ea typeface="Calibri"/>
                <a:cs typeface="Times New Roman"/>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VIOLETID" val="12492701"/>
  <p:tag name="VIOLETTITLE" val="Bài 7. Biết ơn thầy giáo, cô giáo"/>
  <p:tag name="VIOLETLESSON" val="7"/>
  <p:tag name="VIOLETCATID" val="2225"/>
  <p:tag name="VIOLETSUBJECT" val="Đạo đức 4"/>
  <p:tag name="VIOLETAUTHORID" val="9311753"/>
  <p:tag name="VIOLETAUTHORNAME" val="Lê Thị Nga"/>
  <p:tag name="VIOLETAUTHORAVATAR" val="no_avatar.jpg"/>
  <p:tag name="VIOLETAUTHORADDRESS" val="Trường Tiểu Học Phùng Chí Kiên  - Tỉnh Bắc Kạn"/>
  <p:tag name="VIOLETDATE" val="2018-12-02 18:19:15"/>
  <p:tag name="VIOLETHIT" val="214"/>
  <p:tag name="VIOLETLIKE"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1282</TotalTime>
  <Words>1077</Words>
  <Application>Microsoft Office PowerPoint</Application>
  <PresentationFormat>On-screen Show (4:3)</PresentationFormat>
  <Paragraphs>105</Paragraphs>
  <Slides>21</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VNI-Times</vt:lpstr>
      <vt:lpstr>Arial</vt:lpstr>
      <vt:lpstr>Times New Roman</vt:lpstr>
      <vt:lpstr>Wingdings</vt:lpstr>
      <vt:lpstr>Calibri</vt:lpstr>
      <vt:lpstr>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 Ý nào dưới đây thể hiện lòng biết ơn đối với các thầy giáo, cô giáo? </vt:lpstr>
      <vt:lpstr>Slide 16</vt:lpstr>
      <vt:lpstr>Slide 17</vt:lpstr>
      <vt:lpstr>Slide 18</vt:lpstr>
      <vt:lpstr>Slide 19</vt:lpstr>
      <vt:lpstr>Slide 20</vt:lpstr>
      <vt:lpstr>Slide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hoa</dc:creator>
  <cp:lastModifiedBy>Computer</cp:lastModifiedBy>
  <cp:revision>130</cp:revision>
  <dcterms:created xsi:type="dcterms:W3CDTF">2003-01-01T08:13:51Z</dcterms:created>
  <dcterms:modified xsi:type="dcterms:W3CDTF">2018-12-10T07:15:13Z</dcterms:modified>
</cp:coreProperties>
</file>