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33"/>
  </p:notesMasterIdLst>
  <p:sldIdLst>
    <p:sldId id="390" r:id="rId2"/>
    <p:sldId id="389" r:id="rId3"/>
    <p:sldId id="387" r:id="rId4"/>
    <p:sldId id="386" r:id="rId5"/>
    <p:sldId id="380" r:id="rId6"/>
    <p:sldId id="356" r:id="rId7"/>
    <p:sldId id="377" r:id="rId8"/>
    <p:sldId id="379" r:id="rId9"/>
    <p:sldId id="354" r:id="rId10"/>
    <p:sldId id="363" r:id="rId11"/>
    <p:sldId id="300" r:id="rId12"/>
    <p:sldId id="358" r:id="rId13"/>
    <p:sldId id="381" r:id="rId14"/>
    <p:sldId id="359" r:id="rId15"/>
    <p:sldId id="374" r:id="rId16"/>
    <p:sldId id="369" r:id="rId17"/>
    <p:sldId id="383" r:id="rId18"/>
    <p:sldId id="302" r:id="rId19"/>
    <p:sldId id="304" r:id="rId20"/>
    <p:sldId id="338" r:id="rId21"/>
    <p:sldId id="360" r:id="rId22"/>
    <p:sldId id="341" r:id="rId23"/>
    <p:sldId id="340" r:id="rId24"/>
    <p:sldId id="311" r:id="rId25"/>
    <p:sldId id="345" r:id="rId26"/>
    <p:sldId id="361" r:id="rId27"/>
    <p:sldId id="357" r:id="rId28"/>
    <p:sldId id="367" r:id="rId29"/>
    <p:sldId id="365" r:id="rId30"/>
    <p:sldId id="370" r:id="rId31"/>
    <p:sldId id="364" r:id="rId32"/>
  </p:sldIdLst>
  <p:sldSz cx="9144000" cy="6858000" type="screen4x3"/>
  <p:notesSz cx="6858000" cy="9144000"/>
  <p:custDataLst>
    <p:tags r:id="rId34"/>
  </p:custDataLst>
  <p:defaultTextStyle>
    <a:defPPr>
      <a:defRPr lang="en-US"/>
    </a:defPPr>
    <a:lvl1pPr algn="ctr"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FF"/>
    <a:srgbClr val="000000"/>
    <a:srgbClr val="FFFF99"/>
    <a:srgbClr val="FFCC66"/>
    <a:srgbClr val="0000FF"/>
    <a:srgbClr val="FF0000"/>
    <a:srgbClr val="FFCC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91" autoAdjust="0"/>
    <p:restoredTop sz="94647" autoAdjust="0"/>
  </p:normalViewPr>
  <p:slideViewPr>
    <p:cSldViewPr>
      <p:cViewPr>
        <p:scale>
          <a:sx n="82" d="100"/>
          <a:sy n="82" d="100"/>
        </p:scale>
        <p:origin x="-54" y="15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lvl1pPr>
          </a:lstStyle>
          <a:p>
            <a:pPr>
              <a:defRPr/>
            </a:pPr>
            <a:fld id="{E1A794B3-D6A9-4296-A21B-E4F78699F39A}" type="datetimeFigureOut">
              <a:rPr lang="en-US"/>
              <a:pPr>
                <a:defRPr/>
              </a:pPr>
              <a:t>28/11/2018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lvl1pPr>
          </a:lstStyle>
          <a:p>
            <a:pPr>
              <a:defRPr/>
            </a:pPr>
            <a:fld id="{2E515CDD-06F8-46FC-A1A2-ABBEB7EA4D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1" hangingPunct="1"/>
            <a:fld id="{4CBD3BC5-9817-44A0-9749-B57CFFF48093}" type="slidenum">
              <a:rPr lang="en-US" smtClean="0">
                <a:latin typeface="Arial" charset="0"/>
                <a:cs typeface="Arial" charset="0"/>
              </a:rPr>
              <a:pPr eaLnBrk="1" hangingPunct="1"/>
              <a:t>6</a:t>
            </a:fld>
            <a:endParaRPr lang="en-US"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2F1F063-2B44-448A-95C7-E1F1749EF687}" type="slidenum">
              <a:rPr lang="en-US" sz="1200" b="0">
                <a:latin typeface="Arial" charset="0"/>
                <a:cs typeface="Arial" charset="0"/>
              </a:rPr>
              <a:pPr algn="r" eaLnBrk="1" hangingPunct="1"/>
              <a:t>10</a:t>
            </a:fld>
            <a:endParaRPr lang="en-US" sz="1200" b="0">
              <a:latin typeface="Arial" charset="0"/>
              <a:cs typeface="Arial"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326B840-84CE-4363-BC66-1E0F48F2D41B}" type="slidenum">
              <a:rPr lang="en-US" sz="1200" b="0">
                <a:latin typeface="Arial" charset="0"/>
                <a:cs typeface="Arial" charset="0"/>
              </a:rPr>
              <a:pPr algn="r" eaLnBrk="1" hangingPunct="1"/>
              <a:t>31</a:t>
            </a:fld>
            <a:endParaRPr lang="en-US" sz="1200" b="0">
              <a:latin typeface="Arial" charset="0"/>
              <a:cs typeface="Arial"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05863" cy="6858000"/>
            <a:chOff x="0" y="0"/>
            <a:chExt cx="5547" cy="4320"/>
          </a:xfrm>
        </p:grpSpPr>
        <p:grpSp>
          <p:nvGrpSpPr>
            <p:cNvPr id="3" name="Group 3"/>
            <p:cNvGrpSpPr>
              <a:grpSpLocks/>
            </p:cNvGrpSpPr>
            <p:nvPr userDrawn="1"/>
          </p:nvGrpSpPr>
          <p:grpSpPr bwMode="auto">
            <a:xfrm rot="-215207">
              <a:off x="3670" y="234"/>
              <a:ext cx="1867" cy="3634"/>
              <a:chOff x="2999" y="767"/>
              <a:chExt cx="1867" cy="3634"/>
            </a:xfrm>
          </p:grpSpPr>
          <p:sp>
            <p:nvSpPr>
              <p:cNvPr id="37" name="Freeform 4"/>
              <p:cNvSpPr>
                <a:spLocks/>
              </p:cNvSpPr>
              <p:nvPr userDrawn="1"/>
            </p:nvSpPr>
            <p:spPr bwMode="ltGray">
              <a:xfrm rot="12185230" flipV="1">
                <a:off x="3533" y="767"/>
                <a:ext cx="1333" cy="1485"/>
              </a:xfrm>
              <a:custGeom>
                <a:avLst/>
                <a:gdLst>
                  <a:gd name="T0" fmla="*/ 10134 w 596"/>
                  <a:gd name="T1" fmla="*/ 226141 h 666"/>
                  <a:gd name="T2" fmla="*/ 3628 w 596"/>
                  <a:gd name="T3" fmla="*/ 208275 h 666"/>
                  <a:gd name="T4" fmla="*/ 0 w 596"/>
                  <a:gd name="T5" fmla="*/ 176481 h 666"/>
                  <a:gd name="T6" fmla="*/ 2525 w 596"/>
                  <a:gd name="T7" fmla="*/ 135697 h 666"/>
                  <a:gd name="T8" fmla="*/ 15663 w 596"/>
                  <a:gd name="T9" fmla="*/ 92320 h 666"/>
                  <a:gd name="T10" fmla="*/ 43041 w 596"/>
                  <a:gd name="T11" fmla="*/ 51259 h 666"/>
                  <a:gd name="T12" fmla="*/ 88976 w 596"/>
                  <a:gd name="T13" fmla="*/ 18913 h 666"/>
                  <a:gd name="T14" fmla="*/ 154561 w 596"/>
                  <a:gd name="T15" fmla="*/ 1108 h 666"/>
                  <a:gd name="T16" fmla="*/ 237967 w 596"/>
                  <a:gd name="T17" fmla="*/ 5510 h 666"/>
                  <a:gd name="T18" fmla="*/ 303173 w 596"/>
                  <a:gd name="T19" fmla="*/ 41674 h 666"/>
                  <a:gd name="T20" fmla="*/ 346862 w 596"/>
                  <a:gd name="T21" fmla="*/ 100920 h 666"/>
                  <a:gd name="T22" fmla="*/ 370162 w 596"/>
                  <a:gd name="T23" fmla="*/ 173397 h 666"/>
                  <a:gd name="T24" fmla="*/ 372614 w 596"/>
                  <a:gd name="T25" fmla="*/ 249946 h 666"/>
                  <a:gd name="T26" fmla="*/ 354466 w 596"/>
                  <a:gd name="T27" fmla="*/ 320858 h 666"/>
                  <a:gd name="T28" fmla="*/ 317435 w 596"/>
                  <a:gd name="T29" fmla="*/ 375656 h 666"/>
                  <a:gd name="T30" fmla="*/ 261239 w 596"/>
                  <a:gd name="T31" fmla="*/ 405019 h 666"/>
                  <a:gd name="T32" fmla="*/ 243577 w 596"/>
                  <a:gd name="T33" fmla="*/ 402428 h 666"/>
                  <a:gd name="T34" fmla="*/ 276032 w 596"/>
                  <a:gd name="T35" fmla="*/ 377043 h 666"/>
                  <a:gd name="T36" fmla="*/ 301772 w 596"/>
                  <a:gd name="T37" fmla="*/ 332397 h 666"/>
                  <a:gd name="T38" fmla="*/ 318565 w 596"/>
                  <a:gd name="T39" fmla="*/ 277236 h 666"/>
                  <a:gd name="T40" fmla="*/ 325547 w 596"/>
                  <a:gd name="T41" fmla="*/ 217044 h 666"/>
                  <a:gd name="T42" fmla="*/ 321922 w 596"/>
                  <a:gd name="T43" fmla="*/ 157584 h 666"/>
                  <a:gd name="T44" fmla="*/ 303779 w 596"/>
                  <a:gd name="T45" fmla="*/ 106309 h 666"/>
                  <a:gd name="T46" fmla="*/ 270993 w 596"/>
                  <a:gd name="T47" fmla="*/ 68439 h 666"/>
                  <a:gd name="T48" fmla="*/ 213667 w 596"/>
                  <a:gd name="T49" fmla="*/ 45685 h 666"/>
                  <a:gd name="T50" fmla="*/ 153970 w 596"/>
                  <a:gd name="T51" fmla="*/ 37248 h 666"/>
                  <a:gd name="T52" fmla="*/ 108906 w 596"/>
                  <a:gd name="T53" fmla="*/ 43255 h 666"/>
                  <a:gd name="T54" fmla="*/ 75845 w 596"/>
                  <a:gd name="T55" fmla="*/ 61670 h 666"/>
                  <a:gd name="T56" fmla="*/ 52548 w 596"/>
                  <a:gd name="T57" fmla="*/ 90933 h 666"/>
                  <a:gd name="T58" fmla="*/ 35530 w 596"/>
                  <a:gd name="T59" fmla="*/ 125710 h 666"/>
                  <a:gd name="T60" fmla="*/ 24891 w 596"/>
                  <a:gd name="T61" fmla="*/ 166006 h 666"/>
                  <a:gd name="T62" fmla="*/ 17642 w 596"/>
                  <a:gd name="T63" fmla="*/ 207191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a:defRPr/>
                </a:pPr>
                <a:endParaRPr lang="en-US"/>
              </a:p>
            </p:txBody>
          </p:sp>
          <p:sp>
            <p:nvSpPr>
              <p:cNvPr id="38" name="Freeform 5"/>
              <p:cNvSpPr>
                <a:spLocks/>
              </p:cNvSpPr>
              <p:nvPr userDrawn="1"/>
            </p:nvSpPr>
            <p:spPr bwMode="ltGray">
              <a:xfrm rot="12185230" flipV="1">
                <a:off x="4023" y="1797"/>
                <a:ext cx="571" cy="531"/>
              </a:xfrm>
              <a:custGeom>
                <a:avLst/>
                <a:gdLst>
                  <a:gd name="T0" fmla="*/ 0 w 257"/>
                  <a:gd name="T1" fmla="*/ 0 h 237"/>
                  <a:gd name="T2" fmla="*/ 0 w 257"/>
                  <a:gd name="T3" fmla="*/ 15802 h 237"/>
                  <a:gd name="T4" fmla="*/ 1951 w 257"/>
                  <a:gd name="T5" fmla="*/ 31726 h 237"/>
                  <a:gd name="T6" fmla="*/ 3455 w 257"/>
                  <a:gd name="T7" fmla="*/ 47553 h 237"/>
                  <a:gd name="T8" fmla="*/ 6383 w 257"/>
                  <a:gd name="T9" fmla="*/ 62387 h 237"/>
                  <a:gd name="T10" fmla="*/ 10727 w 257"/>
                  <a:gd name="T11" fmla="*/ 75648 h 237"/>
                  <a:gd name="T12" fmla="*/ 15959 w 257"/>
                  <a:gd name="T13" fmla="*/ 89540 h 237"/>
                  <a:gd name="T14" fmla="*/ 22460 w 257"/>
                  <a:gd name="T15" fmla="*/ 102360 h 237"/>
                  <a:gd name="T16" fmla="*/ 30216 w 257"/>
                  <a:gd name="T17" fmla="*/ 113087 h 237"/>
                  <a:gd name="T18" fmla="*/ 39792 w 257"/>
                  <a:gd name="T19" fmla="*/ 123304 h 237"/>
                  <a:gd name="T20" fmla="*/ 50997 w 257"/>
                  <a:gd name="T21" fmla="*/ 132062 h 237"/>
                  <a:gd name="T22" fmla="*/ 63017 w 257"/>
                  <a:gd name="T23" fmla="*/ 139171 h 237"/>
                  <a:gd name="T24" fmla="*/ 77803 w 257"/>
                  <a:gd name="T25" fmla="*/ 144817 h 237"/>
                  <a:gd name="T26" fmla="*/ 93815 w 257"/>
                  <a:gd name="T27" fmla="*/ 148492 h 237"/>
                  <a:gd name="T28" fmla="*/ 111749 w 257"/>
                  <a:gd name="T29" fmla="*/ 150522 h 237"/>
                  <a:gd name="T30" fmla="*/ 130635 w 257"/>
                  <a:gd name="T31" fmla="*/ 149912 h 237"/>
                  <a:gd name="T32" fmla="*/ 152613 w 257"/>
                  <a:gd name="T33" fmla="*/ 147358 h 237"/>
                  <a:gd name="T34" fmla="*/ 133025 w 257"/>
                  <a:gd name="T35" fmla="*/ 144186 h 237"/>
                  <a:gd name="T36" fmla="*/ 115697 w 257"/>
                  <a:gd name="T37" fmla="*/ 139778 h 237"/>
                  <a:gd name="T38" fmla="*/ 101031 w 257"/>
                  <a:gd name="T39" fmla="*/ 134592 h 237"/>
                  <a:gd name="T40" fmla="*/ 87916 w 257"/>
                  <a:gd name="T41" fmla="*/ 129524 h 237"/>
                  <a:gd name="T42" fmla="*/ 75905 w 257"/>
                  <a:gd name="T43" fmla="*/ 122471 h 237"/>
                  <a:gd name="T44" fmla="*/ 66551 w 257"/>
                  <a:gd name="T45" fmla="*/ 115644 h 237"/>
                  <a:gd name="T46" fmla="*/ 57702 w 257"/>
                  <a:gd name="T47" fmla="*/ 107374 h 237"/>
                  <a:gd name="T48" fmla="*/ 49901 w 257"/>
                  <a:gd name="T49" fmla="*/ 98300 h 237"/>
                  <a:gd name="T50" fmla="*/ 42718 w 257"/>
                  <a:gd name="T51" fmla="*/ 89540 h 237"/>
                  <a:gd name="T52" fmla="*/ 36337 w 257"/>
                  <a:gd name="T53" fmla="*/ 79323 h 237"/>
                  <a:gd name="T54" fmla="*/ 31016 w 257"/>
                  <a:gd name="T55" fmla="*/ 68035 h 237"/>
                  <a:gd name="T56" fmla="*/ 25611 w 257"/>
                  <a:gd name="T57" fmla="*/ 55786 h 237"/>
                  <a:gd name="T58" fmla="*/ 19490 w 257"/>
                  <a:gd name="T59" fmla="*/ 43874 h 237"/>
                  <a:gd name="T60" fmla="*/ 13600 w 257"/>
                  <a:gd name="T61" fmla="*/ 29758 h 237"/>
                  <a:gd name="T62" fmla="*/ 7183 w 257"/>
                  <a:gd name="T63" fmla="*/ 1529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a:defRPr/>
                </a:pPr>
                <a:endParaRPr lang="en-US"/>
              </a:p>
            </p:txBody>
          </p:sp>
          <p:sp>
            <p:nvSpPr>
              <p:cNvPr id="39" name="Freeform 6"/>
              <p:cNvSpPr>
                <a:spLocks/>
              </p:cNvSpPr>
              <p:nvPr userDrawn="1"/>
            </p:nvSpPr>
            <p:spPr bwMode="ltGray">
              <a:xfrm rot="12185230" flipV="1">
                <a:off x="3636" y="2154"/>
                <a:ext cx="277" cy="249"/>
              </a:xfrm>
              <a:custGeom>
                <a:avLst/>
                <a:gdLst>
                  <a:gd name="T0" fmla="*/ 47731 w 124"/>
                  <a:gd name="T1" fmla="*/ 0 h 110"/>
                  <a:gd name="T2" fmla="*/ 76919 w 124"/>
                  <a:gd name="T3" fmla="*/ 74304 h 110"/>
                  <a:gd name="T4" fmla="*/ 74433 w 124"/>
                  <a:gd name="T5" fmla="*/ 73699 h 110"/>
                  <a:gd name="T6" fmla="*/ 66359 w 124"/>
                  <a:gd name="T7" fmla="*/ 72516 h 110"/>
                  <a:gd name="T8" fmla="*/ 55282 w 124"/>
                  <a:gd name="T9" fmla="*/ 69709 h 110"/>
                  <a:gd name="T10" fmla="*/ 42283 w 124"/>
                  <a:gd name="T11" fmla="*/ 68237 h 110"/>
                  <a:gd name="T12" fmla="*/ 28089 w 124"/>
                  <a:gd name="T13" fmla="*/ 66988 h 110"/>
                  <a:gd name="T14" fmla="*/ 15519 w 124"/>
                  <a:gd name="T15" fmla="*/ 67694 h 110"/>
                  <a:gd name="T16" fmla="*/ 5629 w 124"/>
                  <a:gd name="T17" fmla="*/ 70370 h 110"/>
                  <a:gd name="T18" fmla="*/ 0 w 124"/>
                  <a:gd name="T19" fmla="*/ 75902 h 110"/>
                  <a:gd name="T20" fmla="*/ 2520 w 124"/>
                  <a:gd name="T21" fmla="*/ 67694 h 110"/>
                  <a:gd name="T22" fmla="*/ 4959 w 124"/>
                  <a:gd name="T23" fmla="*/ 61231 h 110"/>
                  <a:gd name="T24" fmla="*/ 9965 w 124"/>
                  <a:gd name="T25" fmla="*/ 56636 h 110"/>
                  <a:gd name="T26" fmla="*/ 15519 w 124"/>
                  <a:gd name="T27" fmla="*/ 52358 h 110"/>
                  <a:gd name="T28" fmla="*/ 22261 w 124"/>
                  <a:gd name="T29" fmla="*/ 49621 h 110"/>
                  <a:gd name="T30" fmla="*/ 29208 w 124"/>
                  <a:gd name="T31" fmla="*/ 48972 h 110"/>
                  <a:gd name="T32" fmla="*/ 36653 w 124"/>
                  <a:gd name="T33" fmla="*/ 48972 h 110"/>
                  <a:gd name="T34" fmla="*/ 44722 w 124"/>
                  <a:gd name="T35" fmla="*/ 51117 h 110"/>
                  <a:gd name="T36" fmla="*/ 45227 w 124"/>
                  <a:gd name="T37" fmla="*/ 48972 h 110"/>
                  <a:gd name="T38" fmla="*/ 43230 w 124"/>
                  <a:gd name="T39" fmla="*/ 38624 h 110"/>
                  <a:gd name="T40" fmla="*/ 41613 w 124"/>
                  <a:gd name="T41" fmla="*/ 26204 h 110"/>
                  <a:gd name="T42" fmla="*/ 40266 w 124"/>
                  <a:gd name="T43" fmla="*/ 20737 h 110"/>
                  <a:gd name="T44" fmla="*/ 39173 w 124"/>
                  <a:gd name="T45" fmla="*/ 20737 h 110"/>
                  <a:gd name="T46" fmla="*/ 37781 w 124"/>
                  <a:gd name="T47" fmla="*/ 20031 h 110"/>
                  <a:gd name="T48" fmla="*/ 36653 w 124"/>
                  <a:gd name="T49" fmla="*/ 18012 h 110"/>
                  <a:gd name="T50" fmla="*/ 35262 w 124"/>
                  <a:gd name="T51" fmla="*/ 15855 h 110"/>
                  <a:gd name="T52" fmla="*/ 35262 w 124"/>
                  <a:gd name="T53" fmla="*/ 13073 h 110"/>
                  <a:gd name="T54" fmla="*/ 36653 w 124"/>
                  <a:gd name="T55" fmla="*/ 9684 h 110"/>
                  <a:gd name="T56" fmla="*/ 40764 w 124"/>
                  <a:gd name="T57" fmla="*/ 5544 h 110"/>
                  <a:gd name="T58" fmla="*/ 47731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a:defRPr/>
                </a:pPr>
                <a:endParaRPr lang="en-US"/>
              </a:p>
            </p:txBody>
          </p:sp>
          <p:sp>
            <p:nvSpPr>
              <p:cNvPr id="40" name="Freeform 7"/>
              <p:cNvSpPr>
                <a:spLocks/>
              </p:cNvSpPr>
              <p:nvPr userDrawn="1"/>
            </p:nvSpPr>
            <p:spPr bwMode="ltGray">
              <a:xfrm rot="12185230" flipV="1">
                <a:off x="3977" y="967"/>
                <a:ext cx="245" cy="347"/>
              </a:xfrm>
              <a:custGeom>
                <a:avLst/>
                <a:gdLst>
                  <a:gd name="T0" fmla="*/ 0 w 109"/>
                  <a:gd name="T1" fmla="*/ 0 h 156"/>
                  <a:gd name="T2" fmla="*/ 3214 w 109"/>
                  <a:gd name="T3" fmla="*/ 485 h 156"/>
                  <a:gd name="T4" fmla="*/ 11585 w 109"/>
                  <a:gd name="T5" fmla="*/ 2885 h 156"/>
                  <a:gd name="T6" fmla="*/ 24100 w 109"/>
                  <a:gd name="T7" fmla="*/ 7243 h 156"/>
                  <a:gd name="T8" fmla="*/ 37624 w 109"/>
                  <a:gd name="T9" fmla="*/ 14274 h 156"/>
                  <a:gd name="T10" fmla="*/ 50668 w 109"/>
                  <a:gd name="T11" fmla="*/ 26412 h 156"/>
                  <a:gd name="T12" fmla="*/ 62637 w 109"/>
                  <a:gd name="T13" fmla="*/ 42525 h 156"/>
                  <a:gd name="T14" fmla="*/ 69881 w 109"/>
                  <a:gd name="T15" fmla="*/ 64702 h 156"/>
                  <a:gd name="T16" fmla="*/ 71030 w 109"/>
                  <a:gd name="T17" fmla="*/ 93492 h 156"/>
                  <a:gd name="T18" fmla="*/ 68326 w 109"/>
                  <a:gd name="T19" fmla="*/ 93492 h 156"/>
                  <a:gd name="T20" fmla="*/ 64601 w 109"/>
                  <a:gd name="T21" fmla="*/ 93492 h 156"/>
                  <a:gd name="T22" fmla="*/ 60596 w 109"/>
                  <a:gd name="T23" fmla="*/ 93492 h 156"/>
                  <a:gd name="T24" fmla="*/ 56847 w 109"/>
                  <a:gd name="T25" fmla="*/ 92415 h 156"/>
                  <a:gd name="T26" fmla="*/ 52736 w 109"/>
                  <a:gd name="T27" fmla="*/ 91579 h 156"/>
                  <a:gd name="T28" fmla="*/ 48092 w 109"/>
                  <a:gd name="T29" fmla="*/ 90015 h 156"/>
                  <a:gd name="T30" fmla="*/ 42904 w 109"/>
                  <a:gd name="T31" fmla="*/ 86957 h 156"/>
                  <a:gd name="T32" fmla="*/ 37624 w 109"/>
                  <a:gd name="T33" fmla="*/ 83211 h 156"/>
                  <a:gd name="T34" fmla="*/ 34430 w 109"/>
                  <a:gd name="T35" fmla="*/ 75479 h 156"/>
                  <a:gd name="T36" fmla="*/ 34430 w 109"/>
                  <a:gd name="T37" fmla="*/ 66484 h 156"/>
                  <a:gd name="T38" fmla="*/ 36496 w 109"/>
                  <a:gd name="T39" fmla="*/ 57682 h 156"/>
                  <a:gd name="T40" fmla="*/ 38544 w 109"/>
                  <a:gd name="T41" fmla="*/ 47984 h 156"/>
                  <a:gd name="T42" fmla="*/ 36496 w 109"/>
                  <a:gd name="T43" fmla="*/ 37187 h 156"/>
                  <a:gd name="T44" fmla="*/ 31320 w 109"/>
                  <a:gd name="T45" fmla="*/ 25932 h 156"/>
                  <a:gd name="T46" fmla="*/ 20234 w 109"/>
                  <a:gd name="T47" fmla="*/ 1365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a:defRPr/>
                </a:pPr>
                <a:endParaRPr lang="en-US"/>
              </a:p>
            </p:txBody>
          </p:sp>
          <p:sp>
            <p:nvSpPr>
              <p:cNvPr id="41" name="Freeform 8"/>
              <p:cNvSpPr>
                <a:spLocks/>
              </p:cNvSpPr>
              <p:nvPr userDrawn="1"/>
            </p:nvSpPr>
            <p:spPr bwMode="ltGray">
              <a:xfrm rot="12185230" flipV="1">
                <a:off x="3832" y="2202"/>
                <a:ext cx="103" cy="209"/>
              </a:xfrm>
              <a:custGeom>
                <a:avLst/>
                <a:gdLst>
                  <a:gd name="T0" fmla="*/ 19534 w 46"/>
                  <a:gd name="T1" fmla="*/ 0 h 94"/>
                  <a:gd name="T2" fmla="*/ 12721 w 46"/>
                  <a:gd name="T3" fmla="*/ 22612 h 94"/>
                  <a:gd name="T4" fmla="*/ 9577 w 46"/>
                  <a:gd name="T5" fmla="*/ 37115 h 94"/>
                  <a:gd name="T6" fmla="*/ 7040 w 46"/>
                  <a:gd name="T7" fmla="*/ 47221 h 94"/>
                  <a:gd name="T8" fmla="*/ 0 w 46"/>
                  <a:gd name="T9" fmla="*/ 56188 h 94"/>
                  <a:gd name="T10" fmla="*/ 7546 w 46"/>
                  <a:gd name="T11" fmla="*/ 52639 h 94"/>
                  <a:gd name="T12" fmla="*/ 14630 w 46"/>
                  <a:gd name="T13" fmla="*/ 47823 h 94"/>
                  <a:gd name="T14" fmla="*/ 20311 w 46"/>
                  <a:gd name="T15" fmla="*/ 41086 h 94"/>
                  <a:gd name="T16" fmla="*/ 25439 w 46"/>
                  <a:gd name="T17" fmla="*/ 34060 h 94"/>
                  <a:gd name="T18" fmla="*/ 28484 w 46"/>
                  <a:gd name="T19" fmla="*/ 26350 h 94"/>
                  <a:gd name="T20" fmla="*/ 29109 w 46"/>
                  <a:gd name="T21" fmla="*/ 17981 h 94"/>
                  <a:gd name="T22" fmla="*/ 26446 w 46"/>
                  <a:gd name="T23" fmla="*/ 8794 h 94"/>
                  <a:gd name="T24" fmla="*/ 1953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a:defRPr/>
                </a:pPr>
                <a:endParaRPr lang="en-US"/>
              </a:p>
            </p:txBody>
          </p:sp>
          <p:sp>
            <p:nvSpPr>
              <p:cNvPr id="42" name="Freeform 9"/>
              <p:cNvSpPr>
                <a:spLocks/>
              </p:cNvSpPr>
              <p:nvPr userDrawn="1"/>
            </p:nvSpPr>
            <p:spPr bwMode="ltGray">
              <a:xfrm rot="12185230" flipV="1">
                <a:off x="3886" y="1315"/>
                <a:ext cx="120" cy="90"/>
              </a:xfrm>
              <a:custGeom>
                <a:avLst/>
                <a:gdLst>
                  <a:gd name="T0" fmla="*/ 0 w 54"/>
                  <a:gd name="T1" fmla="*/ 0 h 40"/>
                  <a:gd name="T2" fmla="*/ 484 w 54"/>
                  <a:gd name="T3" fmla="*/ 639 h 40"/>
                  <a:gd name="T4" fmla="*/ 3467 w 54"/>
                  <a:gd name="T5" fmla="*/ 2077 h 40"/>
                  <a:gd name="T6" fmla="*/ 7704 w 54"/>
                  <a:gd name="T7" fmla="*/ 5310 h 40"/>
                  <a:gd name="T8" fmla="*/ 12509 w 54"/>
                  <a:gd name="T9" fmla="*/ 7893 h 40"/>
                  <a:gd name="T10" fmla="*/ 17120 w 54"/>
                  <a:gd name="T11" fmla="*/ 9968 h 40"/>
                  <a:gd name="T12" fmla="*/ 22529 w 54"/>
                  <a:gd name="T13" fmla="*/ 11198 h 40"/>
                  <a:gd name="T14" fmla="*/ 27313 w 54"/>
                  <a:gd name="T15" fmla="*/ 11948 h 40"/>
                  <a:gd name="T16" fmla="*/ 32142 w 54"/>
                  <a:gd name="T17" fmla="*/ 10514 h 40"/>
                  <a:gd name="T18" fmla="*/ 31527 w 54"/>
                  <a:gd name="T19" fmla="*/ 16382 h 40"/>
                  <a:gd name="T20" fmla="*/ 29749 w 54"/>
                  <a:gd name="T21" fmla="*/ 21688 h 40"/>
                  <a:gd name="T22" fmla="*/ 26238 w 54"/>
                  <a:gd name="T23" fmla="*/ 25196 h 40"/>
                  <a:gd name="T24" fmla="*/ 21907 w 54"/>
                  <a:gd name="T25" fmla="*/ 26345 h 40"/>
                  <a:gd name="T26" fmla="*/ 16638 w 54"/>
                  <a:gd name="T27" fmla="*/ 25733 h 40"/>
                  <a:gd name="T28" fmla="*/ 11216 w 54"/>
                  <a:gd name="T29" fmla="*/ 21040 h 40"/>
                  <a:gd name="T30" fmla="*/ 5907 w 54"/>
                  <a:gd name="T31" fmla="*/ 1310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a:defRPr/>
                </a:pPr>
                <a:endParaRPr lang="en-US"/>
              </a:p>
            </p:txBody>
          </p:sp>
          <p:sp>
            <p:nvSpPr>
              <p:cNvPr id="43" name="Freeform 10"/>
              <p:cNvSpPr>
                <a:spLocks/>
              </p:cNvSpPr>
              <p:nvPr userDrawn="1"/>
            </p:nvSpPr>
            <p:spPr bwMode="ltGray">
              <a:xfrm rot="12185230" flipV="1">
                <a:off x="2999" y="2342"/>
                <a:ext cx="330" cy="2059"/>
              </a:xfrm>
              <a:custGeom>
                <a:avLst/>
                <a:gdLst>
                  <a:gd name="T0" fmla="*/ 0 w 149"/>
                  <a:gd name="T1" fmla="*/ 0 h 704"/>
                  <a:gd name="T2" fmla="*/ 3409 w 149"/>
                  <a:gd name="T3" fmla="*/ 33146 h 704"/>
                  <a:gd name="T4" fmla="*/ 9211 w 149"/>
                  <a:gd name="T5" fmla="*/ 75156 h 704"/>
                  <a:gd name="T6" fmla="*/ 16143 w 149"/>
                  <a:gd name="T7" fmla="*/ 128421 h 704"/>
                  <a:gd name="T8" fmla="*/ 23824 w 149"/>
                  <a:gd name="T9" fmla="*/ 197717 h 704"/>
                  <a:gd name="T10" fmla="*/ 33419 w 149"/>
                  <a:gd name="T11" fmla="*/ 283531 h 704"/>
                  <a:gd name="T12" fmla="*/ 42371 w 149"/>
                  <a:gd name="T13" fmla="*/ 375595 h 704"/>
                  <a:gd name="T14" fmla="*/ 51004 w 149"/>
                  <a:gd name="T15" fmla="*/ 481323 h 704"/>
                  <a:gd name="T16" fmla="*/ 57719 w 149"/>
                  <a:gd name="T17" fmla="*/ 603960 h 704"/>
                  <a:gd name="T18" fmla="*/ 64793 w 149"/>
                  <a:gd name="T19" fmla="*/ 734273 h 704"/>
                  <a:gd name="T20" fmla="*/ 69486 w 149"/>
                  <a:gd name="T21" fmla="*/ 884481 h 704"/>
                  <a:gd name="T22" fmla="*/ 71896 w 149"/>
                  <a:gd name="T23" fmla="*/ 1049049 h 704"/>
                  <a:gd name="T24" fmla="*/ 72950 w 149"/>
                  <a:gd name="T25" fmla="*/ 1221078 h 704"/>
                  <a:gd name="T26" fmla="*/ 69486 w 149"/>
                  <a:gd name="T27" fmla="*/ 1413287 h 704"/>
                  <a:gd name="T28" fmla="*/ 63041 w 149"/>
                  <a:gd name="T29" fmla="*/ 1616786 h 704"/>
                  <a:gd name="T30" fmla="*/ 53338 w 149"/>
                  <a:gd name="T31" fmla="*/ 1830787 h 704"/>
                  <a:gd name="T32" fmla="*/ 38688 w 149"/>
                  <a:gd name="T33" fmla="*/ 2066628 h 704"/>
                  <a:gd name="T34" fmla="*/ 22422 w 149"/>
                  <a:gd name="T35" fmla="*/ 2333923 h 704"/>
                  <a:gd name="T36" fmla="*/ 12243 w 149"/>
                  <a:gd name="T37" fmla="*/ 2581296 h 704"/>
                  <a:gd name="T38" fmla="*/ 5803 w 149"/>
                  <a:gd name="T39" fmla="*/ 2809661 h 704"/>
                  <a:gd name="T40" fmla="*/ 3409 w 149"/>
                  <a:gd name="T41" fmla="*/ 3029394 h 704"/>
                  <a:gd name="T42" fmla="*/ 3409 w 149"/>
                  <a:gd name="T43" fmla="*/ 3238292 h 704"/>
                  <a:gd name="T44" fmla="*/ 4737 w 149"/>
                  <a:gd name="T45" fmla="*/ 3432406 h 704"/>
                  <a:gd name="T46" fmla="*/ 7094 w 149"/>
                  <a:gd name="T47" fmla="*/ 3602759 h 704"/>
                  <a:gd name="T48" fmla="*/ 8157 w 149"/>
                  <a:gd name="T49" fmla="*/ 3769228 h 704"/>
                  <a:gd name="T50" fmla="*/ 23824 w 149"/>
                  <a:gd name="T51" fmla="*/ 3683387 h 704"/>
                  <a:gd name="T52" fmla="*/ 22422 w 149"/>
                  <a:gd name="T53" fmla="*/ 3640806 h 704"/>
                  <a:gd name="T54" fmla="*/ 20881 w 149"/>
                  <a:gd name="T55" fmla="*/ 3518167 h 704"/>
                  <a:gd name="T56" fmla="*/ 19131 w 149"/>
                  <a:gd name="T57" fmla="*/ 3329681 h 704"/>
                  <a:gd name="T58" fmla="*/ 20400 w 149"/>
                  <a:gd name="T59" fmla="*/ 3078854 h 704"/>
                  <a:gd name="T60" fmla="*/ 23824 w 149"/>
                  <a:gd name="T61" fmla="*/ 2779012 h 704"/>
                  <a:gd name="T62" fmla="*/ 33419 w 149"/>
                  <a:gd name="T63" fmla="*/ 2436648 h 704"/>
                  <a:gd name="T64" fmla="*/ 49659 w 149"/>
                  <a:gd name="T65" fmla="*/ 2066628 h 704"/>
                  <a:gd name="T66" fmla="*/ 74711 w 149"/>
                  <a:gd name="T67" fmla="*/ 1675029 h 704"/>
                  <a:gd name="T68" fmla="*/ 82868 w 149"/>
                  <a:gd name="T69" fmla="*/ 1493916 h 704"/>
                  <a:gd name="T70" fmla="*/ 86283 w 149"/>
                  <a:gd name="T71" fmla="*/ 1257502 h 704"/>
                  <a:gd name="T72" fmla="*/ 83448 w 149"/>
                  <a:gd name="T73" fmla="*/ 984655 h 704"/>
                  <a:gd name="T74" fmla="*/ 75765 w 149"/>
                  <a:gd name="T75" fmla="*/ 717360 h 704"/>
                  <a:gd name="T76" fmla="*/ 63041 w 149"/>
                  <a:gd name="T77" fmla="*/ 455627 h 704"/>
                  <a:gd name="T78" fmla="*/ 46727 w 149"/>
                  <a:gd name="T79" fmla="*/ 236048 h 704"/>
                  <a:gd name="T80" fmla="*/ 25355 w 149"/>
                  <a:gd name="T81" fmla="*/ 7515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a:defRPr/>
                </a:pPr>
                <a:endParaRPr lang="en-US"/>
              </a:p>
            </p:txBody>
          </p:sp>
        </p:grpSp>
        <p:sp>
          <p:nvSpPr>
            <p:cNvPr id="4" name="Freeform 11"/>
            <p:cNvSpPr>
              <a:spLocks/>
            </p:cNvSpPr>
            <p:nvPr userDrawn="1"/>
          </p:nvSpPr>
          <p:spPr bwMode="ltGray">
            <a:xfrm rot="373331" flipH="1">
              <a:off x="22" y="1957"/>
              <a:ext cx="323" cy="649"/>
            </a:xfrm>
            <a:custGeom>
              <a:avLst/>
              <a:gdLst>
                <a:gd name="T0" fmla="*/ 154404 w 128"/>
                <a:gd name="T1" fmla="*/ 0 h 217"/>
                <a:gd name="T2" fmla="*/ 172737 w 128"/>
                <a:gd name="T3" fmla="*/ 57917 h 217"/>
                <a:gd name="T4" fmla="*/ 189000 w 128"/>
                <a:gd name="T5" fmla="*/ 173217 h 217"/>
                <a:gd name="T6" fmla="*/ 201883 w 128"/>
                <a:gd name="T7" fmla="*/ 321396 h 217"/>
                <a:gd name="T8" fmla="*/ 210485 w 128"/>
                <a:gd name="T9" fmla="*/ 498949 h 217"/>
                <a:gd name="T10" fmla="*/ 208620 w 128"/>
                <a:gd name="T11" fmla="*/ 710718 h 217"/>
                <a:gd name="T12" fmla="*/ 190815 w 128"/>
                <a:gd name="T13" fmla="*/ 928907 h 217"/>
                <a:gd name="T14" fmla="*/ 154404 w 128"/>
                <a:gd name="T15" fmla="*/ 1157903 h 217"/>
                <a:gd name="T16" fmla="*/ 98323 w 128"/>
                <a:gd name="T17" fmla="*/ 1389036 h 217"/>
                <a:gd name="T18" fmla="*/ 80859 w 128"/>
                <a:gd name="T19" fmla="*/ 1363193 h 217"/>
                <a:gd name="T20" fmla="*/ 62526 w 128"/>
                <a:gd name="T21" fmla="*/ 1344070 h 217"/>
                <a:gd name="T22" fmla="*/ 43065 w 128"/>
                <a:gd name="T23" fmla="*/ 1311752 h 217"/>
                <a:gd name="T24" fmla="*/ 26082 w 128"/>
                <a:gd name="T25" fmla="*/ 1285911 h 217"/>
                <a:gd name="T26" fmla="*/ 12887 w 128"/>
                <a:gd name="T27" fmla="*/ 1254613 h 217"/>
                <a:gd name="T28" fmla="*/ 3356 w 128"/>
                <a:gd name="T29" fmla="*/ 1215819 h 217"/>
                <a:gd name="T30" fmla="*/ 0 w 128"/>
                <a:gd name="T31" fmla="*/ 1170856 h 217"/>
                <a:gd name="T32" fmla="*/ 2024 w 128"/>
                <a:gd name="T33" fmla="*/ 1138537 h 217"/>
                <a:gd name="T34" fmla="*/ 21371 w 128"/>
                <a:gd name="T35" fmla="*/ 1093562 h 217"/>
                <a:gd name="T36" fmla="*/ 47484 w 128"/>
                <a:gd name="T37" fmla="*/ 1032033 h 217"/>
                <a:gd name="T38" fmla="*/ 75617 w 128"/>
                <a:gd name="T39" fmla="*/ 961226 h 217"/>
                <a:gd name="T40" fmla="*/ 103564 w 128"/>
                <a:gd name="T41" fmla="*/ 858092 h 217"/>
                <a:gd name="T42" fmla="*/ 129629 w 128"/>
                <a:gd name="T43" fmla="*/ 717112 h 217"/>
                <a:gd name="T44" fmla="*/ 149789 w 128"/>
                <a:gd name="T45" fmla="*/ 531026 h 217"/>
                <a:gd name="T46" fmla="*/ 159512 w 128"/>
                <a:gd name="T47" fmla="*/ 295552 h 217"/>
                <a:gd name="T48" fmla="*/ 15440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a:defRPr/>
              </a:pPr>
              <a:endParaRPr lang="en-US"/>
            </a:p>
          </p:txBody>
        </p:sp>
        <p:sp>
          <p:nvSpPr>
            <p:cNvPr id="5"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a:defRPr/>
              </a:pPr>
              <a:endParaRPr lang="en-US"/>
            </a:p>
          </p:txBody>
        </p:sp>
        <p:sp>
          <p:nvSpPr>
            <p:cNvPr id="6"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a:defRPr/>
              </a:pPr>
              <a:endParaRPr lang="en-US"/>
            </a:p>
          </p:txBody>
        </p:sp>
        <p:sp>
          <p:nvSpPr>
            <p:cNvPr id="7" name="Freeform 14"/>
            <p:cNvSpPr>
              <a:spLocks/>
            </p:cNvSpPr>
            <p:nvPr userDrawn="1"/>
          </p:nvSpPr>
          <p:spPr bwMode="ltGray">
            <a:xfrm rot="373331" flipH="1">
              <a:off x="898" y="2855"/>
              <a:ext cx="354" cy="464"/>
            </a:xfrm>
            <a:custGeom>
              <a:avLst/>
              <a:gdLst>
                <a:gd name="T0" fmla="*/ 527124 w 117"/>
                <a:gd name="T1" fmla="*/ 0 h 132"/>
                <a:gd name="T2" fmla="*/ 0 w 117"/>
                <a:gd name="T3" fmla="*/ 582759 h 132"/>
                <a:gd name="T4" fmla="*/ 20771 w 117"/>
                <a:gd name="T5" fmla="*/ 603826 h 132"/>
                <a:gd name="T6" fmla="*/ 97386 w 117"/>
                <a:gd name="T7" fmla="*/ 677271 h 132"/>
                <a:gd name="T8" fmla="*/ 204137 w 117"/>
                <a:gd name="T9" fmla="*/ 841587 h 132"/>
                <a:gd name="T10" fmla="*/ 323072 w 117"/>
                <a:gd name="T11" fmla="*/ 1094235 h 132"/>
                <a:gd name="T12" fmla="*/ 464279 w 117"/>
                <a:gd name="T13" fmla="*/ 1445230 h 132"/>
                <a:gd name="T14" fmla="*/ 590082 w 117"/>
                <a:gd name="T15" fmla="*/ 1863899 h 132"/>
                <a:gd name="T16" fmla="*/ 717355 w 117"/>
                <a:gd name="T17" fmla="*/ 2399481 h 132"/>
                <a:gd name="T18" fmla="*/ 814660 w 117"/>
                <a:gd name="T19" fmla="*/ 3076752 h 132"/>
                <a:gd name="T20" fmla="*/ 821534 w 117"/>
                <a:gd name="T21" fmla="*/ 2797688 h 132"/>
                <a:gd name="T22" fmla="*/ 807876 w 117"/>
                <a:gd name="T23" fmla="*/ 2493993 h 132"/>
                <a:gd name="T24" fmla="*/ 758679 w 117"/>
                <a:gd name="T25" fmla="*/ 2095786 h 132"/>
                <a:gd name="T26" fmla="*/ 696503 w 117"/>
                <a:gd name="T27" fmla="*/ 1724344 h 132"/>
                <a:gd name="T28" fmla="*/ 624510 w 117"/>
                <a:gd name="T29" fmla="*/ 1352409 h 132"/>
                <a:gd name="T30" fmla="*/ 547677 w 117"/>
                <a:gd name="T31" fmla="*/ 1047072 h 132"/>
                <a:gd name="T32" fmla="*/ 471147 w 117"/>
                <a:gd name="T33" fmla="*/ 841587 h 132"/>
                <a:gd name="T34" fmla="*/ 405947 w 117"/>
                <a:gd name="T35" fmla="*/ 743244 h 132"/>
                <a:gd name="T36" fmla="*/ 484805 w 117"/>
                <a:gd name="T37" fmla="*/ 677271 h 132"/>
                <a:gd name="T38" fmla="*/ 554800 w 117"/>
                <a:gd name="T39" fmla="*/ 648865 h 132"/>
                <a:gd name="T40" fmla="*/ 624510 w 117"/>
                <a:gd name="T41" fmla="*/ 603826 h 132"/>
                <a:gd name="T42" fmla="*/ 689710 w 117"/>
                <a:gd name="T43" fmla="*/ 582759 h 132"/>
                <a:gd name="T44" fmla="*/ 738157 w 117"/>
                <a:gd name="T45" fmla="*/ 556526 h 132"/>
                <a:gd name="T46" fmla="*/ 765720 w 117"/>
                <a:gd name="T47" fmla="*/ 511476 h 132"/>
                <a:gd name="T48" fmla="*/ 794134 w 117"/>
                <a:gd name="T49" fmla="*/ 490546 h 132"/>
                <a:gd name="T50" fmla="*/ 801011 w 117"/>
                <a:gd name="T51" fmla="*/ 490546 h 132"/>
                <a:gd name="T52" fmla="*/ 527124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a:defRPr/>
              </a:pPr>
              <a:endParaRPr lang="en-US"/>
            </a:p>
          </p:txBody>
        </p:sp>
        <p:sp>
          <p:nvSpPr>
            <p:cNvPr id="8" name="Freeform 15"/>
            <p:cNvSpPr>
              <a:spLocks/>
            </p:cNvSpPr>
            <p:nvPr userDrawn="1"/>
          </p:nvSpPr>
          <p:spPr bwMode="ltGray">
            <a:xfrm rot="373331" flipH="1">
              <a:off x="799" y="2979"/>
              <a:ext cx="87" cy="274"/>
            </a:xfrm>
            <a:custGeom>
              <a:avLst/>
              <a:gdLst>
                <a:gd name="T0" fmla="*/ 190269 w 29"/>
                <a:gd name="T1" fmla="*/ 0 h 77"/>
                <a:gd name="T2" fmla="*/ 150903 w 29"/>
                <a:gd name="T3" fmla="*/ 0 h 77"/>
                <a:gd name="T4" fmla="*/ 104976 w 29"/>
                <a:gd name="T5" fmla="*/ 101476 h 77"/>
                <a:gd name="T6" fmla="*/ 59049 w 29"/>
                <a:gd name="T7" fmla="*/ 231697 h 77"/>
                <a:gd name="T8" fmla="*/ 26244 w 29"/>
                <a:gd name="T9" fmla="*/ 491278 h 77"/>
                <a:gd name="T10" fmla="*/ 6561 w 29"/>
                <a:gd name="T11" fmla="*/ 773616 h 77"/>
                <a:gd name="T12" fmla="*/ 0 w 29"/>
                <a:gd name="T13" fmla="*/ 1134890 h 77"/>
                <a:gd name="T14" fmla="*/ 19683 w 29"/>
                <a:gd name="T15" fmla="*/ 1547271 h 77"/>
                <a:gd name="T16" fmla="*/ 72171 w 29"/>
                <a:gd name="T17" fmla="*/ 1979212 h 77"/>
                <a:gd name="T18" fmla="*/ 98415 w 29"/>
                <a:gd name="T19" fmla="*/ 1366410 h 77"/>
                <a:gd name="T20" fmla="*/ 124659 w 29"/>
                <a:gd name="T21" fmla="*/ 954032 h 77"/>
                <a:gd name="T22" fmla="*/ 150903 w 29"/>
                <a:gd name="T23" fmla="*/ 564230 h 77"/>
                <a:gd name="T24" fmla="*/ 19026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a:defRPr/>
              </a:pPr>
              <a:endParaRPr lang="en-US"/>
            </a:p>
          </p:txBody>
        </p:sp>
        <p:sp>
          <p:nvSpPr>
            <p:cNvPr id="9"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a:defRPr/>
              </a:pPr>
              <a:endParaRPr lang="en-US"/>
            </a:p>
          </p:txBody>
        </p:sp>
        <p:grpSp>
          <p:nvGrpSpPr>
            <p:cNvPr id="10" name="Group 17"/>
            <p:cNvGrpSpPr>
              <a:grpSpLocks/>
            </p:cNvGrpSpPr>
            <p:nvPr userDrawn="1"/>
          </p:nvGrpSpPr>
          <p:grpSpPr bwMode="auto">
            <a:xfrm rot="3220060">
              <a:off x="2636" y="751"/>
              <a:ext cx="569" cy="636"/>
              <a:chOff x="1727" y="866"/>
              <a:chExt cx="129" cy="157"/>
            </a:xfrm>
          </p:grpSpPr>
          <p:sp>
            <p:nvSpPr>
              <p:cNvPr id="34"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35"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6"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1" name="Group 21"/>
            <p:cNvGrpSpPr>
              <a:grpSpLocks/>
            </p:cNvGrpSpPr>
            <p:nvPr userDrawn="1"/>
          </p:nvGrpSpPr>
          <p:grpSpPr bwMode="auto">
            <a:xfrm rot="-6691250">
              <a:off x="3630" y="102"/>
              <a:ext cx="356" cy="608"/>
              <a:chOff x="1740" y="866"/>
              <a:chExt cx="129" cy="157"/>
            </a:xfrm>
          </p:grpSpPr>
          <p:sp>
            <p:nvSpPr>
              <p:cNvPr id="31" name="Freeform 22"/>
              <p:cNvSpPr>
                <a:spLocks/>
              </p:cNvSpPr>
              <p:nvPr userDrawn="1"/>
            </p:nvSpPr>
            <p:spPr bwMode="ltGray">
              <a:xfrm>
                <a:off x="1740"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32" name="Freeform 23"/>
              <p:cNvSpPr>
                <a:spLocks/>
              </p:cNvSpPr>
              <p:nvPr userDrawn="1"/>
            </p:nvSpPr>
            <p:spPr bwMode="ltGray">
              <a:xfrm>
                <a:off x="1799"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3" name="Freeform 24"/>
              <p:cNvSpPr>
                <a:spLocks/>
              </p:cNvSpPr>
              <p:nvPr userDrawn="1"/>
            </p:nvSpPr>
            <p:spPr bwMode="ltGray">
              <a:xfrm>
                <a:off x="1783"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2" name="Group 25"/>
            <p:cNvGrpSpPr>
              <a:grpSpLocks/>
            </p:cNvGrpSpPr>
            <p:nvPr userDrawn="1"/>
          </p:nvGrpSpPr>
          <p:grpSpPr bwMode="auto">
            <a:xfrm rot="8524840">
              <a:off x="676" y="3295"/>
              <a:ext cx="500" cy="500"/>
              <a:chOff x="1727" y="879"/>
              <a:chExt cx="129" cy="156"/>
            </a:xfrm>
          </p:grpSpPr>
          <p:sp>
            <p:nvSpPr>
              <p:cNvPr id="28" name="Freeform 26"/>
              <p:cNvSpPr>
                <a:spLocks/>
              </p:cNvSpPr>
              <p:nvPr userDrawn="1"/>
            </p:nvSpPr>
            <p:spPr bwMode="ltGray">
              <a:xfrm>
                <a:off x="1727" y="879"/>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9" name="Freeform 27"/>
              <p:cNvSpPr>
                <a:spLocks/>
              </p:cNvSpPr>
              <p:nvPr userDrawn="1"/>
            </p:nvSpPr>
            <p:spPr bwMode="ltGray">
              <a:xfrm>
                <a:off x="1786" y="907"/>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30" name="Freeform 28"/>
              <p:cNvSpPr>
                <a:spLocks/>
              </p:cNvSpPr>
              <p:nvPr userDrawn="1"/>
            </p:nvSpPr>
            <p:spPr bwMode="ltGray">
              <a:xfrm>
                <a:off x="1772" y="1010"/>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3" name="Group 29"/>
            <p:cNvGrpSpPr>
              <a:grpSpLocks/>
            </p:cNvGrpSpPr>
            <p:nvPr userDrawn="1"/>
          </p:nvGrpSpPr>
          <p:grpSpPr bwMode="auto">
            <a:xfrm rot="4106450" flipH="1">
              <a:off x="404" y="247"/>
              <a:ext cx="708" cy="891"/>
              <a:chOff x="1727" y="866"/>
              <a:chExt cx="129" cy="157"/>
            </a:xfrm>
          </p:grpSpPr>
          <p:sp>
            <p:nvSpPr>
              <p:cNvPr id="25"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6"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7"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14" name="Group 33"/>
            <p:cNvGrpSpPr>
              <a:grpSpLocks/>
            </p:cNvGrpSpPr>
            <p:nvPr userDrawn="1"/>
          </p:nvGrpSpPr>
          <p:grpSpPr bwMode="auto">
            <a:xfrm rot="10015322" flipH="1">
              <a:off x="4639" y="2392"/>
              <a:ext cx="708" cy="891"/>
              <a:chOff x="1727" y="866"/>
              <a:chExt cx="129" cy="157"/>
            </a:xfrm>
          </p:grpSpPr>
          <p:sp>
            <p:nvSpPr>
              <p:cNvPr id="22"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23"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24"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15"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a:defRPr/>
              </a:pPr>
              <a:endParaRPr lang="en-US"/>
            </a:p>
          </p:txBody>
        </p:sp>
        <p:sp>
          <p:nvSpPr>
            <p:cNvPr id="16" name="Freeform 38"/>
            <p:cNvSpPr>
              <a:spLocks/>
            </p:cNvSpPr>
            <p:nvPr userDrawn="1"/>
          </p:nvSpPr>
          <p:spPr bwMode="ltGray">
            <a:xfrm rot="9832527" flipV="1">
              <a:off x="2158" y="102"/>
              <a:ext cx="681" cy="593"/>
            </a:xfrm>
            <a:custGeom>
              <a:avLst/>
              <a:gdLst>
                <a:gd name="T0" fmla="*/ 0 w 257"/>
                <a:gd name="T1" fmla="*/ 0 h 237"/>
                <a:gd name="T2" fmla="*/ 0 w 257"/>
                <a:gd name="T3" fmla="*/ 38723 h 237"/>
                <a:gd name="T4" fmla="*/ 7295 w 257"/>
                <a:gd name="T5" fmla="*/ 76785 h 237"/>
                <a:gd name="T6" fmla="*/ 14492 w 257"/>
                <a:gd name="T7" fmla="*/ 115307 h 237"/>
                <a:gd name="T8" fmla="*/ 26681 w 257"/>
                <a:gd name="T9" fmla="*/ 150429 h 237"/>
                <a:gd name="T10" fmla="*/ 44019 w 257"/>
                <a:gd name="T11" fmla="*/ 183072 h 237"/>
                <a:gd name="T12" fmla="*/ 66107 w 257"/>
                <a:gd name="T13" fmla="*/ 216628 h 237"/>
                <a:gd name="T14" fmla="*/ 92733 w 257"/>
                <a:gd name="T15" fmla="*/ 247311 h 237"/>
                <a:gd name="T16" fmla="*/ 123984 w 257"/>
                <a:gd name="T17" fmla="*/ 273110 h 237"/>
                <a:gd name="T18" fmla="*/ 163432 w 257"/>
                <a:gd name="T19" fmla="*/ 297926 h 237"/>
                <a:gd name="T20" fmla="*/ 209035 w 257"/>
                <a:gd name="T21" fmla="*/ 319194 h 237"/>
                <a:gd name="T22" fmla="*/ 257892 w 257"/>
                <a:gd name="T23" fmla="*/ 336366 h 237"/>
                <a:gd name="T24" fmla="*/ 318101 w 257"/>
                <a:gd name="T25" fmla="*/ 349933 h 237"/>
                <a:gd name="T26" fmla="*/ 384201 w 257"/>
                <a:gd name="T27" fmla="*/ 359218 h 237"/>
                <a:gd name="T28" fmla="*/ 456972 w 257"/>
                <a:gd name="T29" fmla="*/ 364127 h 237"/>
                <a:gd name="T30" fmla="*/ 534818 w 257"/>
                <a:gd name="T31" fmla="*/ 362148 h 237"/>
                <a:gd name="T32" fmla="*/ 624848 w 257"/>
                <a:gd name="T33" fmla="*/ 356088 h 237"/>
                <a:gd name="T34" fmla="*/ 544879 w 257"/>
                <a:gd name="T35" fmla="*/ 348631 h 237"/>
                <a:gd name="T36" fmla="*/ 474217 w 257"/>
                <a:gd name="T37" fmla="*/ 337662 h 237"/>
                <a:gd name="T38" fmla="*/ 412707 w 257"/>
                <a:gd name="T39" fmla="*/ 325399 h 237"/>
                <a:gd name="T40" fmla="*/ 359647 w 257"/>
                <a:gd name="T41" fmla="*/ 313122 h 237"/>
                <a:gd name="T42" fmla="*/ 310939 w 257"/>
                <a:gd name="T43" fmla="*/ 296655 h 237"/>
                <a:gd name="T44" fmla="*/ 272384 w 257"/>
                <a:gd name="T45" fmla="*/ 279220 h 237"/>
                <a:gd name="T46" fmla="*/ 235809 w 257"/>
                <a:gd name="T47" fmla="*/ 259574 h 237"/>
                <a:gd name="T48" fmla="*/ 204605 w 257"/>
                <a:gd name="T49" fmla="*/ 238308 h 237"/>
                <a:gd name="T50" fmla="*/ 175171 w 257"/>
                <a:gd name="T51" fmla="*/ 216628 h 237"/>
                <a:gd name="T52" fmla="*/ 148545 w 257"/>
                <a:gd name="T53" fmla="*/ 192124 h 237"/>
                <a:gd name="T54" fmla="*/ 126703 w 257"/>
                <a:gd name="T55" fmla="*/ 164651 h 237"/>
                <a:gd name="T56" fmla="*/ 104530 w 257"/>
                <a:gd name="T57" fmla="*/ 134951 h 237"/>
                <a:gd name="T58" fmla="*/ 79968 w 257"/>
                <a:gd name="T59" fmla="*/ 106222 h 237"/>
                <a:gd name="T60" fmla="*/ 56059 w 257"/>
                <a:gd name="T61" fmla="*/ 72384 h 237"/>
                <a:gd name="T62" fmla="*/ 29378 w 257"/>
                <a:gd name="T63" fmla="*/ 3676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p>
          </p:txBody>
        </p:sp>
        <p:sp>
          <p:nvSpPr>
            <p:cNvPr id="17" name="Freeform 39"/>
            <p:cNvSpPr>
              <a:spLocks/>
            </p:cNvSpPr>
            <p:nvPr userDrawn="1"/>
          </p:nvSpPr>
          <p:spPr bwMode="ltGray">
            <a:xfrm rot="9832527" flipV="1">
              <a:off x="1997" y="858"/>
              <a:ext cx="330" cy="278"/>
            </a:xfrm>
            <a:custGeom>
              <a:avLst/>
              <a:gdLst>
                <a:gd name="T0" fmla="*/ 193968 w 124"/>
                <a:gd name="T1" fmla="*/ 0 h 110"/>
                <a:gd name="T2" fmla="*/ 311962 w 124"/>
                <a:gd name="T3" fmla="*/ 179823 h 110"/>
                <a:gd name="T4" fmla="*/ 301577 w 124"/>
                <a:gd name="T5" fmla="*/ 177741 h 110"/>
                <a:gd name="T6" fmla="*/ 269269 w 124"/>
                <a:gd name="T7" fmla="*/ 174559 h 110"/>
                <a:gd name="T8" fmla="*/ 224126 w 124"/>
                <a:gd name="T9" fmla="*/ 167829 h 110"/>
                <a:gd name="T10" fmla="*/ 171254 w 124"/>
                <a:gd name="T11" fmla="*/ 164647 h 110"/>
                <a:gd name="T12" fmla="*/ 113320 w 124"/>
                <a:gd name="T13" fmla="*/ 161255 h 110"/>
                <a:gd name="T14" fmla="*/ 63254 w 124"/>
                <a:gd name="T15" fmla="*/ 163421 h 110"/>
                <a:gd name="T16" fmla="*/ 22677 w 124"/>
                <a:gd name="T17" fmla="*/ 169911 h 110"/>
                <a:gd name="T18" fmla="*/ 0 w 124"/>
                <a:gd name="T19" fmla="*/ 183215 h 110"/>
                <a:gd name="T20" fmla="*/ 10291 w 124"/>
                <a:gd name="T21" fmla="*/ 163421 h 110"/>
                <a:gd name="T22" fmla="*/ 19922 w 124"/>
                <a:gd name="T23" fmla="*/ 148245 h 110"/>
                <a:gd name="T24" fmla="*/ 40428 w 124"/>
                <a:gd name="T25" fmla="*/ 136301 h 110"/>
                <a:gd name="T26" fmla="*/ 63254 w 124"/>
                <a:gd name="T27" fmla="*/ 126376 h 110"/>
                <a:gd name="T28" fmla="*/ 90641 w 124"/>
                <a:gd name="T29" fmla="*/ 119904 h 110"/>
                <a:gd name="T30" fmla="*/ 118278 w 124"/>
                <a:gd name="T31" fmla="*/ 117741 h 110"/>
                <a:gd name="T32" fmla="*/ 148433 w 124"/>
                <a:gd name="T33" fmla="*/ 117741 h 110"/>
                <a:gd name="T34" fmla="*/ 181532 w 124"/>
                <a:gd name="T35" fmla="*/ 123194 h 110"/>
                <a:gd name="T36" fmla="*/ 183280 w 124"/>
                <a:gd name="T37" fmla="*/ 117741 h 110"/>
                <a:gd name="T38" fmla="*/ 175823 w 124"/>
                <a:gd name="T39" fmla="*/ 93507 h 110"/>
                <a:gd name="T40" fmla="*/ 168337 w 124"/>
                <a:gd name="T41" fmla="*/ 63308 h 110"/>
                <a:gd name="T42" fmla="*/ 163379 w 124"/>
                <a:gd name="T43" fmla="*/ 50005 h 110"/>
                <a:gd name="T44" fmla="*/ 158852 w 124"/>
                <a:gd name="T45" fmla="*/ 50005 h 110"/>
                <a:gd name="T46" fmla="*/ 153144 w 124"/>
                <a:gd name="T47" fmla="*/ 47942 h 110"/>
                <a:gd name="T48" fmla="*/ 148433 w 124"/>
                <a:gd name="T49" fmla="*/ 43535 h 110"/>
                <a:gd name="T50" fmla="*/ 143909 w 124"/>
                <a:gd name="T51" fmla="*/ 38354 h 110"/>
                <a:gd name="T52" fmla="*/ 143909 w 124"/>
                <a:gd name="T53" fmla="*/ 31540 h 110"/>
                <a:gd name="T54" fmla="*/ 148433 w 124"/>
                <a:gd name="T55" fmla="*/ 22892 h 110"/>
                <a:gd name="T56" fmla="*/ 166190 w 124"/>
                <a:gd name="T57" fmla="*/ 13299 h 110"/>
                <a:gd name="T58" fmla="*/ 19396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p>
          </p:txBody>
        </p:sp>
        <p:sp>
          <p:nvSpPr>
            <p:cNvPr id="18" name="Freeform 40"/>
            <p:cNvSpPr>
              <a:spLocks/>
            </p:cNvSpPr>
            <p:nvPr userDrawn="1"/>
          </p:nvSpPr>
          <p:spPr bwMode="ltGray">
            <a:xfrm rot="9832527" flipV="1">
              <a:off x="2224" y="808"/>
              <a:ext cx="123" cy="233"/>
            </a:xfrm>
            <a:custGeom>
              <a:avLst/>
              <a:gdLst>
                <a:gd name="T0" fmla="*/ 81172 w 46"/>
                <a:gd name="T1" fmla="*/ 0 h 94"/>
                <a:gd name="T2" fmla="*/ 51943 w 46"/>
                <a:gd name="T3" fmla="*/ 54093 h 94"/>
                <a:gd name="T4" fmla="*/ 39117 w 46"/>
                <a:gd name="T5" fmla="*/ 88604 h 94"/>
                <a:gd name="T6" fmla="*/ 28584 w 46"/>
                <a:gd name="T7" fmla="*/ 112757 h 94"/>
                <a:gd name="T8" fmla="*/ 0 w 46"/>
                <a:gd name="T9" fmla="*/ 134082 h 94"/>
                <a:gd name="T10" fmla="*/ 31432 w 46"/>
                <a:gd name="T11" fmla="*/ 125290 h 94"/>
                <a:gd name="T12" fmla="*/ 60682 w 46"/>
                <a:gd name="T13" fmla="*/ 113887 h 94"/>
                <a:gd name="T14" fmla="*/ 84046 w 46"/>
                <a:gd name="T15" fmla="*/ 98336 h 94"/>
                <a:gd name="T16" fmla="*/ 104595 w 46"/>
                <a:gd name="T17" fmla="*/ 81238 h 94"/>
                <a:gd name="T18" fmla="*/ 117272 w 46"/>
                <a:gd name="T19" fmla="*/ 62595 h 94"/>
                <a:gd name="T20" fmla="*/ 120289 w 46"/>
                <a:gd name="T21" fmla="*/ 42473 h 94"/>
                <a:gd name="T22" fmla="*/ 109358 w 46"/>
                <a:gd name="T23" fmla="*/ 21320 h 94"/>
                <a:gd name="T24" fmla="*/ 8117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p>
          </p:txBody>
        </p:sp>
        <p:sp>
          <p:nvSpPr>
            <p:cNvPr id="19"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a:defRPr/>
              </a:pPr>
              <a:endParaRPr lang="en-US"/>
            </a:p>
          </p:txBody>
        </p:sp>
        <p:sp>
          <p:nvSpPr>
            <p:cNvPr id="20" name="Freeform 42"/>
            <p:cNvSpPr>
              <a:spLocks/>
            </p:cNvSpPr>
            <p:nvPr userDrawn="1"/>
          </p:nvSpPr>
          <p:spPr bwMode="ltGray">
            <a:xfrm rot="9832527" flipV="1">
              <a:off x="2173" y="1238"/>
              <a:ext cx="393" cy="2300"/>
            </a:xfrm>
            <a:custGeom>
              <a:avLst/>
              <a:gdLst>
                <a:gd name="T0" fmla="*/ 0 w 149"/>
                <a:gd name="T1" fmla="*/ 0 h 704"/>
                <a:gd name="T2" fmla="*/ 14185 w 149"/>
                <a:gd name="T3" fmla="*/ 78951 h 704"/>
                <a:gd name="T4" fmla="*/ 37414 w 149"/>
                <a:gd name="T5" fmla="*/ 182412 h 704"/>
                <a:gd name="T6" fmla="*/ 65639 w 149"/>
                <a:gd name="T7" fmla="*/ 310003 h 704"/>
                <a:gd name="T8" fmla="*/ 95968 w 149"/>
                <a:gd name="T9" fmla="*/ 480066 h 704"/>
                <a:gd name="T10" fmla="*/ 136097 w 149"/>
                <a:gd name="T11" fmla="*/ 687102 h 704"/>
                <a:gd name="T12" fmla="*/ 171417 w 149"/>
                <a:gd name="T13" fmla="*/ 909676 h 704"/>
                <a:gd name="T14" fmla="*/ 206027 w 149"/>
                <a:gd name="T15" fmla="*/ 1168779 h 704"/>
                <a:gd name="T16" fmla="*/ 234389 w 149"/>
                <a:gd name="T17" fmla="*/ 1466433 h 704"/>
                <a:gd name="T18" fmla="*/ 261938 w 149"/>
                <a:gd name="T19" fmla="*/ 1780203 h 704"/>
                <a:gd name="T20" fmla="*/ 281480 w 149"/>
                <a:gd name="T21" fmla="*/ 2141228 h 704"/>
                <a:gd name="T22" fmla="*/ 290287 w 149"/>
                <a:gd name="T23" fmla="*/ 2542490 h 704"/>
                <a:gd name="T24" fmla="*/ 294985 w 149"/>
                <a:gd name="T25" fmla="*/ 2959786 h 704"/>
                <a:gd name="T26" fmla="*/ 281480 w 149"/>
                <a:gd name="T27" fmla="*/ 3427898 h 704"/>
                <a:gd name="T28" fmla="*/ 254907 w 149"/>
                <a:gd name="T29" fmla="*/ 3921529 h 704"/>
                <a:gd name="T30" fmla="*/ 215865 w 149"/>
                <a:gd name="T31" fmla="*/ 4436925 h 704"/>
                <a:gd name="T32" fmla="*/ 157287 w 149"/>
                <a:gd name="T33" fmla="*/ 5009753 h 704"/>
                <a:gd name="T34" fmla="*/ 91524 w 149"/>
                <a:gd name="T35" fmla="*/ 5656755 h 704"/>
                <a:gd name="T36" fmla="*/ 48787 w 149"/>
                <a:gd name="T37" fmla="*/ 6257477 h 704"/>
                <a:gd name="T38" fmla="*/ 23229 w 149"/>
                <a:gd name="T39" fmla="*/ 6813077 h 704"/>
                <a:gd name="T40" fmla="*/ 14185 w 149"/>
                <a:gd name="T41" fmla="*/ 7345700 h 704"/>
                <a:gd name="T42" fmla="*/ 14185 w 149"/>
                <a:gd name="T43" fmla="*/ 7854114 h 704"/>
                <a:gd name="T44" fmla="*/ 18497 w 149"/>
                <a:gd name="T45" fmla="*/ 8318597 h 704"/>
                <a:gd name="T46" fmla="*/ 28370 w 149"/>
                <a:gd name="T47" fmla="*/ 8735593 h 704"/>
                <a:gd name="T48" fmla="*/ 32920 w 149"/>
                <a:gd name="T49" fmla="*/ 9137165 h 704"/>
                <a:gd name="T50" fmla="*/ 95968 w 149"/>
                <a:gd name="T51" fmla="*/ 8930175 h 704"/>
                <a:gd name="T52" fmla="*/ 91524 w 149"/>
                <a:gd name="T53" fmla="*/ 8826714 h 704"/>
                <a:gd name="T54" fmla="*/ 84498 w 149"/>
                <a:gd name="T55" fmla="*/ 8525280 h 704"/>
                <a:gd name="T56" fmla="*/ 77102 w 149"/>
                <a:gd name="T57" fmla="*/ 8072967 h 704"/>
                <a:gd name="T58" fmla="*/ 81842 w 149"/>
                <a:gd name="T59" fmla="*/ 7464849 h 704"/>
                <a:gd name="T60" fmla="*/ 95968 w 149"/>
                <a:gd name="T61" fmla="*/ 6737892 h 704"/>
                <a:gd name="T62" fmla="*/ 136097 w 149"/>
                <a:gd name="T63" fmla="*/ 5907168 h 704"/>
                <a:gd name="T64" fmla="*/ 201680 w 149"/>
                <a:gd name="T65" fmla="*/ 5009753 h 704"/>
                <a:gd name="T66" fmla="*/ 302046 w 149"/>
                <a:gd name="T67" fmla="*/ 4063734 h 704"/>
                <a:gd name="T68" fmla="*/ 334728 w 149"/>
                <a:gd name="T69" fmla="*/ 3623735 h 704"/>
                <a:gd name="T70" fmla="*/ 349150 w 149"/>
                <a:gd name="T71" fmla="*/ 3050904 h 704"/>
                <a:gd name="T72" fmla="*/ 337387 w 149"/>
                <a:gd name="T73" fmla="*/ 2386965 h 704"/>
                <a:gd name="T74" fmla="*/ 307368 w 149"/>
                <a:gd name="T75" fmla="*/ 1739996 h 704"/>
                <a:gd name="T76" fmla="*/ 254907 w 149"/>
                <a:gd name="T77" fmla="*/ 1103948 h 704"/>
                <a:gd name="T78" fmla="*/ 189972 w 149"/>
                <a:gd name="T79" fmla="*/ 571677 h 704"/>
                <a:gd name="T80" fmla="*/ 103032 w 149"/>
                <a:gd name="T81" fmla="*/ 182412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a:defRPr/>
              </a:pPr>
              <a:endParaRPr lang="en-US"/>
            </a:p>
          </p:txBody>
        </p:sp>
        <p:sp>
          <p:nvSpPr>
            <p:cNvPr id="21"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w="9525">
              <a:noFill/>
              <a:round/>
              <a:headEnd/>
              <a:tailEnd/>
            </a:ln>
          </p:spPr>
          <p:txBody>
            <a:bodyPr/>
            <a:lstStyle/>
            <a:p>
              <a:pPr>
                <a:defRPr/>
              </a:pP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07AFD3CA-D3BB-41E8-9AEB-1E5EFECC9C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317E14DC-7682-4F46-A163-6A98FF0D15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951426A5-7E2D-4B55-82A4-6D84F04EC9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ltLang="zh-CN"/>
          </a:p>
        </p:txBody>
      </p:sp>
      <p:sp>
        <p:nvSpPr>
          <p:cNvPr id="5" name="Nơi giữ chỗ cho Chân trang 4"/>
          <p:cNvSpPr>
            <a:spLocks noGrp="1"/>
          </p:cNvSpPr>
          <p:nvPr>
            <p:ph type="ftr" sz="quarter" idx="11"/>
          </p:nvPr>
        </p:nvSpPr>
        <p:spPr/>
        <p:txBody>
          <a:bodyPr/>
          <a:lstStyle>
            <a:lvl1pPr>
              <a:defRPr/>
            </a:lvl1pPr>
          </a:lstStyle>
          <a:p>
            <a:pPr>
              <a:defRPr/>
            </a:pPr>
            <a:endParaRPr lang="en-US" altLang="zh-CN"/>
          </a:p>
        </p:txBody>
      </p:sp>
      <p:sp>
        <p:nvSpPr>
          <p:cNvPr id="6" name="Nơi giữ chỗ cho Số hiệu Bản chiếu 5"/>
          <p:cNvSpPr>
            <a:spLocks noGrp="1"/>
          </p:cNvSpPr>
          <p:nvPr>
            <p:ph type="sldNum" sz="quarter" idx="12"/>
          </p:nvPr>
        </p:nvSpPr>
        <p:spPr/>
        <p:txBody>
          <a:bodyPr/>
          <a:lstStyle>
            <a:lvl1pPr>
              <a:defRPr/>
            </a:lvl1pPr>
          </a:lstStyle>
          <a:p>
            <a:pPr>
              <a:defRPr/>
            </a:pPr>
            <a:fld id="{8900A6C2-82ED-4A23-A738-8CAD15EBE9DB}"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F18245A6-E305-426F-98D0-9E1F4F94A7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p>
        </p:txBody>
      </p:sp>
      <p:sp>
        <p:nvSpPr>
          <p:cNvPr id="5" name="Rectangle 48"/>
          <p:cNvSpPr>
            <a:spLocks noGrp="1" noChangeArrowheads="1"/>
          </p:cNvSpPr>
          <p:nvPr>
            <p:ph type="ftr" sz="quarter" idx="11"/>
          </p:nvPr>
        </p:nvSpPr>
        <p:spPr>
          <a:ln/>
        </p:spPr>
        <p:txBody>
          <a:bodyPr/>
          <a:lstStyle>
            <a:lvl1pPr>
              <a:defRPr/>
            </a:lvl1pPr>
          </a:lstStyle>
          <a:p>
            <a:pPr>
              <a:defRPr/>
            </a:pPr>
            <a:endParaRPr lang="en-US"/>
          </a:p>
        </p:txBody>
      </p:sp>
      <p:sp>
        <p:nvSpPr>
          <p:cNvPr id="6" name="Rectangle 49"/>
          <p:cNvSpPr>
            <a:spLocks noGrp="1" noChangeArrowheads="1"/>
          </p:cNvSpPr>
          <p:nvPr>
            <p:ph type="sldNum" sz="quarter" idx="12"/>
          </p:nvPr>
        </p:nvSpPr>
        <p:spPr>
          <a:ln/>
        </p:spPr>
        <p:txBody>
          <a:bodyPr/>
          <a:lstStyle>
            <a:lvl1pPr>
              <a:defRPr/>
            </a:lvl1pPr>
          </a:lstStyle>
          <a:p>
            <a:pPr>
              <a:defRPr/>
            </a:pPr>
            <a:fld id="{9F5BD308-C985-4B63-9665-E3B0ACC3E50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F625380C-4C8C-44AA-B960-549E37284A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6F855DE4-473D-4F7D-AA72-02F8CDFE54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DE4A31C9-C218-43E6-B17A-77203E107C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p>
        </p:txBody>
      </p:sp>
      <p:sp>
        <p:nvSpPr>
          <p:cNvPr id="3" name="Rectangle 48"/>
          <p:cNvSpPr>
            <a:spLocks noGrp="1" noChangeArrowheads="1"/>
          </p:cNvSpPr>
          <p:nvPr>
            <p:ph type="ftr" sz="quarter" idx="11"/>
          </p:nvPr>
        </p:nvSpPr>
        <p:spPr>
          <a:ln/>
        </p:spPr>
        <p:txBody>
          <a:bodyPr/>
          <a:lstStyle>
            <a:lvl1pPr>
              <a:defRPr/>
            </a:lvl1pPr>
          </a:lstStyle>
          <a:p>
            <a:pPr>
              <a:defRPr/>
            </a:pPr>
            <a:endParaRPr lang="en-US"/>
          </a:p>
        </p:txBody>
      </p:sp>
      <p:sp>
        <p:nvSpPr>
          <p:cNvPr id="4" name="Rectangle 49"/>
          <p:cNvSpPr>
            <a:spLocks noGrp="1" noChangeArrowheads="1"/>
          </p:cNvSpPr>
          <p:nvPr>
            <p:ph type="sldNum" sz="quarter" idx="12"/>
          </p:nvPr>
        </p:nvSpPr>
        <p:spPr>
          <a:ln/>
        </p:spPr>
        <p:txBody>
          <a:bodyPr/>
          <a:lstStyle>
            <a:lvl1pPr>
              <a:defRPr/>
            </a:lvl1pPr>
          </a:lstStyle>
          <a:p>
            <a:pPr>
              <a:defRPr/>
            </a:pPr>
            <a:fld id="{9204BCC3-1CA5-4E57-B82C-8234C0C396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DC66BB52-C8D0-4734-A41E-28B3CAF2B8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p>
        </p:txBody>
      </p:sp>
      <p:sp>
        <p:nvSpPr>
          <p:cNvPr id="6" name="Rectangle 48"/>
          <p:cNvSpPr>
            <a:spLocks noGrp="1" noChangeArrowheads="1"/>
          </p:cNvSpPr>
          <p:nvPr>
            <p:ph type="ftr" sz="quarter" idx="11"/>
          </p:nvPr>
        </p:nvSpPr>
        <p:spPr>
          <a:ln/>
        </p:spPr>
        <p:txBody>
          <a:bodyPr/>
          <a:lstStyle>
            <a:lvl1pPr>
              <a:defRPr/>
            </a:lvl1pPr>
          </a:lstStyle>
          <a:p>
            <a:pPr>
              <a:defRPr/>
            </a:pPr>
            <a:endParaRPr lang="en-US"/>
          </a:p>
        </p:txBody>
      </p:sp>
      <p:sp>
        <p:nvSpPr>
          <p:cNvPr id="7" name="Rectangle 49"/>
          <p:cNvSpPr>
            <a:spLocks noGrp="1" noChangeArrowheads="1"/>
          </p:cNvSpPr>
          <p:nvPr>
            <p:ph type="sldNum" sz="quarter" idx="12"/>
          </p:nvPr>
        </p:nvSpPr>
        <p:spPr>
          <a:ln/>
        </p:spPr>
        <p:txBody>
          <a:bodyPr/>
          <a:lstStyle>
            <a:lvl1pPr>
              <a:defRPr/>
            </a:lvl1pPr>
          </a:lstStyle>
          <a:p>
            <a:pPr>
              <a:defRPr/>
            </a:pPr>
            <a:fld id="{6CD69883-B3AD-44F6-9F8A-E7AF5EF869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1033"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round/>
              <a:headEnd/>
              <a:tailEnd/>
            </a:ln>
          </p:spPr>
          <p:txBody>
            <a:bodyPr/>
            <a:lstStyle/>
            <a:p>
              <a:pPr>
                <a:defRPr/>
              </a:pPr>
              <a:endParaRPr lang="en-US"/>
            </a:p>
          </p:txBody>
        </p:sp>
        <p:grpSp>
          <p:nvGrpSpPr>
            <p:cNvPr id="3082" name="Group 4"/>
            <p:cNvGrpSpPr>
              <a:grpSpLocks/>
            </p:cNvGrpSpPr>
            <p:nvPr/>
          </p:nvGrpSpPr>
          <p:grpSpPr bwMode="auto">
            <a:xfrm rot="14964908" flipH="1">
              <a:off x="104" y="2441"/>
              <a:ext cx="452" cy="444"/>
              <a:chOff x="1727" y="866"/>
              <a:chExt cx="129" cy="157"/>
            </a:xfrm>
          </p:grpSpPr>
          <p:sp>
            <p:nvSpPr>
              <p:cNvPr id="1072"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1073"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1074"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1035"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round/>
              <a:headEnd/>
              <a:tailEnd/>
            </a:ln>
          </p:spPr>
          <p:txBody>
            <a:bodyPr/>
            <a:lstStyle/>
            <a:p>
              <a:pPr>
                <a:defRPr/>
              </a:pPr>
              <a:endParaRPr lang="en-US"/>
            </a:p>
          </p:txBody>
        </p:sp>
        <p:grpSp>
          <p:nvGrpSpPr>
            <p:cNvPr id="3084" name="Group 9"/>
            <p:cNvGrpSpPr>
              <a:grpSpLocks/>
            </p:cNvGrpSpPr>
            <p:nvPr/>
          </p:nvGrpSpPr>
          <p:grpSpPr bwMode="auto">
            <a:xfrm rot="416244">
              <a:off x="9" y="1746"/>
              <a:ext cx="1771" cy="1741"/>
              <a:chOff x="41" y="2787"/>
              <a:chExt cx="902" cy="833"/>
            </a:xfrm>
          </p:grpSpPr>
          <p:sp>
            <p:nvSpPr>
              <p:cNvPr id="1063" name="Freeform 10"/>
              <p:cNvSpPr>
                <a:spLocks/>
              </p:cNvSpPr>
              <p:nvPr userDrawn="1"/>
            </p:nvSpPr>
            <p:spPr bwMode="ltGray">
              <a:xfrm rot="373331" flipH="1">
                <a:off x="125" y="2787"/>
                <a:ext cx="313" cy="303"/>
              </a:xfrm>
              <a:custGeom>
                <a:avLst/>
                <a:gdLst>
                  <a:gd name="T0" fmla="*/ 860 w 217"/>
                  <a:gd name="T1" fmla="*/ 3943 h 210"/>
                  <a:gd name="T2" fmla="*/ 687 w 217"/>
                  <a:gd name="T3" fmla="*/ 3728 h 210"/>
                  <a:gd name="T4" fmla="*/ 493 w 217"/>
                  <a:gd name="T5" fmla="*/ 3404 h 210"/>
                  <a:gd name="T6" fmla="*/ 286 w 217"/>
                  <a:gd name="T7" fmla="*/ 2977 h 210"/>
                  <a:gd name="T8" fmla="*/ 88 w 217"/>
                  <a:gd name="T9" fmla="*/ 2532 h 210"/>
                  <a:gd name="T10" fmla="*/ 0 w 217"/>
                  <a:gd name="T11" fmla="*/ 2049 h 210"/>
                  <a:gd name="T12" fmla="*/ 1 w 217"/>
                  <a:gd name="T13" fmla="*/ 1534 h 210"/>
                  <a:gd name="T14" fmla="*/ 169 w 217"/>
                  <a:gd name="T15" fmla="*/ 1063 h 210"/>
                  <a:gd name="T16" fmla="*/ 508 w 217"/>
                  <a:gd name="T17" fmla="*/ 667 h 210"/>
                  <a:gd name="T18" fmla="*/ 848 w 217"/>
                  <a:gd name="T19" fmla="*/ 413 h 210"/>
                  <a:gd name="T20" fmla="*/ 1125 w 217"/>
                  <a:gd name="T21" fmla="*/ 225 h 210"/>
                  <a:gd name="T22" fmla="*/ 1350 w 217"/>
                  <a:gd name="T23" fmla="*/ 127 h 210"/>
                  <a:gd name="T24" fmla="*/ 1525 w 217"/>
                  <a:gd name="T25" fmla="*/ 88 h 210"/>
                  <a:gd name="T26" fmla="*/ 1650 w 217"/>
                  <a:gd name="T27" fmla="*/ 88 h 210"/>
                  <a:gd name="T28" fmla="*/ 1947 w 217"/>
                  <a:gd name="T29" fmla="*/ 0 h 210"/>
                  <a:gd name="T30" fmla="*/ 2767 w 217"/>
                  <a:gd name="T31" fmla="*/ 156 h 210"/>
                  <a:gd name="T32" fmla="*/ 2996 w 217"/>
                  <a:gd name="T33" fmla="*/ 225 h 210"/>
                  <a:gd name="T34" fmla="*/ 3221 w 217"/>
                  <a:gd name="T35" fmla="*/ 286 h 210"/>
                  <a:gd name="T36" fmla="*/ 3414 w 217"/>
                  <a:gd name="T37" fmla="*/ 352 h 210"/>
                  <a:gd name="T38" fmla="*/ 3560 w 217"/>
                  <a:gd name="T39" fmla="*/ 433 h 210"/>
                  <a:gd name="T40" fmla="*/ 3721 w 217"/>
                  <a:gd name="T41" fmla="*/ 508 h 210"/>
                  <a:gd name="T42" fmla="*/ 3847 w 217"/>
                  <a:gd name="T43" fmla="*/ 596 h 210"/>
                  <a:gd name="T44" fmla="*/ 3946 w 217"/>
                  <a:gd name="T45" fmla="*/ 711 h 210"/>
                  <a:gd name="T46" fmla="*/ 4063 w 217"/>
                  <a:gd name="T47" fmla="*/ 850 h 210"/>
                  <a:gd name="T48" fmla="*/ 3847 w 217"/>
                  <a:gd name="T49" fmla="*/ 760 h 210"/>
                  <a:gd name="T50" fmla="*/ 3641 w 217"/>
                  <a:gd name="T51" fmla="*/ 677 h 210"/>
                  <a:gd name="T52" fmla="*/ 3433 w 217"/>
                  <a:gd name="T53" fmla="*/ 625 h 210"/>
                  <a:gd name="T54" fmla="*/ 3221 w 217"/>
                  <a:gd name="T55" fmla="*/ 556 h 210"/>
                  <a:gd name="T56" fmla="*/ 3052 w 217"/>
                  <a:gd name="T57" fmla="*/ 508 h 210"/>
                  <a:gd name="T58" fmla="*/ 2875 w 217"/>
                  <a:gd name="T59" fmla="*/ 493 h 210"/>
                  <a:gd name="T60" fmla="*/ 2671 w 217"/>
                  <a:gd name="T61" fmla="*/ 462 h 210"/>
                  <a:gd name="T62" fmla="*/ 2503 w 217"/>
                  <a:gd name="T63" fmla="*/ 462 h 210"/>
                  <a:gd name="T64" fmla="*/ 2341 w 217"/>
                  <a:gd name="T65" fmla="*/ 462 h 210"/>
                  <a:gd name="T66" fmla="*/ 2172 w 217"/>
                  <a:gd name="T67" fmla="*/ 469 h 210"/>
                  <a:gd name="T68" fmla="*/ 1999 w 217"/>
                  <a:gd name="T69" fmla="*/ 508 h 210"/>
                  <a:gd name="T70" fmla="*/ 1852 w 217"/>
                  <a:gd name="T71" fmla="*/ 550 h 210"/>
                  <a:gd name="T72" fmla="*/ 1703 w 217"/>
                  <a:gd name="T73" fmla="*/ 625 h 210"/>
                  <a:gd name="T74" fmla="*/ 1527 w 217"/>
                  <a:gd name="T75" fmla="*/ 677 h 210"/>
                  <a:gd name="T76" fmla="*/ 1386 w 217"/>
                  <a:gd name="T77" fmla="*/ 766 h 210"/>
                  <a:gd name="T78" fmla="*/ 1240 w 217"/>
                  <a:gd name="T79" fmla="*/ 860 h 210"/>
                  <a:gd name="T80" fmla="*/ 975 w 217"/>
                  <a:gd name="T81" fmla="*/ 1146 h 210"/>
                  <a:gd name="T82" fmla="*/ 793 w 217"/>
                  <a:gd name="T83" fmla="*/ 1499 h 210"/>
                  <a:gd name="T84" fmla="*/ 687 w 217"/>
                  <a:gd name="T85" fmla="*/ 1938 h 210"/>
                  <a:gd name="T86" fmla="*/ 649 w 217"/>
                  <a:gd name="T87" fmla="*/ 2369 h 210"/>
                  <a:gd name="T88" fmla="*/ 649 w 217"/>
                  <a:gd name="T89" fmla="*/ 2848 h 210"/>
                  <a:gd name="T90" fmla="*/ 711 w 217"/>
                  <a:gd name="T91" fmla="*/ 3262 h 210"/>
                  <a:gd name="T92" fmla="*/ 766 w 217"/>
                  <a:gd name="T93" fmla="*/ 3643 h 210"/>
                  <a:gd name="T94" fmla="*/ 860 w 217"/>
                  <a:gd name="T95" fmla="*/ 394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a:defRPr/>
                </a:pPr>
                <a:endParaRPr lang="en-US"/>
              </a:p>
            </p:txBody>
          </p:sp>
          <p:sp>
            <p:nvSpPr>
              <p:cNvPr id="1064" name="Freeform 11"/>
              <p:cNvSpPr>
                <a:spLocks/>
              </p:cNvSpPr>
              <p:nvPr userDrawn="1"/>
            </p:nvSpPr>
            <p:spPr bwMode="ltGray">
              <a:xfrm rot="373331" flipH="1">
                <a:off x="41" y="2843"/>
                <a:ext cx="262" cy="308"/>
              </a:xfrm>
              <a:custGeom>
                <a:avLst/>
                <a:gdLst>
                  <a:gd name="T0" fmla="*/ 2010 w 182"/>
                  <a:gd name="T1" fmla="*/ 0 h 213"/>
                  <a:gd name="T2" fmla="*/ 2064 w 182"/>
                  <a:gd name="T3" fmla="*/ 39 h 213"/>
                  <a:gd name="T4" fmla="*/ 2179 w 182"/>
                  <a:gd name="T5" fmla="*/ 156 h 213"/>
                  <a:gd name="T6" fmla="*/ 2344 w 182"/>
                  <a:gd name="T7" fmla="*/ 351 h 213"/>
                  <a:gd name="T8" fmla="*/ 2531 w 182"/>
                  <a:gd name="T9" fmla="*/ 636 h 213"/>
                  <a:gd name="T10" fmla="*/ 2675 w 182"/>
                  <a:gd name="T11" fmla="*/ 989 h 213"/>
                  <a:gd name="T12" fmla="*/ 2771 w 182"/>
                  <a:gd name="T13" fmla="*/ 1458 h 213"/>
                  <a:gd name="T14" fmla="*/ 2771 w 182"/>
                  <a:gd name="T15" fmla="*/ 2011 h 213"/>
                  <a:gd name="T16" fmla="*/ 2655 w 182"/>
                  <a:gd name="T17" fmla="*/ 2664 h 213"/>
                  <a:gd name="T18" fmla="*/ 2590 w 182"/>
                  <a:gd name="T19" fmla="*/ 2846 h 213"/>
                  <a:gd name="T20" fmla="*/ 2509 w 182"/>
                  <a:gd name="T21" fmla="*/ 2996 h 213"/>
                  <a:gd name="T22" fmla="*/ 2423 w 182"/>
                  <a:gd name="T23" fmla="*/ 3160 h 213"/>
                  <a:gd name="T24" fmla="*/ 2306 w 182"/>
                  <a:gd name="T25" fmla="*/ 3304 h 213"/>
                  <a:gd name="T26" fmla="*/ 2151 w 182"/>
                  <a:gd name="T27" fmla="*/ 3442 h 213"/>
                  <a:gd name="T28" fmla="*/ 2023 w 182"/>
                  <a:gd name="T29" fmla="*/ 3546 h 213"/>
                  <a:gd name="T30" fmla="*/ 1886 w 182"/>
                  <a:gd name="T31" fmla="*/ 3647 h 213"/>
                  <a:gd name="T32" fmla="*/ 1691 w 182"/>
                  <a:gd name="T33" fmla="*/ 3728 h 213"/>
                  <a:gd name="T34" fmla="*/ 1514 w 182"/>
                  <a:gd name="T35" fmla="*/ 3768 h 213"/>
                  <a:gd name="T36" fmla="*/ 1337 w 182"/>
                  <a:gd name="T37" fmla="*/ 3816 h 213"/>
                  <a:gd name="T38" fmla="*/ 1131 w 182"/>
                  <a:gd name="T39" fmla="*/ 3852 h 213"/>
                  <a:gd name="T40" fmla="*/ 910 w 182"/>
                  <a:gd name="T41" fmla="*/ 3852 h 213"/>
                  <a:gd name="T42" fmla="*/ 674 w 182"/>
                  <a:gd name="T43" fmla="*/ 3816 h 213"/>
                  <a:gd name="T44" fmla="*/ 462 w 182"/>
                  <a:gd name="T45" fmla="*/ 3768 h 213"/>
                  <a:gd name="T46" fmla="*/ 216 w 182"/>
                  <a:gd name="T47" fmla="*/ 3686 h 213"/>
                  <a:gd name="T48" fmla="*/ 0 w 182"/>
                  <a:gd name="T49" fmla="*/ 3588 h 213"/>
                  <a:gd name="T50" fmla="*/ 206 w 182"/>
                  <a:gd name="T51" fmla="*/ 3728 h 213"/>
                  <a:gd name="T52" fmla="*/ 409 w 182"/>
                  <a:gd name="T53" fmla="*/ 3816 h 213"/>
                  <a:gd name="T54" fmla="*/ 616 w 182"/>
                  <a:gd name="T55" fmla="*/ 3911 h 213"/>
                  <a:gd name="T56" fmla="*/ 789 w 182"/>
                  <a:gd name="T57" fmla="*/ 3979 h 213"/>
                  <a:gd name="T58" fmla="*/ 970 w 182"/>
                  <a:gd name="T59" fmla="*/ 4036 h 213"/>
                  <a:gd name="T60" fmla="*/ 1169 w 182"/>
                  <a:gd name="T61" fmla="*/ 4059 h 213"/>
                  <a:gd name="T62" fmla="*/ 1339 w 182"/>
                  <a:gd name="T63" fmla="*/ 4066 h 213"/>
                  <a:gd name="T64" fmla="*/ 1522 w 182"/>
                  <a:gd name="T65" fmla="*/ 4066 h 213"/>
                  <a:gd name="T66" fmla="*/ 1683 w 182"/>
                  <a:gd name="T67" fmla="*/ 4059 h 213"/>
                  <a:gd name="T68" fmla="*/ 1844 w 182"/>
                  <a:gd name="T69" fmla="*/ 4021 h 213"/>
                  <a:gd name="T70" fmla="*/ 1984 w 182"/>
                  <a:gd name="T71" fmla="*/ 3979 h 213"/>
                  <a:gd name="T72" fmla="*/ 2132 w 182"/>
                  <a:gd name="T73" fmla="*/ 3939 h 213"/>
                  <a:gd name="T74" fmla="*/ 2267 w 182"/>
                  <a:gd name="T75" fmla="*/ 3890 h 213"/>
                  <a:gd name="T76" fmla="*/ 2394 w 182"/>
                  <a:gd name="T77" fmla="*/ 3803 h 213"/>
                  <a:gd name="T78" fmla="*/ 2509 w 182"/>
                  <a:gd name="T79" fmla="*/ 3728 h 213"/>
                  <a:gd name="T80" fmla="*/ 2616 w 182"/>
                  <a:gd name="T81" fmla="*/ 3647 h 213"/>
                  <a:gd name="T82" fmla="*/ 2912 w 182"/>
                  <a:gd name="T83" fmla="*/ 3361 h 213"/>
                  <a:gd name="T84" fmla="*/ 3117 w 182"/>
                  <a:gd name="T85" fmla="*/ 3079 h 213"/>
                  <a:gd name="T86" fmla="*/ 3238 w 182"/>
                  <a:gd name="T87" fmla="*/ 2752 h 213"/>
                  <a:gd name="T88" fmla="*/ 3304 w 182"/>
                  <a:gd name="T89" fmla="*/ 2452 h 213"/>
                  <a:gd name="T90" fmla="*/ 3344 w 182"/>
                  <a:gd name="T91" fmla="*/ 2129 h 213"/>
                  <a:gd name="T92" fmla="*/ 3344 w 182"/>
                  <a:gd name="T93" fmla="*/ 1810 h 213"/>
                  <a:gd name="T94" fmla="*/ 3360 w 182"/>
                  <a:gd name="T95" fmla="*/ 1511 h 213"/>
                  <a:gd name="T96" fmla="*/ 3183 w 182"/>
                  <a:gd name="T97" fmla="*/ 882 h 213"/>
                  <a:gd name="T98" fmla="*/ 2882 w 182"/>
                  <a:gd name="T99" fmla="*/ 393 h 213"/>
                  <a:gd name="T100" fmla="*/ 2775 w 182"/>
                  <a:gd name="T101" fmla="*/ 351 h 213"/>
                  <a:gd name="T102" fmla="*/ 2715 w 182"/>
                  <a:gd name="T103" fmla="*/ 292 h 213"/>
                  <a:gd name="T104" fmla="*/ 2616 w 182"/>
                  <a:gd name="T105" fmla="*/ 244 h 213"/>
                  <a:gd name="T106" fmla="*/ 2547 w 182"/>
                  <a:gd name="T107" fmla="*/ 210 h 213"/>
                  <a:gd name="T108" fmla="*/ 2434 w 182"/>
                  <a:gd name="T109" fmla="*/ 169 h 213"/>
                  <a:gd name="T110" fmla="*/ 2323 w 182"/>
                  <a:gd name="T111" fmla="*/ 117 h 213"/>
                  <a:gd name="T112" fmla="*/ 2191 w 182"/>
                  <a:gd name="T113" fmla="*/ 56 h 213"/>
                  <a:gd name="T114" fmla="*/ 201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a:defRPr/>
                </a:pPr>
                <a:endParaRPr lang="en-US"/>
              </a:p>
            </p:txBody>
          </p:sp>
          <p:sp>
            <p:nvSpPr>
              <p:cNvPr id="1065" name="Freeform 12"/>
              <p:cNvSpPr>
                <a:spLocks/>
              </p:cNvSpPr>
              <p:nvPr userDrawn="1"/>
            </p:nvSpPr>
            <p:spPr bwMode="ltGray">
              <a:xfrm rot="373331" flipH="1">
                <a:off x="121" y="2907"/>
                <a:ext cx="93" cy="156"/>
              </a:xfrm>
              <a:custGeom>
                <a:avLst/>
                <a:gdLst>
                  <a:gd name="T0" fmla="*/ 7 w 128"/>
                  <a:gd name="T1" fmla="*/ 0 h 217"/>
                  <a:gd name="T2" fmla="*/ 8 w 128"/>
                  <a:gd name="T3" fmla="*/ 1 h 217"/>
                  <a:gd name="T4" fmla="*/ 9 w 128"/>
                  <a:gd name="T5" fmla="*/ 2 h 217"/>
                  <a:gd name="T6" fmla="*/ 9 w 128"/>
                  <a:gd name="T7" fmla="*/ 4 h 217"/>
                  <a:gd name="T8" fmla="*/ 10 w 128"/>
                  <a:gd name="T9" fmla="*/ 6 h 217"/>
                  <a:gd name="T10" fmla="*/ 10 w 128"/>
                  <a:gd name="T11" fmla="*/ 9 h 217"/>
                  <a:gd name="T12" fmla="*/ 9 w 128"/>
                  <a:gd name="T13" fmla="*/ 10 h 217"/>
                  <a:gd name="T14" fmla="*/ 7 w 128"/>
                  <a:gd name="T15" fmla="*/ 13 h 217"/>
                  <a:gd name="T16" fmla="*/ 5 w 128"/>
                  <a:gd name="T17" fmla="*/ 16 h 217"/>
                  <a:gd name="T18" fmla="*/ 4 w 128"/>
                  <a:gd name="T19" fmla="*/ 15 h 217"/>
                  <a:gd name="T20" fmla="*/ 3 w 128"/>
                  <a:gd name="T21" fmla="*/ 15 h 217"/>
                  <a:gd name="T22" fmla="*/ 2 w 128"/>
                  <a:gd name="T23" fmla="*/ 15 h 217"/>
                  <a:gd name="T24" fmla="*/ 1 w 128"/>
                  <a:gd name="T25" fmla="*/ 14 h 217"/>
                  <a:gd name="T26" fmla="*/ 1 w 128"/>
                  <a:gd name="T27" fmla="*/ 14 h 217"/>
                  <a:gd name="T28" fmla="*/ 1 w 128"/>
                  <a:gd name="T29" fmla="*/ 14 h 217"/>
                  <a:gd name="T30" fmla="*/ 0 w 128"/>
                  <a:gd name="T31" fmla="*/ 13 h 217"/>
                  <a:gd name="T32" fmla="*/ 1 w 128"/>
                  <a:gd name="T33" fmla="*/ 12 h 217"/>
                  <a:gd name="T34" fmla="*/ 1 w 128"/>
                  <a:gd name="T35" fmla="*/ 12 h 217"/>
                  <a:gd name="T36" fmla="*/ 2 w 128"/>
                  <a:gd name="T37" fmla="*/ 12 h 217"/>
                  <a:gd name="T38" fmla="*/ 4 w 128"/>
                  <a:gd name="T39" fmla="*/ 11 h 217"/>
                  <a:gd name="T40" fmla="*/ 5 w 128"/>
                  <a:gd name="T41" fmla="*/ 10 h 217"/>
                  <a:gd name="T42" fmla="*/ 7 w 128"/>
                  <a:gd name="T43" fmla="*/ 9 h 217"/>
                  <a:gd name="T44" fmla="*/ 7 w 128"/>
                  <a:gd name="T45" fmla="*/ 6 h 217"/>
                  <a:gd name="T46" fmla="*/ 8 w 128"/>
                  <a:gd name="T47" fmla="*/ 3 h 217"/>
                  <a:gd name="T48" fmla="*/ 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a:defRPr/>
                </a:pPr>
                <a:endParaRPr lang="en-US"/>
              </a:p>
            </p:txBody>
          </p:sp>
          <p:sp>
            <p:nvSpPr>
              <p:cNvPr id="1066" name="Freeform 13"/>
              <p:cNvSpPr>
                <a:spLocks/>
              </p:cNvSpPr>
              <p:nvPr userDrawn="1"/>
            </p:nvSpPr>
            <p:spPr bwMode="ltGray">
              <a:xfrm rot="373331" flipH="1">
                <a:off x="313" y="3110"/>
                <a:ext cx="85" cy="93"/>
              </a:xfrm>
              <a:custGeom>
                <a:avLst/>
                <a:gdLst>
                  <a:gd name="T0" fmla="*/ 6 w 117"/>
                  <a:gd name="T1" fmla="*/ 0 h 132"/>
                  <a:gd name="T2" fmla="*/ 0 w 117"/>
                  <a:gd name="T3" fmla="*/ 1 h 132"/>
                  <a:gd name="T4" fmla="*/ 1 w 117"/>
                  <a:gd name="T5" fmla="*/ 1 h 132"/>
                  <a:gd name="T6" fmla="*/ 1 w 117"/>
                  <a:gd name="T7" fmla="*/ 2 h 132"/>
                  <a:gd name="T8" fmla="*/ 2 w 117"/>
                  <a:gd name="T9" fmla="*/ 2 h 132"/>
                  <a:gd name="T10" fmla="*/ 4 w 117"/>
                  <a:gd name="T11" fmla="*/ 3 h 132"/>
                  <a:gd name="T12" fmla="*/ 5 w 117"/>
                  <a:gd name="T13" fmla="*/ 4 h 132"/>
                  <a:gd name="T14" fmla="*/ 7 w 117"/>
                  <a:gd name="T15" fmla="*/ 4 h 132"/>
                  <a:gd name="T16" fmla="*/ 8 w 117"/>
                  <a:gd name="T17" fmla="*/ 6 h 132"/>
                  <a:gd name="T18" fmla="*/ 9 w 117"/>
                  <a:gd name="T19" fmla="*/ 8 h 132"/>
                  <a:gd name="T20" fmla="*/ 9 w 117"/>
                  <a:gd name="T21" fmla="*/ 8 h 132"/>
                  <a:gd name="T22" fmla="*/ 9 w 117"/>
                  <a:gd name="T23" fmla="*/ 6 h 132"/>
                  <a:gd name="T24" fmla="*/ 9 w 117"/>
                  <a:gd name="T25" fmla="*/ 6 h 132"/>
                  <a:gd name="T26" fmla="*/ 8 w 117"/>
                  <a:gd name="T27" fmla="*/ 4 h 132"/>
                  <a:gd name="T28" fmla="*/ 7 w 117"/>
                  <a:gd name="T29" fmla="*/ 4 h 132"/>
                  <a:gd name="T30" fmla="*/ 7 w 117"/>
                  <a:gd name="T31" fmla="*/ 3 h 132"/>
                  <a:gd name="T32" fmla="*/ 5 w 117"/>
                  <a:gd name="T33" fmla="*/ 2 h 132"/>
                  <a:gd name="T34" fmla="*/ 5 w 117"/>
                  <a:gd name="T35" fmla="*/ 2 h 132"/>
                  <a:gd name="T36" fmla="*/ 5 w 117"/>
                  <a:gd name="T37" fmla="*/ 2 h 132"/>
                  <a:gd name="T38" fmla="*/ 7 w 117"/>
                  <a:gd name="T39" fmla="*/ 2 h 132"/>
                  <a:gd name="T40" fmla="*/ 7 w 117"/>
                  <a:gd name="T41" fmla="*/ 1 h 132"/>
                  <a:gd name="T42" fmla="*/ 8 w 117"/>
                  <a:gd name="T43" fmla="*/ 1 h 132"/>
                  <a:gd name="T44" fmla="*/ 8 w 117"/>
                  <a:gd name="T45" fmla="*/ 1 h 132"/>
                  <a:gd name="T46" fmla="*/ 9 w 117"/>
                  <a:gd name="T47" fmla="*/ 1 h 132"/>
                  <a:gd name="T48" fmla="*/ 9 w 117"/>
                  <a:gd name="T49" fmla="*/ 1 h 132"/>
                  <a:gd name="T50" fmla="*/ 9 w 117"/>
                  <a:gd name="T51" fmla="*/ 1 h 132"/>
                  <a:gd name="T52" fmla="*/ 6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a:defRPr/>
                </a:pPr>
                <a:endParaRPr lang="en-US"/>
              </a:p>
            </p:txBody>
          </p:sp>
          <p:sp>
            <p:nvSpPr>
              <p:cNvPr id="1067" name="Freeform 14"/>
              <p:cNvSpPr>
                <a:spLocks/>
              </p:cNvSpPr>
              <p:nvPr userDrawn="1"/>
            </p:nvSpPr>
            <p:spPr bwMode="ltGray">
              <a:xfrm rot="373331" flipH="1">
                <a:off x="289" y="3133"/>
                <a:ext cx="21" cy="55"/>
              </a:xfrm>
              <a:custGeom>
                <a:avLst/>
                <a:gdLst>
                  <a:gd name="T0" fmla="*/ 2 w 29"/>
                  <a:gd name="T1" fmla="*/ 0 h 77"/>
                  <a:gd name="T2" fmla="*/ 2 w 29"/>
                  <a:gd name="T3" fmla="*/ 0 h 77"/>
                  <a:gd name="T4" fmla="*/ 1 w 29"/>
                  <a:gd name="T5" fmla="*/ 1 h 77"/>
                  <a:gd name="T6" fmla="*/ 1 w 29"/>
                  <a:gd name="T7" fmla="*/ 1 h 77"/>
                  <a:gd name="T8" fmla="*/ 1 w 29"/>
                  <a:gd name="T9" fmla="*/ 1 h 77"/>
                  <a:gd name="T10" fmla="*/ 1 w 29"/>
                  <a:gd name="T11" fmla="*/ 2 h 77"/>
                  <a:gd name="T12" fmla="*/ 0 w 29"/>
                  <a:gd name="T13" fmla="*/ 3 h 77"/>
                  <a:gd name="T14" fmla="*/ 1 w 29"/>
                  <a:gd name="T15" fmla="*/ 4 h 77"/>
                  <a:gd name="T16" fmla="*/ 1 w 29"/>
                  <a:gd name="T17" fmla="*/ 5 h 77"/>
                  <a:gd name="T18" fmla="*/ 1 w 29"/>
                  <a:gd name="T19" fmla="*/ 4 h 77"/>
                  <a:gd name="T20" fmla="*/ 1 w 29"/>
                  <a:gd name="T21" fmla="*/ 3 h 77"/>
                  <a:gd name="T22" fmla="*/ 2 w 29"/>
                  <a:gd name="T23" fmla="*/ 1 h 77"/>
                  <a:gd name="T24" fmla="*/ 2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a:defRPr/>
                </a:pPr>
                <a:endParaRPr lang="en-US"/>
              </a:p>
            </p:txBody>
          </p:sp>
          <p:grpSp>
            <p:nvGrpSpPr>
              <p:cNvPr id="3116" name="Group 15"/>
              <p:cNvGrpSpPr>
                <a:grpSpLocks/>
              </p:cNvGrpSpPr>
              <p:nvPr userDrawn="1"/>
            </p:nvGrpSpPr>
            <p:grpSpPr bwMode="auto">
              <a:xfrm rot="10886446" flipH="1">
                <a:off x="335" y="3251"/>
                <a:ext cx="608" cy="369"/>
                <a:chOff x="-366" y="1704"/>
                <a:chExt cx="608" cy="369"/>
              </a:xfrm>
            </p:grpSpPr>
            <p:sp>
              <p:nvSpPr>
                <p:cNvPr id="1069" name="Freeform 16"/>
                <p:cNvSpPr>
                  <a:spLocks/>
                </p:cNvSpPr>
                <p:nvPr userDrawn="1"/>
              </p:nvSpPr>
              <p:spPr bwMode="ltGray">
                <a:xfrm rot="4200091">
                  <a:off x="-243" y="1807"/>
                  <a:ext cx="143" cy="390"/>
                </a:xfrm>
                <a:custGeom>
                  <a:avLst/>
                  <a:gdLst>
                    <a:gd name="T0" fmla="*/ 1 w 207"/>
                    <a:gd name="T1" fmla="*/ 2 h 564"/>
                    <a:gd name="T2" fmla="*/ 1 w 207"/>
                    <a:gd name="T3" fmla="*/ 4 h 564"/>
                    <a:gd name="T4" fmla="*/ 1 w 207"/>
                    <a:gd name="T5" fmla="*/ 6 h 564"/>
                    <a:gd name="T6" fmla="*/ 0 w 207"/>
                    <a:gd name="T7" fmla="*/ 6 h 564"/>
                    <a:gd name="T8" fmla="*/ 0 w 207"/>
                    <a:gd name="T9" fmla="*/ 8 h 564"/>
                    <a:gd name="T10" fmla="*/ 1 w 207"/>
                    <a:gd name="T11" fmla="*/ 9 h 564"/>
                    <a:gd name="T12" fmla="*/ 1 w 207"/>
                    <a:gd name="T13" fmla="*/ 11 h 564"/>
                    <a:gd name="T14" fmla="*/ 1 w 207"/>
                    <a:gd name="T15" fmla="*/ 13 h 564"/>
                    <a:gd name="T16" fmla="*/ 1 w 207"/>
                    <a:gd name="T17" fmla="*/ 15 h 564"/>
                    <a:gd name="T18" fmla="*/ 2 w 207"/>
                    <a:gd name="T19" fmla="*/ 17 h 564"/>
                    <a:gd name="T20" fmla="*/ 3 w 207"/>
                    <a:gd name="T21" fmla="*/ 19 h 564"/>
                    <a:gd name="T22" fmla="*/ 4 w 207"/>
                    <a:gd name="T23" fmla="*/ 21 h 564"/>
                    <a:gd name="T24" fmla="*/ 6 w 207"/>
                    <a:gd name="T25" fmla="*/ 24 h 564"/>
                    <a:gd name="T26" fmla="*/ 7 w 207"/>
                    <a:gd name="T27" fmla="*/ 26 h 564"/>
                    <a:gd name="T28" fmla="*/ 8 w 207"/>
                    <a:gd name="T29" fmla="*/ 27 h 564"/>
                    <a:gd name="T30" fmla="*/ 9 w 207"/>
                    <a:gd name="T31" fmla="*/ 28 h 564"/>
                    <a:gd name="T32" fmla="*/ 10 w 207"/>
                    <a:gd name="T33" fmla="*/ 30 h 564"/>
                    <a:gd name="T34" fmla="*/ 8 w 207"/>
                    <a:gd name="T35" fmla="*/ 26 h 564"/>
                    <a:gd name="T36" fmla="*/ 7 w 207"/>
                    <a:gd name="T37" fmla="*/ 24 h 564"/>
                    <a:gd name="T38" fmla="*/ 6 w 207"/>
                    <a:gd name="T39" fmla="*/ 21 h 564"/>
                    <a:gd name="T40" fmla="*/ 4 w 207"/>
                    <a:gd name="T41" fmla="*/ 19 h 564"/>
                    <a:gd name="T42" fmla="*/ 4 w 207"/>
                    <a:gd name="T43" fmla="*/ 18 h 564"/>
                    <a:gd name="T44" fmla="*/ 3 w 207"/>
                    <a:gd name="T45" fmla="*/ 17 h 564"/>
                    <a:gd name="T46" fmla="*/ 3 w 207"/>
                    <a:gd name="T47" fmla="*/ 15 h 564"/>
                    <a:gd name="T48" fmla="*/ 3 w 207"/>
                    <a:gd name="T49" fmla="*/ 13 h 564"/>
                    <a:gd name="T50" fmla="*/ 2 w 207"/>
                    <a:gd name="T51" fmla="*/ 11 h 564"/>
                    <a:gd name="T52" fmla="*/ 2 w 207"/>
                    <a:gd name="T53" fmla="*/ 7 h 564"/>
                    <a:gd name="T54" fmla="*/ 2 w 207"/>
                    <a:gd name="T55" fmla="*/ 4 h 564"/>
                    <a:gd name="T56" fmla="*/ 3 w 207"/>
                    <a:gd name="T57" fmla="*/ 0 h 564"/>
                    <a:gd name="T58" fmla="*/ 1 w 207"/>
                    <a:gd name="T59" fmla="*/ 2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a:defRPr/>
                  </a:pPr>
                  <a:endParaRPr lang="en-US"/>
                </a:p>
              </p:txBody>
            </p:sp>
            <p:sp>
              <p:nvSpPr>
                <p:cNvPr id="1070" name="Freeform 17"/>
                <p:cNvSpPr>
                  <a:spLocks/>
                </p:cNvSpPr>
                <p:nvPr userDrawn="1"/>
              </p:nvSpPr>
              <p:spPr bwMode="ltGray">
                <a:xfrm rot="4200091">
                  <a:off x="124" y="1761"/>
                  <a:ext cx="33" cy="160"/>
                </a:xfrm>
                <a:custGeom>
                  <a:avLst/>
                  <a:gdLst>
                    <a:gd name="T0" fmla="*/ 0 w 47"/>
                    <a:gd name="T1" fmla="*/ 1 h 232"/>
                    <a:gd name="T2" fmla="*/ 1 w 47"/>
                    <a:gd name="T3" fmla="*/ 3 h 232"/>
                    <a:gd name="T4" fmla="*/ 1 w 47"/>
                    <a:gd name="T5" fmla="*/ 6 h 232"/>
                    <a:gd name="T6" fmla="*/ 1 w 47"/>
                    <a:gd name="T7" fmla="*/ 8 h 232"/>
                    <a:gd name="T8" fmla="*/ 1 w 47"/>
                    <a:gd name="T9" fmla="*/ 12 h 232"/>
                    <a:gd name="T10" fmla="*/ 3 w 47"/>
                    <a:gd name="T11" fmla="*/ 11 h 232"/>
                    <a:gd name="T12" fmla="*/ 3 w 47"/>
                    <a:gd name="T13" fmla="*/ 9 h 232"/>
                    <a:gd name="T14" fmla="*/ 3 w 47"/>
                    <a:gd name="T15" fmla="*/ 7 h 232"/>
                    <a:gd name="T16" fmla="*/ 3 w 47"/>
                    <a:gd name="T17" fmla="*/ 6 h 232"/>
                    <a:gd name="T18" fmla="*/ 3 w 47"/>
                    <a:gd name="T19" fmla="*/ 4 h 232"/>
                    <a:gd name="T20" fmla="*/ 2 w 47"/>
                    <a:gd name="T21" fmla="*/ 3 h 232"/>
                    <a:gd name="T22" fmla="*/ 2 w 47"/>
                    <a:gd name="T23" fmla="*/ 2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a:defRPr/>
                  </a:pPr>
                  <a:endParaRPr lang="en-US"/>
                </a:p>
              </p:txBody>
            </p:sp>
            <p:sp>
              <p:nvSpPr>
                <p:cNvPr id="1071" name="Freeform 18"/>
                <p:cNvSpPr>
                  <a:spLocks/>
                </p:cNvSpPr>
                <p:nvPr userDrawn="1"/>
              </p:nvSpPr>
              <p:spPr bwMode="ltGray">
                <a:xfrm rot="4200091">
                  <a:off x="180" y="1723"/>
                  <a:ext cx="60" cy="28"/>
                </a:xfrm>
                <a:custGeom>
                  <a:avLst/>
                  <a:gdLst>
                    <a:gd name="T0" fmla="*/ 4 w 87"/>
                    <a:gd name="T1" fmla="*/ 1 h 40"/>
                    <a:gd name="T2" fmla="*/ 4 w 87"/>
                    <a:gd name="T3" fmla="*/ 1 h 40"/>
                    <a:gd name="T4" fmla="*/ 3 w 87"/>
                    <a:gd name="T5" fmla="*/ 1 h 40"/>
                    <a:gd name="T6" fmla="*/ 3 w 87"/>
                    <a:gd name="T7" fmla="*/ 1 h 40"/>
                    <a:gd name="T8" fmla="*/ 2 w 87"/>
                    <a:gd name="T9" fmla="*/ 1 h 40"/>
                    <a:gd name="T10" fmla="*/ 2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2 w 87"/>
                    <a:gd name="T25" fmla="*/ 1 h 40"/>
                    <a:gd name="T26" fmla="*/ 2 w 87"/>
                    <a:gd name="T27" fmla="*/ 1 h 40"/>
                    <a:gd name="T28" fmla="*/ 3 w 87"/>
                    <a:gd name="T29" fmla="*/ 1 h 40"/>
                    <a:gd name="T30" fmla="*/ 3 w 87"/>
                    <a:gd name="T31" fmla="*/ 2 h 40"/>
                    <a:gd name="T32" fmla="*/ 4 w 87"/>
                    <a:gd name="T33" fmla="*/ 3 h 40"/>
                    <a:gd name="T34" fmla="*/ 4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a:defRPr/>
                  </a:pPr>
                  <a:endParaRPr lang="en-US"/>
                </a:p>
              </p:txBody>
            </p:sp>
          </p:grpSp>
        </p:grpSp>
        <p:grpSp>
          <p:nvGrpSpPr>
            <p:cNvPr id="3085" name="Group 19"/>
            <p:cNvGrpSpPr>
              <a:grpSpLocks/>
            </p:cNvGrpSpPr>
            <p:nvPr/>
          </p:nvGrpSpPr>
          <p:grpSpPr bwMode="auto">
            <a:xfrm rot="6248562">
              <a:off x="343" y="3854"/>
              <a:ext cx="392" cy="424"/>
              <a:chOff x="1727" y="866"/>
              <a:chExt cx="129" cy="157"/>
            </a:xfrm>
          </p:grpSpPr>
          <p:sp>
            <p:nvSpPr>
              <p:cNvPr id="1060" name="Freeform 20"/>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1061" name="Freeform 21"/>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1062"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3086" name="Group 23"/>
            <p:cNvGrpSpPr>
              <a:grpSpLocks/>
            </p:cNvGrpSpPr>
            <p:nvPr/>
          </p:nvGrpSpPr>
          <p:grpSpPr bwMode="auto">
            <a:xfrm rot="5003157">
              <a:off x="249" y="1102"/>
              <a:ext cx="412" cy="500"/>
              <a:chOff x="1727" y="866"/>
              <a:chExt cx="129" cy="157"/>
            </a:xfrm>
          </p:grpSpPr>
          <p:sp>
            <p:nvSpPr>
              <p:cNvPr id="1057"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1058"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1059"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grpSp>
          <p:nvGrpSpPr>
            <p:cNvPr id="3087" name="Group 27"/>
            <p:cNvGrpSpPr>
              <a:grpSpLocks/>
            </p:cNvGrpSpPr>
            <p:nvPr/>
          </p:nvGrpSpPr>
          <p:grpSpPr bwMode="auto">
            <a:xfrm>
              <a:off x="815" y="0"/>
              <a:ext cx="345" cy="367"/>
              <a:chOff x="1727" y="866"/>
              <a:chExt cx="129" cy="157"/>
            </a:xfrm>
          </p:grpSpPr>
          <p:sp>
            <p:nvSpPr>
              <p:cNvPr id="1054"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a:defRPr/>
                </a:pPr>
                <a:endParaRPr lang="en-US"/>
              </a:p>
            </p:txBody>
          </p:sp>
          <p:sp>
            <p:nvSpPr>
              <p:cNvPr id="1055"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a:defRPr/>
                </a:pPr>
                <a:endParaRPr lang="en-US"/>
              </a:p>
            </p:txBody>
          </p:sp>
          <p:sp>
            <p:nvSpPr>
              <p:cNvPr id="1056"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a:defRPr/>
                </a:pPr>
                <a:endParaRPr lang="en-US"/>
              </a:p>
            </p:txBody>
          </p:sp>
        </p:grpSp>
        <p:sp>
          <p:nvSpPr>
            <p:cNvPr id="1040"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round/>
              <a:headEnd/>
              <a:tailEnd/>
            </a:ln>
          </p:spPr>
          <p:txBody>
            <a:bodyPr/>
            <a:lstStyle/>
            <a:p>
              <a:pPr>
                <a:defRPr/>
              </a:pPr>
              <a:endParaRPr lang="en-US"/>
            </a:p>
          </p:txBody>
        </p:sp>
        <p:sp>
          <p:nvSpPr>
            <p:cNvPr id="1041" name="Freeform 32"/>
            <p:cNvSpPr>
              <a:spLocks/>
            </p:cNvSpPr>
            <p:nvPr/>
          </p:nvSpPr>
          <p:spPr bwMode="ltGray">
            <a:xfrm rot="828663">
              <a:off x="242" y="3404"/>
              <a:ext cx="132" cy="167"/>
            </a:xfrm>
            <a:custGeom>
              <a:avLst/>
              <a:gdLst>
                <a:gd name="T0" fmla="*/ 0 w 109"/>
                <a:gd name="T1" fmla="*/ 0 h 156"/>
                <a:gd name="T2" fmla="*/ 22 w 109"/>
                <a:gd name="T3" fmla="*/ 1 h 156"/>
                <a:gd name="T4" fmla="*/ 85 w 109"/>
                <a:gd name="T5" fmla="*/ 5 h 156"/>
                <a:gd name="T6" fmla="*/ 170 w 109"/>
                <a:gd name="T7" fmla="*/ 20 h 156"/>
                <a:gd name="T8" fmla="*/ 269 w 109"/>
                <a:gd name="T9" fmla="*/ 42 h 156"/>
                <a:gd name="T10" fmla="*/ 360 w 109"/>
                <a:gd name="T11" fmla="*/ 76 h 156"/>
                <a:gd name="T12" fmla="*/ 443 w 109"/>
                <a:gd name="T13" fmla="*/ 123 h 156"/>
                <a:gd name="T14" fmla="*/ 495 w 109"/>
                <a:gd name="T15" fmla="*/ 186 h 156"/>
                <a:gd name="T16" fmla="*/ 506 w 109"/>
                <a:gd name="T17" fmla="*/ 272 h 156"/>
                <a:gd name="T18" fmla="*/ 482 w 109"/>
                <a:gd name="T19" fmla="*/ 272 h 156"/>
                <a:gd name="T20" fmla="*/ 458 w 109"/>
                <a:gd name="T21" fmla="*/ 272 h 156"/>
                <a:gd name="T22" fmla="*/ 431 w 109"/>
                <a:gd name="T23" fmla="*/ 272 h 156"/>
                <a:gd name="T24" fmla="*/ 398 w 109"/>
                <a:gd name="T25" fmla="*/ 264 h 156"/>
                <a:gd name="T26" fmla="*/ 375 w 109"/>
                <a:gd name="T27" fmla="*/ 263 h 156"/>
                <a:gd name="T28" fmla="*/ 345 w 109"/>
                <a:gd name="T29" fmla="*/ 259 h 156"/>
                <a:gd name="T30" fmla="*/ 305 w 109"/>
                <a:gd name="T31" fmla="*/ 249 h 156"/>
                <a:gd name="T32" fmla="*/ 269 w 109"/>
                <a:gd name="T33" fmla="*/ 241 h 156"/>
                <a:gd name="T34" fmla="*/ 245 w 109"/>
                <a:gd name="T35" fmla="*/ 218 h 156"/>
                <a:gd name="T36" fmla="*/ 245 w 109"/>
                <a:gd name="T37" fmla="*/ 192 h 156"/>
                <a:gd name="T38" fmla="*/ 258 w 109"/>
                <a:gd name="T39" fmla="*/ 166 h 156"/>
                <a:gd name="T40" fmla="*/ 271 w 109"/>
                <a:gd name="T41" fmla="*/ 137 h 156"/>
                <a:gd name="T42" fmla="*/ 258 w 109"/>
                <a:gd name="T43" fmla="*/ 107 h 156"/>
                <a:gd name="T44" fmla="*/ 222 w 109"/>
                <a:gd name="T45" fmla="*/ 74 h 156"/>
                <a:gd name="T46" fmla="*/ 145 w 109"/>
                <a:gd name="T47" fmla="*/ 4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a:defRPr/>
              </a:pPr>
              <a:endParaRPr lang="en-US"/>
            </a:p>
          </p:txBody>
        </p:sp>
        <p:sp>
          <p:nvSpPr>
            <p:cNvPr id="1042" name="Freeform 33"/>
            <p:cNvSpPr>
              <a:spLocks/>
            </p:cNvSpPr>
            <p:nvPr/>
          </p:nvSpPr>
          <p:spPr bwMode="ltGray">
            <a:xfrm rot="828663">
              <a:off x="266" y="3592"/>
              <a:ext cx="66" cy="43"/>
            </a:xfrm>
            <a:custGeom>
              <a:avLst/>
              <a:gdLst>
                <a:gd name="T0" fmla="*/ 0 w 54"/>
                <a:gd name="T1" fmla="*/ 0 h 40"/>
                <a:gd name="T2" fmla="*/ 1 w 54"/>
                <a:gd name="T3" fmla="*/ 1 h 40"/>
                <a:gd name="T4" fmla="*/ 29 w 54"/>
                <a:gd name="T5" fmla="*/ 3 h 40"/>
                <a:gd name="T6" fmla="*/ 65 w 54"/>
                <a:gd name="T7" fmla="*/ 16 h 40"/>
                <a:gd name="T8" fmla="*/ 108 w 54"/>
                <a:gd name="T9" fmla="*/ 20 h 40"/>
                <a:gd name="T10" fmla="*/ 145 w 54"/>
                <a:gd name="T11" fmla="*/ 26 h 40"/>
                <a:gd name="T12" fmla="*/ 183 w 54"/>
                <a:gd name="T13" fmla="*/ 30 h 40"/>
                <a:gd name="T14" fmla="*/ 224 w 54"/>
                <a:gd name="T15" fmla="*/ 32 h 40"/>
                <a:gd name="T16" fmla="*/ 270 w 54"/>
                <a:gd name="T17" fmla="*/ 28 h 40"/>
                <a:gd name="T18" fmla="*/ 264 w 54"/>
                <a:gd name="T19" fmla="*/ 44 h 40"/>
                <a:gd name="T20" fmla="*/ 249 w 54"/>
                <a:gd name="T21" fmla="*/ 59 h 40"/>
                <a:gd name="T22" fmla="*/ 221 w 54"/>
                <a:gd name="T23" fmla="*/ 68 h 40"/>
                <a:gd name="T24" fmla="*/ 182 w 54"/>
                <a:gd name="T25" fmla="*/ 71 h 40"/>
                <a:gd name="T26" fmla="*/ 139 w 54"/>
                <a:gd name="T27" fmla="*/ 70 h 40"/>
                <a:gd name="T28" fmla="*/ 93 w 54"/>
                <a:gd name="T29" fmla="*/ 57 h 40"/>
                <a:gd name="T30" fmla="*/ 49 w 54"/>
                <a:gd name="T31" fmla="*/ 3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a:defRPr/>
              </a:pPr>
              <a:endParaRPr lang="en-US"/>
            </a:p>
          </p:txBody>
        </p:sp>
        <p:sp>
          <p:nvSpPr>
            <p:cNvPr id="1043"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a:defRPr/>
              </a:pPr>
              <a:endParaRPr lang="en-US"/>
            </a:p>
          </p:txBody>
        </p:sp>
        <p:sp>
          <p:nvSpPr>
            <p:cNvPr id="1044"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a:defRPr/>
              </a:pPr>
              <a:endParaRPr lang="en-US"/>
            </a:p>
          </p:txBody>
        </p:sp>
        <p:sp>
          <p:nvSpPr>
            <p:cNvPr id="1045"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a:defRPr/>
              </a:pPr>
              <a:endParaRPr lang="en-US"/>
            </a:p>
          </p:txBody>
        </p:sp>
        <p:sp>
          <p:nvSpPr>
            <p:cNvPr id="1046"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a:defRPr/>
              </a:pPr>
              <a:endParaRPr lang="en-US"/>
            </a:p>
          </p:txBody>
        </p:sp>
        <p:sp>
          <p:nvSpPr>
            <p:cNvPr id="1047" name="Freeform 38"/>
            <p:cNvSpPr>
              <a:spLocks/>
            </p:cNvSpPr>
            <p:nvPr/>
          </p:nvSpPr>
          <p:spPr bwMode="ltGray">
            <a:xfrm rot="1584153">
              <a:off x="20" y="410"/>
              <a:ext cx="344" cy="245"/>
            </a:xfrm>
            <a:custGeom>
              <a:avLst/>
              <a:gdLst>
                <a:gd name="T0" fmla="*/ 0 w 257"/>
                <a:gd name="T1" fmla="*/ 0 h 237"/>
                <a:gd name="T2" fmla="*/ 0 w 257"/>
                <a:gd name="T3" fmla="*/ 33 h 237"/>
                <a:gd name="T4" fmla="*/ 28 w 257"/>
                <a:gd name="T5" fmla="*/ 66 h 237"/>
                <a:gd name="T6" fmla="*/ 64 w 257"/>
                <a:gd name="T7" fmla="*/ 99 h 237"/>
                <a:gd name="T8" fmla="*/ 115 w 257"/>
                <a:gd name="T9" fmla="*/ 128 h 237"/>
                <a:gd name="T10" fmla="*/ 186 w 257"/>
                <a:gd name="T11" fmla="*/ 155 h 237"/>
                <a:gd name="T12" fmla="*/ 276 w 257"/>
                <a:gd name="T13" fmla="*/ 184 h 237"/>
                <a:gd name="T14" fmla="*/ 391 w 257"/>
                <a:gd name="T15" fmla="*/ 210 h 237"/>
                <a:gd name="T16" fmla="*/ 523 w 257"/>
                <a:gd name="T17" fmla="*/ 232 h 237"/>
                <a:gd name="T18" fmla="*/ 693 w 257"/>
                <a:gd name="T19" fmla="*/ 253 h 237"/>
                <a:gd name="T20" fmla="*/ 885 w 257"/>
                <a:gd name="T21" fmla="*/ 271 h 237"/>
                <a:gd name="T22" fmla="*/ 1091 w 257"/>
                <a:gd name="T23" fmla="*/ 285 h 237"/>
                <a:gd name="T24" fmla="*/ 1345 w 257"/>
                <a:gd name="T25" fmla="*/ 298 h 237"/>
                <a:gd name="T26" fmla="*/ 1621 w 257"/>
                <a:gd name="T27" fmla="*/ 305 h 237"/>
                <a:gd name="T28" fmla="*/ 1938 w 257"/>
                <a:gd name="T29" fmla="*/ 309 h 237"/>
                <a:gd name="T30" fmla="*/ 2265 w 257"/>
                <a:gd name="T31" fmla="*/ 308 h 237"/>
                <a:gd name="T32" fmla="*/ 2648 w 257"/>
                <a:gd name="T33" fmla="*/ 303 h 237"/>
                <a:gd name="T34" fmla="*/ 2312 w 257"/>
                <a:gd name="T35" fmla="*/ 296 h 237"/>
                <a:gd name="T36" fmla="*/ 2006 w 257"/>
                <a:gd name="T37" fmla="*/ 286 h 237"/>
                <a:gd name="T38" fmla="*/ 1752 w 257"/>
                <a:gd name="T39" fmla="*/ 276 h 237"/>
                <a:gd name="T40" fmla="*/ 1525 w 257"/>
                <a:gd name="T41" fmla="*/ 266 h 237"/>
                <a:gd name="T42" fmla="*/ 1318 w 257"/>
                <a:gd name="T43" fmla="*/ 252 h 237"/>
                <a:gd name="T44" fmla="*/ 1155 w 257"/>
                <a:gd name="T45" fmla="*/ 237 h 237"/>
                <a:gd name="T46" fmla="*/ 1004 w 257"/>
                <a:gd name="T47" fmla="*/ 221 h 237"/>
                <a:gd name="T48" fmla="*/ 863 w 257"/>
                <a:gd name="T49" fmla="*/ 202 h 237"/>
                <a:gd name="T50" fmla="*/ 736 w 257"/>
                <a:gd name="T51" fmla="*/ 184 h 237"/>
                <a:gd name="T52" fmla="*/ 632 w 257"/>
                <a:gd name="T53" fmla="*/ 162 h 237"/>
                <a:gd name="T54" fmla="*/ 543 w 257"/>
                <a:gd name="T55" fmla="*/ 140 h 237"/>
                <a:gd name="T56" fmla="*/ 446 w 257"/>
                <a:gd name="T57" fmla="*/ 114 h 237"/>
                <a:gd name="T58" fmla="*/ 340 w 257"/>
                <a:gd name="T59" fmla="*/ 90 h 237"/>
                <a:gd name="T60" fmla="*/ 238 w 257"/>
                <a:gd name="T61" fmla="*/ 63 h 237"/>
                <a:gd name="T62" fmla="*/ 120 w 257"/>
                <a:gd name="T63" fmla="*/ 3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a:defRPr/>
              </a:pPr>
              <a:endParaRPr lang="en-US"/>
            </a:p>
          </p:txBody>
        </p:sp>
        <p:sp>
          <p:nvSpPr>
            <p:cNvPr id="1048" name="Freeform 39"/>
            <p:cNvSpPr>
              <a:spLocks/>
            </p:cNvSpPr>
            <p:nvPr/>
          </p:nvSpPr>
          <p:spPr bwMode="ltGray">
            <a:xfrm rot="1584153">
              <a:off x="242" y="756"/>
              <a:ext cx="167" cy="115"/>
            </a:xfrm>
            <a:custGeom>
              <a:avLst/>
              <a:gdLst>
                <a:gd name="T0" fmla="*/ 838 w 124"/>
                <a:gd name="T1" fmla="*/ 0 h 110"/>
                <a:gd name="T2" fmla="*/ 1340 w 124"/>
                <a:gd name="T3" fmla="*/ 154 h 110"/>
                <a:gd name="T4" fmla="*/ 1302 w 124"/>
                <a:gd name="T5" fmla="*/ 153 h 110"/>
                <a:gd name="T6" fmla="*/ 1157 w 124"/>
                <a:gd name="T7" fmla="*/ 150 h 110"/>
                <a:gd name="T8" fmla="*/ 967 w 124"/>
                <a:gd name="T9" fmla="*/ 145 h 110"/>
                <a:gd name="T10" fmla="*/ 739 w 124"/>
                <a:gd name="T11" fmla="*/ 142 h 110"/>
                <a:gd name="T12" fmla="*/ 486 w 124"/>
                <a:gd name="T13" fmla="*/ 139 h 110"/>
                <a:gd name="T14" fmla="*/ 276 w 124"/>
                <a:gd name="T15" fmla="*/ 140 h 110"/>
                <a:gd name="T16" fmla="*/ 98 w 124"/>
                <a:gd name="T17" fmla="*/ 146 h 110"/>
                <a:gd name="T18" fmla="*/ 0 w 124"/>
                <a:gd name="T19" fmla="*/ 157 h 110"/>
                <a:gd name="T20" fmla="*/ 40 w 124"/>
                <a:gd name="T21" fmla="*/ 140 h 110"/>
                <a:gd name="T22" fmla="*/ 88 w 124"/>
                <a:gd name="T23" fmla="*/ 127 h 110"/>
                <a:gd name="T24" fmla="*/ 178 w 124"/>
                <a:gd name="T25" fmla="*/ 117 h 110"/>
                <a:gd name="T26" fmla="*/ 276 w 124"/>
                <a:gd name="T27" fmla="*/ 109 h 110"/>
                <a:gd name="T28" fmla="*/ 391 w 124"/>
                <a:gd name="T29" fmla="*/ 102 h 110"/>
                <a:gd name="T30" fmla="*/ 506 w 124"/>
                <a:gd name="T31" fmla="*/ 101 h 110"/>
                <a:gd name="T32" fmla="*/ 634 w 124"/>
                <a:gd name="T33" fmla="*/ 101 h 110"/>
                <a:gd name="T34" fmla="*/ 780 w 124"/>
                <a:gd name="T35" fmla="*/ 106 h 110"/>
                <a:gd name="T36" fmla="*/ 789 w 124"/>
                <a:gd name="T37" fmla="*/ 101 h 110"/>
                <a:gd name="T38" fmla="*/ 758 w 124"/>
                <a:gd name="T39" fmla="*/ 81 h 110"/>
                <a:gd name="T40" fmla="*/ 723 w 124"/>
                <a:gd name="T41" fmla="*/ 54 h 110"/>
                <a:gd name="T42" fmla="*/ 710 w 124"/>
                <a:gd name="T43" fmla="*/ 43 h 110"/>
                <a:gd name="T44" fmla="*/ 681 w 124"/>
                <a:gd name="T45" fmla="*/ 43 h 110"/>
                <a:gd name="T46" fmla="*/ 655 w 124"/>
                <a:gd name="T47" fmla="*/ 41 h 110"/>
                <a:gd name="T48" fmla="*/ 634 w 124"/>
                <a:gd name="T49" fmla="*/ 35 h 110"/>
                <a:gd name="T50" fmla="*/ 622 w 124"/>
                <a:gd name="T51" fmla="*/ 31 h 110"/>
                <a:gd name="T52" fmla="*/ 622 w 124"/>
                <a:gd name="T53" fmla="*/ 27 h 110"/>
                <a:gd name="T54" fmla="*/ 634 w 124"/>
                <a:gd name="T55" fmla="*/ 22 h 110"/>
                <a:gd name="T56" fmla="*/ 718 w 124"/>
                <a:gd name="T57" fmla="*/ 8 h 110"/>
                <a:gd name="T58" fmla="*/ 83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a:defRPr/>
              </a:pPr>
              <a:endParaRPr lang="en-US"/>
            </a:p>
          </p:txBody>
        </p:sp>
        <p:sp>
          <p:nvSpPr>
            <p:cNvPr id="1049" name="Freeform 40"/>
            <p:cNvSpPr>
              <a:spLocks/>
            </p:cNvSpPr>
            <p:nvPr/>
          </p:nvSpPr>
          <p:spPr bwMode="ltGray">
            <a:xfrm rot="1584153">
              <a:off x="574" y="286"/>
              <a:ext cx="147" cy="160"/>
            </a:xfrm>
            <a:custGeom>
              <a:avLst/>
              <a:gdLst>
                <a:gd name="T0" fmla="*/ 0 w 109"/>
                <a:gd name="T1" fmla="*/ 0 h 156"/>
                <a:gd name="T2" fmla="*/ 54 w 109"/>
                <a:gd name="T3" fmla="*/ 1 h 156"/>
                <a:gd name="T4" fmla="*/ 192 w 109"/>
                <a:gd name="T5" fmla="*/ 5 h 156"/>
                <a:gd name="T6" fmla="*/ 401 w 109"/>
                <a:gd name="T7" fmla="*/ 12 h 156"/>
                <a:gd name="T8" fmla="*/ 635 w 109"/>
                <a:gd name="T9" fmla="*/ 32 h 156"/>
                <a:gd name="T10" fmla="*/ 856 w 109"/>
                <a:gd name="T11" fmla="*/ 52 h 156"/>
                <a:gd name="T12" fmla="*/ 1049 w 109"/>
                <a:gd name="T13" fmla="*/ 87 h 156"/>
                <a:gd name="T14" fmla="*/ 1168 w 109"/>
                <a:gd name="T15" fmla="*/ 132 h 156"/>
                <a:gd name="T16" fmla="*/ 1191 w 109"/>
                <a:gd name="T17" fmla="*/ 191 h 156"/>
                <a:gd name="T18" fmla="*/ 1154 w 109"/>
                <a:gd name="T19" fmla="*/ 191 h 156"/>
                <a:gd name="T20" fmla="*/ 1090 w 109"/>
                <a:gd name="T21" fmla="*/ 191 h 156"/>
                <a:gd name="T22" fmla="*/ 1016 w 109"/>
                <a:gd name="T23" fmla="*/ 191 h 156"/>
                <a:gd name="T24" fmla="*/ 949 w 109"/>
                <a:gd name="T25" fmla="*/ 188 h 156"/>
                <a:gd name="T26" fmla="*/ 883 w 109"/>
                <a:gd name="T27" fmla="*/ 187 h 156"/>
                <a:gd name="T28" fmla="*/ 809 w 109"/>
                <a:gd name="T29" fmla="*/ 183 h 156"/>
                <a:gd name="T30" fmla="*/ 720 w 109"/>
                <a:gd name="T31" fmla="*/ 177 h 156"/>
                <a:gd name="T32" fmla="*/ 635 w 109"/>
                <a:gd name="T33" fmla="*/ 171 h 156"/>
                <a:gd name="T34" fmla="*/ 577 w 109"/>
                <a:gd name="T35" fmla="*/ 154 h 156"/>
                <a:gd name="T36" fmla="*/ 577 w 109"/>
                <a:gd name="T37" fmla="*/ 135 h 156"/>
                <a:gd name="T38" fmla="*/ 616 w 109"/>
                <a:gd name="T39" fmla="*/ 119 h 156"/>
                <a:gd name="T40" fmla="*/ 653 w 109"/>
                <a:gd name="T41" fmla="*/ 96 h 156"/>
                <a:gd name="T42" fmla="*/ 616 w 109"/>
                <a:gd name="T43" fmla="*/ 78 h 156"/>
                <a:gd name="T44" fmla="*/ 529 w 109"/>
                <a:gd name="T45" fmla="*/ 51 h 156"/>
                <a:gd name="T46" fmla="*/ 344 w 109"/>
                <a:gd name="T47" fmla="*/ 31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a:defRPr/>
              </a:pPr>
              <a:endParaRPr lang="en-US"/>
            </a:p>
          </p:txBody>
        </p:sp>
        <p:sp>
          <p:nvSpPr>
            <p:cNvPr id="1050" name="Freeform 41"/>
            <p:cNvSpPr>
              <a:spLocks/>
            </p:cNvSpPr>
            <p:nvPr/>
          </p:nvSpPr>
          <p:spPr bwMode="ltGray">
            <a:xfrm rot="1584153">
              <a:off x="236" y="721"/>
              <a:ext cx="62" cy="97"/>
            </a:xfrm>
            <a:custGeom>
              <a:avLst/>
              <a:gdLst>
                <a:gd name="T0" fmla="*/ 344 w 46"/>
                <a:gd name="T1" fmla="*/ 0 h 94"/>
                <a:gd name="T2" fmla="*/ 218 w 46"/>
                <a:gd name="T3" fmla="*/ 46 h 94"/>
                <a:gd name="T4" fmla="*/ 162 w 46"/>
                <a:gd name="T5" fmla="*/ 78 h 94"/>
                <a:gd name="T6" fmla="*/ 120 w 46"/>
                <a:gd name="T7" fmla="*/ 103 h 94"/>
                <a:gd name="T8" fmla="*/ 0 w 46"/>
                <a:gd name="T9" fmla="*/ 120 h 94"/>
                <a:gd name="T10" fmla="*/ 132 w 46"/>
                <a:gd name="T11" fmla="*/ 112 h 94"/>
                <a:gd name="T12" fmla="*/ 255 w 46"/>
                <a:gd name="T13" fmla="*/ 104 h 94"/>
                <a:gd name="T14" fmla="*/ 346 w 46"/>
                <a:gd name="T15" fmla="*/ 88 h 94"/>
                <a:gd name="T16" fmla="*/ 435 w 46"/>
                <a:gd name="T17" fmla="*/ 73 h 94"/>
                <a:gd name="T18" fmla="*/ 495 w 46"/>
                <a:gd name="T19" fmla="*/ 57 h 94"/>
                <a:gd name="T20" fmla="*/ 501 w 46"/>
                <a:gd name="T21" fmla="*/ 38 h 94"/>
                <a:gd name="T22" fmla="*/ 464 w 46"/>
                <a:gd name="T23" fmla="*/ 15 h 94"/>
                <a:gd name="T24" fmla="*/ 34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a:defRPr/>
              </a:pPr>
              <a:endParaRPr lang="en-US"/>
            </a:p>
          </p:txBody>
        </p:sp>
        <p:sp>
          <p:nvSpPr>
            <p:cNvPr id="1051" name="Freeform 42"/>
            <p:cNvSpPr>
              <a:spLocks/>
            </p:cNvSpPr>
            <p:nvPr/>
          </p:nvSpPr>
          <p:spPr bwMode="ltGray">
            <a:xfrm rot="1584153">
              <a:off x="585" y="466"/>
              <a:ext cx="72" cy="41"/>
            </a:xfrm>
            <a:custGeom>
              <a:avLst/>
              <a:gdLst>
                <a:gd name="T0" fmla="*/ 0 w 54"/>
                <a:gd name="T1" fmla="*/ 0 h 40"/>
                <a:gd name="T2" fmla="*/ 1 w 54"/>
                <a:gd name="T3" fmla="*/ 1 h 40"/>
                <a:gd name="T4" fmla="*/ 64 w 54"/>
                <a:gd name="T5" fmla="*/ 3 h 40"/>
                <a:gd name="T6" fmla="*/ 129 w 54"/>
                <a:gd name="T7" fmla="*/ 8 h 40"/>
                <a:gd name="T8" fmla="*/ 207 w 54"/>
                <a:gd name="T9" fmla="*/ 12 h 40"/>
                <a:gd name="T10" fmla="*/ 292 w 54"/>
                <a:gd name="T11" fmla="*/ 15 h 40"/>
                <a:gd name="T12" fmla="*/ 383 w 54"/>
                <a:gd name="T13" fmla="*/ 17 h 40"/>
                <a:gd name="T14" fmla="*/ 455 w 54"/>
                <a:gd name="T15" fmla="*/ 18 h 40"/>
                <a:gd name="T16" fmla="*/ 540 w 54"/>
                <a:gd name="T17" fmla="*/ 16 h 40"/>
                <a:gd name="T18" fmla="*/ 533 w 54"/>
                <a:gd name="T19" fmla="*/ 33 h 40"/>
                <a:gd name="T20" fmla="*/ 503 w 54"/>
                <a:gd name="T21" fmla="*/ 41 h 40"/>
                <a:gd name="T22" fmla="*/ 443 w 54"/>
                <a:gd name="T23" fmla="*/ 46 h 40"/>
                <a:gd name="T24" fmla="*/ 368 w 54"/>
                <a:gd name="T25" fmla="*/ 48 h 40"/>
                <a:gd name="T26" fmla="*/ 276 w 54"/>
                <a:gd name="T27" fmla="*/ 47 h 40"/>
                <a:gd name="T28" fmla="*/ 187 w 54"/>
                <a:gd name="T29" fmla="*/ 40 h 40"/>
                <a:gd name="T30" fmla="*/ 97 w 54"/>
                <a:gd name="T31" fmla="*/ 2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a:defRPr/>
              </a:pPr>
              <a:endParaRPr lang="en-US"/>
            </a:p>
          </p:txBody>
        </p:sp>
        <p:sp>
          <p:nvSpPr>
            <p:cNvPr id="1052"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a:defRPr/>
              </a:pPr>
              <a:endParaRPr lang="en-US"/>
            </a:p>
          </p:txBody>
        </p:sp>
        <p:sp>
          <p:nvSpPr>
            <p:cNvPr id="1053" name="Freeform 44"/>
            <p:cNvSpPr>
              <a:spLocks/>
            </p:cNvSpPr>
            <p:nvPr/>
          </p:nvSpPr>
          <p:spPr bwMode="ltGray">
            <a:xfrm rot="1584153">
              <a:off x="56" y="84"/>
              <a:ext cx="804" cy="686"/>
            </a:xfrm>
            <a:custGeom>
              <a:avLst/>
              <a:gdLst>
                <a:gd name="T0" fmla="*/ 178 w 596"/>
                <a:gd name="T1" fmla="*/ 468 h 666"/>
                <a:gd name="T2" fmla="*/ 66 w 596"/>
                <a:gd name="T3" fmla="*/ 433 h 666"/>
                <a:gd name="T4" fmla="*/ 0 w 596"/>
                <a:gd name="T5" fmla="*/ 366 h 666"/>
                <a:gd name="T6" fmla="*/ 40 w 596"/>
                <a:gd name="T7" fmla="*/ 282 h 666"/>
                <a:gd name="T8" fmla="*/ 277 w 596"/>
                <a:gd name="T9" fmla="*/ 192 h 666"/>
                <a:gd name="T10" fmla="*/ 755 w 596"/>
                <a:gd name="T11" fmla="*/ 108 h 666"/>
                <a:gd name="T12" fmla="*/ 1559 w 596"/>
                <a:gd name="T13" fmla="*/ 39 h 666"/>
                <a:gd name="T14" fmla="*/ 2706 w 596"/>
                <a:gd name="T15" fmla="*/ 2 h 666"/>
                <a:gd name="T16" fmla="*/ 4172 w 596"/>
                <a:gd name="T17" fmla="*/ 9 h 666"/>
                <a:gd name="T18" fmla="*/ 5308 w 596"/>
                <a:gd name="T19" fmla="*/ 84 h 666"/>
                <a:gd name="T20" fmla="*/ 6076 w 596"/>
                <a:gd name="T21" fmla="*/ 209 h 666"/>
                <a:gd name="T22" fmla="*/ 6478 w 596"/>
                <a:gd name="T23" fmla="*/ 361 h 666"/>
                <a:gd name="T24" fmla="*/ 6528 w 596"/>
                <a:gd name="T25" fmla="*/ 518 h 666"/>
                <a:gd name="T26" fmla="*/ 6212 w 596"/>
                <a:gd name="T27" fmla="*/ 665 h 666"/>
                <a:gd name="T28" fmla="*/ 5559 w 596"/>
                <a:gd name="T29" fmla="*/ 779 h 666"/>
                <a:gd name="T30" fmla="*/ 4573 w 596"/>
                <a:gd name="T31" fmla="*/ 841 h 666"/>
                <a:gd name="T32" fmla="*/ 4267 w 596"/>
                <a:gd name="T33" fmla="*/ 835 h 666"/>
                <a:gd name="T34" fmla="*/ 4839 w 596"/>
                <a:gd name="T35" fmla="*/ 783 h 666"/>
                <a:gd name="T36" fmla="*/ 5284 w 596"/>
                <a:gd name="T37" fmla="*/ 688 h 666"/>
                <a:gd name="T38" fmla="*/ 5590 w 596"/>
                <a:gd name="T39" fmla="*/ 575 h 666"/>
                <a:gd name="T40" fmla="*/ 5699 w 596"/>
                <a:gd name="T41" fmla="*/ 450 h 666"/>
                <a:gd name="T42" fmla="*/ 5633 w 596"/>
                <a:gd name="T43" fmla="*/ 327 h 666"/>
                <a:gd name="T44" fmla="*/ 5315 w 596"/>
                <a:gd name="T45" fmla="*/ 220 h 666"/>
                <a:gd name="T46" fmla="*/ 4748 w 596"/>
                <a:gd name="T47" fmla="*/ 142 h 666"/>
                <a:gd name="T48" fmla="*/ 3742 w 596"/>
                <a:gd name="T49" fmla="*/ 94 h 666"/>
                <a:gd name="T50" fmla="*/ 2699 w 596"/>
                <a:gd name="T51" fmla="*/ 77 h 666"/>
                <a:gd name="T52" fmla="*/ 1910 w 596"/>
                <a:gd name="T53" fmla="*/ 88 h 666"/>
                <a:gd name="T54" fmla="*/ 1329 w 596"/>
                <a:gd name="T55" fmla="*/ 127 h 666"/>
                <a:gd name="T56" fmla="*/ 919 w 596"/>
                <a:gd name="T57" fmla="*/ 188 h 666"/>
                <a:gd name="T58" fmla="*/ 626 w 596"/>
                <a:gd name="T59" fmla="*/ 261 h 666"/>
                <a:gd name="T60" fmla="*/ 437 w 596"/>
                <a:gd name="T61" fmla="*/ 344 h 666"/>
                <a:gd name="T62" fmla="*/ 308 w 596"/>
                <a:gd name="T63" fmla="*/ 428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a:defRPr/>
              </a:pPr>
              <a:endParaRPr lang="en-US"/>
            </a:p>
          </p:txBody>
        </p:sp>
      </p:grpSp>
      <p:sp>
        <p:nvSpPr>
          <p:cNvPr id="179245"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247"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b="0">
                <a:latin typeface="+mn-lt"/>
              </a:defRPr>
            </a:lvl1pPr>
          </a:lstStyle>
          <a:p>
            <a:pPr>
              <a:defRPr/>
            </a:pPr>
            <a:endParaRPr lang="en-US"/>
          </a:p>
        </p:txBody>
      </p:sp>
      <p:sp>
        <p:nvSpPr>
          <p:cNvPr id="179248"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179249"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0">
                <a:latin typeface="+mn-lt"/>
              </a:defRPr>
            </a:lvl1pPr>
          </a:lstStyle>
          <a:p>
            <a:pPr>
              <a:defRPr/>
            </a:pPr>
            <a:fld id="{A3C3B1F0-ACE8-41A4-8DFC-A7176A10F766}" type="slidenum">
              <a:rPr lang="en-US"/>
              <a:pPr>
                <a:defRPr/>
              </a:pPr>
              <a:t>‹#›</a:t>
            </a:fld>
            <a:endParaRPr lang="en-US"/>
          </a:p>
        </p:txBody>
      </p:sp>
      <p:sp>
        <p:nvSpPr>
          <p:cNvPr id="2056" name="Text Box 50"/>
          <p:cNvSpPr txBox="1">
            <a:spLocks noChangeArrowheads="1"/>
          </p:cNvSpPr>
          <p:nvPr/>
        </p:nvSpPr>
        <p:spPr bwMode="auto">
          <a:xfrm>
            <a:off x="3124200" y="6629400"/>
            <a:ext cx="2514600" cy="152400"/>
          </a:xfrm>
          <a:prstGeom prst="rect">
            <a:avLst/>
          </a:prstGeom>
          <a:noFill/>
          <a:ln>
            <a:noFill/>
          </a:ln>
          <a:extLst>
            <a:ext uri="{909E8E84-426E-40DD-AFC4-6F175D3DCCD1}"/>
            <a:ext uri="{91240B29-F687-4F45-9708-019B960494DF}"/>
          </a:extLst>
        </p:spPr>
        <p:txBody>
          <a:bodyPr lIns="0" tIns="0" rIns="0" bIns="0">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r">
              <a:defRPr/>
            </a:pPr>
            <a:r>
              <a:rPr lang="en-US" sz="1000" b="0" smtClean="0">
                <a:latin typeface=".VnArial" pitchFamily="34" charset="0"/>
              </a:rPr>
              <a:t>ThiÕt kÕ bëi: </a:t>
            </a:r>
            <a:r>
              <a:rPr lang="en-US" sz="1000" b="0" i="1" smtClean="0">
                <a:latin typeface=".VnArial" pitchFamily="34" charset="0"/>
              </a:rPr>
              <a:t>Chu Thanh Th¶o</a:t>
            </a:r>
            <a:endParaRPr lang="en-US" b="0" smtClean="0"/>
          </a:p>
        </p:txBody>
      </p:sp>
    </p:spTree>
  </p:cSld>
  <p:clrMap bg1="lt1" tx1="dk1" bg2="lt2" tx2="dk2" accent1="accent1" accent2="accent2" accent3="accent3" accent4="accent4" accent5="accent5" accent6="accent6" hlink="hlink" folHlink="folHlink"/>
  <p:sldLayoutIdLst>
    <p:sldLayoutId id="2147483997"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8" r:id="rId13"/>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431882" y="514661"/>
            <a:ext cx="7239000" cy="892552"/>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6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26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492990"/>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26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endParaRPr lang="en-US" sz="26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26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15</a:t>
            </a:r>
            <a:endParaRPr lang="en-US" sz="26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26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cấu</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tạo</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miêu</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tả</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đồ</a:t>
            </a:r>
            <a:r>
              <a:rPr lang="en-US" sz="26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vật</a:t>
            </a:r>
            <a:endParaRPr lang="en-US" sz="2600"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2600" b="1" i="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26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26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26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26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6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26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26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26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K7"/>
          <p:cNvPicPr>
            <a:picLocks noChangeAspect="1" noChangeArrowheads="1"/>
          </p:cNvPicPr>
          <p:nvPr/>
        </p:nvPicPr>
        <p:blipFill>
          <a:blip r:embed="rId3"/>
          <a:srcRect/>
          <a:stretch>
            <a:fillRect/>
          </a:stretch>
        </p:blipFill>
        <p:spPr bwMode="auto">
          <a:xfrm>
            <a:off x="152400" y="304800"/>
            <a:ext cx="8991600" cy="6553200"/>
          </a:xfrm>
          <a:prstGeom prst="rect">
            <a:avLst/>
          </a:prstGeom>
          <a:noFill/>
          <a:ln w="9525">
            <a:noFill/>
            <a:miter lim="800000"/>
            <a:headEnd/>
            <a:tailEnd/>
          </a:ln>
        </p:spPr>
      </p:pic>
      <p:sp>
        <p:nvSpPr>
          <p:cNvPr id="13315" name="WordArt 3"/>
          <p:cNvSpPr>
            <a:spLocks noChangeArrowheads="1" noChangeShapeType="1" noTextEdit="1"/>
          </p:cNvSpPr>
          <p:nvPr/>
        </p:nvSpPr>
        <p:spPr bwMode="auto">
          <a:xfrm>
            <a:off x="1676400" y="1828800"/>
            <a:ext cx="5638800" cy="1219200"/>
          </a:xfrm>
          <a:prstGeom prst="rect">
            <a:avLst/>
          </a:prstGeom>
        </p:spPr>
        <p:txBody>
          <a:bodyPr wrap="none" fromWordArt="1">
            <a:prstTxWarp prst="textPlain">
              <a:avLst>
                <a:gd name="adj" fmla="val 50000"/>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Arabia"/>
              </a:rPr>
              <a:t>Th¶o luËn nhãm</a:t>
            </a:r>
          </a:p>
        </p:txBody>
      </p:sp>
      <p:sp>
        <p:nvSpPr>
          <p:cNvPr id="1331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3A8C335E-8675-49DA-A036-4CF2E71F3557}" type="slidenum">
              <a:rPr lang="en-US" sz="1400" b="0">
                <a:latin typeface="Arial" charset="0"/>
                <a:cs typeface="Arial" charset="0"/>
              </a:rPr>
              <a:pPr algn="r" eaLnBrk="1" hangingPunct="1"/>
              <a:t>10</a:t>
            </a:fld>
            <a:endParaRPr lang="en-US" sz="1400" b="0">
              <a:latin typeface="Arial" charset="0"/>
              <a:cs typeface="Arial" charset="0"/>
            </a:endParaRPr>
          </a:p>
        </p:txBody>
      </p:sp>
      <p:sp>
        <p:nvSpPr>
          <p:cNvPr id="7" name="Oval 6"/>
          <p:cNvSpPr/>
          <p:nvPr/>
        </p:nvSpPr>
        <p:spPr>
          <a:xfrm>
            <a:off x="2735263" y="3429000"/>
            <a:ext cx="33528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200" dirty="0">
                <a:solidFill>
                  <a:srgbClr val="FF0000"/>
                </a:solidFill>
              </a:rPr>
              <a:t>NHÓM ĐÔI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Text Box 7"/>
          <p:cNvSpPr txBox="1">
            <a:spLocks noChangeArrowheads="1"/>
          </p:cNvSpPr>
          <p:nvPr/>
        </p:nvSpPr>
        <p:spPr bwMode="auto">
          <a:xfrm>
            <a:off x="1692275" y="2889250"/>
            <a:ext cx="5940425" cy="519113"/>
          </a:xfrm>
          <a:prstGeom prst="rect">
            <a:avLst/>
          </a:prstGeom>
          <a:noFill/>
          <a:ln w="9525">
            <a:noFill/>
            <a:miter lim="800000"/>
            <a:headEnd/>
            <a:tailEnd/>
          </a:ln>
        </p:spPr>
        <p:txBody>
          <a:bodyPr>
            <a:spAutoFit/>
          </a:bodyPr>
          <a:lstStyle/>
          <a:p>
            <a:pPr algn="l">
              <a:spcBef>
                <a:spcPct val="50000"/>
              </a:spcBef>
            </a:pPr>
            <a:r>
              <a:rPr lang="en-US" sz="2800" b="0">
                <a:solidFill>
                  <a:srgbClr val="0000FF"/>
                </a:solidFill>
                <a:sym typeface="Euclid Symbol" pitchFamily="18" charset="2"/>
              </a:rPr>
              <a:t> </a:t>
            </a:r>
            <a:r>
              <a:rPr lang="en-US" sz="2800">
                <a:solidFill>
                  <a:srgbClr val="0000FF"/>
                </a:solidFill>
              </a:rPr>
              <a:t>Giới thiệu về cái cối xay.</a:t>
            </a:r>
          </a:p>
        </p:txBody>
      </p:sp>
      <p:sp>
        <p:nvSpPr>
          <p:cNvPr id="76808" name="Text Box 8"/>
          <p:cNvSpPr txBox="1">
            <a:spLocks noChangeArrowheads="1"/>
          </p:cNvSpPr>
          <p:nvPr/>
        </p:nvSpPr>
        <p:spPr bwMode="auto">
          <a:xfrm>
            <a:off x="576263" y="4689475"/>
            <a:ext cx="8351837" cy="519113"/>
          </a:xfrm>
          <a:prstGeom prst="rect">
            <a:avLst/>
          </a:prstGeom>
          <a:noFill/>
          <a:ln w="9525">
            <a:noFill/>
            <a:miter lim="800000"/>
            <a:headEnd/>
            <a:tailEnd/>
          </a:ln>
        </p:spPr>
        <p:txBody>
          <a:bodyPr>
            <a:spAutoFit/>
          </a:bodyPr>
          <a:lstStyle/>
          <a:p>
            <a:pPr algn="l">
              <a:spcBef>
                <a:spcPct val="50000"/>
              </a:spcBef>
              <a:buFont typeface="Euclid Symbol" pitchFamily="18" charset="2"/>
              <a:buChar char="®"/>
            </a:pPr>
            <a:r>
              <a:rPr lang="en-US" sz="2800">
                <a:solidFill>
                  <a:srgbClr val="0000FF"/>
                </a:solidFill>
                <a:sym typeface="Euclid Symbol" pitchFamily="18" charset="2"/>
              </a:rPr>
              <a:t> Tình cảm của bạn nhỏ với các đồ dùng trong nhà.</a:t>
            </a:r>
          </a:p>
        </p:txBody>
      </p:sp>
      <p:sp>
        <p:nvSpPr>
          <p:cNvPr id="76810" name="Rectangle 10"/>
          <p:cNvSpPr>
            <a:spLocks noChangeArrowheads="1"/>
          </p:cNvSpPr>
          <p:nvPr/>
        </p:nvSpPr>
        <p:spPr bwMode="auto">
          <a:xfrm>
            <a:off x="215900" y="1844675"/>
            <a:ext cx="8707438" cy="946150"/>
          </a:xfrm>
          <a:prstGeom prst="rect">
            <a:avLst/>
          </a:prstGeom>
          <a:noFill/>
          <a:ln w="9525">
            <a:noFill/>
            <a:miter lim="800000"/>
            <a:headEnd/>
            <a:tailEnd/>
          </a:ln>
        </p:spPr>
        <p:txBody>
          <a:bodyPr>
            <a:spAutoFit/>
          </a:bodyPr>
          <a:lstStyle/>
          <a:p>
            <a:r>
              <a:rPr lang="en-US" sz="2800" u="sng">
                <a:solidFill>
                  <a:srgbClr val="FF0000"/>
                </a:solidFill>
              </a:rPr>
              <a:t>Mở bài:</a:t>
            </a:r>
            <a:r>
              <a:rPr lang="en-US" sz="2800">
                <a:solidFill>
                  <a:srgbClr val="FF0000"/>
                </a:solidFill>
              </a:rPr>
              <a:t> </a:t>
            </a:r>
            <a:r>
              <a:rPr lang="en-US" sz="2800">
                <a:solidFill>
                  <a:srgbClr val="000000"/>
                </a:solidFill>
              </a:rPr>
              <a:t>Cái cối xinh xinh xuất hiện như một giấc mộng, </a:t>
            </a:r>
          </a:p>
          <a:p>
            <a:r>
              <a:rPr lang="en-US" sz="2800">
                <a:solidFill>
                  <a:srgbClr val="000000"/>
                </a:solidFill>
              </a:rPr>
              <a:t>ngồi chễm chệ giữa gian nhà trống.   </a:t>
            </a:r>
          </a:p>
        </p:txBody>
      </p:sp>
      <p:sp>
        <p:nvSpPr>
          <p:cNvPr id="76811" name="Rectangle 11"/>
          <p:cNvSpPr>
            <a:spLocks noChangeArrowheads="1"/>
          </p:cNvSpPr>
          <p:nvPr/>
        </p:nvSpPr>
        <p:spPr bwMode="auto">
          <a:xfrm>
            <a:off x="0" y="3500438"/>
            <a:ext cx="9034463" cy="946150"/>
          </a:xfrm>
          <a:prstGeom prst="rect">
            <a:avLst/>
          </a:prstGeom>
          <a:noFill/>
          <a:ln w="9525">
            <a:noFill/>
            <a:miter lim="800000"/>
            <a:headEnd/>
            <a:tailEnd/>
          </a:ln>
        </p:spPr>
        <p:txBody>
          <a:bodyPr>
            <a:spAutoFit/>
          </a:bodyPr>
          <a:lstStyle/>
          <a:p>
            <a:r>
              <a:rPr lang="en-US" sz="2800">
                <a:solidFill>
                  <a:srgbClr val="000000"/>
                </a:solidFill>
              </a:rPr>
              <a:t> </a:t>
            </a:r>
            <a:r>
              <a:rPr lang="en-US" sz="2800" u="sng">
                <a:solidFill>
                  <a:srgbClr val="FF0000"/>
                </a:solidFill>
              </a:rPr>
              <a:t>Kết bài:</a:t>
            </a:r>
            <a:r>
              <a:rPr lang="en-US" sz="2800">
                <a:solidFill>
                  <a:srgbClr val="FF0000"/>
                </a:solidFill>
              </a:rPr>
              <a:t> </a:t>
            </a:r>
            <a:r>
              <a:rPr lang="en-US" sz="2800">
                <a:solidFill>
                  <a:srgbClr val="000000"/>
                </a:solidFill>
              </a:rPr>
              <a:t>Cái cối xay cũng như những đồ dùng đã sống cùng tôi…theo dõi từng bước anh đi...”</a:t>
            </a:r>
          </a:p>
        </p:txBody>
      </p:sp>
      <p:sp>
        <p:nvSpPr>
          <p:cNvPr id="76815" name="AutoShape 15"/>
          <p:cNvSpPr>
            <a:spLocks noChangeArrowheads="1"/>
          </p:cNvSpPr>
          <p:nvPr/>
        </p:nvSpPr>
        <p:spPr bwMode="auto">
          <a:xfrm>
            <a:off x="215900" y="368300"/>
            <a:ext cx="8640763" cy="1008063"/>
          </a:xfrm>
          <a:prstGeom prst="flowChartAlternateProcess">
            <a:avLst/>
          </a:prstGeom>
          <a:solidFill>
            <a:schemeClr val="bg2">
              <a:lumMod val="90000"/>
            </a:schemeClr>
          </a:solidFill>
          <a:ln w="9525">
            <a:solidFill>
              <a:srgbClr val="000000"/>
            </a:solidFill>
            <a:miter lim="800000"/>
            <a:headEnd/>
            <a:tailEnd/>
          </a:ln>
          <a:effectLst/>
        </p:spPr>
        <p:txBody>
          <a:bodyPr wrap="none" anchor="ctr"/>
          <a:lstStyle/>
          <a:p>
            <a:pPr algn="l">
              <a:defRPr/>
            </a:pPr>
            <a:r>
              <a:rPr lang="en-US" sz="3200">
                <a:solidFill>
                  <a:srgbClr val="000000"/>
                </a:solidFill>
              </a:rPr>
              <a:t>b) Tìm các phần mở bài, kết bài. Mỗi phần ấy </a:t>
            </a:r>
          </a:p>
          <a:p>
            <a:pPr algn="l">
              <a:defRPr/>
            </a:pPr>
            <a:r>
              <a:rPr lang="en-US" sz="3200">
                <a:solidFill>
                  <a:srgbClr val="000000"/>
                </a:solidFill>
              </a:rPr>
              <a:t>nói lên đều gì ?</a:t>
            </a:r>
          </a:p>
        </p:txBody>
      </p:sp>
      <p:sp>
        <p:nvSpPr>
          <p:cNvPr id="14343" name="Rectangle 9"/>
          <p:cNvSpPr>
            <a:spLocks noChangeArrowheads="1"/>
          </p:cNvSpPr>
          <p:nvPr/>
        </p:nvSpPr>
        <p:spPr bwMode="auto">
          <a:xfrm>
            <a:off x="76200" y="80963"/>
            <a:ext cx="8991600" cy="6629400"/>
          </a:xfrm>
          <a:prstGeom prst="rect">
            <a:avLst/>
          </a:prstGeom>
          <a:noFill/>
          <a:ln w="76200" cmpd="tri">
            <a:solidFill>
              <a:srgbClr val="FF0000"/>
            </a:solidFill>
            <a:miter lim="800000"/>
            <a:headEnd/>
            <a:tailEnd/>
          </a:ln>
        </p:spPr>
        <p:txBody>
          <a:bodyPr wrap="none" anchor="ct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15"/>
                                        </p:tgtEl>
                                        <p:attrNameLst>
                                          <p:attrName>style.visibility</p:attrName>
                                        </p:attrNameLst>
                                      </p:cBhvr>
                                      <p:to>
                                        <p:strVal val="visible"/>
                                      </p:to>
                                    </p:set>
                                    <p:anim calcmode="lin" valueType="num">
                                      <p:cBhvr additive="base">
                                        <p:cTn id="7" dur="500" fill="hold"/>
                                        <p:tgtEl>
                                          <p:spTgt spid="76815"/>
                                        </p:tgtEl>
                                        <p:attrNameLst>
                                          <p:attrName>ppt_x</p:attrName>
                                        </p:attrNameLst>
                                      </p:cBhvr>
                                      <p:tavLst>
                                        <p:tav tm="0">
                                          <p:val>
                                            <p:strVal val="#ppt_x"/>
                                          </p:val>
                                        </p:tav>
                                        <p:tav tm="100000">
                                          <p:val>
                                            <p:strVal val="#ppt_x"/>
                                          </p:val>
                                        </p:tav>
                                      </p:tavLst>
                                    </p:anim>
                                    <p:anim calcmode="lin" valueType="num">
                                      <p:cBhvr additive="base">
                                        <p:cTn id="8" dur="500" fill="hold"/>
                                        <p:tgtEl>
                                          <p:spTgt spid="768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10"/>
                                        </p:tgtEl>
                                        <p:attrNameLst>
                                          <p:attrName>style.visibility</p:attrName>
                                        </p:attrNameLst>
                                      </p:cBhvr>
                                      <p:to>
                                        <p:strVal val="visible"/>
                                      </p:to>
                                    </p:set>
                                    <p:anim calcmode="lin" valueType="num">
                                      <p:cBhvr additive="base">
                                        <p:cTn id="13" dur="500" fill="hold"/>
                                        <p:tgtEl>
                                          <p:spTgt spid="76810"/>
                                        </p:tgtEl>
                                        <p:attrNameLst>
                                          <p:attrName>ppt_x</p:attrName>
                                        </p:attrNameLst>
                                      </p:cBhvr>
                                      <p:tavLst>
                                        <p:tav tm="0">
                                          <p:val>
                                            <p:strVal val="#ppt_x"/>
                                          </p:val>
                                        </p:tav>
                                        <p:tav tm="100000">
                                          <p:val>
                                            <p:strVal val="#ppt_x"/>
                                          </p:val>
                                        </p:tav>
                                      </p:tavLst>
                                    </p:anim>
                                    <p:anim calcmode="lin" valueType="num">
                                      <p:cBhvr additive="base">
                                        <p:cTn id="14" dur="500" fill="hold"/>
                                        <p:tgtEl>
                                          <p:spTgt spid="768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7"/>
                                        </p:tgtEl>
                                        <p:attrNameLst>
                                          <p:attrName>style.visibility</p:attrName>
                                        </p:attrNameLst>
                                      </p:cBhvr>
                                      <p:to>
                                        <p:strVal val="visible"/>
                                      </p:to>
                                    </p:set>
                                    <p:anim calcmode="lin" valueType="num">
                                      <p:cBhvr additive="base">
                                        <p:cTn id="19" dur="500" fill="hold"/>
                                        <p:tgtEl>
                                          <p:spTgt spid="76807"/>
                                        </p:tgtEl>
                                        <p:attrNameLst>
                                          <p:attrName>ppt_x</p:attrName>
                                        </p:attrNameLst>
                                      </p:cBhvr>
                                      <p:tavLst>
                                        <p:tav tm="0">
                                          <p:val>
                                            <p:strVal val="#ppt_x"/>
                                          </p:val>
                                        </p:tav>
                                        <p:tav tm="100000">
                                          <p:val>
                                            <p:strVal val="#ppt_x"/>
                                          </p:val>
                                        </p:tav>
                                      </p:tavLst>
                                    </p:anim>
                                    <p:anim calcmode="lin" valueType="num">
                                      <p:cBhvr additive="base">
                                        <p:cTn id="20"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6811"/>
                                        </p:tgtEl>
                                        <p:attrNameLst>
                                          <p:attrName>style.visibility</p:attrName>
                                        </p:attrNameLst>
                                      </p:cBhvr>
                                      <p:to>
                                        <p:strVal val="visible"/>
                                      </p:to>
                                    </p:set>
                                    <p:anim calcmode="lin" valueType="num">
                                      <p:cBhvr additive="base">
                                        <p:cTn id="25" dur="500" fill="hold"/>
                                        <p:tgtEl>
                                          <p:spTgt spid="76811"/>
                                        </p:tgtEl>
                                        <p:attrNameLst>
                                          <p:attrName>ppt_x</p:attrName>
                                        </p:attrNameLst>
                                      </p:cBhvr>
                                      <p:tavLst>
                                        <p:tav tm="0">
                                          <p:val>
                                            <p:strVal val="#ppt_x"/>
                                          </p:val>
                                        </p:tav>
                                        <p:tav tm="100000">
                                          <p:val>
                                            <p:strVal val="#ppt_x"/>
                                          </p:val>
                                        </p:tav>
                                      </p:tavLst>
                                    </p:anim>
                                    <p:anim calcmode="lin" valueType="num">
                                      <p:cBhvr additive="base">
                                        <p:cTn id="26"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6808"/>
                                        </p:tgtEl>
                                        <p:attrNameLst>
                                          <p:attrName>style.visibility</p:attrName>
                                        </p:attrNameLst>
                                      </p:cBhvr>
                                      <p:to>
                                        <p:strVal val="visible"/>
                                      </p:to>
                                    </p:set>
                                    <p:anim calcmode="lin" valueType="num">
                                      <p:cBhvr additive="base">
                                        <p:cTn id="31" dur="500" fill="hold"/>
                                        <p:tgtEl>
                                          <p:spTgt spid="76808"/>
                                        </p:tgtEl>
                                        <p:attrNameLst>
                                          <p:attrName>ppt_x</p:attrName>
                                        </p:attrNameLst>
                                      </p:cBhvr>
                                      <p:tavLst>
                                        <p:tav tm="0">
                                          <p:val>
                                            <p:strVal val="#ppt_x"/>
                                          </p:val>
                                        </p:tav>
                                        <p:tav tm="100000">
                                          <p:val>
                                            <p:strVal val="#ppt_x"/>
                                          </p:val>
                                        </p:tav>
                                      </p:tavLst>
                                    </p:anim>
                                    <p:anim calcmode="lin" valueType="num">
                                      <p:cBhvr additive="base">
                                        <p:cTn id="32"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7" grpId="0"/>
      <p:bldP spid="76808" grpId="0"/>
      <p:bldP spid="76810" grpId="0"/>
      <p:bldP spid="76811" grpId="0"/>
      <p:bldP spid="768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
          <p:cNvSpPr>
            <a:spLocks noChangeArrowheads="1"/>
          </p:cNvSpPr>
          <p:nvPr/>
        </p:nvSpPr>
        <p:spPr bwMode="auto">
          <a:xfrm>
            <a:off x="431800" y="512763"/>
            <a:ext cx="8532813" cy="915987"/>
          </a:xfrm>
          <a:prstGeom prst="flowChartAlternateProcess">
            <a:avLst/>
          </a:prstGeom>
          <a:solidFill>
            <a:schemeClr val="bg2">
              <a:lumMod val="90000"/>
            </a:schemeClr>
          </a:solidFill>
          <a:ln w="9525">
            <a:solidFill>
              <a:schemeClr val="tx1"/>
            </a:solidFill>
            <a:miter lim="800000"/>
            <a:headEnd/>
            <a:tailEnd/>
          </a:ln>
          <a:effectLst/>
        </p:spPr>
        <p:txBody>
          <a:bodyPr wrap="none" anchor="ctr"/>
          <a:lstStyle/>
          <a:p>
            <a:pPr marL="342900" indent="-342900" algn="l">
              <a:defRPr/>
            </a:pPr>
            <a:r>
              <a:rPr lang="en-US" sz="3200">
                <a:solidFill>
                  <a:srgbClr val="000000"/>
                </a:solidFill>
              </a:rPr>
              <a:t>c) Các phần mở bài, kết bài đó giống với những </a:t>
            </a:r>
          </a:p>
          <a:p>
            <a:pPr marL="342900" indent="-342900" algn="l">
              <a:defRPr/>
            </a:pPr>
            <a:r>
              <a:rPr lang="en-US" sz="3200">
                <a:solidFill>
                  <a:srgbClr val="000000"/>
                </a:solidFill>
              </a:rPr>
              <a:t>cách mở bài, kết bài nào đã học ?</a:t>
            </a:r>
          </a:p>
        </p:txBody>
      </p:sp>
      <p:sp>
        <p:nvSpPr>
          <p:cNvPr id="3" name="Text Box 19"/>
          <p:cNvSpPr txBox="1">
            <a:spLocks noChangeArrowheads="1"/>
          </p:cNvSpPr>
          <p:nvPr/>
        </p:nvSpPr>
        <p:spPr bwMode="auto">
          <a:xfrm>
            <a:off x="503238" y="4976813"/>
            <a:ext cx="8351837" cy="946150"/>
          </a:xfrm>
          <a:prstGeom prst="rect">
            <a:avLst/>
          </a:prstGeom>
          <a:noFill/>
          <a:ln w="9525">
            <a:noFill/>
            <a:miter lim="800000"/>
            <a:headEnd/>
            <a:tailEnd/>
          </a:ln>
        </p:spPr>
        <p:txBody>
          <a:bodyPr>
            <a:spAutoFit/>
          </a:bodyPr>
          <a:lstStyle/>
          <a:p>
            <a:pPr>
              <a:spcBef>
                <a:spcPct val="50000"/>
              </a:spcBef>
              <a:buFont typeface="Euclid Symbol" pitchFamily="18" charset="2"/>
              <a:buChar char="®"/>
            </a:pPr>
            <a:r>
              <a:rPr lang="en-US" sz="2800">
                <a:solidFill>
                  <a:srgbClr val="0000FF"/>
                </a:solidFill>
                <a:sym typeface="Euclid Symbol" pitchFamily="18" charset="2"/>
              </a:rPr>
              <a:t> Giống kiểu mở bài trực tiếp và kết bài mở rộng trong văn kể chuyện.</a:t>
            </a:r>
          </a:p>
        </p:txBody>
      </p:sp>
      <p:sp>
        <p:nvSpPr>
          <p:cNvPr id="4" name="Text Box 12"/>
          <p:cNvSpPr txBox="1">
            <a:spLocks noChangeArrowheads="1"/>
          </p:cNvSpPr>
          <p:nvPr/>
        </p:nvSpPr>
        <p:spPr bwMode="auto">
          <a:xfrm>
            <a:off x="431800" y="1844675"/>
            <a:ext cx="8467725" cy="946150"/>
          </a:xfrm>
          <a:prstGeom prst="rect">
            <a:avLst/>
          </a:prstGeom>
          <a:noFill/>
          <a:ln w="9525">
            <a:noFill/>
            <a:miter lim="800000"/>
            <a:headEnd/>
            <a:tailEnd/>
          </a:ln>
        </p:spPr>
        <p:txBody>
          <a:bodyPr>
            <a:spAutoFit/>
          </a:bodyPr>
          <a:lstStyle/>
          <a:p>
            <a:pPr>
              <a:spcBef>
                <a:spcPct val="50000"/>
              </a:spcBef>
            </a:pPr>
            <a:r>
              <a:rPr lang="en-US" sz="2800" u="sng">
                <a:solidFill>
                  <a:srgbClr val="FF0000"/>
                </a:solidFill>
                <a:sym typeface="Euclid Symbol" pitchFamily="18" charset="2"/>
              </a:rPr>
              <a:t>Mở bài:</a:t>
            </a:r>
            <a:r>
              <a:rPr lang="en-US" sz="2800">
                <a:solidFill>
                  <a:srgbClr val="FF0000"/>
                </a:solidFill>
                <a:sym typeface="Euclid Symbol" pitchFamily="18" charset="2"/>
              </a:rPr>
              <a:t> </a:t>
            </a:r>
            <a:r>
              <a:rPr lang="en-US" sz="2800">
                <a:solidFill>
                  <a:srgbClr val="000000"/>
                </a:solidFill>
                <a:sym typeface="Euclid Symbol" pitchFamily="18" charset="2"/>
              </a:rPr>
              <a:t>Giới thiệu ngay đồ vật được miêu tả là cái cối. </a:t>
            </a:r>
            <a:r>
              <a:rPr lang="en-US" sz="2800">
                <a:solidFill>
                  <a:srgbClr val="0000FF"/>
                </a:solidFill>
                <a:sym typeface="Euclid Symbol" pitchFamily="18" charset="2"/>
              </a:rPr>
              <a:t>(Mở bài trực tiếp)</a:t>
            </a:r>
            <a:endParaRPr lang="en-US" sz="2800">
              <a:solidFill>
                <a:srgbClr val="0000FF"/>
              </a:solidFill>
            </a:endParaRPr>
          </a:p>
        </p:txBody>
      </p:sp>
      <p:sp>
        <p:nvSpPr>
          <p:cNvPr id="5" name="Text Box 13"/>
          <p:cNvSpPr txBox="1">
            <a:spLocks noChangeArrowheads="1"/>
          </p:cNvSpPr>
          <p:nvPr/>
        </p:nvSpPr>
        <p:spPr bwMode="auto">
          <a:xfrm>
            <a:off x="395288" y="3213100"/>
            <a:ext cx="8135937" cy="1373188"/>
          </a:xfrm>
          <a:prstGeom prst="rect">
            <a:avLst/>
          </a:prstGeom>
          <a:noFill/>
          <a:ln w="9525">
            <a:noFill/>
            <a:miter lim="800000"/>
            <a:headEnd/>
            <a:tailEnd/>
          </a:ln>
        </p:spPr>
        <p:txBody>
          <a:bodyPr>
            <a:spAutoFit/>
          </a:bodyPr>
          <a:lstStyle/>
          <a:p>
            <a:pPr>
              <a:spcBef>
                <a:spcPct val="50000"/>
              </a:spcBef>
            </a:pPr>
            <a:r>
              <a:rPr lang="en-US" sz="2800" u="sng">
                <a:solidFill>
                  <a:srgbClr val="FF0000"/>
                </a:solidFill>
                <a:sym typeface="Euclid Symbol" pitchFamily="18" charset="2"/>
              </a:rPr>
              <a:t>Kết bài:</a:t>
            </a:r>
            <a:r>
              <a:rPr lang="en-US" sz="2800">
                <a:solidFill>
                  <a:srgbClr val="FF0000"/>
                </a:solidFill>
                <a:sym typeface="Euclid Symbol" pitchFamily="18" charset="2"/>
              </a:rPr>
              <a:t> </a:t>
            </a:r>
            <a:r>
              <a:rPr lang="en-US" sz="2800">
                <a:solidFill>
                  <a:srgbClr val="000000"/>
                </a:solidFill>
                <a:sym typeface="Euclid Symbol" pitchFamily="18" charset="2"/>
              </a:rPr>
              <a:t>Nêu phần kết bài có bình luận thêm về tình cảm của bạn nhỏ với các đồ dùng trong nhà.              </a:t>
            </a:r>
            <a:r>
              <a:rPr lang="en-US" sz="2800">
                <a:solidFill>
                  <a:srgbClr val="0000FF"/>
                </a:solidFill>
                <a:sym typeface="Euclid Symbol" pitchFamily="18" charset="2"/>
              </a:rPr>
              <a:t>(Kết bài mở rộng)</a:t>
            </a:r>
          </a:p>
        </p:txBody>
      </p:sp>
      <p:sp>
        <p:nvSpPr>
          <p:cNvPr id="15366" name="Rectangle 9"/>
          <p:cNvSpPr>
            <a:spLocks noChangeArrowheads="1"/>
          </p:cNvSpPr>
          <p:nvPr/>
        </p:nvSpPr>
        <p:spPr bwMode="auto">
          <a:xfrm>
            <a:off x="76200" y="80963"/>
            <a:ext cx="8991600" cy="6629400"/>
          </a:xfrm>
          <a:prstGeom prst="rect">
            <a:avLst/>
          </a:prstGeom>
          <a:noFill/>
          <a:ln w="76200" cmpd="tri">
            <a:solidFill>
              <a:srgbClr val="FF0000"/>
            </a:solidFill>
            <a:miter lim="800000"/>
            <a:headEnd/>
            <a:tailEnd/>
          </a:ln>
        </p:spPr>
        <p:txBody>
          <a:bodyPr wrap="none" anchor="ct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AutoShape 5"/>
          <p:cNvSpPr>
            <a:spLocks noChangeArrowheads="1"/>
          </p:cNvSpPr>
          <p:nvPr/>
        </p:nvSpPr>
        <p:spPr bwMode="auto">
          <a:xfrm>
            <a:off x="468313" y="441325"/>
            <a:ext cx="8399462" cy="830263"/>
          </a:xfrm>
          <a:prstGeom prst="flowChartAlternateProcess">
            <a:avLst/>
          </a:prstGeom>
          <a:solidFill>
            <a:schemeClr val="bg2">
              <a:lumMod val="90000"/>
            </a:schemeClr>
          </a:solidFill>
          <a:ln w="9525">
            <a:solidFill>
              <a:schemeClr val="tx1"/>
            </a:solidFill>
            <a:miter lim="800000"/>
            <a:headEnd/>
            <a:tailEnd/>
          </a:ln>
          <a:effectLst/>
        </p:spPr>
        <p:txBody>
          <a:bodyPr wrap="none" anchor="ctr"/>
          <a:lstStyle/>
          <a:p>
            <a:pPr marL="342900" indent="-342900">
              <a:defRPr/>
            </a:pPr>
            <a:r>
              <a:rPr lang="en-US" sz="2800">
                <a:solidFill>
                  <a:srgbClr val="000000"/>
                </a:solidFill>
              </a:rPr>
              <a:t>d) Phần thân bài tả cái cối theo trình tự như thế nào ?</a:t>
            </a:r>
          </a:p>
        </p:txBody>
      </p:sp>
      <p:sp>
        <p:nvSpPr>
          <p:cNvPr id="77830" name="Rectangle 6"/>
          <p:cNvSpPr>
            <a:spLocks noChangeArrowheads="1"/>
          </p:cNvSpPr>
          <p:nvPr/>
        </p:nvSpPr>
        <p:spPr bwMode="auto">
          <a:xfrm>
            <a:off x="6948488" y="3033713"/>
            <a:ext cx="1979612" cy="649287"/>
          </a:xfrm>
          <a:prstGeom prst="rect">
            <a:avLst/>
          </a:prstGeom>
          <a:noFill/>
          <a:ln w="9525">
            <a:noFill/>
            <a:miter lim="800000"/>
            <a:headEnd/>
            <a:tailEnd/>
          </a:ln>
        </p:spPr>
        <p:txBody>
          <a:bodyPr anchor="b"/>
          <a:lstStyle/>
          <a:p>
            <a:pPr algn="l">
              <a:lnSpc>
                <a:spcPct val="90000"/>
              </a:lnSpc>
            </a:pPr>
            <a:r>
              <a:rPr lang="en-US" sz="2800">
                <a:solidFill>
                  <a:srgbClr val="000000"/>
                </a:solidFill>
              </a:rPr>
              <a:t>dây thừng</a:t>
            </a:r>
          </a:p>
        </p:txBody>
      </p:sp>
      <p:sp>
        <p:nvSpPr>
          <p:cNvPr id="77832" name="Line 8"/>
          <p:cNvSpPr>
            <a:spLocks noChangeShapeType="1"/>
          </p:cNvSpPr>
          <p:nvPr/>
        </p:nvSpPr>
        <p:spPr bwMode="auto">
          <a:xfrm>
            <a:off x="2735263" y="2133600"/>
            <a:ext cx="1042987" cy="0"/>
          </a:xfrm>
          <a:prstGeom prst="line">
            <a:avLst/>
          </a:prstGeom>
          <a:noFill/>
          <a:ln w="38100" cmpd="dbl">
            <a:solidFill>
              <a:srgbClr val="FF0000"/>
            </a:solidFill>
            <a:round/>
            <a:headEnd/>
            <a:tailEnd type="triangle" w="med" len="med"/>
          </a:ln>
        </p:spPr>
        <p:txBody>
          <a:bodyPr/>
          <a:lstStyle/>
          <a:p>
            <a:endParaRPr lang="en-US"/>
          </a:p>
        </p:txBody>
      </p:sp>
      <p:sp>
        <p:nvSpPr>
          <p:cNvPr id="77836" name="Line 12"/>
          <p:cNvSpPr>
            <a:spLocks noChangeShapeType="1"/>
          </p:cNvSpPr>
          <p:nvPr/>
        </p:nvSpPr>
        <p:spPr bwMode="auto">
          <a:xfrm flipV="1">
            <a:off x="2843213" y="2565400"/>
            <a:ext cx="1081087" cy="0"/>
          </a:xfrm>
          <a:prstGeom prst="line">
            <a:avLst/>
          </a:prstGeom>
          <a:noFill/>
          <a:ln w="38100" cmpd="dbl">
            <a:solidFill>
              <a:srgbClr val="FF0000"/>
            </a:solidFill>
            <a:round/>
            <a:headEnd/>
            <a:tailEnd type="triangle" w="med" len="med"/>
          </a:ln>
        </p:spPr>
        <p:txBody>
          <a:bodyPr/>
          <a:lstStyle/>
          <a:p>
            <a:endParaRPr lang="en-US"/>
          </a:p>
        </p:txBody>
      </p:sp>
      <p:sp>
        <p:nvSpPr>
          <p:cNvPr id="77837" name="Line 13"/>
          <p:cNvSpPr>
            <a:spLocks noChangeShapeType="1"/>
          </p:cNvSpPr>
          <p:nvPr/>
        </p:nvSpPr>
        <p:spPr bwMode="auto">
          <a:xfrm>
            <a:off x="3240088" y="3033713"/>
            <a:ext cx="863600" cy="0"/>
          </a:xfrm>
          <a:prstGeom prst="line">
            <a:avLst/>
          </a:prstGeom>
          <a:noFill/>
          <a:ln w="38100" cmpd="dbl">
            <a:solidFill>
              <a:srgbClr val="FF0000"/>
            </a:solidFill>
            <a:round/>
            <a:headEnd/>
            <a:tailEnd type="triangle" w="med" len="med"/>
          </a:ln>
        </p:spPr>
        <p:txBody>
          <a:bodyPr/>
          <a:lstStyle/>
          <a:p>
            <a:endParaRPr lang="en-US"/>
          </a:p>
        </p:txBody>
      </p:sp>
      <p:sp>
        <p:nvSpPr>
          <p:cNvPr id="77838" name="Line 14"/>
          <p:cNvSpPr>
            <a:spLocks noChangeShapeType="1"/>
          </p:cNvSpPr>
          <p:nvPr/>
        </p:nvSpPr>
        <p:spPr bwMode="auto">
          <a:xfrm>
            <a:off x="4211638" y="3536950"/>
            <a:ext cx="682625" cy="0"/>
          </a:xfrm>
          <a:prstGeom prst="line">
            <a:avLst/>
          </a:prstGeom>
          <a:noFill/>
          <a:ln w="38100" cmpd="dbl">
            <a:solidFill>
              <a:srgbClr val="FF0000"/>
            </a:solidFill>
            <a:round/>
            <a:headEnd/>
            <a:tailEnd type="triangle" w="med" len="med"/>
          </a:ln>
        </p:spPr>
        <p:txBody>
          <a:bodyPr/>
          <a:lstStyle/>
          <a:p>
            <a:endParaRPr lang="en-US"/>
          </a:p>
        </p:txBody>
      </p:sp>
      <p:sp>
        <p:nvSpPr>
          <p:cNvPr id="77839" name="Line 15"/>
          <p:cNvSpPr>
            <a:spLocks noChangeShapeType="1"/>
          </p:cNvSpPr>
          <p:nvPr/>
        </p:nvSpPr>
        <p:spPr bwMode="auto">
          <a:xfrm>
            <a:off x="2087563" y="3500438"/>
            <a:ext cx="684212" cy="0"/>
          </a:xfrm>
          <a:prstGeom prst="line">
            <a:avLst/>
          </a:prstGeom>
          <a:noFill/>
          <a:ln w="38100" cmpd="dbl">
            <a:solidFill>
              <a:srgbClr val="FF0000"/>
            </a:solidFill>
            <a:round/>
            <a:headEnd/>
            <a:tailEnd type="triangle" w="med" len="med"/>
          </a:ln>
        </p:spPr>
        <p:txBody>
          <a:bodyPr/>
          <a:lstStyle/>
          <a:p>
            <a:endParaRPr lang="en-US"/>
          </a:p>
        </p:txBody>
      </p:sp>
      <p:sp>
        <p:nvSpPr>
          <p:cNvPr id="77840" name="Line 16"/>
          <p:cNvSpPr>
            <a:spLocks noChangeShapeType="1"/>
          </p:cNvSpPr>
          <p:nvPr/>
        </p:nvSpPr>
        <p:spPr bwMode="auto">
          <a:xfrm>
            <a:off x="6227763" y="3536950"/>
            <a:ext cx="684212" cy="0"/>
          </a:xfrm>
          <a:prstGeom prst="line">
            <a:avLst/>
          </a:prstGeom>
          <a:noFill/>
          <a:ln w="38100" cmpd="dbl">
            <a:solidFill>
              <a:srgbClr val="FF0000"/>
            </a:solidFill>
            <a:round/>
            <a:headEnd/>
            <a:tailEnd type="triangle" w="med" len="med"/>
          </a:ln>
        </p:spPr>
        <p:txBody>
          <a:bodyPr/>
          <a:lstStyle/>
          <a:p>
            <a:endParaRPr lang="en-US"/>
          </a:p>
        </p:txBody>
      </p:sp>
      <p:sp>
        <p:nvSpPr>
          <p:cNvPr id="77841" name="Rectangle 17"/>
          <p:cNvSpPr>
            <a:spLocks noChangeArrowheads="1"/>
          </p:cNvSpPr>
          <p:nvPr/>
        </p:nvSpPr>
        <p:spPr bwMode="auto">
          <a:xfrm>
            <a:off x="900113" y="1952625"/>
            <a:ext cx="2051050" cy="323850"/>
          </a:xfrm>
          <a:prstGeom prst="rect">
            <a:avLst/>
          </a:prstGeom>
          <a:noFill/>
          <a:ln w="9525">
            <a:noFill/>
            <a:miter lim="800000"/>
            <a:headEnd/>
            <a:tailEnd/>
          </a:ln>
        </p:spPr>
        <p:txBody>
          <a:bodyPr anchor="b"/>
          <a:lstStyle/>
          <a:p>
            <a:pPr>
              <a:lnSpc>
                <a:spcPct val="90000"/>
              </a:lnSpc>
            </a:pPr>
            <a:r>
              <a:rPr lang="en-US" sz="2800">
                <a:solidFill>
                  <a:srgbClr val="000000"/>
                </a:solidFill>
              </a:rPr>
              <a:t>cái vành</a:t>
            </a:r>
          </a:p>
        </p:txBody>
      </p:sp>
      <p:sp>
        <p:nvSpPr>
          <p:cNvPr id="77842" name="Rectangle 18"/>
          <p:cNvSpPr>
            <a:spLocks noChangeArrowheads="1"/>
          </p:cNvSpPr>
          <p:nvPr/>
        </p:nvSpPr>
        <p:spPr bwMode="auto">
          <a:xfrm>
            <a:off x="3600450" y="1952625"/>
            <a:ext cx="1393825" cy="328613"/>
          </a:xfrm>
          <a:prstGeom prst="rect">
            <a:avLst/>
          </a:prstGeom>
          <a:noFill/>
          <a:ln w="9525">
            <a:noFill/>
            <a:miter lim="800000"/>
            <a:headEnd/>
            <a:tailEnd/>
          </a:ln>
        </p:spPr>
        <p:txBody>
          <a:bodyPr anchor="b"/>
          <a:lstStyle/>
          <a:p>
            <a:pPr>
              <a:lnSpc>
                <a:spcPct val="90000"/>
              </a:lnSpc>
            </a:pPr>
            <a:r>
              <a:rPr lang="en-US" sz="2800">
                <a:solidFill>
                  <a:srgbClr val="000000"/>
                </a:solidFill>
              </a:rPr>
              <a:t>cái áo</a:t>
            </a:r>
          </a:p>
        </p:txBody>
      </p:sp>
      <p:sp>
        <p:nvSpPr>
          <p:cNvPr id="77843" name="Rectangle 19"/>
          <p:cNvSpPr>
            <a:spLocks noChangeArrowheads="1"/>
          </p:cNvSpPr>
          <p:nvPr/>
        </p:nvSpPr>
        <p:spPr bwMode="auto">
          <a:xfrm>
            <a:off x="1150938" y="2384425"/>
            <a:ext cx="1800225" cy="328613"/>
          </a:xfrm>
          <a:prstGeom prst="rect">
            <a:avLst/>
          </a:prstGeom>
          <a:noFill/>
          <a:ln w="9525">
            <a:noFill/>
            <a:miter lim="800000"/>
            <a:headEnd/>
            <a:tailEnd/>
          </a:ln>
        </p:spPr>
        <p:txBody>
          <a:bodyPr anchor="b"/>
          <a:lstStyle/>
          <a:p>
            <a:pPr>
              <a:lnSpc>
                <a:spcPct val="90000"/>
              </a:lnSpc>
            </a:pPr>
            <a:r>
              <a:rPr lang="en-US" sz="2800">
                <a:solidFill>
                  <a:srgbClr val="000000"/>
                </a:solidFill>
              </a:rPr>
              <a:t>hai cái tai</a:t>
            </a:r>
          </a:p>
        </p:txBody>
      </p:sp>
      <p:sp>
        <p:nvSpPr>
          <p:cNvPr id="77844" name="Rectangle 20"/>
          <p:cNvSpPr>
            <a:spLocks noChangeArrowheads="1"/>
          </p:cNvSpPr>
          <p:nvPr/>
        </p:nvSpPr>
        <p:spPr bwMode="auto">
          <a:xfrm>
            <a:off x="3816350" y="2420938"/>
            <a:ext cx="1393825" cy="328612"/>
          </a:xfrm>
          <a:prstGeom prst="rect">
            <a:avLst/>
          </a:prstGeom>
          <a:noFill/>
          <a:ln w="9525">
            <a:noFill/>
            <a:miter lim="800000"/>
            <a:headEnd/>
            <a:tailEnd/>
          </a:ln>
        </p:spPr>
        <p:txBody>
          <a:bodyPr anchor="b"/>
          <a:lstStyle/>
          <a:p>
            <a:pPr>
              <a:lnSpc>
                <a:spcPct val="90000"/>
              </a:lnSpc>
            </a:pPr>
            <a:r>
              <a:rPr lang="en-US" sz="2800">
                <a:solidFill>
                  <a:srgbClr val="000000"/>
                </a:solidFill>
              </a:rPr>
              <a:t>lỗ tai</a:t>
            </a:r>
          </a:p>
        </p:txBody>
      </p:sp>
      <p:sp>
        <p:nvSpPr>
          <p:cNvPr id="77845" name="Rectangle 21"/>
          <p:cNvSpPr>
            <a:spLocks noChangeArrowheads="1"/>
          </p:cNvSpPr>
          <p:nvPr/>
        </p:nvSpPr>
        <p:spPr bwMode="auto">
          <a:xfrm>
            <a:off x="863600" y="2708275"/>
            <a:ext cx="2376488" cy="504825"/>
          </a:xfrm>
          <a:prstGeom prst="rect">
            <a:avLst/>
          </a:prstGeom>
          <a:noFill/>
          <a:ln w="9525">
            <a:noFill/>
            <a:miter lim="800000"/>
            <a:headEnd/>
            <a:tailEnd/>
          </a:ln>
        </p:spPr>
        <p:txBody>
          <a:bodyPr anchor="b"/>
          <a:lstStyle/>
          <a:p>
            <a:pPr>
              <a:lnSpc>
                <a:spcPct val="90000"/>
              </a:lnSpc>
            </a:pPr>
            <a:r>
              <a:rPr lang="en-US" sz="2800">
                <a:solidFill>
                  <a:srgbClr val="000000"/>
                </a:solidFill>
              </a:rPr>
              <a:t>hàm răng cối</a:t>
            </a:r>
          </a:p>
        </p:txBody>
      </p:sp>
      <p:sp>
        <p:nvSpPr>
          <p:cNvPr id="77846" name="Rectangle 22"/>
          <p:cNvSpPr>
            <a:spLocks noChangeArrowheads="1"/>
          </p:cNvSpPr>
          <p:nvPr/>
        </p:nvSpPr>
        <p:spPr bwMode="auto">
          <a:xfrm>
            <a:off x="4067175" y="2708275"/>
            <a:ext cx="1836738" cy="504825"/>
          </a:xfrm>
          <a:prstGeom prst="rect">
            <a:avLst/>
          </a:prstGeom>
          <a:noFill/>
          <a:ln w="9525">
            <a:noFill/>
            <a:miter lim="800000"/>
            <a:headEnd/>
            <a:tailEnd/>
          </a:ln>
        </p:spPr>
        <p:txBody>
          <a:bodyPr anchor="b"/>
          <a:lstStyle/>
          <a:p>
            <a:pPr>
              <a:lnSpc>
                <a:spcPct val="90000"/>
              </a:lnSpc>
            </a:pPr>
            <a:r>
              <a:rPr lang="en-US" sz="2800">
                <a:solidFill>
                  <a:srgbClr val="000000"/>
                </a:solidFill>
              </a:rPr>
              <a:t>dăm cối</a:t>
            </a:r>
          </a:p>
        </p:txBody>
      </p:sp>
      <p:sp>
        <p:nvSpPr>
          <p:cNvPr id="77847" name="Rectangle 23"/>
          <p:cNvSpPr>
            <a:spLocks noChangeArrowheads="1"/>
          </p:cNvSpPr>
          <p:nvPr/>
        </p:nvSpPr>
        <p:spPr bwMode="auto">
          <a:xfrm>
            <a:off x="863600" y="3284538"/>
            <a:ext cx="1295400" cy="431800"/>
          </a:xfrm>
          <a:prstGeom prst="rect">
            <a:avLst/>
          </a:prstGeom>
          <a:noFill/>
          <a:ln w="9525">
            <a:noFill/>
            <a:miter lim="800000"/>
            <a:headEnd/>
            <a:tailEnd/>
          </a:ln>
        </p:spPr>
        <p:txBody>
          <a:bodyPr anchor="b"/>
          <a:lstStyle/>
          <a:p>
            <a:pPr>
              <a:lnSpc>
                <a:spcPct val="90000"/>
              </a:lnSpc>
            </a:pPr>
            <a:r>
              <a:rPr lang="en-US" sz="2800">
                <a:solidFill>
                  <a:srgbClr val="000000"/>
                </a:solidFill>
              </a:rPr>
              <a:t>cần cối</a:t>
            </a:r>
          </a:p>
        </p:txBody>
      </p:sp>
      <p:sp>
        <p:nvSpPr>
          <p:cNvPr id="77849" name="Rectangle 25"/>
          <p:cNvSpPr>
            <a:spLocks noChangeArrowheads="1"/>
          </p:cNvSpPr>
          <p:nvPr/>
        </p:nvSpPr>
        <p:spPr bwMode="auto">
          <a:xfrm>
            <a:off x="2700338" y="3213100"/>
            <a:ext cx="1679575" cy="519113"/>
          </a:xfrm>
          <a:prstGeom prst="rect">
            <a:avLst/>
          </a:prstGeom>
          <a:noFill/>
          <a:ln w="9525">
            <a:noFill/>
            <a:miter lim="800000"/>
            <a:headEnd/>
            <a:tailEnd/>
          </a:ln>
        </p:spPr>
        <p:txBody>
          <a:bodyPr>
            <a:spAutoFit/>
          </a:bodyPr>
          <a:lstStyle/>
          <a:p>
            <a:r>
              <a:rPr lang="en-US" sz="2800">
                <a:solidFill>
                  <a:srgbClr val="000000"/>
                </a:solidFill>
              </a:rPr>
              <a:t>đầu cần</a:t>
            </a:r>
          </a:p>
        </p:txBody>
      </p:sp>
      <p:sp>
        <p:nvSpPr>
          <p:cNvPr id="77850" name="Rectangle 26"/>
          <p:cNvSpPr>
            <a:spLocks noChangeArrowheads="1"/>
          </p:cNvSpPr>
          <p:nvPr/>
        </p:nvSpPr>
        <p:spPr bwMode="auto">
          <a:xfrm>
            <a:off x="4895850" y="3213100"/>
            <a:ext cx="1358900" cy="519113"/>
          </a:xfrm>
          <a:prstGeom prst="rect">
            <a:avLst/>
          </a:prstGeom>
          <a:noFill/>
          <a:ln w="9525">
            <a:noFill/>
            <a:miter lim="800000"/>
            <a:headEnd/>
            <a:tailEnd/>
          </a:ln>
        </p:spPr>
        <p:txBody>
          <a:bodyPr wrap="none">
            <a:spAutoFit/>
          </a:bodyPr>
          <a:lstStyle/>
          <a:p>
            <a:r>
              <a:rPr lang="en-US" sz="2800">
                <a:solidFill>
                  <a:srgbClr val="000000"/>
                </a:solidFill>
              </a:rPr>
              <a:t>cái chốt</a:t>
            </a:r>
          </a:p>
        </p:txBody>
      </p:sp>
      <p:sp>
        <p:nvSpPr>
          <p:cNvPr id="77866" name="Rectangle 42"/>
          <p:cNvSpPr>
            <a:spLocks noChangeArrowheads="1"/>
          </p:cNvSpPr>
          <p:nvPr/>
        </p:nvSpPr>
        <p:spPr bwMode="auto">
          <a:xfrm>
            <a:off x="468313" y="4664075"/>
            <a:ext cx="3384550" cy="466725"/>
          </a:xfrm>
          <a:prstGeom prst="rect">
            <a:avLst/>
          </a:prstGeom>
          <a:solidFill>
            <a:schemeClr val="bg2">
              <a:lumMod val="75000"/>
            </a:schemeClr>
          </a:solidFill>
          <a:ln w="9525">
            <a:solidFill>
              <a:srgbClr val="000000"/>
            </a:solidFill>
            <a:miter lim="800000"/>
            <a:headEnd/>
            <a:tailEnd/>
          </a:ln>
          <a:effectLst/>
        </p:spPr>
        <p:txBody>
          <a:bodyPr>
            <a:spAutoFit/>
          </a:bodyPr>
          <a:lstStyle/>
          <a:p>
            <a:pPr>
              <a:spcBef>
                <a:spcPct val="50000"/>
              </a:spcBef>
              <a:buFont typeface="Euclid Symbol" pitchFamily="18" charset="2"/>
              <a:buChar char="®"/>
              <a:defRPr/>
            </a:pPr>
            <a:r>
              <a:rPr lang="en-US" sz="2400">
                <a:solidFill>
                  <a:srgbClr val="000000"/>
                </a:solidFill>
                <a:sym typeface="Euclid Symbol" pitchFamily="18" charset="2"/>
              </a:rPr>
              <a:t> Tả hình dáng cái cối. </a:t>
            </a:r>
          </a:p>
        </p:txBody>
      </p:sp>
      <p:sp>
        <p:nvSpPr>
          <p:cNvPr id="16404" name="Rectangle 45"/>
          <p:cNvSpPr>
            <a:spLocks noChangeArrowheads="1"/>
          </p:cNvSpPr>
          <p:nvPr/>
        </p:nvSpPr>
        <p:spPr bwMode="auto">
          <a:xfrm>
            <a:off x="179388" y="1376363"/>
            <a:ext cx="1393825" cy="328612"/>
          </a:xfrm>
          <a:prstGeom prst="rect">
            <a:avLst/>
          </a:prstGeom>
          <a:noFill/>
          <a:ln w="9525">
            <a:noFill/>
            <a:miter lim="800000"/>
            <a:headEnd/>
            <a:tailEnd/>
          </a:ln>
        </p:spPr>
        <p:txBody>
          <a:bodyPr anchor="b"/>
          <a:lstStyle/>
          <a:p>
            <a:pPr>
              <a:lnSpc>
                <a:spcPct val="90000"/>
              </a:lnSpc>
            </a:pPr>
            <a:r>
              <a:rPr lang="en-US" sz="2400" u="sng">
                <a:solidFill>
                  <a:srgbClr val="FF0000"/>
                </a:solidFill>
              </a:rPr>
              <a:t>Đoạn 1</a:t>
            </a:r>
            <a:r>
              <a:rPr lang="en-US" sz="2400">
                <a:solidFill>
                  <a:srgbClr val="FF0000"/>
                </a:solidFill>
              </a:rPr>
              <a:t>:</a:t>
            </a:r>
            <a:endParaRPr lang="en-US" sz="4400">
              <a:solidFill>
                <a:srgbClr val="FF0000"/>
              </a:solidFill>
            </a:endParaRPr>
          </a:p>
        </p:txBody>
      </p:sp>
      <p:grpSp>
        <p:nvGrpSpPr>
          <p:cNvPr id="2" name="Group 55"/>
          <p:cNvGrpSpPr>
            <a:grpSpLocks/>
          </p:cNvGrpSpPr>
          <p:nvPr/>
        </p:nvGrpSpPr>
        <p:grpSpPr bwMode="auto">
          <a:xfrm>
            <a:off x="4649788" y="5456238"/>
            <a:ext cx="4033837" cy="466725"/>
            <a:chOff x="2823" y="2908"/>
            <a:chExt cx="2541" cy="294"/>
          </a:xfrm>
        </p:grpSpPr>
        <p:sp>
          <p:nvSpPr>
            <p:cNvPr id="16414" name="Rectangle 50"/>
            <p:cNvSpPr>
              <a:spLocks noChangeArrowheads="1"/>
            </p:cNvSpPr>
            <p:nvPr/>
          </p:nvSpPr>
          <p:spPr bwMode="auto">
            <a:xfrm>
              <a:off x="2823" y="2908"/>
              <a:ext cx="2541" cy="294"/>
            </a:xfrm>
            <a:prstGeom prst="rect">
              <a:avLst/>
            </a:prstGeom>
            <a:solidFill>
              <a:srgbClr val="FF99FF"/>
            </a:solidFill>
            <a:ln w="9525">
              <a:solidFill>
                <a:srgbClr val="000000"/>
              </a:solidFill>
              <a:miter lim="800000"/>
              <a:headEnd/>
              <a:tailEnd/>
            </a:ln>
          </p:spPr>
          <p:txBody>
            <a:bodyPr>
              <a:spAutoFit/>
            </a:bodyPr>
            <a:lstStyle/>
            <a:p>
              <a:pPr>
                <a:spcBef>
                  <a:spcPct val="50000"/>
                </a:spcBef>
                <a:buFont typeface="Euclid Symbol" pitchFamily="18" charset="2"/>
                <a:buNone/>
              </a:pPr>
              <a:r>
                <a:rPr lang="en-US" sz="2400">
                  <a:solidFill>
                    <a:srgbClr val="000000"/>
                  </a:solidFill>
                  <a:sym typeface="Euclid Symbol" pitchFamily="18" charset="2"/>
                </a:rPr>
                <a:t>phần chính           phần phụ</a:t>
              </a:r>
            </a:p>
          </p:txBody>
        </p:sp>
        <p:sp>
          <p:nvSpPr>
            <p:cNvPr id="16415" name="Line 51"/>
            <p:cNvSpPr>
              <a:spLocks noChangeShapeType="1"/>
            </p:cNvSpPr>
            <p:nvPr/>
          </p:nvSpPr>
          <p:spPr bwMode="auto">
            <a:xfrm>
              <a:off x="4036" y="3066"/>
              <a:ext cx="296" cy="0"/>
            </a:xfrm>
            <a:prstGeom prst="line">
              <a:avLst/>
            </a:prstGeom>
            <a:noFill/>
            <a:ln w="38100" cmpd="dbl">
              <a:solidFill>
                <a:srgbClr val="000000"/>
              </a:solidFill>
              <a:round/>
              <a:headEnd/>
              <a:tailEnd type="triangle" w="med" len="med"/>
            </a:ln>
          </p:spPr>
          <p:txBody>
            <a:bodyPr/>
            <a:lstStyle/>
            <a:p>
              <a:endParaRPr lang="en-US"/>
            </a:p>
          </p:txBody>
        </p:sp>
      </p:grpSp>
      <p:grpSp>
        <p:nvGrpSpPr>
          <p:cNvPr id="3" name="Group 53"/>
          <p:cNvGrpSpPr>
            <a:grpSpLocks/>
          </p:cNvGrpSpPr>
          <p:nvPr/>
        </p:nvGrpSpPr>
        <p:grpSpPr bwMode="auto">
          <a:xfrm>
            <a:off x="4716463" y="4270376"/>
            <a:ext cx="4032250" cy="466724"/>
            <a:chOff x="2789" y="2251"/>
            <a:chExt cx="2586" cy="294"/>
          </a:xfrm>
          <a:solidFill>
            <a:schemeClr val="tx2">
              <a:lumMod val="20000"/>
              <a:lumOff val="80000"/>
            </a:schemeClr>
          </a:solidFill>
        </p:grpSpPr>
        <p:sp>
          <p:nvSpPr>
            <p:cNvPr id="9249" name="Rectangle 48"/>
            <p:cNvSpPr>
              <a:spLocks noChangeArrowheads="1"/>
            </p:cNvSpPr>
            <p:nvPr/>
          </p:nvSpPr>
          <p:spPr bwMode="auto">
            <a:xfrm>
              <a:off x="2789" y="2251"/>
              <a:ext cx="2586" cy="294"/>
            </a:xfrm>
            <a:prstGeom prst="rect">
              <a:avLst/>
            </a:prstGeom>
            <a:grpFill/>
            <a:ln w="9525">
              <a:solidFill>
                <a:srgbClr val="000000"/>
              </a:solidFill>
              <a:miter lim="800000"/>
              <a:headEnd/>
              <a:tailEnd/>
            </a:ln>
            <a:effectLst/>
            <a:extLst>
              <a:ext uri="{AF507438-7753-43E0-B8FC-AC1667EBCBE1}"/>
            </a:extLst>
          </p:spPr>
          <p:txBody>
            <a:bodyPr>
              <a:spAutoFit/>
            </a:bodyPr>
            <a:lstStyle/>
            <a:p>
              <a:pPr>
                <a:spcBef>
                  <a:spcPct val="50000"/>
                </a:spcBef>
                <a:buFont typeface="Euclid Symbol" pitchFamily="18" charset="2"/>
                <a:buNone/>
                <a:defRPr/>
              </a:pPr>
              <a:r>
                <a:rPr lang="en-US" sz="2400">
                  <a:solidFill>
                    <a:srgbClr val="000000"/>
                  </a:solidFill>
                  <a:sym typeface="Euclid Symbol" pitchFamily="18" charset="2"/>
                </a:rPr>
                <a:t>bộ phận lớn        bộ phận nhỏ</a:t>
              </a:r>
            </a:p>
          </p:txBody>
        </p:sp>
        <p:sp>
          <p:nvSpPr>
            <p:cNvPr id="9250" name="Line 52"/>
            <p:cNvSpPr>
              <a:spLocks noChangeShapeType="1"/>
            </p:cNvSpPr>
            <p:nvPr/>
          </p:nvSpPr>
          <p:spPr bwMode="auto">
            <a:xfrm>
              <a:off x="3923" y="2423"/>
              <a:ext cx="296" cy="0"/>
            </a:xfrm>
            <a:prstGeom prst="line">
              <a:avLst/>
            </a:prstGeom>
            <a:grpFill/>
            <a:ln w="38100" cmpd="dbl">
              <a:solidFill>
                <a:srgbClr val="000000"/>
              </a:solidFill>
              <a:round/>
              <a:headEnd/>
              <a:tailEnd type="triangle" w="med" len="med"/>
            </a:ln>
            <a:effectLst/>
            <a:extLst>
              <a:ext uri="{AF507438-7753-43E0-B8FC-AC1667EBCBE1}"/>
            </a:extLst>
          </p:spPr>
          <p:txBody>
            <a:bodyPr/>
            <a:lstStyle/>
            <a:p>
              <a:pPr>
                <a:defRPr/>
              </a:pPr>
              <a:endParaRPr lang="en-US"/>
            </a:p>
          </p:txBody>
        </p:sp>
      </p:grpSp>
      <p:grpSp>
        <p:nvGrpSpPr>
          <p:cNvPr id="4" name="Group 62"/>
          <p:cNvGrpSpPr>
            <a:grpSpLocks/>
          </p:cNvGrpSpPr>
          <p:nvPr/>
        </p:nvGrpSpPr>
        <p:grpSpPr bwMode="auto">
          <a:xfrm>
            <a:off x="4667250" y="4864100"/>
            <a:ext cx="4033838" cy="466725"/>
            <a:chOff x="2834" y="2546"/>
            <a:chExt cx="2541" cy="294"/>
          </a:xfrm>
        </p:grpSpPr>
        <p:sp>
          <p:nvSpPr>
            <p:cNvPr id="9247" name="Rectangle 57"/>
            <p:cNvSpPr>
              <a:spLocks noChangeArrowheads="1"/>
            </p:cNvSpPr>
            <p:nvPr/>
          </p:nvSpPr>
          <p:spPr bwMode="auto">
            <a:xfrm>
              <a:off x="2834" y="2546"/>
              <a:ext cx="2541" cy="294"/>
            </a:xfrm>
            <a:prstGeom prst="rect">
              <a:avLst/>
            </a:prstGeom>
            <a:solidFill>
              <a:schemeClr val="accent1">
                <a:lumMod val="50000"/>
              </a:schemeClr>
            </a:solidFill>
            <a:ln w="9525">
              <a:solidFill>
                <a:srgbClr val="000000"/>
              </a:solidFill>
              <a:miter lim="800000"/>
              <a:headEnd/>
              <a:tailEnd/>
            </a:ln>
            <a:effectLst/>
            <a:extLst>
              <a:ext uri="{AF507438-7753-43E0-B8FC-AC1667EBCBE1}"/>
            </a:extLst>
          </p:spPr>
          <p:txBody>
            <a:bodyPr>
              <a:spAutoFit/>
            </a:bodyPr>
            <a:lstStyle/>
            <a:p>
              <a:pPr>
                <a:spcBef>
                  <a:spcPct val="50000"/>
                </a:spcBef>
                <a:buFont typeface="Euclid Symbol" pitchFamily="18" charset="2"/>
                <a:buNone/>
                <a:defRPr/>
              </a:pPr>
              <a:r>
                <a:rPr lang="en-US" sz="2400">
                  <a:solidFill>
                    <a:srgbClr val="000000"/>
                  </a:solidFill>
                  <a:sym typeface="Euclid Symbol" pitchFamily="18" charset="2"/>
                </a:rPr>
                <a:t>từ ngoài           vào trong</a:t>
              </a:r>
            </a:p>
          </p:txBody>
        </p:sp>
        <p:sp>
          <p:nvSpPr>
            <p:cNvPr id="16413" name="Line 58"/>
            <p:cNvSpPr>
              <a:spLocks noChangeShapeType="1"/>
            </p:cNvSpPr>
            <p:nvPr/>
          </p:nvSpPr>
          <p:spPr bwMode="auto">
            <a:xfrm>
              <a:off x="3946" y="2704"/>
              <a:ext cx="296" cy="0"/>
            </a:xfrm>
            <a:prstGeom prst="line">
              <a:avLst/>
            </a:prstGeom>
            <a:noFill/>
            <a:ln w="38100" cmpd="dbl">
              <a:solidFill>
                <a:srgbClr val="000000"/>
              </a:solidFill>
              <a:round/>
              <a:headEnd/>
              <a:tailEnd type="triangle" w="med" len="med"/>
            </a:ln>
          </p:spPr>
          <p:txBody>
            <a:bodyPr/>
            <a:lstStyle/>
            <a:p>
              <a:endParaRPr lang="en-US"/>
            </a:p>
          </p:txBody>
        </p:sp>
      </p:grpSp>
      <p:sp>
        <p:nvSpPr>
          <p:cNvPr id="77883" name="Line 59"/>
          <p:cNvSpPr>
            <a:spLocks noChangeShapeType="1"/>
          </p:cNvSpPr>
          <p:nvPr/>
        </p:nvSpPr>
        <p:spPr bwMode="auto">
          <a:xfrm>
            <a:off x="3921125" y="4922838"/>
            <a:ext cx="752475" cy="174625"/>
          </a:xfrm>
          <a:prstGeom prst="line">
            <a:avLst/>
          </a:prstGeom>
          <a:noFill/>
          <a:ln w="38100" cmpd="dbl">
            <a:solidFill>
              <a:srgbClr val="000000"/>
            </a:solidFill>
            <a:round/>
            <a:headEnd/>
            <a:tailEnd type="triangle" w="med" len="med"/>
          </a:ln>
        </p:spPr>
        <p:txBody>
          <a:bodyPr/>
          <a:lstStyle/>
          <a:p>
            <a:endParaRPr lang="en-US"/>
          </a:p>
        </p:txBody>
      </p:sp>
      <p:sp>
        <p:nvSpPr>
          <p:cNvPr id="77884" name="Line 60"/>
          <p:cNvSpPr>
            <a:spLocks noChangeShapeType="1"/>
          </p:cNvSpPr>
          <p:nvPr/>
        </p:nvSpPr>
        <p:spPr bwMode="auto">
          <a:xfrm flipV="1">
            <a:off x="3900488" y="4410075"/>
            <a:ext cx="739775" cy="519113"/>
          </a:xfrm>
          <a:prstGeom prst="line">
            <a:avLst/>
          </a:prstGeom>
          <a:noFill/>
          <a:ln w="38100" cmpd="dbl">
            <a:solidFill>
              <a:srgbClr val="000000"/>
            </a:solidFill>
            <a:round/>
            <a:headEnd/>
            <a:tailEnd type="triangle" w="med" len="med"/>
          </a:ln>
        </p:spPr>
        <p:txBody>
          <a:bodyPr/>
          <a:lstStyle/>
          <a:p>
            <a:endParaRPr lang="en-US"/>
          </a:p>
        </p:txBody>
      </p:sp>
      <p:sp>
        <p:nvSpPr>
          <p:cNvPr id="77885" name="Line 61"/>
          <p:cNvSpPr>
            <a:spLocks noChangeShapeType="1"/>
          </p:cNvSpPr>
          <p:nvPr/>
        </p:nvSpPr>
        <p:spPr bwMode="auto">
          <a:xfrm>
            <a:off x="3884613" y="4929188"/>
            <a:ext cx="788987" cy="760412"/>
          </a:xfrm>
          <a:prstGeom prst="line">
            <a:avLst/>
          </a:prstGeom>
          <a:noFill/>
          <a:ln w="38100" cmpd="dbl">
            <a:solidFill>
              <a:srgbClr val="000000"/>
            </a:solidFill>
            <a:round/>
            <a:headEnd/>
            <a:tailEnd type="triangle" w="med" len="med"/>
          </a:ln>
        </p:spPr>
        <p:txBody>
          <a:bodyPr/>
          <a:lstStyle/>
          <a:p>
            <a:endParaRPr lang="en-US"/>
          </a:p>
        </p:txBody>
      </p:sp>
      <p:sp>
        <p:nvSpPr>
          <p:cNvPr id="16411" name="Rectangle 9"/>
          <p:cNvSpPr>
            <a:spLocks noChangeArrowheads="1"/>
          </p:cNvSpPr>
          <p:nvPr/>
        </p:nvSpPr>
        <p:spPr bwMode="auto">
          <a:xfrm>
            <a:off x="76200" y="80963"/>
            <a:ext cx="8991600" cy="6629400"/>
          </a:xfrm>
          <a:prstGeom prst="rect">
            <a:avLst/>
          </a:prstGeom>
          <a:noFill/>
          <a:ln w="76200" cmpd="tri">
            <a:solidFill>
              <a:srgbClr val="FF0000"/>
            </a:solidFill>
            <a:miter lim="800000"/>
            <a:headEnd/>
            <a:tailEnd/>
          </a:ln>
        </p:spPr>
        <p:txBody>
          <a:bodyPr wrap="none" anchor="ct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41"/>
                                        </p:tgtEl>
                                        <p:attrNameLst>
                                          <p:attrName>style.visibility</p:attrName>
                                        </p:attrNameLst>
                                      </p:cBhvr>
                                      <p:to>
                                        <p:strVal val="visible"/>
                                      </p:to>
                                    </p:set>
                                    <p:anim calcmode="lin" valueType="num">
                                      <p:cBhvr additive="base">
                                        <p:cTn id="7" dur="500" fill="hold"/>
                                        <p:tgtEl>
                                          <p:spTgt spid="77841"/>
                                        </p:tgtEl>
                                        <p:attrNameLst>
                                          <p:attrName>ppt_x</p:attrName>
                                        </p:attrNameLst>
                                      </p:cBhvr>
                                      <p:tavLst>
                                        <p:tav tm="0">
                                          <p:val>
                                            <p:strVal val="#ppt_x"/>
                                          </p:val>
                                        </p:tav>
                                        <p:tav tm="100000">
                                          <p:val>
                                            <p:strVal val="#ppt_x"/>
                                          </p:val>
                                        </p:tav>
                                      </p:tavLst>
                                    </p:anim>
                                    <p:anim calcmode="lin" valueType="num">
                                      <p:cBhvr additive="base">
                                        <p:cTn id="8" dur="500" fill="hold"/>
                                        <p:tgtEl>
                                          <p:spTgt spid="778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7832"/>
                                        </p:tgtEl>
                                        <p:attrNameLst>
                                          <p:attrName>style.visibility</p:attrName>
                                        </p:attrNameLst>
                                      </p:cBhvr>
                                      <p:to>
                                        <p:strVal val="visible"/>
                                      </p:to>
                                    </p:set>
                                    <p:animEffect transition="in" filter="wipe(left)">
                                      <p:cBhvr>
                                        <p:cTn id="13" dur="500"/>
                                        <p:tgtEl>
                                          <p:spTgt spid="778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7842"/>
                                        </p:tgtEl>
                                        <p:attrNameLst>
                                          <p:attrName>style.visibility</p:attrName>
                                        </p:attrNameLst>
                                      </p:cBhvr>
                                      <p:to>
                                        <p:strVal val="visible"/>
                                      </p:to>
                                    </p:set>
                                    <p:animEffect transition="in" filter="wipe(left)">
                                      <p:cBhvr>
                                        <p:cTn id="18" dur="500"/>
                                        <p:tgtEl>
                                          <p:spTgt spid="7784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7843"/>
                                        </p:tgtEl>
                                        <p:attrNameLst>
                                          <p:attrName>style.visibility</p:attrName>
                                        </p:attrNameLst>
                                      </p:cBhvr>
                                      <p:to>
                                        <p:strVal val="visible"/>
                                      </p:to>
                                    </p:set>
                                    <p:animEffect transition="in" filter="wipe(left)">
                                      <p:cBhvr>
                                        <p:cTn id="23" dur="500"/>
                                        <p:tgtEl>
                                          <p:spTgt spid="778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7836"/>
                                        </p:tgtEl>
                                        <p:attrNameLst>
                                          <p:attrName>style.visibility</p:attrName>
                                        </p:attrNameLst>
                                      </p:cBhvr>
                                      <p:to>
                                        <p:strVal val="visible"/>
                                      </p:to>
                                    </p:set>
                                    <p:animEffect transition="in" filter="wipe(left)">
                                      <p:cBhvr>
                                        <p:cTn id="28" dur="500"/>
                                        <p:tgtEl>
                                          <p:spTgt spid="778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7844"/>
                                        </p:tgtEl>
                                        <p:attrNameLst>
                                          <p:attrName>style.visibility</p:attrName>
                                        </p:attrNameLst>
                                      </p:cBhvr>
                                      <p:to>
                                        <p:strVal val="visible"/>
                                      </p:to>
                                    </p:set>
                                    <p:animEffect transition="in" filter="wipe(left)">
                                      <p:cBhvr>
                                        <p:cTn id="33" dur="500"/>
                                        <p:tgtEl>
                                          <p:spTgt spid="7784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7845"/>
                                        </p:tgtEl>
                                        <p:attrNameLst>
                                          <p:attrName>style.visibility</p:attrName>
                                        </p:attrNameLst>
                                      </p:cBhvr>
                                      <p:to>
                                        <p:strVal val="visible"/>
                                      </p:to>
                                    </p:set>
                                    <p:animEffect transition="in" filter="wipe(left)">
                                      <p:cBhvr>
                                        <p:cTn id="38" dur="500"/>
                                        <p:tgtEl>
                                          <p:spTgt spid="778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7837"/>
                                        </p:tgtEl>
                                        <p:attrNameLst>
                                          <p:attrName>style.visibility</p:attrName>
                                        </p:attrNameLst>
                                      </p:cBhvr>
                                      <p:to>
                                        <p:strVal val="visible"/>
                                      </p:to>
                                    </p:set>
                                    <p:animEffect transition="in" filter="wipe(left)">
                                      <p:cBhvr>
                                        <p:cTn id="43" dur="500"/>
                                        <p:tgtEl>
                                          <p:spTgt spid="7783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7846"/>
                                        </p:tgtEl>
                                        <p:attrNameLst>
                                          <p:attrName>style.visibility</p:attrName>
                                        </p:attrNameLst>
                                      </p:cBhvr>
                                      <p:to>
                                        <p:strVal val="visible"/>
                                      </p:to>
                                    </p:set>
                                    <p:animEffect transition="in" filter="wipe(left)">
                                      <p:cBhvr>
                                        <p:cTn id="48" dur="500"/>
                                        <p:tgtEl>
                                          <p:spTgt spid="778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7847"/>
                                        </p:tgtEl>
                                        <p:attrNameLst>
                                          <p:attrName>style.visibility</p:attrName>
                                        </p:attrNameLst>
                                      </p:cBhvr>
                                      <p:to>
                                        <p:strVal val="visible"/>
                                      </p:to>
                                    </p:set>
                                    <p:animEffect transition="in" filter="wipe(left)">
                                      <p:cBhvr>
                                        <p:cTn id="53" dur="500"/>
                                        <p:tgtEl>
                                          <p:spTgt spid="7784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7839"/>
                                        </p:tgtEl>
                                        <p:attrNameLst>
                                          <p:attrName>style.visibility</p:attrName>
                                        </p:attrNameLst>
                                      </p:cBhvr>
                                      <p:to>
                                        <p:strVal val="visible"/>
                                      </p:to>
                                    </p:set>
                                    <p:animEffect transition="in" filter="wipe(left)">
                                      <p:cBhvr>
                                        <p:cTn id="58" dur="500"/>
                                        <p:tgtEl>
                                          <p:spTgt spid="7783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77849"/>
                                        </p:tgtEl>
                                        <p:attrNameLst>
                                          <p:attrName>style.visibility</p:attrName>
                                        </p:attrNameLst>
                                      </p:cBhvr>
                                      <p:to>
                                        <p:strVal val="visible"/>
                                      </p:to>
                                    </p:set>
                                    <p:animEffect transition="in" filter="wipe(left)">
                                      <p:cBhvr>
                                        <p:cTn id="63" dur="500"/>
                                        <p:tgtEl>
                                          <p:spTgt spid="7784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7838"/>
                                        </p:tgtEl>
                                        <p:attrNameLst>
                                          <p:attrName>style.visibility</p:attrName>
                                        </p:attrNameLst>
                                      </p:cBhvr>
                                      <p:to>
                                        <p:strVal val="visible"/>
                                      </p:to>
                                    </p:set>
                                    <p:animEffect transition="in" filter="wipe(left)">
                                      <p:cBhvr>
                                        <p:cTn id="68" dur="500"/>
                                        <p:tgtEl>
                                          <p:spTgt spid="7783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7850"/>
                                        </p:tgtEl>
                                        <p:attrNameLst>
                                          <p:attrName>style.visibility</p:attrName>
                                        </p:attrNameLst>
                                      </p:cBhvr>
                                      <p:to>
                                        <p:strVal val="visible"/>
                                      </p:to>
                                    </p:set>
                                    <p:animEffect transition="in" filter="wipe(left)">
                                      <p:cBhvr>
                                        <p:cTn id="73" dur="500"/>
                                        <p:tgtEl>
                                          <p:spTgt spid="7785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7840"/>
                                        </p:tgtEl>
                                        <p:attrNameLst>
                                          <p:attrName>style.visibility</p:attrName>
                                        </p:attrNameLst>
                                      </p:cBhvr>
                                      <p:to>
                                        <p:strVal val="visible"/>
                                      </p:to>
                                    </p:set>
                                    <p:animEffect transition="in" filter="wipe(left)">
                                      <p:cBhvr>
                                        <p:cTn id="78" dur="500"/>
                                        <p:tgtEl>
                                          <p:spTgt spid="7784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7830"/>
                                        </p:tgtEl>
                                        <p:attrNameLst>
                                          <p:attrName>style.visibility</p:attrName>
                                        </p:attrNameLst>
                                      </p:cBhvr>
                                      <p:to>
                                        <p:strVal val="visible"/>
                                      </p:to>
                                    </p:set>
                                    <p:animEffect transition="in" filter="wipe(left)">
                                      <p:cBhvr>
                                        <p:cTn id="83" dur="500"/>
                                        <p:tgtEl>
                                          <p:spTgt spid="7783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77866"/>
                                        </p:tgtEl>
                                        <p:attrNameLst>
                                          <p:attrName>style.visibility</p:attrName>
                                        </p:attrNameLst>
                                      </p:cBhvr>
                                      <p:to>
                                        <p:strVal val="visible"/>
                                      </p:to>
                                    </p:set>
                                    <p:anim calcmode="lin" valueType="num">
                                      <p:cBhvr additive="base">
                                        <p:cTn id="88" dur="500" fill="hold"/>
                                        <p:tgtEl>
                                          <p:spTgt spid="77866"/>
                                        </p:tgtEl>
                                        <p:attrNameLst>
                                          <p:attrName>ppt_x</p:attrName>
                                        </p:attrNameLst>
                                      </p:cBhvr>
                                      <p:tavLst>
                                        <p:tav tm="0">
                                          <p:val>
                                            <p:strVal val="#ppt_x"/>
                                          </p:val>
                                        </p:tav>
                                        <p:tav tm="100000">
                                          <p:val>
                                            <p:strVal val="#ppt_x"/>
                                          </p:val>
                                        </p:tav>
                                      </p:tavLst>
                                    </p:anim>
                                    <p:anim calcmode="lin" valueType="num">
                                      <p:cBhvr additive="base">
                                        <p:cTn id="89" dur="500" fill="hold"/>
                                        <p:tgtEl>
                                          <p:spTgt spid="77866"/>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7884"/>
                                        </p:tgtEl>
                                        <p:attrNameLst>
                                          <p:attrName>style.visibility</p:attrName>
                                        </p:attrNameLst>
                                      </p:cBhvr>
                                      <p:to>
                                        <p:strVal val="visible"/>
                                      </p:to>
                                    </p:set>
                                    <p:animEffect transition="in" filter="wipe(left)">
                                      <p:cBhvr>
                                        <p:cTn id="94" dur="500"/>
                                        <p:tgtEl>
                                          <p:spTgt spid="77884"/>
                                        </p:tgtEl>
                                      </p:cBhvr>
                                    </p:animEffect>
                                  </p:childTnLst>
                                </p:cTn>
                              </p:par>
                              <p:par>
                                <p:cTn id="95" presetID="22" presetClass="entr" presetSubtype="8"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left)">
                                      <p:cBhvr>
                                        <p:cTn id="97" dur="500"/>
                                        <p:tgtEl>
                                          <p:spTgt spid="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7883"/>
                                        </p:tgtEl>
                                        <p:attrNameLst>
                                          <p:attrName>style.visibility</p:attrName>
                                        </p:attrNameLst>
                                      </p:cBhvr>
                                      <p:to>
                                        <p:strVal val="visible"/>
                                      </p:to>
                                    </p:set>
                                    <p:animEffect transition="in" filter="wipe(left)">
                                      <p:cBhvr>
                                        <p:cTn id="102" dur="500"/>
                                        <p:tgtEl>
                                          <p:spTgt spid="77883"/>
                                        </p:tgtEl>
                                      </p:cBhvr>
                                    </p:animEffect>
                                  </p:childTnLst>
                                </p:cTn>
                              </p:par>
                              <p:par>
                                <p:cTn id="103" presetID="22" presetClass="entr" presetSubtype="8" fill="hold" nodeType="withEffect">
                                  <p:stCondLst>
                                    <p:cond delay="0"/>
                                  </p:stCondLst>
                                  <p:childTnLst>
                                    <p:set>
                                      <p:cBhvr>
                                        <p:cTn id="104" dur="1" fill="hold">
                                          <p:stCondLst>
                                            <p:cond delay="0"/>
                                          </p:stCondLst>
                                        </p:cTn>
                                        <p:tgtEl>
                                          <p:spTgt spid="4"/>
                                        </p:tgtEl>
                                        <p:attrNameLst>
                                          <p:attrName>style.visibility</p:attrName>
                                        </p:attrNameLst>
                                      </p:cBhvr>
                                      <p:to>
                                        <p:strVal val="visible"/>
                                      </p:to>
                                    </p:set>
                                    <p:animEffect transition="in" filter="wipe(left)">
                                      <p:cBhvr>
                                        <p:cTn id="105" dur="500"/>
                                        <p:tgtEl>
                                          <p:spTgt spid="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7885"/>
                                        </p:tgtEl>
                                        <p:attrNameLst>
                                          <p:attrName>style.visibility</p:attrName>
                                        </p:attrNameLst>
                                      </p:cBhvr>
                                      <p:to>
                                        <p:strVal val="visible"/>
                                      </p:to>
                                    </p:set>
                                    <p:animEffect transition="in" filter="wipe(left)">
                                      <p:cBhvr>
                                        <p:cTn id="110" dur="500"/>
                                        <p:tgtEl>
                                          <p:spTgt spid="77885"/>
                                        </p:tgtEl>
                                      </p:cBhvr>
                                    </p:animEffect>
                                  </p:childTnLst>
                                </p:cTn>
                              </p:par>
                              <p:par>
                                <p:cTn id="111" presetID="22" presetClass="entr" presetSubtype="8" fill="hold" nodeType="with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wipe(left)">
                                      <p:cBhvr>
                                        <p:cTn id="1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7832" grpId="0" animBg="1"/>
      <p:bldP spid="77836" grpId="0" animBg="1"/>
      <p:bldP spid="77837" grpId="0" animBg="1"/>
      <p:bldP spid="77838" grpId="0" animBg="1"/>
      <p:bldP spid="77839" grpId="0" animBg="1"/>
      <p:bldP spid="77840" grpId="0" animBg="1"/>
      <p:bldP spid="77841" grpId="0"/>
      <p:bldP spid="77842" grpId="0"/>
      <p:bldP spid="77843" grpId="0"/>
      <p:bldP spid="77844" grpId="0"/>
      <p:bldP spid="77845" grpId="0"/>
      <p:bldP spid="77846" grpId="0"/>
      <p:bldP spid="77847" grpId="0"/>
      <p:bldP spid="77849" grpId="0"/>
      <p:bldP spid="77850" grpId="0"/>
      <p:bldP spid="77866" grpId="0" animBg="1"/>
      <p:bldP spid="77883" grpId="0" animBg="1"/>
      <p:bldP spid="77884" grpId="0" animBg="1"/>
      <p:bldP spid="7788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76200" y="80963"/>
            <a:ext cx="8991600" cy="6629400"/>
          </a:xfrm>
          <a:prstGeom prst="rect">
            <a:avLst/>
          </a:prstGeom>
          <a:noFill/>
          <a:ln w="76200" cmpd="tri">
            <a:solidFill>
              <a:srgbClr val="FF0000"/>
            </a:solidFill>
            <a:miter lim="800000"/>
            <a:headEnd/>
            <a:tailEnd/>
          </a:ln>
        </p:spPr>
        <p:txBody>
          <a:bodyPr wrap="none" anchor="ctr"/>
          <a:lstStyle/>
          <a:p>
            <a:endParaRPr lang="en-US" sz="2800"/>
          </a:p>
        </p:txBody>
      </p:sp>
      <p:sp>
        <p:nvSpPr>
          <p:cNvPr id="8" name="Rectangle 43"/>
          <p:cNvSpPr>
            <a:spLocks noChangeArrowheads="1"/>
          </p:cNvSpPr>
          <p:nvPr/>
        </p:nvSpPr>
        <p:spPr bwMode="auto">
          <a:xfrm>
            <a:off x="1979613" y="4076700"/>
            <a:ext cx="5394325" cy="528638"/>
          </a:xfrm>
          <a:prstGeom prst="rect">
            <a:avLst/>
          </a:prstGeom>
          <a:solidFill>
            <a:schemeClr val="bg2"/>
          </a:solidFill>
          <a:ln w="9525">
            <a:solidFill>
              <a:schemeClr val="tx1"/>
            </a:solidFill>
            <a:miter lim="800000"/>
            <a:headEnd/>
            <a:tailEnd/>
          </a:ln>
        </p:spPr>
        <p:txBody>
          <a:bodyPr>
            <a:spAutoFit/>
          </a:bodyPr>
          <a:lstStyle/>
          <a:p>
            <a:pPr>
              <a:spcBef>
                <a:spcPct val="50000"/>
              </a:spcBef>
              <a:buFont typeface="Euclid Symbol" pitchFamily="18" charset="2"/>
              <a:buChar char="®"/>
            </a:pPr>
            <a:r>
              <a:rPr lang="en-US" sz="2800">
                <a:solidFill>
                  <a:srgbClr val="006600"/>
                </a:solidFill>
                <a:sym typeface="Euclid Symbol" pitchFamily="18" charset="2"/>
              </a:rPr>
              <a:t> Tả công dụng của cái cối.</a:t>
            </a:r>
          </a:p>
        </p:txBody>
      </p:sp>
      <p:sp>
        <p:nvSpPr>
          <p:cNvPr id="9" name="Rectangle 44"/>
          <p:cNvSpPr>
            <a:spLocks noChangeArrowheads="1"/>
          </p:cNvSpPr>
          <p:nvPr/>
        </p:nvSpPr>
        <p:spPr bwMode="auto">
          <a:xfrm>
            <a:off x="2339975" y="2600325"/>
            <a:ext cx="5508625" cy="971550"/>
          </a:xfrm>
          <a:prstGeom prst="rect">
            <a:avLst/>
          </a:prstGeom>
          <a:noFill/>
          <a:ln w="9525">
            <a:noFill/>
            <a:miter lim="800000"/>
            <a:headEnd/>
            <a:tailEnd/>
          </a:ln>
        </p:spPr>
        <p:txBody>
          <a:bodyPr anchor="b"/>
          <a:lstStyle/>
          <a:p>
            <a:pPr algn="l">
              <a:lnSpc>
                <a:spcPct val="90000"/>
              </a:lnSpc>
            </a:pPr>
            <a:r>
              <a:rPr lang="en-US" sz="2800">
                <a:solidFill>
                  <a:srgbClr val="000000"/>
                </a:solidFill>
              </a:rPr>
              <a:t>Cái cối dùng để xay lúa.</a:t>
            </a:r>
          </a:p>
          <a:p>
            <a:pPr algn="l">
              <a:lnSpc>
                <a:spcPct val="90000"/>
              </a:lnSpc>
            </a:pPr>
            <a:r>
              <a:rPr lang="en-US" sz="2800">
                <a:solidFill>
                  <a:srgbClr val="000000"/>
                </a:solidFill>
              </a:rPr>
              <a:t>Tiếng cối làm vui cả xóm.</a:t>
            </a:r>
          </a:p>
        </p:txBody>
      </p:sp>
      <p:sp>
        <p:nvSpPr>
          <p:cNvPr id="10" name="Rectangle 46"/>
          <p:cNvSpPr>
            <a:spLocks noChangeArrowheads="1"/>
          </p:cNvSpPr>
          <p:nvPr/>
        </p:nvSpPr>
        <p:spPr bwMode="auto">
          <a:xfrm>
            <a:off x="1008063" y="1881188"/>
            <a:ext cx="1393825" cy="473075"/>
          </a:xfrm>
          <a:prstGeom prst="rect">
            <a:avLst/>
          </a:prstGeom>
          <a:noFill/>
          <a:ln w="9525">
            <a:noFill/>
            <a:miter lim="800000"/>
            <a:headEnd/>
            <a:tailEnd/>
          </a:ln>
        </p:spPr>
        <p:txBody>
          <a:bodyPr anchor="b"/>
          <a:lstStyle/>
          <a:p>
            <a:pPr>
              <a:lnSpc>
                <a:spcPct val="90000"/>
              </a:lnSpc>
            </a:pPr>
            <a:r>
              <a:rPr lang="en-US" sz="2800" u="sng">
                <a:solidFill>
                  <a:srgbClr val="FF0000"/>
                </a:solidFill>
              </a:rPr>
              <a:t>Đoạn 2</a:t>
            </a:r>
            <a:r>
              <a:rPr lang="en-US" sz="2800">
                <a:solidFill>
                  <a:srgbClr val="FF0000"/>
                </a:solidFill>
              </a:rPr>
              <a:t>:</a:t>
            </a:r>
          </a:p>
        </p:txBody>
      </p:sp>
      <p:sp>
        <p:nvSpPr>
          <p:cNvPr id="11" name="AutoShape 5"/>
          <p:cNvSpPr>
            <a:spLocks noChangeArrowheads="1"/>
          </p:cNvSpPr>
          <p:nvPr/>
        </p:nvSpPr>
        <p:spPr bwMode="auto">
          <a:xfrm>
            <a:off x="503238" y="620713"/>
            <a:ext cx="8399462" cy="830262"/>
          </a:xfrm>
          <a:prstGeom prst="flowChartAlternateProcess">
            <a:avLst/>
          </a:prstGeom>
          <a:solidFill>
            <a:schemeClr val="bg2">
              <a:lumMod val="90000"/>
            </a:schemeClr>
          </a:solidFill>
          <a:ln w="9525">
            <a:solidFill>
              <a:schemeClr val="tx1"/>
            </a:solidFill>
            <a:miter lim="800000"/>
            <a:headEnd/>
            <a:tailEnd/>
          </a:ln>
          <a:effectLst/>
        </p:spPr>
        <p:txBody>
          <a:bodyPr wrap="none" anchor="ctr"/>
          <a:lstStyle/>
          <a:p>
            <a:pPr marL="342900" indent="-342900">
              <a:defRPr/>
            </a:pPr>
            <a:r>
              <a:rPr lang="en-US" sz="2800">
                <a:solidFill>
                  <a:srgbClr val="000000"/>
                </a:solidFill>
              </a:rPr>
              <a:t>d) Phần thân bài tả cái cối theo trình tự như thế nào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13"/>
          <p:cNvSpPr txBox="1">
            <a:spLocks noChangeArrowheads="1"/>
          </p:cNvSpPr>
          <p:nvPr/>
        </p:nvSpPr>
        <p:spPr bwMode="auto">
          <a:xfrm>
            <a:off x="0" y="0"/>
            <a:ext cx="2671763" cy="492125"/>
          </a:xfrm>
          <a:prstGeom prst="rect">
            <a:avLst/>
          </a:prstGeom>
          <a:noFill/>
          <a:ln w="9525" algn="ctr">
            <a:noFill/>
            <a:miter lim="800000"/>
            <a:headEnd/>
            <a:tailEnd/>
          </a:ln>
        </p:spPr>
        <p:txBody>
          <a:bodyPr lIns="95787" tIns="47894" rIns="95787" bIns="47894">
            <a:spAutoFit/>
          </a:bodyPr>
          <a:lstStyle/>
          <a:p>
            <a:pPr defTabSz="958850" eaLnBrk="1" hangingPunct="1">
              <a:spcBef>
                <a:spcPct val="50000"/>
              </a:spcBef>
            </a:pPr>
            <a:r>
              <a:rPr lang="en-US" sz="2600">
                <a:solidFill>
                  <a:srgbClr val="000099"/>
                </a:solidFill>
                <a:latin typeface="Arial" charset="0"/>
              </a:rPr>
              <a:t>I. </a:t>
            </a:r>
            <a:r>
              <a:rPr lang="en-US" sz="2600" u="sng">
                <a:solidFill>
                  <a:srgbClr val="000099"/>
                </a:solidFill>
                <a:latin typeface="Arial" charset="0"/>
              </a:rPr>
              <a:t>Nhận xét</a:t>
            </a:r>
            <a:r>
              <a:rPr lang="en-US" sz="2600">
                <a:solidFill>
                  <a:srgbClr val="000099"/>
                </a:solidFill>
                <a:latin typeface="Arial" charset="0"/>
              </a:rPr>
              <a:t> :</a:t>
            </a:r>
          </a:p>
        </p:txBody>
      </p:sp>
      <p:sp>
        <p:nvSpPr>
          <p:cNvPr id="31748" name="Text Box 15"/>
          <p:cNvSpPr txBox="1">
            <a:spLocks noChangeArrowheads="1"/>
          </p:cNvSpPr>
          <p:nvPr/>
        </p:nvSpPr>
        <p:spPr bwMode="auto">
          <a:xfrm>
            <a:off x="0" y="3141663"/>
            <a:ext cx="1665288" cy="1333500"/>
          </a:xfrm>
          <a:prstGeom prst="rect">
            <a:avLst/>
          </a:prstGeom>
          <a:solidFill>
            <a:schemeClr val="folHlink"/>
          </a:solidFill>
          <a:ln w="19050" algn="ctr">
            <a:solidFill>
              <a:srgbClr val="000080"/>
            </a:solidFill>
            <a:miter lim="800000"/>
            <a:headEnd/>
            <a:tailEnd/>
          </a:ln>
        </p:spPr>
        <p:txBody>
          <a:bodyPr lIns="95787" tIns="47894" rIns="95787" bIns="47894">
            <a:spAutoFit/>
          </a:bodyPr>
          <a:lstStyle/>
          <a:p>
            <a:pPr eaLnBrk="1" hangingPunct="1">
              <a:spcBef>
                <a:spcPct val="50000"/>
              </a:spcBef>
            </a:pPr>
            <a:r>
              <a:rPr lang="en-US" sz="4000">
                <a:latin typeface="Arial" charset="0"/>
              </a:rPr>
              <a:t>Thân bài</a:t>
            </a:r>
          </a:p>
        </p:txBody>
      </p:sp>
      <p:sp>
        <p:nvSpPr>
          <p:cNvPr id="31749" name="Text Box 16"/>
          <p:cNvSpPr txBox="1">
            <a:spLocks noChangeArrowheads="1"/>
          </p:cNvSpPr>
          <p:nvPr/>
        </p:nvSpPr>
        <p:spPr bwMode="auto">
          <a:xfrm>
            <a:off x="1295400" y="1066800"/>
            <a:ext cx="1447800" cy="1089025"/>
          </a:xfrm>
          <a:prstGeom prst="rect">
            <a:avLst/>
          </a:prstGeom>
          <a:noFill/>
          <a:ln w="19050" algn="ctr">
            <a:solidFill>
              <a:srgbClr val="0000FF"/>
            </a:solidFill>
            <a:miter lim="800000"/>
            <a:headEnd/>
            <a:tailEnd/>
          </a:ln>
        </p:spPr>
        <p:txBody>
          <a:bodyPr lIns="95787" tIns="47894" rIns="95787" bIns="47894">
            <a:spAutoFit/>
          </a:bodyPr>
          <a:lstStyle/>
          <a:p>
            <a:pPr eaLnBrk="1" hangingPunct="1">
              <a:spcBef>
                <a:spcPct val="50000"/>
              </a:spcBef>
            </a:pPr>
            <a:r>
              <a:rPr lang="en-US" sz="3200">
                <a:latin typeface="Arial" charset="0"/>
              </a:rPr>
              <a:t>Hình dáng</a:t>
            </a:r>
          </a:p>
        </p:txBody>
      </p:sp>
      <p:sp>
        <p:nvSpPr>
          <p:cNvPr id="31750" name="Text Box 18"/>
          <p:cNvSpPr txBox="1">
            <a:spLocks noChangeArrowheads="1"/>
          </p:cNvSpPr>
          <p:nvPr/>
        </p:nvSpPr>
        <p:spPr bwMode="auto">
          <a:xfrm>
            <a:off x="1066800" y="5653088"/>
            <a:ext cx="1447800" cy="1089025"/>
          </a:xfrm>
          <a:prstGeom prst="rect">
            <a:avLst/>
          </a:prstGeom>
          <a:solidFill>
            <a:srgbClr val="FFFF00"/>
          </a:solidFill>
          <a:ln w="19050" algn="ctr">
            <a:solidFill>
              <a:srgbClr val="CC0000"/>
            </a:solidFill>
            <a:miter lim="800000"/>
            <a:headEnd/>
            <a:tailEnd/>
          </a:ln>
        </p:spPr>
        <p:txBody>
          <a:bodyPr lIns="95787" tIns="47894" rIns="95787" bIns="47894">
            <a:spAutoFit/>
          </a:bodyPr>
          <a:lstStyle/>
          <a:p>
            <a:pPr eaLnBrk="1" hangingPunct="1">
              <a:spcBef>
                <a:spcPct val="50000"/>
              </a:spcBef>
            </a:pPr>
            <a:r>
              <a:rPr lang="en-US" sz="3200">
                <a:latin typeface="Arial" charset="0"/>
              </a:rPr>
              <a:t>Công dụng</a:t>
            </a:r>
          </a:p>
        </p:txBody>
      </p:sp>
      <p:sp>
        <p:nvSpPr>
          <p:cNvPr id="31751" name="Rectangle 21"/>
          <p:cNvSpPr>
            <a:spLocks noChangeArrowheads="1"/>
          </p:cNvSpPr>
          <p:nvPr/>
        </p:nvSpPr>
        <p:spPr bwMode="auto">
          <a:xfrm>
            <a:off x="3276600" y="176213"/>
            <a:ext cx="2590800" cy="541337"/>
          </a:xfrm>
          <a:prstGeom prst="rect">
            <a:avLst/>
          </a:prstGeom>
          <a:solidFill>
            <a:srgbClr val="FFFFFF"/>
          </a:solid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Cái vành</a:t>
            </a:r>
          </a:p>
        </p:txBody>
      </p:sp>
      <p:sp>
        <p:nvSpPr>
          <p:cNvPr id="31752" name="Rectangle 22"/>
          <p:cNvSpPr>
            <a:spLocks noChangeArrowheads="1"/>
          </p:cNvSpPr>
          <p:nvPr/>
        </p:nvSpPr>
        <p:spPr bwMode="auto">
          <a:xfrm>
            <a:off x="6553200" y="252413"/>
            <a:ext cx="2286000" cy="541337"/>
          </a:xfrm>
          <a:prstGeom prst="rect">
            <a:avLst/>
          </a:prstGeom>
          <a:no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Cái áo</a:t>
            </a:r>
          </a:p>
        </p:txBody>
      </p:sp>
      <p:sp>
        <p:nvSpPr>
          <p:cNvPr id="31753" name="Rectangle 23"/>
          <p:cNvSpPr>
            <a:spLocks noChangeArrowheads="1"/>
          </p:cNvSpPr>
          <p:nvPr/>
        </p:nvSpPr>
        <p:spPr bwMode="auto">
          <a:xfrm>
            <a:off x="6553200" y="1014413"/>
            <a:ext cx="2286000" cy="541337"/>
          </a:xfrm>
          <a:prstGeom prst="rect">
            <a:avLst/>
          </a:prstGeom>
          <a:no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Lỗ tai</a:t>
            </a:r>
          </a:p>
        </p:txBody>
      </p:sp>
      <p:sp>
        <p:nvSpPr>
          <p:cNvPr id="31754" name="Rectangle 24"/>
          <p:cNvSpPr>
            <a:spLocks noChangeArrowheads="1"/>
          </p:cNvSpPr>
          <p:nvPr/>
        </p:nvSpPr>
        <p:spPr bwMode="auto">
          <a:xfrm>
            <a:off x="3276600" y="981075"/>
            <a:ext cx="2514600" cy="550863"/>
          </a:xfrm>
          <a:prstGeom prst="rect">
            <a:avLst/>
          </a:prstGeom>
          <a:noFill/>
          <a:ln w="28575" algn="ctr">
            <a:solidFill>
              <a:schemeClr val="accent2"/>
            </a:solidFill>
            <a:miter lim="800000"/>
            <a:headEnd/>
            <a:tailEnd/>
          </a:ln>
        </p:spPr>
        <p:txBody>
          <a:bodyPr lIns="95787" tIns="47894" rIns="95787" bIns="47894" anchor="ctr">
            <a:spAutoFit/>
          </a:bodyPr>
          <a:lstStyle/>
          <a:p>
            <a:pPr eaLnBrk="1" hangingPunct="1"/>
            <a:r>
              <a:rPr lang="en-US" sz="2800">
                <a:solidFill>
                  <a:srgbClr val="000000"/>
                </a:solidFill>
                <a:latin typeface="Arial" charset="0"/>
              </a:rPr>
              <a:t>Hai cái tai</a:t>
            </a:r>
          </a:p>
        </p:txBody>
      </p:sp>
      <p:sp>
        <p:nvSpPr>
          <p:cNvPr id="31755" name="Rectangle 25"/>
          <p:cNvSpPr>
            <a:spLocks noChangeArrowheads="1"/>
          </p:cNvSpPr>
          <p:nvPr/>
        </p:nvSpPr>
        <p:spPr bwMode="auto">
          <a:xfrm>
            <a:off x="3311525" y="6308725"/>
            <a:ext cx="4967288" cy="541338"/>
          </a:xfrm>
          <a:prstGeom prst="rect">
            <a:avLst/>
          </a:prstGeom>
          <a:noFill/>
          <a:ln w="19050" algn="ctr">
            <a:solidFill>
              <a:srgbClr val="CC0000"/>
            </a:solidFill>
            <a:miter lim="800000"/>
            <a:headEnd/>
            <a:tailEnd/>
          </a:ln>
        </p:spPr>
        <p:txBody>
          <a:bodyPr lIns="95787" tIns="47894" rIns="95787" bIns="47894" anchor="ctr">
            <a:spAutoFit/>
          </a:bodyPr>
          <a:lstStyle/>
          <a:p>
            <a:pPr eaLnBrk="1" hangingPunct="1"/>
            <a:r>
              <a:rPr lang="en-US" sz="2800">
                <a:latin typeface="Arial" charset="0"/>
              </a:rPr>
              <a:t>Tiếng cối làm vui cả xóm</a:t>
            </a:r>
          </a:p>
        </p:txBody>
      </p:sp>
      <p:sp>
        <p:nvSpPr>
          <p:cNvPr id="31756" name="Rectangle 26"/>
          <p:cNvSpPr>
            <a:spLocks noChangeArrowheads="1"/>
          </p:cNvSpPr>
          <p:nvPr/>
        </p:nvSpPr>
        <p:spPr bwMode="auto">
          <a:xfrm>
            <a:off x="3429000" y="2022475"/>
            <a:ext cx="2590800" cy="541338"/>
          </a:xfrm>
          <a:prstGeom prst="rect">
            <a:avLst/>
          </a:prstGeom>
          <a:no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Hàm răng cối</a:t>
            </a:r>
          </a:p>
        </p:txBody>
      </p:sp>
      <p:sp>
        <p:nvSpPr>
          <p:cNvPr id="31757" name="Rectangle 27"/>
          <p:cNvSpPr>
            <a:spLocks noChangeArrowheads="1"/>
          </p:cNvSpPr>
          <p:nvPr/>
        </p:nvSpPr>
        <p:spPr bwMode="auto">
          <a:xfrm>
            <a:off x="3429000" y="3452813"/>
            <a:ext cx="2590800" cy="541337"/>
          </a:xfrm>
          <a:prstGeom prst="rect">
            <a:avLst/>
          </a:prstGeom>
          <a:no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Cái cần</a:t>
            </a:r>
          </a:p>
        </p:txBody>
      </p:sp>
      <p:sp>
        <p:nvSpPr>
          <p:cNvPr id="31758" name="Rectangle 28"/>
          <p:cNvSpPr>
            <a:spLocks noChangeArrowheads="1"/>
          </p:cNvSpPr>
          <p:nvPr/>
        </p:nvSpPr>
        <p:spPr bwMode="auto">
          <a:xfrm>
            <a:off x="3240088" y="5192713"/>
            <a:ext cx="2286000" cy="541337"/>
          </a:xfrm>
          <a:prstGeom prst="rect">
            <a:avLst/>
          </a:prstGeom>
          <a:noFill/>
          <a:ln w="19050" algn="ctr">
            <a:solidFill>
              <a:srgbClr val="CC0000"/>
            </a:solidFill>
            <a:miter lim="800000"/>
            <a:headEnd/>
            <a:tailEnd/>
          </a:ln>
        </p:spPr>
        <p:txBody>
          <a:bodyPr lIns="95787" tIns="47894" rIns="95787" bIns="47894" anchor="ctr">
            <a:spAutoFit/>
          </a:bodyPr>
          <a:lstStyle/>
          <a:p>
            <a:pPr eaLnBrk="1" hangingPunct="1"/>
            <a:r>
              <a:rPr lang="en-US" sz="2800">
                <a:latin typeface="Arial" charset="0"/>
              </a:rPr>
              <a:t>Xay lúa</a:t>
            </a:r>
          </a:p>
        </p:txBody>
      </p:sp>
      <p:sp>
        <p:nvSpPr>
          <p:cNvPr id="31759" name="Rectangle 29"/>
          <p:cNvSpPr>
            <a:spLocks noChangeArrowheads="1"/>
          </p:cNvSpPr>
          <p:nvPr/>
        </p:nvSpPr>
        <p:spPr bwMode="auto">
          <a:xfrm>
            <a:off x="6705600" y="3605213"/>
            <a:ext cx="2209800" cy="541337"/>
          </a:xfrm>
          <a:prstGeom prst="rect">
            <a:avLst/>
          </a:prstGeom>
          <a:no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Cái chốt</a:t>
            </a:r>
          </a:p>
        </p:txBody>
      </p:sp>
      <p:sp>
        <p:nvSpPr>
          <p:cNvPr id="31760" name="Rectangle 30"/>
          <p:cNvSpPr>
            <a:spLocks noChangeArrowheads="1"/>
          </p:cNvSpPr>
          <p:nvPr/>
        </p:nvSpPr>
        <p:spPr bwMode="auto">
          <a:xfrm>
            <a:off x="6781800" y="2919413"/>
            <a:ext cx="2133600" cy="541337"/>
          </a:xfrm>
          <a:prstGeom prst="rect">
            <a:avLst/>
          </a:prstGeom>
          <a:no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Đầu cần</a:t>
            </a:r>
          </a:p>
        </p:txBody>
      </p:sp>
      <p:sp>
        <p:nvSpPr>
          <p:cNvPr id="31761" name="Rectangle 31"/>
          <p:cNvSpPr>
            <a:spLocks noChangeArrowheads="1"/>
          </p:cNvSpPr>
          <p:nvPr/>
        </p:nvSpPr>
        <p:spPr bwMode="auto">
          <a:xfrm>
            <a:off x="6629400" y="2005013"/>
            <a:ext cx="2209800" cy="541337"/>
          </a:xfrm>
          <a:prstGeom prst="rect">
            <a:avLst/>
          </a:prstGeom>
          <a:no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Dăm cối</a:t>
            </a:r>
          </a:p>
        </p:txBody>
      </p:sp>
      <p:sp>
        <p:nvSpPr>
          <p:cNvPr id="31762" name="Rectangle 32"/>
          <p:cNvSpPr>
            <a:spLocks noChangeArrowheads="1"/>
          </p:cNvSpPr>
          <p:nvPr/>
        </p:nvSpPr>
        <p:spPr bwMode="auto">
          <a:xfrm>
            <a:off x="6705600" y="4646613"/>
            <a:ext cx="2133600" cy="968375"/>
          </a:xfrm>
          <a:prstGeom prst="rect">
            <a:avLst/>
          </a:prstGeom>
          <a:noFill/>
          <a:ln w="19050" algn="ctr">
            <a:solidFill>
              <a:srgbClr val="000080"/>
            </a:solidFill>
            <a:miter lim="800000"/>
            <a:headEnd/>
            <a:tailEnd/>
          </a:ln>
        </p:spPr>
        <p:txBody>
          <a:bodyPr lIns="95787" tIns="47894" rIns="95787" bIns="47894" anchor="ctr">
            <a:spAutoFit/>
          </a:bodyPr>
          <a:lstStyle/>
          <a:p>
            <a:pPr eaLnBrk="1" hangingPunct="1"/>
            <a:r>
              <a:rPr lang="en-US" sz="2800">
                <a:latin typeface="Arial" charset="0"/>
              </a:rPr>
              <a:t>Dây thừng buộc cối</a:t>
            </a:r>
          </a:p>
        </p:txBody>
      </p:sp>
      <p:sp>
        <p:nvSpPr>
          <p:cNvPr id="31763" name="Line 33"/>
          <p:cNvSpPr>
            <a:spLocks noChangeShapeType="1"/>
          </p:cNvSpPr>
          <p:nvPr/>
        </p:nvSpPr>
        <p:spPr bwMode="auto">
          <a:xfrm flipV="1">
            <a:off x="457200" y="2057400"/>
            <a:ext cx="914400" cy="1066800"/>
          </a:xfrm>
          <a:prstGeom prst="line">
            <a:avLst/>
          </a:prstGeom>
          <a:noFill/>
          <a:ln w="57150">
            <a:solidFill>
              <a:srgbClr val="000080"/>
            </a:solidFill>
            <a:round/>
            <a:headEnd/>
            <a:tailEnd type="triangle" w="med" len="med"/>
          </a:ln>
        </p:spPr>
        <p:txBody>
          <a:bodyPr lIns="95787" tIns="47894" rIns="95787" bIns="47894">
            <a:spAutoFit/>
          </a:bodyPr>
          <a:lstStyle/>
          <a:p>
            <a:endParaRPr lang="en-US"/>
          </a:p>
        </p:txBody>
      </p:sp>
      <p:sp>
        <p:nvSpPr>
          <p:cNvPr id="31764" name="Line 34"/>
          <p:cNvSpPr>
            <a:spLocks noChangeShapeType="1"/>
          </p:cNvSpPr>
          <p:nvPr/>
        </p:nvSpPr>
        <p:spPr bwMode="auto">
          <a:xfrm>
            <a:off x="684213" y="4437063"/>
            <a:ext cx="609600" cy="1225550"/>
          </a:xfrm>
          <a:prstGeom prst="line">
            <a:avLst/>
          </a:prstGeom>
          <a:noFill/>
          <a:ln w="57150">
            <a:solidFill>
              <a:srgbClr val="FF0000"/>
            </a:solidFill>
            <a:round/>
            <a:headEnd/>
            <a:tailEnd type="triangle" w="med" len="med"/>
          </a:ln>
        </p:spPr>
        <p:txBody>
          <a:bodyPr lIns="95787" tIns="47894" rIns="95787" bIns="47894">
            <a:spAutoFit/>
          </a:bodyPr>
          <a:lstStyle/>
          <a:p>
            <a:endParaRPr lang="en-US"/>
          </a:p>
        </p:txBody>
      </p:sp>
      <p:sp>
        <p:nvSpPr>
          <p:cNvPr id="31765" name="Line 38"/>
          <p:cNvSpPr>
            <a:spLocks noChangeShapeType="1"/>
          </p:cNvSpPr>
          <p:nvPr/>
        </p:nvSpPr>
        <p:spPr bwMode="auto">
          <a:xfrm flipV="1">
            <a:off x="2743200" y="533400"/>
            <a:ext cx="533400" cy="876300"/>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66" name="Line 39"/>
          <p:cNvSpPr>
            <a:spLocks noChangeShapeType="1"/>
          </p:cNvSpPr>
          <p:nvPr/>
        </p:nvSpPr>
        <p:spPr bwMode="auto">
          <a:xfrm flipV="1">
            <a:off x="2743200" y="1371600"/>
            <a:ext cx="533400" cy="76200"/>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67" name="Line 40"/>
          <p:cNvSpPr>
            <a:spLocks noChangeShapeType="1"/>
          </p:cNvSpPr>
          <p:nvPr/>
        </p:nvSpPr>
        <p:spPr bwMode="auto">
          <a:xfrm>
            <a:off x="2743200" y="1524000"/>
            <a:ext cx="685800" cy="652463"/>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68" name="Line 41"/>
          <p:cNvSpPr>
            <a:spLocks noChangeShapeType="1"/>
          </p:cNvSpPr>
          <p:nvPr/>
        </p:nvSpPr>
        <p:spPr bwMode="auto">
          <a:xfrm>
            <a:off x="2743200" y="1600200"/>
            <a:ext cx="685800" cy="1905000"/>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69" name="Line 42"/>
          <p:cNvSpPr>
            <a:spLocks noChangeShapeType="1"/>
          </p:cNvSpPr>
          <p:nvPr/>
        </p:nvSpPr>
        <p:spPr bwMode="auto">
          <a:xfrm>
            <a:off x="5867400" y="457200"/>
            <a:ext cx="685800" cy="0"/>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70" name="Line 43"/>
          <p:cNvSpPr>
            <a:spLocks noChangeShapeType="1"/>
          </p:cNvSpPr>
          <p:nvPr/>
        </p:nvSpPr>
        <p:spPr bwMode="auto">
          <a:xfrm flipV="1">
            <a:off x="5832475" y="1295400"/>
            <a:ext cx="720725" cy="9525"/>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71" name="Line 44"/>
          <p:cNvSpPr>
            <a:spLocks noChangeShapeType="1"/>
          </p:cNvSpPr>
          <p:nvPr/>
        </p:nvSpPr>
        <p:spPr bwMode="auto">
          <a:xfrm flipV="1">
            <a:off x="5940425" y="2239963"/>
            <a:ext cx="688975" cy="36512"/>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72" name="Line 45"/>
          <p:cNvSpPr>
            <a:spLocks noChangeShapeType="1"/>
          </p:cNvSpPr>
          <p:nvPr/>
        </p:nvSpPr>
        <p:spPr bwMode="auto">
          <a:xfrm flipV="1">
            <a:off x="6019800" y="3352800"/>
            <a:ext cx="685800" cy="304800"/>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73" name="Line 46"/>
          <p:cNvSpPr>
            <a:spLocks noChangeShapeType="1"/>
          </p:cNvSpPr>
          <p:nvPr/>
        </p:nvSpPr>
        <p:spPr bwMode="auto">
          <a:xfrm>
            <a:off x="6019800" y="3733800"/>
            <a:ext cx="685800" cy="76200"/>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74" name="Line 47"/>
          <p:cNvSpPr>
            <a:spLocks noChangeShapeType="1"/>
          </p:cNvSpPr>
          <p:nvPr/>
        </p:nvSpPr>
        <p:spPr bwMode="auto">
          <a:xfrm>
            <a:off x="6019800" y="3733800"/>
            <a:ext cx="685800" cy="1219200"/>
          </a:xfrm>
          <a:prstGeom prst="line">
            <a:avLst/>
          </a:prstGeom>
          <a:noFill/>
          <a:ln w="19050">
            <a:solidFill>
              <a:srgbClr val="000080"/>
            </a:solidFill>
            <a:round/>
            <a:headEnd/>
            <a:tailEnd type="triangle" w="med" len="med"/>
          </a:ln>
        </p:spPr>
        <p:txBody>
          <a:bodyPr lIns="95787" tIns="47894" rIns="95787" bIns="47894">
            <a:spAutoFit/>
          </a:bodyPr>
          <a:lstStyle/>
          <a:p>
            <a:endParaRPr lang="en-US"/>
          </a:p>
        </p:txBody>
      </p:sp>
      <p:sp>
        <p:nvSpPr>
          <p:cNvPr id="31775" name="Line 48"/>
          <p:cNvSpPr>
            <a:spLocks noChangeShapeType="1"/>
          </p:cNvSpPr>
          <p:nvPr/>
        </p:nvSpPr>
        <p:spPr bwMode="auto">
          <a:xfrm flipV="1">
            <a:off x="2514600" y="5562600"/>
            <a:ext cx="762000" cy="457200"/>
          </a:xfrm>
          <a:prstGeom prst="line">
            <a:avLst/>
          </a:prstGeom>
          <a:noFill/>
          <a:ln w="19050">
            <a:solidFill>
              <a:srgbClr val="CC0000"/>
            </a:solidFill>
            <a:round/>
            <a:headEnd/>
            <a:tailEnd type="triangle" w="med" len="med"/>
          </a:ln>
        </p:spPr>
        <p:txBody>
          <a:bodyPr lIns="95787" tIns="47894" rIns="95787" bIns="47894">
            <a:spAutoFit/>
          </a:bodyPr>
          <a:lstStyle/>
          <a:p>
            <a:endParaRPr lang="en-US"/>
          </a:p>
        </p:txBody>
      </p:sp>
      <p:sp>
        <p:nvSpPr>
          <p:cNvPr id="31776" name="Line 49"/>
          <p:cNvSpPr>
            <a:spLocks noChangeShapeType="1"/>
          </p:cNvSpPr>
          <p:nvPr/>
        </p:nvSpPr>
        <p:spPr bwMode="auto">
          <a:xfrm>
            <a:off x="2514600" y="6096000"/>
            <a:ext cx="838200" cy="533400"/>
          </a:xfrm>
          <a:prstGeom prst="line">
            <a:avLst/>
          </a:prstGeom>
          <a:noFill/>
          <a:ln w="19050">
            <a:solidFill>
              <a:srgbClr val="CC0000"/>
            </a:solidFill>
            <a:round/>
            <a:headEnd/>
            <a:tailEnd type="triangle" w="med" len="med"/>
          </a:ln>
        </p:spPr>
        <p:txBody>
          <a:bodyPr lIns="95787" tIns="47894" rIns="95787" bIns="47894">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1748"/>
                                        </p:tgtEl>
                                        <p:attrNameLst>
                                          <p:attrName>style.visibility</p:attrName>
                                        </p:attrNameLst>
                                      </p:cBhvr>
                                      <p:to>
                                        <p:strVal val="visible"/>
                                      </p:to>
                                    </p:set>
                                    <p:animEffect transition="in" filter="box(in)">
                                      <p:cBhvr>
                                        <p:cTn id="14" dur="500"/>
                                        <p:tgtEl>
                                          <p:spTgt spid="317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1763"/>
                                        </p:tgtEl>
                                        <p:attrNameLst>
                                          <p:attrName>style.visibility</p:attrName>
                                        </p:attrNameLst>
                                      </p:cBhvr>
                                      <p:to>
                                        <p:strVal val="visible"/>
                                      </p:to>
                                    </p:set>
                                    <p:animEffect transition="in" filter="box(in)">
                                      <p:cBhvr>
                                        <p:cTn id="19" dur="500"/>
                                        <p:tgtEl>
                                          <p:spTgt spid="317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31749">
                                            <p:txEl>
                                              <p:pRg st="0" end="0"/>
                                            </p:txEl>
                                          </p:spTgt>
                                        </p:tgtEl>
                                        <p:attrNameLst>
                                          <p:attrName>style.visibility</p:attrName>
                                        </p:attrNameLst>
                                      </p:cBhvr>
                                      <p:to>
                                        <p:strVal val="visible"/>
                                      </p:to>
                                    </p:set>
                                    <p:animEffect transition="in" filter="box(in)">
                                      <p:cBhvr>
                                        <p:cTn id="24" dur="500"/>
                                        <p:tgtEl>
                                          <p:spTgt spid="3174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1764"/>
                                        </p:tgtEl>
                                        <p:attrNameLst>
                                          <p:attrName>style.visibility</p:attrName>
                                        </p:attrNameLst>
                                      </p:cBhvr>
                                      <p:to>
                                        <p:strVal val="visible"/>
                                      </p:to>
                                    </p:set>
                                    <p:animEffect transition="in" filter="box(in)">
                                      <p:cBhvr>
                                        <p:cTn id="29" dur="500"/>
                                        <p:tgtEl>
                                          <p:spTgt spid="3176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1750">
                                            <p:txEl>
                                              <p:pRg st="0" end="0"/>
                                            </p:txEl>
                                          </p:spTgt>
                                        </p:tgtEl>
                                        <p:attrNameLst>
                                          <p:attrName>style.visibility</p:attrName>
                                        </p:attrNameLst>
                                      </p:cBhvr>
                                      <p:to>
                                        <p:strVal val="visible"/>
                                      </p:to>
                                    </p:set>
                                    <p:animEffect transition="in" filter="fade">
                                      <p:cBhvr>
                                        <p:cTn id="34" dur="1000"/>
                                        <p:tgtEl>
                                          <p:spTgt spid="31750">
                                            <p:txEl>
                                              <p:pRg st="0" end="0"/>
                                            </p:txEl>
                                          </p:spTgt>
                                        </p:tgtEl>
                                      </p:cBhvr>
                                    </p:animEffect>
                                    <p:anim calcmode="lin" valueType="num">
                                      <p:cBhvr>
                                        <p:cTn id="35" dur="1000" fill="hold"/>
                                        <p:tgtEl>
                                          <p:spTgt spid="31750">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17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1765"/>
                                        </p:tgtEl>
                                        <p:attrNameLst>
                                          <p:attrName>style.visibility</p:attrName>
                                        </p:attrNameLst>
                                      </p:cBhvr>
                                      <p:to>
                                        <p:strVal val="visible"/>
                                      </p:to>
                                    </p:set>
                                    <p:animEffect transition="in" filter="box(in)">
                                      <p:cBhvr>
                                        <p:cTn id="41" dur="500"/>
                                        <p:tgtEl>
                                          <p:spTgt spid="3176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1751"/>
                                        </p:tgtEl>
                                        <p:attrNameLst>
                                          <p:attrName>style.visibility</p:attrName>
                                        </p:attrNameLst>
                                      </p:cBhvr>
                                      <p:to>
                                        <p:strVal val="visible"/>
                                      </p:to>
                                    </p:set>
                                    <p:anim calcmode="lin" valueType="num">
                                      <p:cBhvr>
                                        <p:cTn id="46" dur="500" fill="hold"/>
                                        <p:tgtEl>
                                          <p:spTgt spid="31751"/>
                                        </p:tgtEl>
                                        <p:attrNameLst>
                                          <p:attrName>ppt_w</p:attrName>
                                        </p:attrNameLst>
                                      </p:cBhvr>
                                      <p:tavLst>
                                        <p:tav tm="0">
                                          <p:val>
                                            <p:fltVal val="0"/>
                                          </p:val>
                                        </p:tav>
                                        <p:tav tm="100000">
                                          <p:val>
                                            <p:strVal val="#ppt_w"/>
                                          </p:val>
                                        </p:tav>
                                      </p:tavLst>
                                    </p:anim>
                                    <p:anim calcmode="lin" valueType="num">
                                      <p:cBhvr>
                                        <p:cTn id="47" dur="500" fill="hold"/>
                                        <p:tgtEl>
                                          <p:spTgt spid="31751"/>
                                        </p:tgtEl>
                                        <p:attrNameLst>
                                          <p:attrName>ppt_h</p:attrName>
                                        </p:attrNameLst>
                                      </p:cBhvr>
                                      <p:tavLst>
                                        <p:tav tm="0">
                                          <p:val>
                                            <p:fltVal val="0"/>
                                          </p:val>
                                        </p:tav>
                                        <p:tav tm="100000">
                                          <p:val>
                                            <p:strVal val="#ppt_h"/>
                                          </p:val>
                                        </p:tav>
                                      </p:tavLst>
                                    </p:anim>
                                    <p:animEffect transition="in" filter="fade">
                                      <p:cBhvr>
                                        <p:cTn id="48" dur="500"/>
                                        <p:tgtEl>
                                          <p:spTgt spid="317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31766"/>
                                        </p:tgtEl>
                                        <p:attrNameLst>
                                          <p:attrName>style.visibility</p:attrName>
                                        </p:attrNameLst>
                                      </p:cBhvr>
                                      <p:to>
                                        <p:strVal val="visible"/>
                                      </p:to>
                                    </p:set>
                                    <p:anim calcmode="lin" valueType="num">
                                      <p:cBhvr>
                                        <p:cTn id="53" dur="500" fill="hold"/>
                                        <p:tgtEl>
                                          <p:spTgt spid="31766"/>
                                        </p:tgtEl>
                                        <p:attrNameLst>
                                          <p:attrName>ppt_w</p:attrName>
                                        </p:attrNameLst>
                                      </p:cBhvr>
                                      <p:tavLst>
                                        <p:tav tm="0">
                                          <p:val>
                                            <p:fltVal val="0"/>
                                          </p:val>
                                        </p:tav>
                                        <p:tav tm="100000">
                                          <p:val>
                                            <p:strVal val="#ppt_w"/>
                                          </p:val>
                                        </p:tav>
                                      </p:tavLst>
                                    </p:anim>
                                    <p:anim calcmode="lin" valueType="num">
                                      <p:cBhvr>
                                        <p:cTn id="54" dur="500" fill="hold"/>
                                        <p:tgtEl>
                                          <p:spTgt spid="31766"/>
                                        </p:tgtEl>
                                        <p:attrNameLst>
                                          <p:attrName>ppt_h</p:attrName>
                                        </p:attrNameLst>
                                      </p:cBhvr>
                                      <p:tavLst>
                                        <p:tav tm="0">
                                          <p:val>
                                            <p:fltVal val="0"/>
                                          </p:val>
                                        </p:tav>
                                        <p:tav tm="100000">
                                          <p:val>
                                            <p:strVal val="#ppt_h"/>
                                          </p:val>
                                        </p:tav>
                                      </p:tavLst>
                                    </p:anim>
                                    <p:animEffect transition="in" filter="fade">
                                      <p:cBhvr>
                                        <p:cTn id="55" dur="500"/>
                                        <p:tgtEl>
                                          <p:spTgt spid="3176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5" presetClass="entr" presetSubtype="0" fill="hold" nodeType="clickEffect">
                                  <p:stCondLst>
                                    <p:cond delay="0"/>
                                  </p:stCondLst>
                                  <p:childTnLst>
                                    <p:set>
                                      <p:cBhvr>
                                        <p:cTn id="59" dur="1" fill="hold">
                                          <p:stCondLst>
                                            <p:cond delay="0"/>
                                          </p:stCondLst>
                                        </p:cTn>
                                        <p:tgtEl>
                                          <p:spTgt spid="31754">
                                            <p:txEl>
                                              <p:pRg st="0" end="0"/>
                                            </p:txEl>
                                          </p:spTgt>
                                        </p:tgtEl>
                                        <p:attrNameLst>
                                          <p:attrName>style.visibility</p:attrName>
                                        </p:attrNameLst>
                                      </p:cBhvr>
                                      <p:to>
                                        <p:strVal val="visible"/>
                                      </p:to>
                                    </p:set>
                                    <p:anim calcmode="lin" valueType="num">
                                      <p:cBhvr>
                                        <p:cTn id="60" dur="500" decel="50000" fill="hold">
                                          <p:stCondLst>
                                            <p:cond delay="0"/>
                                          </p:stCondLst>
                                        </p:cTn>
                                        <p:tgtEl>
                                          <p:spTgt spid="31754">
                                            <p:txEl>
                                              <p:pRg st="0" end="0"/>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31754">
                                            <p:txEl>
                                              <p:pRg st="0" end="0"/>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31754">
                                            <p:txEl>
                                              <p:pRg st="0" end="0"/>
                                            </p:txEl>
                                          </p:spTgt>
                                        </p:tgtEl>
                                        <p:attrNameLst>
                                          <p:attrName>ppt_w</p:attrName>
                                        </p:attrNameLst>
                                      </p:cBhvr>
                                      <p:tavLst>
                                        <p:tav tm="0">
                                          <p:val>
                                            <p:strVal val="#ppt_w*.05"/>
                                          </p:val>
                                        </p:tav>
                                        <p:tav tm="100000">
                                          <p:val>
                                            <p:strVal val="#ppt_w"/>
                                          </p:val>
                                        </p:tav>
                                      </p:tavLst>
                                    </p:anim>
                                    <p:anim calcmode="lin" valueType="num">
                                      <p:cBhvr>
                                        <p:cTn id="63" dur="1000" fill="hold"/>
                                        <p:tgtEl>
                                          <p:spTgt spid="31754">
                                            <p:txEl>
                                              <p:pRg st="0" end="0"/>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31754">
                                            <p:txEl>
                                              <p:pRg st="0" end="0"/>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31754">
                                            <p:txEl>
                                              <p:pRg st="0" end="0"/>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31754">
                                            <p:txEl>
                                              <p:pRg st="0" end="0"/>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31754">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1767"/>
                                        </p:tgtEl>
                                        <p:attrNameLst>
                                          <p:attrName>style.visibility</p:attrName>
                                        </p:attrNameLst>
                                      </p:cBhvr>
                                      <p:to>
                                        <p:strVal val="visible"/>
                                      </p:to>
                                    </p:set>
                                    <p:animEffect transition="in" filter="fade">
                                      <p:cBhvr>
                                        <p:cTn id="72" dur="1000"/>
                                        <p:tgtEl>
                                          <p:spTgt spid="31767"/>
                                        </p:tgtEl>
                                      </p:cBhvr>
                                    </p:animEffect>
                                    <p:anim calcmode="lin" valueType="num">
                                      <p:cBhvr>
                                        <p:cTn id="73" dur="1000" fill="hold"/>
                                        <p:tgtEl>
                                          <p:spTgt spid="31767"/>
                                        </p:tgtEl>
                                        <p:attrNameLst>
                                          <p:attrName>ppt_x</p:attrName>
                                        </p:attrNameLst>
                                      </p:cBhvr>
                                      <p:tavLst>
                                        <p:tav tm="0">
                                          <p:val>
                                            <p:strVal val="#ppt_x"/>
                                          </p:val>
                                        </p:tav>
                                        <p:tav tm="100000">
                                          <p:val>
                                            <p:strVal val="#ppt_x"/>
                                          </p:val>
                                        </p:tav>
                                      </p:tavLst>
                                    </p:anim>
                                    <p:anim calcmode="lin" valueType="num">
                                      <p:cBhvr>
                                        <p:cTn id="74" dur="1000" fill="hold"/>
                                        <p:tgtEl>
                                          <p:spTgt spid="31767"/>
                                        </p:tgtEl>
                                        <p:attrNameLst>
                                          <p:attrName>ppt_y</p:attrName>
                                        </p:attrNameLst>
                                      </p:cBhvr>
                                      <p:tavLst>
                                        <p:tav tm="0">
                                          <p:val>
                                            <p:strVal val="#ppt_y+.1"/>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31756"/>
                                        </p:tgtEl>
                                        <p:attrNameLst>
                                          <p:attrName>style.visibility</p:attrName>
                                        </p:attrNameLst>
                                      </p:cBhvr>
                                      <p:to>
                                        <p:strVal val="visible"/>
                                      </p:to>
                                    </p:set>
                                    <p:animEffect transition="in" filter="box(in)">
                                      <p:cBhvr>
                                        <p:cTn id="79" dur="500"/>
                                        <p:tgtEl>
                                          <p:spTgt spid="3175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31768"/>
                                        </p:tgtEl>
                                        <p:attrNameLst>
                                          <p:attrName>style.visibility</p:attrName>
                                        </p:attrNameLst>
                                      </p:cBhvr>
                                      <p:to>
                                        <p:strVal val="visible"/>
                                      </p:to>
                                    </p:set>
                                    <p:anim calcmode="lin" valueType="num">
                                      <p:cBhvr>
                                        <p:cTn id="84" dur="500" decel="50000" fill="hold">
                                          <p:stCondLst>
                                            <p:cond delay="0"/>
                                          </p:stCondLst>
                                        </p:cTn>
                                        <p:tgtEl>
                                          <p:spTgt spid="31768"/>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31768"/>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31768"/>
                                        </p:tgtEl>
                                        <p:attrNameLst>
                                          <p:attrName>ppt_w</p:attrName>
                                        </p:attrNameLst>
                                      </p:cBhvr>
                                      <p:tavLst>
                                        <p:tav tm="0">
                                          <p:val>
                                            <p:strVal val="#ppt_w*.05"/>
                                          </p:val>
                                        </p:tav>
                                        <p:tav tm="100000">
                                          <p:val>
                                            <p:strVal val="#ppt_w"/>
                                          </p:val>
                                        </p:tav>
                                      </p:tavLst>
                                    </p:anim>
                                    <p:anim calcmode="lin" valueType="num">
                                      <p:cBhvr>
                                        <p:cTn id="87" dur="1000" fill="hold"/>
                                        <p:tgtEl>
                                          <p:spTgt spid="31768"/>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31768"/>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31768"/>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31768"/>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3176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31757"/>
                                        </p:tgtEl>
                                        <p:attrNameLst>
                                          <p:attrName>style.visibility</p:attrName>
                                        </p:attrNameLst>
                                      </p:cBhvr>
                                      <p:to>
                                        <p:strVal val="visible"/>
                                      </p:to>
                                    </p:set>
                                    <p:anim calcmode="lin" valueType="num">
                                      <p:cBhvr>
                                        <p:cTn id="96" dur="500" decel="50000" fill="hold">
                                          <p:stCondLst>
                                            <p:cond delay="0"/>
                                          </p:stCondLst>
                                        </p:cTn>
                                        <p:tgtEl>
                                          <p:spTgt spid="31757"/>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31757"/>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31757"/>
                                        </p:tgtEl>
                                        <p:attrNameLst>
                                          <p:attrName>ppt_w</p:attrName>
                                        </p:attrNameLst>
                                      </p:cBhvr>
                                      <p:tavLst>
                                        <p:tav tm="0">
                                          <p:val>
                                            <p:strVal val="#ppt_w*.05"/>
                                          </p:val>
                                        </p:tav>
                                        <p:tav tm="100000">
                                          <p:val>
                                            <p:strVal val="#ppt_w"/>
                                          </p:val>
                                        </p:tav>
                                      </p:tavLst>
                                    </p:anim>
                                    <p:anim calcmode="lin" valueType="num">
                                      <p:cBhvr>
                                        <p:cTn id="99" dur="1000" fill="hold"/>
                                        <p:tgtEl>
                                          <p:spTgt spid="31757"/>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31757"/>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31757"/>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31757"/>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3175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1769"/>
                                        </p:tgtEl>
                                        <p:attrNameLst>
                                          <p:attrName>style.visibility</p:attrName>
                                        </p:attrNameLst>
                                      </p:cBhvr>
                                      <p:to>
                                        <p:strVal val="visible"/>
                                      </p:to>
                                    </p:set>
                                    <p:animEffect transition="in" filter="fade">
                                      <p:cBhvr>
                                        <p:cTn id="108" dur="1000"/>
                                        <p:tgtEl>
                                          <p:spTgt spid="31769"/>
                                        </p:tgtEl>
                                      </p:cBhvr>
                                    </p:animEffect>
                                    <p:anim calcmode="lin" valueType="num">
                                      <p:cBhvr>
                                        <p:cTn id="109" dur="1000" fill="hold"/>
                                        <p:tgtEl>
                                          <p:spTgt spid="31769"/>
                                        </p:tgtEl>
                                        <p:attrNameLst>
                                          <p:attrName>ppt_x</p:attrName>
                                        </p:attrNameLst>
                                      </p:cBhvr>
                                      <p:tavLst>
                                        <p:tav tm="0">
                                          <p:val>
                                            <p:strVal val="#ppt_x"/>
                                          </p:val>
                                        </p:tav>
                                        <p:tav tm="100000">
                                          <p:val>
                                            <p:strVal val="#ppt_x"/>
                                          </p:val>
                                        </p:tav>
                                      </p:tavLst>
                                    </p:anim>
                                    <p:anim calcmode="lin" valueType="num">
                                      <p:cBhvr>
                                        <p:cTn id="110" dur="1000" fill="hold"/>
                                        <p:tgtEl>
                                          <p:spTgt spid="31769"/>
                                        </p:tgtEl>
                                        <p:attrNameLst>
                                          <p:attrName>ppt_y</p:attrName>
                                        </p:attrNameLst>
                                      </p:cBhvr>
                                      <p:tavLst>
                                        <p:tav tm="0">
                                          <p:val>
                                            <p:strVal val="#ppt_y+.1"/>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31752"/>
                                        </p:tgtEl>
                                        <p:attrNameLst>
                                          <p:attrName>style.visibility</p:attrName>
                                        </p:attrNameLst>
                                      </p:cBhvr>
                                      <p:to>
                                        <p:strVal val="visible"/>
                                      </p:to>
                                    </p:set>
                                    <p:anim calcmode="lin" valueType="num">
                                      <p:cBhvr>
                                        <p:cTn id="115" dur="500" fill="hold"/>
                                        <p:tgtEl>
                                          <p:spTgt spid="31752"/>
                                        </p:tgtEl>
                                        <p:attrNameLst>
                                          <p:attrName>ppt_w</p:attrName>
                                        </p:attrNameLst>
                                      </p:cBhvr>
                                      <p:tavLst>
                                        <p:tav tm="0">
                                          <p:val>
                                            <p:fltVal val="0"/>
                                          </p:val>
                                        </p:tav>
                                        <p:tav tm="100000">
                                          <p:val>
                                            <p:strVal val="#ppt_w"/>
                                          </p:val>
                                        </p:tav>
                                      </p:tavLst>
                                    </p:anim>
                                    <p:anim calcmode="lin" valueType="num">
                                      <p:cBhvr>
                                        <p:cTn id="116" dur="500" fill="hold"/>
                                        <p:tgtEl>
                                          <p:spTgt spid="31752"/>
                                        </p:tgtEl>
                                        <p:attrNameLst>
                                          <p:attrName>ppt_h</p:attrName>
                                        </p:attrNameLst>
                                      </p:cBhvr>
                                      <p:tavLst>
                                        <p:tav tm="0">
                                          <p:val>
                                            <p:fltVal val="0"/>
                                          </p:val>
                                        </p:tav>
                                        <p:tav tm="100000">
                                          <p:val>
                                            <p:strVal val="#ppt_h"/>
                                          </p:val>
                                        </p:tav>
                                      </p:tavLst>
                                    </p:anim>
                                    <p:animEffect transition="in" filter="fade">
                                      <p:cBhvr>
                                        <p:cTn id="117" dur="500"/>
                                        <p:tgtEl>
                                          <p:spTgt spid="3175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31770"/>
                                        </p:tgtEl>
                                        <p:attrNameLst>
                                          <p:attrName>style.visibility</p:attrName>
                                        </p:attrNameLst>
                                      </p:cBhvr>
                                      <p:to>
                                        <p:strVal val="visible"/>
                                      </p:to>
                                    </p:set>
                                    <p:animEffect transition="in" filter="box(in)">
                                      <p:cBhvr>
                                        <p:cTn id="122" dur="500"/>
                                        <p:tgtEl>
                                          <p:spTgt spid="3177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1753"/>
                                        </p:tgtEl>
                                        <p:attrNameLst>
                                          <p:attrName>style.visibility</p:attrName>
                                        </p:attrNameLst>
                                      </p:cBhvr>
                                      <p:to>
                                        <p:strVal val="visible"/>
                                      </p:to>
                                    </p:set>
                                    <p:animEffect transition="in" filter="fade">
                                      <p:cBhvr>
                                        <p:cTn id="127" dur="1000"/>
                                        <p:tgtEl>
                                          <p:spTgt spid="31753"/>
                                        </p:tgtEl>
                                      </p:cBhvr>
                                    </p:animEffect>
                                    <p:anim calcmode="lin" valueType="num">
                                      <p:cBhvr>
                                        <p:cTn id="128" dur="1000" fill="hold"/>
                                        <p:tgtEl>
                                          <p:spTgt spid="31753"/>
                                        </p:tgtEl>
                                        <p:attrNameLst>
                                          <p:attrName>ppt_x</p:attrName>
                                        </p:attrNameLst>
                                      </p:cBhvr>
                                      <p:tavLst>
                                        <p:tav tm="0">
                                          <p:val>
                                            <p:strVal val="#ppt_x"/>
                                          </p:val>
                                        </p:tav>
                                        <p:tav tm="100000">
                                          <p:val>
                                            <p:strVal val="#ppt_x"/>
                                          </p:val>
                                        </p:tav>
                                      </p:tavLst>
                                    </p:anim>
                                    <p:anim calcmode="lin" valueType="num">
                                      <p:cBhvr>
                                        <p:cTn id="129" dur="1000" fill="hold"/>
                                        <p:tgtEl>
                                          <p:spTgt spid="31753"/>
                                        </p:tgtEl>
                                        <p:attrNameLst>
                                          <p:attrName>ppt_y</p:attrName>
                                        </p:attrNameLst>
                                      </p:cBhvr>
                                      <p:tavLst>
                                        <p:tav tm="0">
                                          <p:val>
                                            <p:strVal val="#ppt_y+.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5" presetClass="entr" presetSubtype="0" fill="hold" grpId="0" nodeType="clickEffect">
                                  <p:stCondLst>
                                    <p:cond delay="0"/>
                                  </p:stCondLst>
                                  <p:childTnLst>
                                    <p:set>
                                      <p:cBhvr>
                                        <p:cTn id="133" dur="1" fill="hold">
                                          <p:stCondLst>
                                            <p:cond delay="0"/>
                                          </p:stCondLst>
                                        </p:cTn>
                                        <p:tgtEl>
                                          <p:spTgt spid="31771"/>
                                        </p:tgtEl>
                                        <p:attrNameLst>
                                          <p:attrName>style.visibility</p:attrName>
                                        </p:attrNameLst>
                                      </p:cBhvr>
                                      <p:to>
                                        <p:strVal val="visible"/>
                                      </p:to>
                                    </p:set>
                                    <p:anim calcmode="lin" valueType="num">
                                      <p:cBhvr>
                                        <p:cTn id="134" dur="500" decel="50000" fill="hold">
                                          <p:stCondLst>
                                            <p:cond delay="0"/>
                                          </p:stCondLst>
                                        </p:cTn>
                                        <p:tgtEl>
                                          <p:spTgt spid="31771"/>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31771"/>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31771"/>
                                        </p:tgtEl>
                                        <p:attrNameLst>
                                          <p:attrName>ppt_w</p:attrName>
                                        </p:attrNameLst>
                                      </p:cBhvr>
                                      <p:tavLst>
                                        <p:tav tm="0">
                                          <p:val>
                                            <p:strVal val="#ppt_w*.05"/>
                                          </p:val>
                                        </p:tav>
                                        <p:tav tm="100000">
                                          <p:val>
                                            <p:strVal val="#ppt_w"/>
                                          </p:val>
                                        </p:tav>
                                      </p:tavLst>
                                    </p:anim>
                                    <p:anim calcmode="lin" valueType="num">
                                      <p:cBhvr>
                                        <p:cTn id="137" dur="1000" fill="hold"/>
                                        <p:tgtEl>
                                          <p:spTgt spid="31771"/>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31771"/>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31771"/>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31771"/>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31771"/>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1761"/>
                                        </p:tgtEl>
                                        <p:attrNameLst>
                                          <p:attrName>style.visibility</p:attrName>
                                        </p:attrNameLst>
                                      </p:cBhvr>
                                      <p:to>
                                        <p:strVal val="visible"/>
                                      </p:to>
                                    </p:set>
                                    <p:animEffect transition="in" filter="box(in)">
                                      <p:cBhvr>
                                        <p:cTn id="146" dur="500"/>
                                        <p:tgtEl>
                                          <p:spTgt spid="31761"/>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1772"/>
                                        </p:tgtEl>
                                        <p:attrNameLst>
                                          <p:attrName>style.visibility</p:attrName>
                                        </p:attrNameLst>
                                      </p:cBhvr>
                                      <p:to>
                                        <p:strVal val="visible"/>
                                      </p:to>
                                    </p:set>
                                    <p:animEffect transition="in" filter="fade">
                                      <p:cBhvr>
                                        <p:cTn id="151" dur="1000"/>
                                        <p:tgtEl>
                                          <p:spTgt spid="31772"/>
                                        </p:tgtEl>
                                      </p:cBhvr>
                                    </p:animEffect>
                                    <p:anim calcmode="lin" valueType="num">
                                      <p:cBhvr>
                                        <p:cTn id="152" dur="1000" fill="hold"/>
                                        <p:tgtEl>
                                          <p:spTgt spid="31772"/>
                                        </p:tgtEl>
                                        <p:attrNameLst>
                                          <p:attrName>ppt_x</p:attrName>
                                        </p:attrNameLst>
                                      </p:cBhvr>
                                      <p:tavLst>
                                        <p:tav tm="0">
                                          <p:val>
                                            <p:strVal val="#ppt_x"/>
                                          </p:val>
                                        </p:tav>
                                        <p:tav tm="100000">
                                          <p:val>
                                            <p:strVal val="#ppt_x"/>
                                          </p:val>
                                        </p:tav>
                                      </p:tavLst>
                                    </p:anim>
                                    <p:anim calcmode="lin" valueType="num">
                                      <p:cBhvr>
                                        <p:cTn id="153" dur="1000" fill="hold"/>
                                        <p:tgtEl>
                                          <p:spTgt spid="31772"/>
                                        </p:tgtEl>
                                        <p:attrNameLst>
                                          <p:attrName>ppt_y</p:attrName>
                                        </p:attrNameLst>
                                      </p:cBhvr>
                                      <p:tavLst>
                                        <p:tav tm="0">
                                          <p:val>
                                            <p:strVal val="#ppt_y+.1"/>
                                          </p:val>
                                        </p:tav>
                                        <p:tav tm="100000">
                                          <p:val>
                                            <p:strVal val="#ppt_y"/>
                                          </p:val>
                                        </p:tav>
                                      </p:tavLst>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34" presetClass="entr" presetSubtype="0" fill="hold" grpId="0" nodeType="clickEffect">
                                  <p:stCondLst>
                                    <p:cond delay="0"/>
                                  </p:stCondLst>
                                  <p:childTnLst>
                                    <p:set>
                                      <p:cBhvr>
                                        <p:cTn id="157" dur="1" fill="hold">
                                          <p:stCondLst>
                                            <p:cond delay="0"/>
                                          </p:stCondLst>
                                        </p:cTn>
                                        <p:tgtEl>
                                          <p:spTgt spid="31760"/>
                                        </p:tgtEl>
                                        <p:attrNameLst>
                                          <p:attrName>style.visibility</p:attrName>
                                        </p:attrNameLst>
                                      </p:cBhvr>
                                      <p:to>
                                        <p:strVal val="visible"/>
                                      </p:to>
                                    </p:set>
                                    <p:anim from="(-#ppt_w/2)" to="(#ppt_x)" calcmode="lin" valueType="num">
                                      <p:cBhvr>
                                        <p:cTn id="158" dur="600" fill="hold">
                                          <p:stCondLst>
                                            <p:cond delay="0"/>
                                          </p:stCondLst>
                                        </p:cTn>
                                        <p:tgtEl>
                                          <p:spTgt spid="31760"/>
                                        </p:tgtEl>
                                        <p:attrNameLst>
                                          <p:attrName>ppt_x</p:attrName>
                                        </p:attrNameLst>
                                      </p:cBhvr>
                                    </p:anim>
                                    <p:anim from="0" to="-1.0" calcmode="lin" valueType="num">
                                      <p:cBhvr>
                                        <p:cTn id="159" dur="200" decel="50000" autoRev="1" fill="hold">
                                          <p:stCondLst>
                                            <p:cond delay="600"/>
                                          </p:stCondLst>
                                        </p:cTn>
                                        <p:tgtEl>
                                          <p:spTgt spid="31760"/>
                                        </p:tgtEl>
                                        <p:attrNameLst>
                                          <p:attrName>xshear</p:attrName>
                                        </p:attrNameLst>
                                      </p:cBhvr>
                                    </p:anim>
                                    <p:animScale>
                                      <p:cBhvr>
                                        <p:cTn id="160" dur="200" decel="100000" autoRev="1" fill="hold">
                                          <p:stCondLst>
                                            <p:cond delay="600"/>
                                          </p:stCondLst>
                                        </p:cTn>
                                        <p:tgtEl>
                                          <p:spTgt spid="31760"/>
                                        </p:tgtEl>
                                      </p:cBhvr>
                                      <p:from x="100000" y="100000"/>
                                      <p:to x="80000" y="100000"/>
                                    </p:animScale>
                                    <p:anim by="(#ppt_h/3+#ppt_w*0.1)" calcmode="lin" valueType="num">
                                      <p:cBhvr additive="sum">
                                        <p:cTn id="161" dur="200" decel="100000" autoRev="1" fill="hold">
                                          <p:stCondLst>
                                            <p:cond delay="600"/>
                                          </p:stCondLst>
                                        </p:cTn>
                                        <p:tgtEl>
                                          <p:spTgt spid="31760"/>
                                        </p:tgtEl>
                                        <p:attrNameLst>
                                          <p:attrName>ppt_x</p:attrName>
                                        </p:attrNameLst>
                                      </p:cBhvr>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0" presetClass="entr" presetSubtype="0" fill="hold" grpId="0" nodeType="clickEffect">
                                  <p:stCondLst>
                                    <p:cond delay="0"/>
                                  </p:stCondLst>
                                  <p:childTnLst>
                                    <p:set>
                                      <p:cBhvr>
                                        <p:cTn id="165" dur="1" fill="hold">
                                          <p:stCondLst>
                                            <p:cond delay="0"/>
                                          </p:stCondLst>
                                        </p:cTn>
                                        <p:tgtEl>
                                          <p:spTgt spid="31773"/>
                                        </p:tgtEl>
                                        <p:attrNameLst>
                                          <p:attrName>style.visibility</p:attrName>
                                        </p:attrNameLst>
                                      </p:cBhvr>
                                      <p:to>
                                        <p:strVal val="visible"/>
                                      </p:to>
                                    </p:set>
                                    <p:animEffect transition="in" filter="wedge">
                                      <p:cBhvr>
                                        <p:cTn id="166" dur="2000"/>
                                        <p:tgtEl>
                                          <p:spTgt spid="31773"/>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31759"/>
                                        </p:tgtEl>
                                        <p:attrNameLst>
                                          <p:attrName>style.visibility</p:attrName>
                                        </p:attrNameLst>
                                      </p:cBhvr>
                                      <p:to>
                                        <p:strVal val="visible"/>
                                      </p:to>
                                    </p:set>
                                    <p:anim calcmode="lin" valueType="num">
                                      <p:cBhvr additive="base">
                                        <p:cTn id="171" dur="500" fill="hold"/>
                                        <p:tgtEl>
                                          <p:spTgt spid="31759"/>
                                        </p:tgtEl>
                                        <p:attrNameLst>
                                          <p:attrName>ppt_x</p:attrName>
                                        </p:attrNameLst>
                                      </p:cBhvr>
                                      <p:tavLst>
                                        <p:tav tm="0">
                                          <p:val>
                                            <p:strVal val="#ppt_x"/>
                                          </p:val>
                                        </p:tav>
                                        <p:tav tm="100000">
                                          <p:val>
                                            <p:strVal val="#ppt_x"/>
                                          </p:val>
                                        </p:tav>
                                      </p:tavLst>
                                    </p:anim>
                                    <p:anim calcmode="lin" valueType="num">
                                      <p:cBhvr additive="base">
                                        <p:cTn id="172" dur="500" fill="hold"/>
                                        <p:tgtEl>
                                          <p:spTgt spid="31759"/>
                                        </p:tgtEl>
                                        <p:attrNameLst>
                                          <p:attrName>ppt_y</p:attrName>
                                        </p:attrNameLst>
                                      </p:cBhvr>
                                      <p:tavLst>
                                        <p:tav tm="0">
                                          <p:val>
                                            <p:strVal val="1+#ppt_h/2"/>
                                          </p:val>
                                        </p:tav>
                                        <p:tav tm="100000">
                                          <p:val>
                                            <p:strVal val="#ppt_y"/>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42" presetClass="entr" presetSubtype="0" fill="hold" grpId="0" nodeType="clickEffect">
                                  <p:stCondLst>
                                    <p:cond delay="0"/>
                                  </p:stCondLst>
                                  <p:childTnLst>
                                    <p:set>
                                      <p:cBhvr>
                                        <p:cTn id="176" dur="1" fill="hold">
                                          <p:stCondLst>
                                            <p:cond delay="0"/>
                                          </p:stCondLst>
                                        </p:cTn>
                                        <p:tgtEl>
                                          <p:spTgt spid="31774"/>
                                        </p:tgtEl>
                                        <p:attrNameLst>
                                          <p:attrName>style.visibility</p:attrName>
                                        </p:attrNameLst>
                                      </p:cBhvr>
                                      <p:to>
                                        <p:strVal val="visible"/>
                                      </p:to>
                                    </p:set>
                                    <p:animEffect transition="in" filter="fade">
                                      <p:cBhvr>
                                        <p:cTn id="177" dur="1000"/>
                                        <p:tgtEl>
                                          <p:spTgt spid="31774"/>
                                        </p:tgtEl>
                                      </p:cBhvr>
                                    </p:animEffect>
                                    <p:anim calcmode="lin" valueType="num">
                                      <p:cBhvr>
                                        <p:cTn id="178" dur="1000" fill="hold"/>
                                        <p:tgtEl>
                                          <p:spTgt spid="31774"/>
                                        </p:tgtEl>
                                        <p:attrNameLst>
                                          <p:attrName>ppt_x</p:attrName>
                                        </p:attrNameLst>
                                      </p:cBhvr>
                                      <p:tavLst>
                                        <p:tav tm="0">
                                          <p:val>
                                            <p:strVal val="#ppt_x"/>
                                          </p:val>
                                        </p:tav>
                                        <p:tav tm="100000">
                                          <p:val>
                                            <p:strVal val="#ppt_x"/>
                                          </p:val>
                                        </p:tav>
                                      </p:tavLst>
                                    </p:anim>
                                    <p:anim calcmode="lin" valueType="num">
                                      <p:cBhvr>
                                        <p:cTn id="179" dur="1000" fill="hold"/>
                                        <p:tgtEl>
                                          <p:spTgt spid="31774"/>
                                        </p:tgtEl>
                                        <p:attrNameLst>
                                          <p:attrName>ppt_y</p:attrName>
                                        </p:attrNameLst>
                                      </p:cBhvr>
                                      <p:tavLst>
                                        <p:tav tm="0">
                                          <p:val>
                                            <p:strVal val="#ppt_y+.1"/>
                                          </p:val>
                                        </p:tav>
                                        <p:tav tm="100000">
                                          <p:val>
                                            <p:strVal val="#ppt_y"/>
                                          </p:val>
                                        </p:tav>
                                      </p:tavLst>
                                    </p:anim>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4" fill="hold" grpId="0" nodeType="clickEffect">
                                  <p:stCondLst>
                                    <p:cond delay="0"/>
                                  </p:stCondLst>
                                  <p:childTnLst>
                                    <p:set>
                                      <p:cBhvr>
                                        <p:cTn id="183" dur="1" fill="hold">
                                          <p:stCondLst>
                                            <p:cond delay="0"/>
                                          </p:stCondLst>
                                        </p:cTn>
                                        <p:tgtEl>
                                          <p:spTgt spid="31762"/>
                                        </p:tgtEl>
                                        <p:attrNameLst>
                                          <p:attrName>style.visibility</p:attrName>
                                        </p:attrNameLst>
                                      </p:cBhvr>
                                      <p:to>
                                        <p:strVal val="visible"/>
                                      </p:to>
                                    </p:set>
                                    <p:anim calcmode="lin" valueType="num">
                                      <p:cBhvr additive="base">
                                        <p:cTn id="184" dur="500" fill="hold"/>
                                        <p:tgtEl>
                                          <p:spTgt spid="31762"/>
                                        </p:tgtEl>
                                        <p:attrNameLst>
                                          <p:attrName>ppt_x</p:attrName>
                                        </p:attrNameLst>
                                      </p:cBhvr>
                                      <p:tavLst>
                                        <p:tav tm="0">
                                          <p:val>
                                            <p:strVal val="#ppt_x"/>
                                          </p:val>
                                        </p:tav>
                                        <p:tav tm="100000">
                                          <p:val>
                                            <p:strVal val="#ppt_x"/>
                                          </p:val>
                                        </p:tav>
                                      </p:tavLst>
                                    </p:anim>
                                    <p:anim calcmode="lin" valueType="num">
                                      <p:cBhvr additive="base">
                                        <p:cTn id="185" dur="500" fill="hold"/>
                                        <p:tgtEl>
                                          <p:spTgt spid="31762"/>
                                        </p:tgtEl>
                                        <p:attrNameLst>
                                          <p:attrName>ppt_y</p:attrName>
                                        </p:attrNameLst>
                                      </p:cBhvr>
                                      <p:tavLst>
                                        <p:tav tm="0">
                                          <p:val>
                                            <p:strVal val="1+#ppt_h/2"/>
                                          </p:val>
                                        </p:tav>
                                        <p:tav tm="100000">
                                          <p:val>
                                            <p:strVal val="#ppt_y"/>
                                          </p:val>
                                        </p:tav>
                                      </p:tavLst>
                                    </p:anim>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5" presetClass="entr" presetSubtype="0" fill="hold" grpId="0" nodeType="clickEffect">
                                  <p:stCondLst>
                                    <p:cond delay="0"/>
                                  </p:stCondLst>
                                  <p:childTnLst>
                                    <p:set>
                                      <p:cBhvr>
                                        <p:cTn id="189" dur="1" fill="hold">
                                          <p:stCondLst>
                                            <p:cond delay="0"/>
                                          </p:stCondLst>
                                        </p:cTn>
                                        <p:tgtEl>
                                          <p:spTgt spid="31775"/>
                                        </p:tgtEl>
                                        <p:attrNameLst>
                                          <p:attrName>style.visibility</p:attrName>
                                        </p:attrNameLst>
                                      </p:cBhvr>
                                      <p:to>
                                        <p:strVal val="visible"/>
                                      </p:to>
                                    </p:set>
                                    <p:anim calcmode="lin" valueType="num">
                                      <p:cBhvr>
                                        <p:cTn id="190" dur="500" decel="50000" fill="hold">
                                          <p:stCondLst>
                                            <p:cond delay="0"/>
                                          </p:stCondLst>
                                        </p:cTn>
                                        <p:tgtEl>
                                          <p:spTgt spid="31775"/>
                                        </p:tgtEl>
                                        <p:attrNameLst>
                                          <p:attrName>style.rotation</p:attrName>
                                        </p:attrNameLst>
                                      </p:cBhvr>
                                      <p:tavLst>
                                        <p:tav tm="0">
                                          <p:val>
                                            <p:fltVal val="-90"/>
                                          </p:val>
                                        </p:tav>
                                        <p:tav tm="100000">
                                          <p:val>
                                            <p:fltVal val="0"/>
                                          </p:val>
                                        </p:tav>
                                      </p:tavLst>
                                    </p:anim>
                                    <p:anim calcmode="lin" valueType="num">
                                      <p:cBhvr>
                                        <p:cTn id="191" dur="500" decel="50000" fill="hold">
                                          <p:stCondLst>
                                            <p:cond delay="0"/>
                                          </p:stCondLst>
                                        </p:cTn>
                                        <p:tgtEl>
                                          <p:spTgt spid="31775"/>
                                        </p:tgtEl>
                                        <p:attrNameLst>
                                          <p:attrName>ppt_w</p:attrName>
                                        </p:attrNameLst>
                                      </p:cBhvr>
                                      <p:tavLst>
                                        <p:tav tm="0">
                                          <p:val>
                                            <p:strVal val="#ppt_w"/>
                                          </p:val>
                                        </p:tav>
                                        <p:tav tm="100000">
                                          <p:val>
                                            <p:strVal val="#ppt_w*.05"/>
                                          </p:val>
                                        </p:tav>
                                      </p:tavLst>
                                    </p:anim>
                                    <p:anim calcmode="lin" valueType="num">
                                      <p:cBhvr>
                                        <p:cTn id="192" dur="500" accel="50000" fill="hold">
                                          <p:stCondLst>
                                            <p:cond delay="500"/>
                                          </p:stCondLst>
                                        </p:cTn>
                                        <p:tgtEl>
                                          <p:spTgt spid="31775"/>
                                        </p:tgtEl>
                                        <p:attrNameLst>
                                          <p:attrName>ppt_w</p:attrName>
                                        </p:attrNameLst>
                                      </p:cBhvr>
                                      <p:tavLst>
                                        <p:tav tm="0">
                                          <p:val>
                                            <p:strVal val="#ppt_w*.05"/>
                                          </p:val>
                                        </p:tav>
                                        <p:tav tm="100000">
                                          <p:val>
                                            <p:strVal val="#ppt_w"/>
                                          </p:val>
                                        </p:tav>
                                      </p:tavLst>
                                    </p:anim>
                                    <p:anim calcmode="lin" valueType="num">
                                      <p:cBhvr>
                                        <p:cTn id="193" dur="1000" fill="hold"/>
                                        <p:tgtEl>
                                          <p:spTgt spid="31775"/>
                                        </p:tgtEl>
                                        <p:attrNameLst>
                                          <p:attrName>ppt_h</p:attrName>
                                        </p:attrNameLst>
                                      </p:cBhvr>
                                      <p:tavLst>
                                        <p:tav tm="0">
                                          <p:val>
                                            <p:strVal val="#ppt_h"/>
                                          </p:val>
                                        </p:tav>
                                        <p:tav tm="100000">
                                          <p:val>
                                            <p:strVal val="#ppt_h"/>
                                          </p:val>
                                        </p:tav>
                                      </p:tavLst>
                                    </p:anim>
                                    <p:anim calcmode="lin" valueType="num">
                                      <p:cBhvr>
                                        <p:cTn id="194" dur="500" decel="50000" fill="hold">
                                          <p:stCondLst>
                                            <p:cond delay="0"/>
                                          </p:stCondLst>
                                        </p:cTn>
                                        <p:tgtEl>
                                          <p:spTgt spid="31775"/>
                                        </p:tgtEl>
                                        <p:attrNameLst>
                                          <p:attrName>ppt_x</p:attrName>
                                        </p:attrNameLst>
                                      </p:cBhvr>
                                      <p:tavLst>
                                        <p:tav tm="0">
                                          <p:val>
                                            <p:strVal val="#ppt_x+.4"/>
                                          </p:val>
                                        </p:tav>
                                        <p:tav tm="100000">
                                          <p:val>
                                            <p:strVal val="#ppt_x"/>
                                          </p:val>
                                        </p:tav>
                                      </p:tavLst>
                                    </p:anim>
                                    <p:anim calcmode="lin" valueType="num">
                                      <p:cBhvr>
                                        <p:cTn id="195" dur="500" decel="50000" fill="hold">
                                          <p:stCondLst>
                                            <p:cond delay="0"/>
                                          </p:stCondLst>
                                        </p:cTn>
                                        <p:tgtEl>
                                          <p:spTgt spid="31775"/>
                                        </p:tgtEl>
                                        <p:attrNameLst>
                                          <p:attrName>ppt_y</p:attrName>
                                        </p:attrNameLst>
                                      </p:cBhvr>
                                      <p:tavLst>
                                        <p:tav tm="0">
                                          <p:val>
                                            <p:strVal val="#ppt_y-.2"/>
                                          </p:val>
                                        </p:tav>
                                        <p:tav tm="100000">
                                          <p:val>
                                            <p:strVal val="#ppt_y+.1"/>
                                          </p:val>
                                        </p:tav>
                                      </p:tavLst>
                                    </p:anim>
                                    <p:anim calcmode="lin" valueType="num">
                                      <p:cBhvr>
                                        <p:cTn id="196" dur="500" accel="50000" fill="hold">
                                          <p:stCondLst>
                                            <p:cond delay="500"/>
                                          </p:stCondLst>
                                        </p:cTn>
                                        <p:tgtEl>
                                          <p:spTgt spid="31775"/>
                                        </p:tgtEl>
                                        <p:attrNameLst>
                                          <p:attrName>ppt_y</p:attrName>
                                        </p:attrNameLst>
                                      </p:cBhvr>
                                      <p:tavLst>
                                        <p:tav tm="0">
                                          <p:val>
                                            <p:strVal val="#ppt_y+.1"/>
                                          </p:val>
                                        </p:tav>
                                        <p:tav tm="100000">
                                          <p:val>
                                            <p:strVal val="#ppt_y"/>
                                          </p:val>
                                        </p:tav>
                                      </p:tavLst>
                                    </p:anim>
                                    <p:animEffect transition="in" filter="fade">
                                      <p:cBhvr>
                                        <p:cTn id="197" dur="1000" decel="50000">
                                          <p:stCondLst>
                                            <p:cond delay="0"/>
                                          </p:stCondLst>
                                        </p:cTn>
                                        <p:tgtEl>
                                          <p:spTgt spid="31775"/>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4" presetClass="entr" presetSubtype="16" fill="hold" grpId="0" nodeType="clickEffect">
                                  <p:stCondLst>
                                    <p:cond delay="0"/>
                                  </p:stCondLst>
                                  <p:childTnLst>
                                    <p:set>
                                      <p:cBhvr>
                                        <p:cTn id="201" dur="1" fill="hold">
                                          <p:stCondLst>
                                            <p:cond delay="0"/>
                                          </p:stCondLst>
                                        </p:cTn>
                                        <p:tgtEl>
                                          <p:spTgt spid="31758"/>
                                        </p:tgtEl>
                                        <p:attrNameLst>
                                          <p:attrName>style.visibility</p:attrName>
                                        </p:attrNameLst>
                                      </p:cBhvr>
                                      <p:to>
                                        <p:strVal val="visible"/>
                                      </p:to>
                                    </p:set>
                                    <p:animEffect transition="in" filter="box(in)">
                                      <p:cBhvr>
                                        <p:cTn id="202" dur="500"/>
                                        <p:tgtEl>
                                          <p:spTgt spid="31758"/>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4" presetClass="entr" presetSubtype="16" fill="hold" grpId="0" nodeType="clickEffect">
                                  <p:stCondLst>
                                    <p:cond delay="0"/>
                                  </p:stCondLst>
                                  <p:childTnLst>
                                    <p:set>
                                      <p:cBhvr>
                                        <p:cTn id="206" dur="1" fill="hold">
                                          <p:stCondLst>
                                            <p:cond delay="0"/>
                                          </p:stCondLst>
                                        </p:cTn>
                                        <p:tgtEl>
                                          <p:spTgt spid="31776"/>
                                        </p:tgtEl>
                                        <p:attrNameLst>
                                          <p:attrName>style.visibility</p:attrName>
                                        </p:attrNameLst>
                                      </p:cBhvr>
                                      <p:to>
                                        <p:strVal val="visible"/>
                                      </p:to>
                                    </p:set>
                                    <p:animEffect transition="in" filter="box(in)">
                                      <p:cBhvr>
                                        <p:cTn id="207" dur="500"/>
                                        <p:tgtEl>
                                          <p:spTgt spid="31776"/>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4" presetClass="entr" presetSubtype="16" fill="hold" grpId="0" nodeType="clickEffect">
                                  <p:stCondLst>
                                    <p:cond delay="0"/>
                                  </p:stCondLst>
                                  <p:childTnLst>
                                    <p:set>
                                      <p:cBhvr>
                                        <p:cTn id="211" dur="1" fill="hold">
                                          <p:stCondLst>
                                            <p:cond delay="0"/>
                                          </p:stCondLst>
                                        </p:cTn>
                                        <p:tgtEl>
                                          <p:spTgt spid="31755"/>
                                        </p:tgtEl>
                                        <p:attrNameLst>
                                          <p:attrName>style.visibility</p:attrName>
                                        </p:attrNameLst>
                                      </p:cBhvr>
                                      <p:to>
                                        <p:strVal val="visible"/>
                                      </p:to>
                                    </p:set>
                                    <p:animEffect transition="in" filter="box(in)">
                                      <p:cBhvr>
                                        <p:cTn id="212"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animBg="1"/>
      <p:bldP spid="31751" grpId="0" animBg="1"/>
      <p:bldP spid="31752" grpId="0" animBg="1"/>
      <p:bldP spid="31753" grpId="0" animBg="1"/>
      <p:bldP spid="31755" grpId="0" animBg="1"/>
      <p:bldP spid="31756" grpId="0" animBg="1"/>
      <p:bldP spid="31757" grpId="0" animBg="1"/>
      <p:bldP spid="31758" grpId="0" animBg="1"/>
      <p:bldP spid="31759" grpId="0" animBg="1"/>
      <p:bldP spid="31760" grpId="0" animBg="1"/>
      <p:bldP spid="31761" grpId="0" animBg="1"/>
      <p:bldP spid="31762" grpId="0" animBg="1"/>
      <p:bldP spid="31763" grpId="0" animBg="1"/>
      <p:bldP spid="31764" grpId="0" animBg="1"/>
      <p:bldP spid="31765" grpId="0" animBg="1"/>
      <p:bldP spid="31766" grpId="0" animBg="1"/>
      <p:bldP spid="31767" grpId="0" animBg="1"/>
      <p:bldP spid="31768" grpId="0" animBg="1"/>
      <p:bldP spid="31769" grpId="0" animBg="1"/>
      <p:bldP spid="31770" grpId="0" animBg="1"/>
      <p:bldP spid="31771" grpId="0" animBg="1"/>
      <p:bldP spid="31772" grpId="0" animBg="1"/>
      <p:bldP spid="31773" grpId="0" animBg="1"/>
      <p:bldP spid="31774" grpId="0" animBg="1"/>
      <p:bldP spid="31775" grpId="0" animBg="1"/>
      <p:bldP spid="317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p:spPr>
        <p:txBody>
          <a:bodyPr anchor="ctr"/>
          <a:lstStyle/>
          <a:p>
            <a:endParaRPr lang="vi-VN" smtClean="0">
              <a:solidFill>
                <a:srgbClr val="0000CC"/>
              </a:solidFill>
              <a:effectLst/>
            </a:endParaRPr>
          </a:p>
        </p:txBody>
      </p:sp>
      <p:sp>
        <p:nvSpPr>
          <p:cNvPr id="19459" name="Rectangle 3"/>
          <p:cNvSpPr>
            <a:spLocks noGrp="1" noChangeArrowheads="1"/>
          </p:cNvSpPr>
          <p:nvPr>
            <p:ph type="body" idx="4294967295"/>
          </p:nvPr>
        </p:nvSpPr>
        <p:spPr/>
        <p:txBody>
          <a:bodyPr/>
          <a:lstStyle/>
          <a:p>
            <a:endParaRPr lang="vi-VN" smtClean="0">
              <a:solidFill>
                <a:srgbClr val="0000CC"/>
              </a:solidFill>
            </a:endParaRPr>
          </a:p>
        </p:txBody>
      </p:sp>
      <p:pic>
        <p:nvPicPr>
          <p:cNvPr id="19460" name="Picture 4" descr="spring-flower-backgroun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61" name="Rectangle 5"/>
          <p:cNvSpPr>
            <a:spLocks noChangeArrowheads="1"/>
          </p:cNvSpPr>
          <p:nvPr/>
        </p:nvSpPr>
        <p:spPr bwMode="auto">
          <a:xfrm>
            <a:off x="442913" y="103188"/>
            <a:ext cx="8243887" cy="1314450"/>
          </a:xfrm>
          <a:prstGeom prst="rect">
            <a:avLst/>
          </a:prstGeom>
          <a:noFill/>
          <a:ln w="9525">
            <a:noFill/>
            <a:miter lim="800000"/>
            <a:headEnd/>
            <a:tailEnd/>
          </a:ln>
        </p:spPr>
        <p:txBody>
          <a:bodyPr anchor="b"/>
          <a:lstStyle/>
          <a:p>
            <a:pPr algn="l" eaLnBrk="1" hangingPunct="1"/>
            <a:endParaRPr lang="vi-VN" sz="4200" b="0">
              <a:solidFill>
                <a:srgbClr val="0000CC"/>
              </a:solidFill>
              <a:latin typeface="Garamond" pitchFamily="18" charset="0"/>
            </a:endParaRPr>
          </a:p>
        </p:txBody>
      </p:sp>
      <p:sp>
        <p:nvSpPr>
          <p:cNvPr id="19462" name="Rectangle 6"/>
          <p:cNvSpPr>
            <a:spLocks noChangeArrowheads="1"/>
          </p:cNvSpPr>
          <p:nvPr/>
        </p:nvSpPr>
        <p:spPr bwMode="auto">
          <a:xfrm>
            <a:off x="457200" y="1600200"/>
            <a:ext cx="8229600" cy="4456113"/>
          </a:xfrm>
          <a:prstGeom prst="rect">
            <a:avLst/>
          </a:prstGeom>
          <a:noFill/>
          <a:ln w="9525">
            <a:noFill/>
            <a:miter lim="800000"/>
            <a:headEnd/>
            <a:tailEnd/>
          </a:ln>
        </p:spPr>
        <p:txBody>
          <a:bodyPr/>
          <a:lstStyle/>
          <a:p>
            <a:pPr marL="342900" indent="-342900" algn="l" eaLnBrk="1" hangingPunct="1">
              <a:spcBef>
                <a:spcPct val="20000"/>
              </a:spcBef>
              <a:buClr>
                <a:schemeClr val="accent1"/>
              </a:buClr>
              <a:buSzPct val="65000"/>
              <a:buFont typeface="Wingdings" pitchFamily="2" charset="2"/>
              <a:buChar char="n"/>
            </a:pPr>
            <a:endParaRPr lang="vi-VN" sz="3000" b="0">
              <a:solidFill>
                <a:srgbClr val="0000CC"/>
              </a:solidFill>
              <a:latin typeface="Arial" charset="0"/>
            </a:endParaRPr>
          </a:p>
        </p:txBody>
      </p:sp>
      <p:pic>
        <p:nvPicPr>
          <p:cNvPr id="19463" name="Picture 7" descr="spring-flower-backgroun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64" name="Picture 8" descr="untitled"/>
          <p:cNvPicPr>
            <a:picLocks noChangeAspect="1" noChangeArrowheads="1"/>
          </p:cNvPicPr>
          <p:nvPr/>
        </p:nvPicPr>
        <p:blipFill>
          <a:blip r:embed="rId3"/>
          <a:srcRect/>
          <a:stretch>
            <a:fillRect/>
          </a:stretch>
        </p:blipFill>
        <p:spPr bwMode="auto">
          <a:xfrm>
            <a:off x="0" y="0"/>
            <a:ext cx="9139238" cy="6945313"/>
          </a:xfrm>
          <a:prstGeom prst="rect">
            <a:avLst/>
          </a:prstGeom>
          <a:noFill/>
          <a:ln w="38100">
            <a:noFill/>
            <a:miter lim="800000"/>
            <a:headEnd/>
            <a:tailEnd/>
          </a:ln>
        </p:spPr>
      </p:pic>
      <p:sp>
        <p:nvSpPr>
          <p:cNvPr id="154633" name="Line 9"/>
          <p:cNvSpPr>
            <a:spLocks noChangeShapeType="1"/>
          </p:cNvSpPr>
          <p:nvPr/>
        </p:nvSpPr>
        <p:spPr bwMode="auto">
          <a:xfrm flipV="1">
            <a:off x="4067175" y="5768975"/>
            <a:ext cx="1728788" cy="576263"/>
          </a:xfrm>
          <a:prstGeom prst="line">
            <a:avLst/>
          </a:prstGeom>
          <a:noFill/>
          <a:ln w="57150" cmpd="thickThin">
            <a:solidFill>
              <a:srgbClr val="003300"/>
            </a:solidFill>
            <a:round/>
            <a:headEnd/>
            <a:tailEnd type="triangle" w="med" len="med"/>
          </a:ln>
        </p:spPr>
        <p:txBody>
          <a:bodyPr/>
          <a:lstStyle/>
          <a:p>
            <a:endParaRPr lang="en-US"/>
          </a:p>
        </p:txBody>
      </p:sp>
      <p:sp>
        <p:nvSpPr>
          <p:cNvPr id="154634" name="Rectangle 10"/>
          <p:cNvSpPr>
            <a:spLocks noChangeArrowheads="1"/>
          </p:cNvSpPr>
          <p:nvPr/>
        </p:nvSpPr>
        <p:spPr bwMode="auto">
          <a:xfrm>
            <a:off x="1905000" y="6019800"/>
            <a:ext cx="2235200" cy="577850"/>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1. cái vành</a:t>
            </a:r>
            <a:endParaRPr lang="en-US" sz="5400">
              <a:solidFill>
                <a:srgbClr val="0000CC"/>
              </a:solidFill>
            </a:endParaRPr>
          </a:p>
        </p:txBody>
      </p:sp>
      <p:sp>
        <p:nvSpPr>
          <p:cNvPr id="154635" name="Line 11"/>
          <p:cNvSpPr>
            <a:spLocks noChangeShapeType="1"/>
          </p:cNvSpPr>
          <p:nvPr/>
        </p:nvSpPr>
        <p:spPr bwMode="auto">
          <a:xfrm flipV="1">
            <a:off x="3600450" y="4941888"/>
            <a:ext cx="2087563" cy="0"/>
          </a:xfrm>
          <a:prstGeom prst="line">
            <a:avLst/>
          </a:prstGeom>
          <a:noFill/>
          <a:ln w="57150" cmpd="thickThin">
            <a:solidFill>
              <a:srgbClr val="003300"/>
            </a:solidFill>
            <a:round/>
            <a:headEnd/>
            <a:tailEnd type="triangle" w="med" len="med"/>
          </a:ln>
        </p:spPr>
        <p:txBody>
          <a:bodyPr/>
          <a:lstStyle/>
          <a:p>
            <a:endParaRPr lang="en-US"/>
          </a:p>
        </p:txBody>
      </p:sp>
      <p:sp>
        <p:nvSpPr>
          <p:cNvPr id="154636" name="Rectangle 12"/>
          <p:cNvSpPr>
            <a:spLocks noChangeArrowheads="1"/>
          </p:cNvSpPr>
          <p:nvPr/>
        </p:nvSpPr>
        <p:spPr bwMode="auto">
          <a:xfrm>
            <a:off x="1752600" y="4419600"/>
            <a:ext cx="2160588" cy="671513"/>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2. cái áo</a:t>
            </a:r>
            <a:endParaRPr lang="en-US" sz="5400">
              <a:solidFill>
                <a:srgbClr val="0000CC"/>
              </a:solidFill>
            </a:endParaRPr>
          </a:p>
        </p:txBody>
      </p:sp>
      <p:sp>
        <p:nvSpPr>
          <p:cNvPr id="154637" name="Line 13"/>
          <p:cNvSpPr>
            <a:spLocks noChangeShapeType="1"/>
          </p:cNvSpPr>
          <p:nvPr/>
        </p:nvSpPr>
        <p:spPr bwMode="auto">
          <a:xfrm>
            <a:off x="5292725" y="2924175"/>
            <a:ext cx="28575" cy="1657350"/>
          </a:xfrm>
          <a:prstGeom prst="line">
            <a:avLst/>
          </a:prstGeom>
          <a:noFill/>
          <a:ln w="57150" cmpd="thickThin">
            <a:solidFill>
              <a:srgbClr val="003300"/>
            </a:solidFill>
            <a:round/>
            <a:headEnd/>
            <a:tailEnd type="triangle" w="med" len="med"/>
          </a:ln>
        </p:spPr>
        <p:txBody>
          <a:bodyPr/>
          <a:lstStyle/>
          <a:p>
            <a:endParaRPr lang="en-US"/>
          </a:p>
        </p:txBody>
      </p:sp>
      <p:sp>
        <p:nvSpPr>
          <p:cNvPr id="154638" name="Rectangle 14"/>
          <p:cNvSpPr>
            <a:spLocks noChangeArrowheads="1"/>
          </p:cNvSpPr>
          <p:nvPr/>
        </p:nvSpPr>
        <p:spPr bwMode="auto">
          <a:xfrm>
            <a:off x="4600575" y="2286000"/>
            <a:ext cx="1800225" cy="679450"/>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3. cái tai</a:t>
            </a:r>
            <a:endParaRPr lang="en-US" sz="5400">
              <a:solidFill>
                <a:srgbClr val="0000CC"/>
              </a:solidFill>
            </a:endParaRPr>
          </a:p>
        </p:txBody>
      </p:sp>
      <p:sp>
        <p:nvSpPr>
          <p:cNvPr id="154639" name="Line 15"/>
          <p:cNvSpPr>
            <a:spLocks noChangeShapeType="1"/>
          </p:cNvSpPr>
          <p:nvPr/>
        </p:nvSpPr>
        <p:spPr bwMode="auto">
          <a:xfrm flipH="1">
            <a:off x="6869113" y="3392488"/>
            <a:ext cx="1195387" cy="1298575"/>
          </a:xfrm>
          <a:prstGeom prst="line">
            <a:avLst/>
          </a:prstGeom>
          <a:noFill/>
          <a:ln w="57150" cmpd="thickThin">
            <a:solidFill>
              <a:srgbClr val="003300"/>
            </a:solidFill>
            <a:round/>
            <a:headEnd/>
            <a:tailEnd type="triangle" w="med" len="med"/>
          </a:ln>
        </p:spPr>
        <p:txBody>
          <a:bodyPr/>
          <a:lstStyle/>
          <a:p>
            <a:endParaRPr lang="en-US"/>
          </a:p>
        </p:txBody>
      </p:sp>
      <p:sp>
        <p:nvSpPr>
          <p:cNvPr id="154640" name="Rectangle 16"/>
          <p:cNvSpPr>
            <a:spLocks noChangeArrowheads="1"/>
          </p:cNvSpPr>
          <p:nvPr/>
        </p:nvSpPr>
        <p:spPr bwMode="auto">
          <a:xfrm>
            <a:off x="7543800" y="2895600"/>
            <a:ext cx="1600200" cy="573088"/>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4. lỗ tai</a:t>
            </a:r>
            <a:endParaRPr lang="en-US" sz="5400">
              <a:solidFill>
                <a:srgbClr val="0000CC"/>
              </a:solidFill>
            </a:endParaRPr>
          </a:p>
        </p:txBody>
      </p:sp>
      <p:sp>
        <p:nvSpPr>
          <p:cNvPr id="154641" name="Line 17"/>
          <p:cNvSpPr>
            <a:spLocks noChangeShapeType="1"/>
          </p:cNvSpPr>
          <p:nvPr/>
        </p:nvSpPr>
        <p:spPr bwMode="auto">
          <a:xfrm flipH="1">
            <a:off x="6869113" y="2528888"/>
            <a:ext cx="835025" cy="1801812"/>
          </a:xfrm>
          <a:prstGeom prst="line">
            <a:avLst/>
          </a:prstGeom>
          <a:noFill/>
          <a:ln w="57150" cmpd="thickThin">
            <a:solidFill>
              <a:srgbClr val="003300"/>
            </a:solidFill>
            <a:round/>
            <a:headEnd/>
            <a:tailEnd type="triangle" w="med" len="med"/>
          </a:ln>
        </p:spPr>
        <p:txBody>
          <a:bodyPr/>
          <a:lstStyle/>
          <a:p>
            <a:endParaRPr lang="en-US"/>
          </a:p>
        </p:txBody>
      </p:sp>
      <p:sp>
        <p:nvSpPr>
          <p:cNvPr id="154642" name="Rectangle 18"/>
          <p:cNvSpPr>
            <a:spLocks noChangeArrowheads="1"/>
          </p:cNvSpPr>
          <p:nvPr/>
        </p:nvSpPr>
        <p:spPr bwMode="auto">
          <a:xfrm>
            <a:off x="7092950" y="1981200"/>
            <a:ext cx="2051050" cy="587375"/>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8. cái chốt</a:t>
            </a:r>
            <a:endParaRPr lang="en-US" sz="5400">
              <a:solidFill>
                <a:srgbClr val="0000CC"/>
              </a:solidFill>
            </a:endParaRPr>
          </a:p>
        </p:txBody>
      </p:sp>
      <p:sp>
        <p:nvSpPr>
          <p:cNvPr id="154643" name="Line 19"/>
          <p:cNvSpPr>
            <a:spLocks noChangeShapeType="1"/>
          </p:cNvSpPr>
          <p:nvPr/>
        </p:nvSpPr>
        <p:spPr bwMode="auto">
          <a:xfrm flipV="1">
            <a:off x="2411413" y="5265738"/>
            <a:ext cx="3160712" cy="287337"/>
          </a:xfrm>
          <a:prstGeom prst="line">
            <a:avLst/>
          </a:prstGeom>
          <a:noFill/>
          <a:ln w="57150" cmpd="thickThin">
            <a:solidFill>
              <a:srgbClr val="003300"/>
            </a:solidFill>
            <a:round/>
            <a:headEnd/>
            <a:tailEnd type="triangle" w="med" len="med"/>
          </a:ln>
        </p:spPr>
        <p:txBody>
          <a:bodyPr/>
          <a:lstStyle/>
          <a:p>
            <a:endParaRPr lang="en-US"/>
          </a:p>
        </p:txBody>
      </p:sp>
      <p:sp>
        <p:nvSpPr>
          <p:cNvPr id="154644" name="Rectangle 20"/>
          <p:cNvSpPr>
            <a:spLocks noChangeArrowheads="1"/>
          </p:cNvSpPr>
          <p:nvPr/>
        </p:nvSpPr>
        <p:spPr bwMode="auto">
          <a:xfrm>
            <a:off x="0" y="5181600"/>
            <a:ext cx="2436813" cy="557213"/>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5. hàm răng</a:t>
            </a:r>
            <a:endParaRPr lang="en-US" sz="5400">
              <a:solidFill>
                <a:srgbClr val="0000CC"/>
              </a:solidFill>
            </a:endParaRPr>
          </a:p>
        </p:txBody>
      </p:sp>
      <p:sp>
        <p:nvSpPr>
          <p:cNvPr id="154645" name="Line 21"/>
          <p:cNvSpPr>
            <a:spLocks noChangeShapeType="1"/>
          </p:cNvSpPr>
          <p:nvPr/>
        </p:nvSpPr>
        <p:spPr bwMode="auto">
          <a:xfrm flipH="1">
            <a:off x="6040438" y="1557338"/>
            <a:ext cx="187325" cy="2520950"/>
          </a:xfrm>
          <a:prstGeom prst="line">
            <a:avLst/>
          </a:prstGeom>
          <a:noFill/>
          <a:ln w="57150" cmpd="thickThin">
            <a:solidFill>
              <a:srgbClr val="003300"/>
            </a:solidFill>
            <a:round/>
            <a:headEnd/>
            <a:tailEnd type="triangle" w="med" len="med"/>
          </a:ln>
        </p:spPr>
        <p:txBody>
          <a:bodyPr/>
          <a:lstStyle/>
          <a:p>
            <a:endParaRPr lang="en-US"/>
          </a:p>
        </p:txBody>
      </p:sp>
      <p:sp>
        <p:nvSpPr>
          <p:cNvPr id="154646" name="Rectangle 22"/>
          <p:cNvSpPr>
            <a:spLocks noChangeArrowheads="1"/>
          </p:cNvSpPr>
          <p:nvPr/>
        </p:nvSpPr>
        <p:spPr bwMode="auto">
          <a:xfrm>
            <a:off x="5334000" y="1066800"/>
            <a:ext cx="2819400" cy="566738"/>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6. cần cối</a:t>
            </a:r>
            <a:endParaRPr lang="en-US" sz="5400">
              <a:solidFill>
                <a:srgbClr val="0000CC"/>
              </a:solidFill>
            </a:endParaRPr>
          </a:p>
        </p:txBody>
      </p:sp>
      <p:sp>
        <p:nvSpPr>
          <p:cNvPr id="154647" name="Line 23"/>
          <p:cNvSpPr>
            <a:spLocks noChangeShapeType="1"/>
          </p:cNvSpPr>
          <p:nvPr/>
        </p:nvSpPr>
        <p:spPr bwMode="auto">
          <a:xfrm>
            <a:off x="1584325" y="2960688"/>
            <a:ext cx="2230438" cy="1116012"/>
          </a:xfrm>
          <a:prstGeom prst="line">
            <a:avLst/>
          </a:prstGeom>
          <a:noFill/>
          <a:ln w="57150" cmpd="thickThin">
            <a:solidFill>
              <a:srgbClr val="003300"/>
            </a:solidFill>
            <a:round/>
            <a:headEnd/>
            <a:tailEnd type="triangle" w="med" len="med"/>
          </a:ln>
        </p:spPr>
        <p:txBody>
          <a:bodyPr/>
          <a:lstStyle/>
          <a:p>
            <a:endParaRPr lang="en-US"/>
          </a:p>
        </p:txBody>
      </p:sp>
      <p:sp>
        <p:nvSpPr>
          <p:cNvPr id="154648" name="Rectangle 24"/>
          <p:cNvSpPr>
            <a:spLocks noChangeArrowheads="1"/>
          </p:cNvSpPr>
          <p:nvPr/>
        </p:nvSpPr>
        <p:spPr bwMode="auto">
          <a:xfrm>
            <a:off x="0" y="2362200"/>
            <a:ext cx="2197100" cy="638175"/>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7. đầu cần</a:t>
            </a:r>
            <a:endParaRPr lang="en-US" sz="5400">
              <a:solidFill>
                <a:srgbClr val="0000CC"/>
              </a:solidFill>
            </a:endParaRPr>
          </a:p>
        </p:txBody>
      </p:sp>
      <p:sp>
        <p:nvSpPr>
          <p:cNvPr id="154649" name="Line 25"/>
          <p:cNvSpPr>
            <a:spLocks noChangeShapeType="1"/>
          </p:cNvSpPr>
          <p:nvPr/>
        </p:nvSpPr>
        <p:spPr bwMode="auto">
          <a:xfrm>
            <a:off x="3527425" y="1052513"/>
            <a:ext cx="862013" cy="2197100"/>
          </a:xfrm>
          <a:prstGeom prst="line">
            <a:avLst/>
          </a:prstGeom>
          <a:noFill/>
          <a:ln w="57150" cmpd="thickThin">
            <a:solidFill>
              <a:srgbClr val="003300"/>
            </a:solidFill>
            <a:round/>
            <a:headEnd/>
            <a:tailEnd type="triangle" w="med" len="med"/>
          </a:ln>
        </p:spPr>
        <p:txBody>
          <a:bodyPr/>
          <a:lstStyle/>
          <a:p>
            <a:endParaRPr lang="en-US"/>
          </a:p>
        </p:txBody>
      </p:sp>
      <p:sp>
        <p:nvSpPr>
          <p:cNvPr id="154650" name="Rectangle 26"/>
          <p:cNvSpPr>
            <a:spLocks noChangeArrowheads="1"/>
          </p:cNvSpPr>
          <p:nvPr/>
        </p:nvSpPr>
        <p:spPr bwMode="auto">
          <a:xfrm>
            <a:off x="1371600" y="457200"/>
            <a:ext cx="2667000" cy="600075"/>
          </a:xfrm>
          <a:prstGeom prst="rect">
            <a:avLst/>
          </a:prstGeom>
          <a:solidFill>
            <a:srgbClr val="FFFFCC"/>
          </a:solidFill>
          <a:ln w="9525">
            <a:solidFill>
              <a:srgbClr val="FF0000"/>
            </a:solidFill>
            <a:miter lim="800000"/>
            <a:headEnd/>
            <a:tailEnd/>
          </a:ln>
        </p:spPr>
        <p:txBody>
          <a:bodyPr anchor="b"/>
          <a:lstStyle/>
          <a:p>
            <a:pPr algn="l" eaLnBrk="1" hangingPunct="1"/>
            <a:r>
              <a:rPr lang="en-US" sz="3200">
                <a:solidFill>
                  <a:srgbClr val="0000CC"/>
                </a:solidFill>
              </a:rPr>
              <a:t>9. dây thừng</a:t>
            </a:r>
            <a:endParaRPr lang="en-US" sz="5400">
              <a:solidFill>
                <a:srgbClr val="0000CC"/>
              </a:solidFill>
            </a:endParaRPr>
          </a:p>
        </p:txBody>
      </p:sp>
      <p:pic>
        <p:nvPicPr>
          <p:cNvPr id="154651" name="Picture 27" descr="smiley_1221">
            <a:hlinkClick r:id="rId4" action="ppaction://hlinksldjump"/>
          </p:cNvPr>
          <p:cNvPicPr>
            <a:picLocks noChangeAspect="1" noChangeArrowheads="1" noCrop="1"/>
          </p:cNvPicPr>
          <p:nvPr/>
        </p:nvPicPr>
        <p:blipFill>
          <a:blip r:embed="rId5"/>
          <a:srcRect/>
          <a:stretch>
            <a:fillRect/>
          </a:stretch>
        </p:blipFill>
        <p:spPr bwMode="auto">
          <a:xfrm>
            <a:off x="0" y="5876925"/>
            <a:ext cx="700088" cy="98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4633"/>
                                        </p:tgtEl>
                                        <p:attrNameLst>
                                          <p:attrName>style.visibility</p:attrName>
                                        </p:attrNameLst>
                                      </p:cBhvr>
                                      <p:to>
                                        <p:strVal val="visible"/>
                                      </p:to>
                                    </p:set>
                                    <p:animEffect transition="in" filter="wipe(down)">
                                      <p:cBhvr>
                                        <p:cTn id="7" dur="500"/>
                                        <p:tgtEl>
                                          <p:spTgt spid="154633"/>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4634"/>
                                        </p:tgtEl>
                                        <p:attrNameLst>
                                          <p:attrName>style.visibility</p:attrName>
                                        </p:attrNameLst>
                                      </p:cBhvr>
                                      <p:to>
                                        <p:strVal val="visible"/>
                                      </p:to>
                                    </p:set>
                                    <p:animEffect transition="in" filter="slide(fromBottom)">
                                      <p:cBhvr>
                                        <p:cTn id="11" dur="500"/>
                                        <p:tgtEl>
                                          <p:spTgt spid="154634"/>
                                        </p:tgtEl>
                                      </p:cBhvr>
                                    </p:animEffect>
                                  </p:childTnLst>
                                </p:cTn>
                              </p:par>
                            </p:childTnLst>
                          </p:cTn>
                        </p:par>
                        <p:par>
                          <p:cTn id="12" fill="hold" nodeType="afterGroup">
                            <p:stCondLst>
                              <p:cond delay="1000"/>
                            </p:stCondLst>
                            <p:childTnLst>
                              <p:par>
                                <p:cTn id="13" presetID="22" presetClass="entr" presetSubtype="4" fill="hold" grpId="0" nodeType="afterEffect">
                                  <p:stCondLst>
                                    <p:cond delay="500"/>
                                  </p:stCondLst>
                                  <p:childTnLst>
                                    <p:set>
                                      <p:cBhvr>
                                        <p:cTn id="14" dur="1" fill="hold">
                                          <p:stCondLst>
                                            <p:cond delay="0"/>
                                          </p:stCondLst>
                                        </p:cTn>
                                        <p:tgtEl>
                                          <p:spTgt spid="154635"/>
                                        </p:tgtEl>
                                        <p:attrNameLst>
                                          <p:attrName>style.visibility</p:attrName>
                                        </p:attrNameLst>
                                      </p:cBhvr>
                                      <p:to>
                                        <p:strVal val="visible"/>
                                      </p:to>
                                    </p:set>
                                    <p:animEffect transition="in" filter="wipe(down)">
                                      <p:cBhvr>
                                        <p:cTn id="15" dur="500"/>
                                        <p:tgtEl>
                                          <p:spTgt spid="154635"/>
                                        </p:tgtEl>
                                      </p:cBhvr>
                                    </p:animEffect>
                                  </p:childTnLst>
                                </p:cTn>
                              </p:par>
                            </p:childTnLst>
                          </p:cTn>
                        </p:par>
                        <p:par>
                          <p:cTn id="16" fill="hold" nodeType="afterGroup">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154636"/>
                                        </p:tgtEl>
                                        <p:attrNameLst>
                                          <p:attrName>style.visibility</p:attrName>
                                        </p:attrNameLst>
                                      </p:cBhvr>
                                      <p:to>
                                        <p:strVal val="visible"/>
                                      </p:to>
                                    </p:set>
                                    <p:animEffect transition="in" filter="slide(fromBottom)">
                                      <p:cBhvr>
                                        <p:cTn id="19" dur="500"/>
                                        <p:tgtEl>
                                          <p:spTgt spid="154636"/>
                                        </p:tgtEl>
                                      </p:cBhvr>
                                    </p:animEffect>
                                  </p:childTnLst>
                                </p:cTn>
                              </p:par>
                            </p:childTnLst>
                          </p:cTn>
                        </p:par>
                        <p:par>
                          <p:cTn id="20" fill="hold" nodeType="afterGroup">
                            <p:stCondLst>
                              <p:cond delay="2500"/>
                            </p:stCondLst>
                            <p:childTnLst>
                              <p:par>
                                <p:cTn id="21" presetID="22" presetClass="entr" presetSubtype="4" fill="hold" grpId="0" nodeType="afterEffect">
                                  <p:stCondLst>
                                    <p:cond delay="500"/>
                                  </p:stCondLst>
                                  <p:childTnLst>
                                    <p:set>
                                      <p:cBhvr>
                                        <p:cTn id="22" dur="1" fill="hold">
                                          <p:stCondLst>
                                            <p:cond delay="0"/>
                                          </p:stCondLst>
                                        </p:cTn>
                                        <p:tgtEl>
                                          <p:spTgt spid="154637"/>
                                        </p:tgtEl>
                                        <p:attrNameLst>
                                          <p:attrName>style.visibility</p:attrName>
                                        </p:attrNameLst>
                                      </p:cBhvr>
                                      <p:to>
                                        <p:strVal val="visible"/>
                                      </p:to>
                                    </p:set>
                                    <p:animEffect transition="in" filter="wipe(down)">
                                      <p:cBhvr>
                                        <p:cTn id="23" dur="500"/>
                                        <p:tgtEl>
                                          <p:spTgt spid="154637"/>
                                        </p:tgtEl>
                                      </p:cBhvr>
                                    </p:animEffect>
                                  </p:childTnLst>
                                </p:cTn>
                              </p:par>
                            </p:childTnLst>
                          </p:cTn>
                        </p:par>
                        <p:par>
                          <p:cTn id="24" fill="hold" nodeType="afterGroup">
                            <p:stCondLst>
                              <p:cond delay="3500"/>
                            </p:stCondLst>
                            <p:childTnLst>
                              <p:par>
                                <p:cTn id="25" presetID="12" presetClass="entr" presetSubtype="4" fill="hold" grpId="0" nodeType="afterEffect">
                                  <p:stCondLst>
                                    <p:cond delay="0"/>
                                  </p:stCondLst>
                                  <p:childTnLst>
                                    <p:set>
                                      <p:cBhvr>
                                        <p:cTn id="26" dur="1" fill="hold">
                                          <p:stCondLst>
                                            <p:cond delay="0"/>
                                          </p:stCondLst>
                                        </p:cTn>
                                        <p:tgtEl>
                                          <p:spTgt spid="154638"/>
                                        </p:tgtEl>
                                        <p:attrNameLst>
                                          <p:attrName>style.visibility</p:attrName>
                                        </p:attrNameLst>
                                      </p:cBhvr>
                                      <p:to>
                                        <p:strVal val="visible"/>
                                      </p:to>
                                    </p:set>
                                    <p:animEffect transition="in" filter="slide(fromBottom)">
                                      <p:cBhvr>
                                        <p:cTn id="27" dur="500"/>
                                        <p:tgtEl>
                                          <p:spTgt spid="154638"/>
                                        </p:tgtEl>
                                      </p:cBhvr>
                                    </p:animEffect>
                                  </p:childTnLst>
                                </p:cTn>
                              </p:par>
                            </p:childTnLst>
                          </p:cTn>
                        </p:par>
                        <p:par>
                          <p:cTn id="28" fill="hold" nodeType="afterGroup">
                            <p:stCondLst>
                              <p:cond delay="4000"/>
                            </p:stCondLst>
                            <p:childTnLst>
                              <p:par>
                                <p:cTn id="29" presetID="22" presetClass="entr" presetSubtype="4" fill="hold" grpId="0" nodeType="afterEffect">
                                  <p:stCondLst>
                                    <p:cond delay="500"/>
                                  </p:stCondLst>
                                  <p:childTnLst>
                                    <p:set>
                                      <p:cBhvr>
                                        <p:cTn id="30" dur="1" fill="hold">
                                          <p:stCondLst>
                                            <p:cond delay="0"/>
                                          </p:stCondLst>
                                        </p:cTn>
                                        <p:tgtEl>
                                          <p:spTgt spid="154639"/>
                                        </p:tgtEl>
                                        <p:attrNameLst>
                                          <p:attrName>style.visibility</p:attrName>
                                        </p:attrNameLst>
                                      </p:cBhvr>
                                      <p:to>
                                        <p:strVal val="visible"/>
                                      </p:to>
                                    </p:set>
                                    <p:animEffect transition="in" filter="wipe(down)">
                                      <p:cBhvr>
                                        <p:cTn id="31" dur="500"/>
                                        <p:tgtEl>
                                          <p:spTgt spid="154639"/>
                                        </p:tgtEl>
                                      </p:cBhvr>
                                    </p:animEffect>
                                  </p:childTnLst>
                                </p:cTn>
                              </p:par>
                            </p:childTnLst>
                          </p:cTn>
                        </p:par>
                        <p:par>
                          <p:cTn id="32" fill="hold" nodeType="afterGroup">
                            <p:stCondLst>
                              <p:cond delay="5000"/>
                            </p:stCondLst>
                            <p:childTnLst>
                              <p:par>
                                <p:cTn id="33" presetID="12" presetClass="entr" presetSubtype="4" fill="hold" grpId="0" nodeType="afterEffect">
                                  <p:stCondLst>
                                    <p:cond delay="0"/>
                                  </p:stCondLst>
                                  <p:childTnLst>
                                    <p:set>
                                      <p:cBhvr>
                                        <p:cTn id="34" dur="1" fill="hold">
                                          <p:stCondLst>
                                            <p:cond delay="0"/>
                                          </p:stCondLst>
                                        </p:cTn>
                                        <p:tgtEl>
                                          <p:spTgt spid="154640"/>
                                        </p:tgtEl>
                                        <p:attrNameLst>
                                          <p:attrName>style.visibility</p:attrName>
                                        </p:attrNameLst>
                                      </p:cBhvr>
                                      <p:to>
                                        <p:strVal val="visible"/>
                                      </p:to>
                                    </p:set>
                                    <p:animEffect transition="in" filter="slide(fromBottom)">
                                      <p:cBhvr>
                                        <p:cTn id="35" dur="500"/>
                                        <p:tgtEl>
                                          <p:spTgt spid="154640"/>
                                        </p:tgtEl>
                                      </p:cBhvr>
                                    </p:animEffect>
                                  </p:childTnLst>
                                </p:cTn>
                              </p:par>
                            </p:childTnLst>
                          </p:cTn>
                        </p:par>
                        <p:par>
                          <p:cTn id="36" fill="hold" nodeType="afterGroup">
                            <p:stCondLst>
                              <p:cond delay="5500"/>
                            </p:stCondLst>
                            <p:childTnLst>
                              <p:par>
                                <p:cTn id="37" presetID="22" presetClass="entr" presetSubtype="4" fill="hold" grpId="0" nodeType="afterEffect">
                                  <p:stCondLst>
                                    <p:cond delay="500"/>
                                  </p:stCondLst>
                                  <p:childTnLst>
                                    <p:set>
                                      <p:cBhvr>
                                        <p:cTn id="38" dur="1" fill="hold">
                                          <p:stCondLst>
                                            <p:cond delay="0"/>
                                          </p:stCondLst>
                                        </p:cTn>
                                        <p:tgtEl>
                                          <p:spTgt spid="154643"/>
                                        </p:tgtEl>
                                        <p:attrNameLst>
                                          <p:attrName>style.visibility</p:attrName>
                                        </p:attrNameLst>
                                      </p:cBhvr>
                                      <p:to>
                                        <p:strVal val="visible"/>
                                      </p:to>
                                    </p:set>
                                    <p:animEffect transition="in" filter="wipe(down)">
                                      <p:cBhvr>
                                        <p:cTn id="39" dur="500"/>
                                        <p:tgtEl>
                                          <p:spTgt spid="154643"/>
                                        </p:tgtEl>
                                      </p:cBhvr>
                                    </p:animEffect>
                                  </p:childTnLst>
                                </p:cTn>
                              </p:par>
                            </p:childTnLst>
                          </p:cTn>
                        </p:par>
                        <p:par>
                          <p:cTn id="40" fill="hold" nodeType="afterGroup">
                            <p:stCondLst>
                              <p:cond delay="6500"/>
                            </p:stCondLst>
                            <p:childTnLst>
                              <p:par>
                                <p:cTn id="41" presetID="12" presetClass="entr" presetSubtype="4" fill="hold" grpId="0" nodeType="afterEffect">
                                  <p:stCondLst>
                                    <p:cond delay="0"/>
                                  </p:stCondLst>
                                  <p:childTnLst>
                                    <p:set>
                                      <p:cBhvr>
                                        <p:cTn id="42" dur="1" fill="hold">
                                          <p:stCondLst>
                                            <p:cond delay="0"/>
                                          </p:stCondLst>
                                        </p:cTn>
                                        <p:tgtEl>
                                          <p:spTgt spid="154644"/>
                                        </p:tgtEl>
                                        <p:attrNameLst>
                                          <p:attrName>style.visibility</p:attrName>
                                        </p:attrNameLst>
                                      </p:cBhvr>
                                      <p:to>
                                        <p:strVal val="visible"/>
                                      </p:to>
                                    </p:set>
                                    <p:animEffect transition="in" filter="slide(fromBottom)">
                                      <p:cBhvr>
                                        <p:cTn id="43" dur="500"/>
                                        <p:tgtEl>
                                          <p:spTgt spid="154644"/>
                                        </p:tgtEl>
                                      </p:cBhvr>
                                    </p:animEffect>
                                  </p:childTnLst>
                                </p:cTn>
                              </p:par>
                            </p:childTnLst>
                          </p:cTn>
                        </p:par>
                        <p:par>
                          <p:cTn id="44" fill="hold" nodeType="afterGroup">
                            <p:stCondLst>
                              <p:cond delay="7000"/>
                            </p:stCondLst>
                            <p:childTnLst>
                              <p:par>
                                <p:cTn id="45" presetID="22" presetClass="entr" presetSubtype="4" fill="hold" grpId="0" nodeType="afterEffect">
                                  <p:stCondLst>
                                    <p:cond delay="500"/>
                                  </p:stCondLst>
                                  <p:childTnLst>
                                    <p:set>
                                      <p:cBhvr>
                                        <p:cTn id="46" dur="1" fill="hold">
                                          <p:stCondLst>
                                            <p:cond delay="0"/>
                                          </p:stCondLst>
                                        </p:cTn>
                                        <p:tgtEl>
                                          <p:spTgt spid="154645"/>
                                        </p:tgtEl>
                                        <p:attrNameLst>
                                          <p:attrName>style.visibility</p:attrName>
                                        </p:attrNameLst>
                                      </p:cBhvr>
                                      <p:to>
                                        <p:strVal val="visible"/>
                                      </p:to>
                                    </p:set>
                                    <p:animEffect transition="in" filter="wipe(down)">
                                      <p:cBhvr>
                                        <p:cTn id="47" dur="500"/>
                                        <p:tgtEl>
                                          <p:spTgt spid="154645"/>
                                        </p:tgtEl>
                                      </p:cBhvr>
                                    </p:animEffect>
                                  </p:childTnLst>
                                </p:cTn>
                              </p:par>
                            </p:childTnLst>
                          </p:cTn>
                        </p:par>
                        <p:par>
                          <p:cTn id="48" fill="hold" nodeType="afterGroup">
                            <p:stCondLst>
                              <p:cond delay="8000"/>
                            </p:stCondLst>
                            <p:childTnLst>
                              <p:par>
                                <p:cTn id="49" presetID="12" presetClass="entr" presetSubtype="4" fill="hold" grpId="0" nodeType="afterEffect">
                                  <p:stCondLst>
                                    <p:cond delay="0"/>
                                  </p:stCondLst>
                                  <p:childTnLst>
                                    <p:set>
                                      <p:cBhvr>
                                        <p:cTn id="50" dur="1" fill="hold">
                                          <p:stCondLst>
                                            <p:cond delay="0"/>
                                          </p:stCondLst>
                                        </p:cTn>
                                        <p:tgtEl>
                                          <p:spTgt spid="154646"/>
                                        </p:tgtEl>
                                        <p:attrNameLst>
                                          <p:attrName>style.visibility</p:attrName>
                                        </p:attrNameLst>
                                      </p:cBhvr>
                                      <p:to>
                                        <p:strVal val="visible"/>
                                      </p:to>
                                    </p:set>
                                    <p:animEffect transition="in" filter="slide(fromBottom)">
                                      <p:cBhvr>
                                        <p:cTn id="51" dur="500"/>
                                        <p:tgtEl>
                                          <p:spTgt spid="154646"/>
                                        </p:tgtEl>
                                      </p:cBhvr>
                                    </p:animEffect>
                                  </p:childTnLst>
                                </p:cTn>
                              </p:par>
                            </p:childTnLst>
                          </p:cTn>
                        </p:par>
                        <p:par>
                          <p:cTn id="52" fill="hold" nodeType="afterGroup">
                            <p:stCondLst>
                              <p:cond delay="8500"/>
                            </p:stCondLst>
                            <p:childTnLst>
                              <p:par>
                                <p:cTn id="53" presetID="22" presetClass="entr" presetSubtype="4" fill="hold" grpId="0" nodeType="afterEffect">
                                  <p:stCondLst>
                                    <p:cond delay="500"/>
                                  </p:stCondLst>
                                  <p:childTnLst>
                                    <p:set>
                                      <p:cBhvr>
                                        <p:cTn id="54" dur="1" fill="hold">
                                          <p:stCondLst>
                                            <p:cond delay="0"/>
                                          </p:stCondLst>
                                        </p:cTn>
                                        <p:tgtEl>
                                          <p:spTgt spid="154647"/>
                                        </p:tgtEl>
                                        <p:attrNameLst>
                                          <p:attrName>style.visibility</p:attrName>
                                        </p:attrNameLst>
                                      </p:cBhvr>
                                      <p:to>
                                        <p:strVal val="visible"/>
                                      </p:to>
                                    </p:set>
                                    <p:animEffect transition="in" filter="wipe(down)">
                                      <p:cBhvr>
                                        <p:cTn id="55" dur="500"/>
                                        <p:tgtEl>
                                          <p:spTgt spid="154647"/>
                                        </p:tgtEl>
                                      </p:cBhvr>
                                    </p:animEffect>
                                  </p:childTnLst>
                                </p:cTn>
                              </p:par>
                            </p:childTnLst>
                          </p:cTn>
                        </p:par>
                        <p:par>
                          <p:cTn id="56" fill="hold" nodeType="afterGroup">
                            <p:stCondLst>
                              <p:cond delay="9500"/>
                            </p:stCondLst>
                            <p:childTnLst>
                              <p:par>
                                <p:cTn id="57" presetID="12" presetClass="entr" presetSubtype="4" fill="hold" nodeType="afterEffect">
                                  <p:stCondLst>
                                    <p:cond delay="0"/>
                                  </p:stCondLst>
                                  <p:childTnLst>
                                    <p:set>
                                      <p:cBhvr>
                                        <p:cTn id="58" dur="1" fill="hold">
                                          <p:stCondLst>
                                            <p:cond delay="0"/>
                                          </p:stCondLst>
                                        </p:cTn>
                                        <p:tgtEl>
                                          <p:spTgt spid="154648"/>
                                        </p:tgtEl>
                                        <p:attrNameLst>
                                          <p:attrName>style.visibility</p:attrName>
                                        </p:attrNameLst>
                                      </p:cBhvr>
                                      <p:to>
                                        <p:strVal val="visible"/>
                                      </p:to>
                                    </p:set>
                                    <p:animEffect transition="in" filter="slide(fromBottom)">
                                      <p:cBhvr>
                                        <p:cTn id="59" dur="500"/>
                                        <p:tgtEl>
                                          <p:spTgt spid="154648"/>
                                        </p:tgtEl>
                                      </p:cBhvr>
                                    </p:animEffect>
                                  </p:childTnLst>
                                </p:cTn>
                              </p:par>
                            </p:childTnLst>
                          </p:cTn>
                        </p:par>
                        <p:par>
                          <p:cTn id="60" fill="hold" nodeType="afterGroup">
                            <p:stCondLst>
                              <p:cond delay="10000"/>
                            </p:stCondLst>
                            <p:childTnLst>
                              <p:par>
                                <p:cTn id="61" presetID="22" presetClass="entr" presetSubtype="4" fill="hold" grpId="0" nodeType="afterEffect">
                                  <p:stCondLst>
                                    <p:cond delay="500"/>
                                  </p:stCondLst>
                                  <p:childTnLst>
                                    <p:set>
                                      <p:cBhvr>
                                        <p:cTn id="62" dur="1" fill="hold">
                                          <p:stCondLst>
                                            <p:cond delay="0"/>
                                          </p:stCondLst>
                                        </p:cTn>
                                        <p:tgtEl>
                                          <p:spTgt spid="154641"/>
                                        </p:tgtEl>
                                        <p:attrNameLst>
                                          <p:attrName>style.visibility</p:attrName>
                                        </p:attrNameLst>
                                      </p:cBhvr>
                                      <p:to>
                                        <p:strVal val="visible"/>
                                      </p:to>
                                    </p:set>
                                    <p:animEffect transition="in" filter="wipe(down)">
                                      <p:cBhvr>
                                        <p:cTn id="63" dur="500"/>
                                        <p:tgtEl>
                                          <p:spTgt spid="154641"/>
                                        </p:tgtEl>
                                      </p:cBhvr>
                                    </p:animEffect>
                                  </p:childTnLst>
                                </p:cTn>
                              </p:par>
                            </p:childTnLst>
                          </p:cTn>
                        </p:par>
                        <p:par>
                          <p:cTn id="64" fill="hold" nodeType="afterGroup">
                            <p:stCondLst>
                              <p:cond delay="11000"/>
                            </p:stCondLst>
                            <p:childTnLst>
                              <p:par>
                                <p:cTn id="65" presetID="12" presetClass="entr" presetSubtype="4" fill="hold" grpId="0" nodeType="afterEffect">
                                  <p:stCondLst>
                                    <p:cond delay="0"/>
                                  </p:stCondLst>
                                  <p:childTnLst>
                                    <p:set>
                                      <p:cBhvr>
                                        <p:cTn id="66" dur="1" fill="hold">
                                          <p:stCondLst>
                                            <p:cond delay="0"/>
                                          </p:stCondLst>
                                        </p:cTn>
                                        <p:tgtEl>
                                          <p:spTgt spid="154642"/>
                                        </p:tgtEl>
                                        <p:attrNameLst>
                                          <p:attrName>style.visibility</p:attrName>
                                        </p:attrNameLst>
                                      </p:cBhvr>
                                      <p:to>
                                        <p:strVal val="visible"/>
                                      </p:to>
                                    </p:set>
                                    <p:animEffect transition="in" filter="slide(fromBottom)">
                                      <p:cBhvr>
                                        <p:cTn id="67" dur="500"/>
                                        <p:tgtEl>
                                          <p:spTgt spid="154642"/>
                                        </p:tgtEl>
                                      </p:cBhvr>
                                    </p:animEffect>
                                  </p:childTnLst>
                                </p:cTn>
                              </p:par>
                            </p:childTnLst>
                          </p:cTn>
                        </p:par>
                        <p:par>
                          <p:cTn id="68" fill="hold" nodeType="afterGroup">
                            <p:stCondLst>
                              <p:cond delay="11500"/>
                            </p:stCondLst>
                            <p:childTnLst>
                              <p:par>
                                <p:cTn id="69" presetID="22" presetClass="entr" presetSubtype="4" fill="hold" grpId="0" nodeType="afterEffect">
                                  <p:stCondLst>
                                    <p:cond delay="500"/>
                                  </p:stCondLst>
                                  <p:childTnLst>
                                    <p:set>
                                      <p:cBhvr>
                                        <p:cTn id="70" dur="1" fill="hold">
                                          <p:stCondLst>
                                            <p:cond delay="0"/>
                                          </p:stCondLst>
                                        </p:cTn>
                                        <p:tgtEl>
                                          <p:spTgt spid="154649"/>
                                        </p:tgtEl>
                                        <p:attrNameLst>
                                          <p:attrName>style.visibility</p:attrName>
                                        </p:attrNameLst>
                                      </p:cBhvr>
                                      <p:to>
                                        <p:strVal val="visible"/>
                                      </p:to>
                                    </p:set>
                                    <p:animEffect transition="in" filter="wipe(down)">
                                      <p:cBhvr>
                                        <p:cTn id="71" dur="500"/>
                                        <p:tgtEl>
                                          <p:spTgt spid="154649"/>
                                        </p:tgtEl>
                                      </p:cBhvr>
                                    </p:animEffect>
                                  </p:childTnLst>
                                </p:cTn>
                              </p:par>
                            </p:childTnLst>
                          </p:cTn>
                        </p:par>
                        <p:par>
                          <p:cTn id="72" fill="hold" nodeType="afterGroup">
                            <p:stCondLst>
                              <p:cond delay="12500"/>
                            </p:stCondLst>
                            <p:childTnLst>
                              <p:par>
                                <p:cTn id="73" presetID="12" presetClass="entr" presetSubtype="4" fill="hold" grpId="0" nodeType="afterEffect">
                                  <p:stCondLst>
                                    <p:cond delay="0"/>
                                  </p:stCondLst>
                                  <p:childTnLst>
                                    <p:set>
                                      <p:cBhvr>
                                        <p:cTn id="74" dur="1" fill="hold">
                                          <p:stCondLst>
                                            <p:cond delay="0"/>
                                          </p:stCondLst>
                                        </p:cTn>
                                        <p:tgtEl>
                                          <p:spTgt spid="154650"/>
                                        </p:tgtEl>
                                        <p:attrNameLst>
                                          <p:attrName>style.visibility</p:attrName>
                                        </p:attrNameLst>
                                      </p:cBhvr>
                                      <p:to>
                                        <p:strVal val="visible"/>
                                      </p:to>
                                    </p:set>
                                    <p:animEffect transition="in" filter="slide(fromBottom)">
                                      <p:cBhvr>
                                        <p:cTn id="75" dur="500"/>
                                        <p:tgtEl>
                                          <p:spTgt spid="154650"/>
                                        </p:tgtEl>
                                      </p:cBhvr>
                                    </p:animEffect>
                                  </p:childTnLst>
                                </p:cTn>
                              </p:par>
                            </p:childTnLst>
                          </p:cTn>
                        </p:par>
                        <p:par>
                          <p:cTn id="76" fill="hold" nodeType="afterGroup">
                            <p:stCondLst>
                              <p:cond delay="13000"/>
                            </p:stCondLst>
                            <p:childTnLst>
                              <p:par>
                                <p:cTn id="77" presetID="10" presetClass="entr" presetSubtype="0" fill="hold" nodeType="afterEffect">
                                  <p:stCondLst>
                                    <p:cond delay="0"/>
                                  </p:stCondLst>
                                  <p:childTnLst>
                                    <p:set>
                                      <p:cBhvr>
                                        <p:cTn id="78" dur="1" fill="hold">
                                          <p:stCondLst>
                                            <p:cond delay="0"/>
                                          </p:stCondLst>
                                        </p:cTn>
                                        <p:tgtEl>
                                          <p:spTgt spid="154651"/>
                                        </p:tgtEl>
                                        <p:attrNameLst>
                                          <p:attrName>style.visibility</p:attrName>
                                        </p:attrNameLst>
                                      </p:cBhvr>
                                      <p:to>
                                        <p:strVal val="visible"/>
                                      </p:to>
                                    </p:set>
                                    <p:animEffect transition="in" filter="fade">
                                      <p:cBhvr>
                                        <p:cTn id="79" dur="500"/>
                                        <p:tgtEl>
                                          <p:spTgt spid="154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animBg="1"/>
      <p:bldP spid="154634" grpId="0" animBg="1"/>
      <p:bldP spid="154635" grpId="0" animBg="1"/>
      <p:bldP spid="154636" grpId="0" animBg="1"/>
      <p:bldP spid="154637" grpId="0" animBg="1"/>
      <p:bldP spid="154638" grpId="0" animBg="1"/>
      <p:bldP spid="154639" grpId="0" animBg="1"/>
      <p:bldP spid="154640" grpId="0" animBg="1"/>
      <p:bldP spid="154641" grpId="0" animBg="1"/>
      <p:bldP spid="154642" grpId="0" animBg="1"/>
      <p:bldP spid="154643" grpId="0" animBg="1"/>
      <p:bldP spid="154644" grpId="0" animBg="1"/>
      <p:bldP spid="154645" grpId="0" animBg="1"/>
      <p:bldP spid="154646" grpId="0" animBg="1"/>
      <p:bldP spid="154647" grpId="0" animBg="1"/>
      <p:bldP spid="154649" grpId="0" animBg="1"/>
      <p:bldP spid="1546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ối xay"/>
          <p:cNvPicPr>
            <a:picLocks noChangeAspect="1" noChangeArrowheads="1"/>
          </p:cNvPicPr>
          <p:nvPr/>
        </p:nvPicPr>
        <p:blipFill>
          <a:blip r:embed="rId2"/>
          <a:srcRect/>
          <a:stretch>
            <a:fillRect/>
          </a:stretch>
        </p:blipFill>
        <p:spPr bwMode="auto">
          <a:xfrm>
            <a:off x="227013" y="-387350"/>
            <a:ext cx="7138987" cy="7596188"/>
          </a:xfrm>
          <a:prstGeom prst="rect">
            <a:avLst/>
          </a:prstGeom>
          <a:noFill/>
          <a:ln w="9525">
            <a:noFill/>
            <a:miter lim="800000"/>
            <a:headEnd/>
            <a:tailEnd/>
          </a:ln>
        </p:spPr>
      </p:pic>
      <p:sp>
        <p:nvSpPr>
          <p:cNvPr id="67587" name="Line 3"/>
          <p:cNvSpPr>
            <a:spLocks noChangeShapeType="1"/>
          </p:cNvSpPr>
          <p:nvPr/>
        </p:nvSpPr>
        <p:spPr bwMode="auto">
          <a:xfrm flipH="1">
            <a:off x="4895850" y="1376363"/>
            <a:ext cx="2160588" cy="865187"/>
          </a:xfrm>
          <a:prstGeom prst="line">
            <a:avLst/>
          </a:prstGeom>
          <a:noFill/>
          <a:ln w="38100">
            <a:solidFill>
              <a:srgbClr val="FF0000"/>
            </a:solidFill>
            <a:round/>
            <a:headEnd/>
            <a:tailEnd type="triangle" w="med" len="med"/>
          </a:ln>
        </p:spPr>
        <p:txBody>
          <a:bodyPr/>
          <a:lstStyle/>
          <a:p>
            <a:endParaRPr lang="en-US"/>
          </a:p>
        </p:txBody>
      </p:sp>
      <p:sp>
        <p:nvSpPr>
          <p:cNvPr id="67588" name="Text Box 4"/>
          <p:cNvSpPr txBox="1">
            <a:spLocks noChangeArrowheads="1"/>
          </p:cNvSpPr>
          <p:nvPr/>
        </p:nvSpPr>
        <p:spPr bwMode="auto">
          <a:xfrm>
            <a:off x="6840538" y="1125538"/>
            <a:ext cx="1908175" cy="466725"/>
          </a:xfrm>
          <a:prstGeom prst="rect">
            <a:avLst/>
          </a:prstGeom>
          <a:solidFill>
            <a:srgbClr val="FFFF99"/>
          </a:solidFill>
          <a:ln w="9525">
            <a:solidFill>
              <a:srgbClr val="0000FF"/>
            </a:solidFill>
            <a:miter lim="800000"/>
            <a:headEnd/>
            <a:tailEnd/>
          </a:ln>
        </p:spPr>
        <p:txBody>
          <a:bodyPr>
            <a:spAutoFit/>
          </a:bodyPr>
          <a:lstStyle/>
          <a:p>
            <a:pPr>
              <a:spcBef>
                <a:spcPct val="50000"/>
              </a:spcBef>
            </a:pPr>
            <a:r>
              <a:rPr lang="en-US" sz="2400">
                <a:solidFill>
                  <a:srgbClr val="0000FF"/>
                </a:solidFill>
              </a:rPr>
              <a:t>DĂM CỐI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barn(inHorizontal)">
                                      <p:cBhvr>
                                        <p:cTn id="7" dur="500"/>
                                        <p:tgtEl>
                                          <p:spTgt spid="67587"/>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7588"/>
                                        </p:tgtEl>
                                        <p:attrNameLst>
                                          <p:attrName>style.visibility</p:attrName>
                                        </p:attrNameLst>
                                      </p:cBhvr>
                                      <p:to>
                                        <p:strVal val="visible"/>
                                      </p:to>
                                    </p:set>
                                    <p:animEffect transition="in" filter="barn(inHorizontal)">
                                      <p:cBhvr>
                                        <p:cTn id="10"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P spid="675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AutoShape 7"/>
          <p:cNvSpPr>
            <a:spLocks noChangeArrowheads="1"/>
          </p:cNvSpPr>
          <p:nvPr/>
        </p:nvSpPr>
        <p:spPr bwMode="auto">
          <a:xfrm>
            <a:off x="863600" y="2133600"/>
            <a:ext cx="4071938" cy="539750"/>
          </a:xfrm>
          <a:prstGeom prst="flowChartAlternateProcess">
            <a:avLst/>
          </a:prstGeom>
          <a:solidFill>
            <a:schemeClr val="accent1">
              <a:lumMod val="75000"/>
            </a:schemeClr>
          </a:solidFill>
          <a:ln w="9525">
            <a:solidFill>
              <a:schemeClr val="tx1"/>
            </a:solidFill>
            <a:miter lim="800000"/>
            <a:headEnd/>
            <a:tailEnd/>
          </a:ln>
          <a:effectLst/>
        </p:spPr>
        <p:txBody>
          <a:bodyPr wrap="none" anchor="ctr"/>
          <a:lstStyle/>
          <a:p>
            <a:pPr marL="342900" indent="-342900">
              <a:defRPr/>
            </a:pPr>
            <a:r>
              <a:rPr lang="en-US" sz="2800">
                <a:solidFill>
                  <a:srgbClr val="000000"/>
                </a:solidFill>
              </a:rPr>
              <a:t>Những hình ảnh so sánh</a:t>
            </a:r>
          </a:p>
        </p:txBody>
      </p:sp>
      <p:sp>
        <p:nvSpPr>
          <p:cNvPr id="78856" name="Rectangle 8"/>
          <p:cNvSpPr>
            <a:spLocks noChangeArrowheads="1"/>
          </p:cNvSpPr>
          <p:nvPr/>
        </p:nvSpPr>
        <p:spPr bwMode="auto">
          <a:xfrm>
            <a:off x="1687513" y="2924175"/>
            <a:ext cx="7456487" cy="946150"/>
          </a:xfrm>
          <a:prstGeom prst="rect">
            <a:avLst/>
          </a:prstGeom>
          <a:noFill/>
          <a:ln w="9525">
            <a:noFill/>
            <a:miter lim="800000"/>
            <a:headEnd/>
            <a:tailEnd/>
          </a:ln>
        </p:spPr>
        <p:txBody>
          <a:bodyPr>
            <a:spAutoFit/>
          </a:bodyPr>
          <a:lstStyle/>
          <a:p>
            <a:pPr algn="l"/>
            <a:r>
              <a:rPr lang="en-US" sz="2800">
                <a:solidFill>
                  <a:srgbClr val="000000"/>
                </a:solidFill>
              </a:rPr>
              <a:t>- Chật </a:t>
            </a:r>
            <a:r>
              <a:rPr lang="en-US" sz="2800">
                <a:solidFill>
                  <a:srgbClr val="FF0000"/>
                </a:solidFill>
              </a:rPr>
              <a:t>như</a:t>
            </a:r>
            <a:r>
              <a:rPr lang="en-US" sz="2800">
                <a:solidFill>
                  <a:srgbClr val="000000"/>
                </a:solidFill>
              </a:rPr>
              <a:t> nêm cối.</a:t>
            </a:r>
          </a:p>
          <a:p>
            <a:pPr algn="l"/>
            <a:r>
              <a:rPr lang="en-US" sz="2800">
                <a:solidFill>
                  <a:srgbClr val="000000"/>
                </a:solidFill>
              </a:rPr>
              <a:t>- Cái chốt bằng tre mà rắn </a:t>
            </a:r>
            <a:r>
              <a:rPr lang="en-US" sz="2800">
                <a:solidFill>
                  <a:srgbClr val="FF0000"/>
                </a:solidFill>
              </a:rPr>
              <a:t>như</a:t>
            </a:r>
            <a:r>
              <a:rPr lang="en-US" sz="2800">
                <a:solidFill>
                  <a:srgbClr val="000000"/>
                </a:solidFill>
              </a:rPr>
              <a:t> đanh.</a:t>
            </a:r>
          </a:p>
        </p:txBody>
      </p:sp>
      <p:sp>
        <p:nvSpPr>
          <p:cNvPr id="78857" name="AutoShape 9"/>
          <p:cNvSpPr>
            <a:spLocks noChangeArrowheads="1"/>
          </p:cNvSpPr>
          <p:nvPr/>
        </p:nvSpPr>
        <p:spPr bwMode="auto">
          <a:xfrm>
            <a:off x="863600" y="4221163"/>
            <a:ext cx="4251325" cy="539750"/>
          </a:xfrm>
          <a:prstGeom prst="flowChartAlternateProcess">
            <a:avLst/>
          </a:prstGeom>
          <a:solidFill>
            <a:schemeClr val="accent1">
              <a:lumMod val="75000"/>
            </a:schemeClr>
          </a:solidFill>
          <a:ln w="9525">
            <a:solidFill>
              <a:schemeClr val="tx1"/>
            </a:solidFill>
            <a:miter lim="800000"/>
            <a:headEnd/>
            <a:tailEnd/>
          </a:ln>
          <a:effectLst/>
        </p:spPr>
        <p:txBody>
          <a:bodyPr wrap="none" anchor="ctr"/>
          <a:lstStyle/>
          <a:p>
            <a:pPr marL="342900" indent="-342900">
              <a:defRPr/>
            </a:pPr>
            <a:r>
              <a:rPr lang="en-US" sz="2800">
                <a:solidFill>
                  <a:srgbClr val="000000"/>
                </a:solidFill>
              </a:rPr>
              <a:t>Những hình ảnh nhân hóa</a:t>
            </a:r>
          </a:p>
        </p:txBody>
      </p:sp>
      <p:sp>
        <p:nvSpPr>
          <p:cNvPr id="78858" name="Rectangle 10"/>
          <p:cNvSpPr>
            <a:spLocks noChangeArrowheads="1"/>
          </p:cNvSpPr>
          <p:nvPr/>
        </p:nvSpPr>
        <p:spPr bwMode="auto">
          <a:xfrm>
            <a:off x="1835150" y="5084763"/>
            <a:ext cx="5651500" cy="946150"/>
          </a:xfrm>
          <a:prstGeom prst="rect">
            <a:avLst/>
          </a:prstGeom>
          <a:noFill/>
          <a:ln w="9525">
            <a:noFill/>
            <a:miter lim="800000"/>
            <a:headEnd/>
            <a:tailEnd/>
          </a:ln>
        </p:spPr>
        <p:txBody>
          <a:bodyPr>
            <a:spAutoFit/>
          </a:bodyPr>
          <a:lstStyle/>
          <a:p>
            <a:pPr algn="l"/>
            <a:r>
              <a:rPr lang="en-US" sz="2800">
                <a:solidFill>
                  <a:srgbClr val="000000"/>
                </a:solidFill>
              </a:rPr>
              <a:t>- Tai cũng </a:t>
            </a:r>
            <a:r>
              <a:rPr lang="en-US" sz="2800">
                <a:solidFill>
                  <a:srgbClr val="FF0000"/>
                </a:solidFill>
              </a:rPr>
              <a:t>tỉnh táo để nghe ngóng.</a:t>
            </a:r>
          </a:p>
          <a:p>
            <a:pPr algn="l">
              <a:buFontTx/>
              <a:buChar char="-"/>
            </a:pPr>
            <a:r>
              <a:rPr lang="en-US" sz="2800">
                <a:solidFill>
                  <a:srgbClr val="000000"/>
                </a:solidFill>
              </a:rPr>
              <a:t> Tất cả chúng nó đều </a:t>
            </a:r>
            <a:r>
              <a:rPr lang="en-US" sz="2800">
                <a:solidFill>
                  <a:srgbClr val="FF0000"/>
                </a:solidFill>
              </a:rPr>
              <a:t>cất tiếng nói</a:t>
            </a:r>
            <a:r>
              <a:rPr lang="en-US" sz="2800" b="0">
                <a:solidFill>
                  <a:srgbClr val="0000CC"/>
                </a:solidFill>
              </a:rPr>
              <a:t>.</a:t>
            </a:r>
          </a:p>
        </p:txBody>
      </p:sp>
      <p:sp>
        <p:nvSpPr>
          <p:cNvPr id="78860" name="AutoShape 12"/>
          <p:cNvSpPr>
            <a:spLocks noChangeArrowheads="1"/>
          </p:cNvSpPr>
          <p:nvPr/>
        </p:nvSpPr>
        <p:spPr bwMode="auto">
          <a:xfrm>
            <a:off x="287338" y="692150"/>
            <a:ext cx="8634412" cy="1081088"/>
          </a:xfrm>
          <a:prstGeom prst="flowChartAlternateProcess">
            <a:avLst/>
          </a:prstGeom>
          <a:solidFill>
            <a:schemeClr val="bg2">
              <a:lumMod val="90000"/>
            </a:schemeClr>
          </a:solidFill>
          <a:ln w="9525">
            <a:solidFill>
              <a:schemeClr val="tx1"/>
            </a:solidFill>
            <a:miter lim="800000"/>
            <a:headEnd/>
            <a:tailEnd/>
          </a:ln>
          <a:effectLst/>
        </p:spPr>
        <p:txBody>
          <a:bodyPr wrap="none" anchor="ctr"/>
          <a:lstStyle/>
          <a:p>
            <a:pPr marL="342900" indent="-342900">
              <a:defRPr/>
            </a:pPr>
            <a:r>
              <a:rPr lang="en-US" sz="2800">
                <a:solidFill>
                  <a:srgbClr val="000000"/>
                </a:solidFill>
              </a:rPr>
              <a:t>Để miêu tả cái cối tác giả đã sử dụng những biện pháp </a:t>
            </a:r>
          </a:p>
          <a:p>
            <a:pPr marL="342900" indent="-342900">
              <a:defRPr/>
            </a:pPr>
            <a:r>
              <a:rPr lang="en-US" sz="2800">
                <a:solidFill>
                  <a:srgbClr val="000000"/>
                </a:solidFill>
              </a:rPr>
              <a:t>nghệ thuật nào ?</a:t>
            </a:r>
          </a:p>
        </p:txBody>
      </p:sp>
      <p:sp>
        <p:nvSpPr>
          <p:cNvPr id="21511" name="Rectangle 9"/>
          <p:cNvSpPr>
            <a:spLocks noChangeArrowheads="1"/>
          </p:cNvSpPr>
          <p:nvPr/>
        </p:nvSpPr>
        <p:spPr bwMode="auto">
          <a:xfrm>
            <a:off x="76200" y="80963"/>
            <a:ext cx="8991600" cy="6629400"/>
          </a:xfrm>
          <a:prstGeom prst="rect">
            <a:avLst/>
          </a:prstGeom>
          <a:noFill/>
          <a:ln w="76200" cmpd="tri">
            <a:solidFill>
              <a:srgbClr val="FF0000"/>
            </a:solidFill>
            <a:miter lim="800000"/>
            <a:headEnd/>
            <a:tailEnd/>
          </a:ln>
        </p:spPr>
        <p:txBody>
          <a:bodyPr wrap="none" anchor="ctr"/>
          <a:lstStyle/>
          <a:p>
            <a:endParaRPr lang="en-US" sz="2800"/>
          </a:p>
        </p:txBody>
      </p:sp>
      <p:pic>
        <p:nvPicPr>
          <p:cNvPr id="21512" name="Picture 3" descr="POINSET3"/>
          <p:cNvPicPr>
            <a:picLocks noChangeAspect="1" noChangeArrowheads="1"/>
          </p:cNvPicPr>
          <p:nvPr/>
        </p:nvPicPr>
        <p:blipFill>
          <a:blip r:embed="rId2"/>
          <a:srcRect/>
          <a:stretch>
            <a:fillRect/>
          </a:stretch>
        </p:blipFill>
        <p:spPr bwMode="auto">
          <a:xfrm flipH="1" flipV="1">
            <a:off x="76200" y="128588"/>
            <a:ext cx="1130300" cy="887412"/>
          </a:xfrm>
          <a:prstGeom prst="rect">
            <a:avLst/>
          </a:prstGeom>
          <a:noFill/>
          <a:ln w="9525">
            <a:noFill/>
            <a:miter lim="800000"/>
            <a:headEnd/>
            <a:tailEnd/>
          </a:ln>
        </p:spPr>
      </p:pic>
      <p:pic>
        <p:nvPicPr>
          <p:cNvPr id="21513" name="Picture 3" descr="POINSET3"/>
          <p:cNvPicPr>
            <a:picLocks noChangeAspect="1" noChangeArrowheads="1"/>
          </p:cNvPicPr>
          <p:nvPr/>
        </p:nvPicPr>
        <p:blipFill>
          <a:blip r:embed="rId2"/>
          <a:srcRect/>
          <a:stretch>
            <a:fillRect/>
          </a:stretch>
        </p:blipFill>
        <p:spPr bwMode="auto">
          <a:xfrm flipV="1">
            <a:off x="7845425" y="128588"/>
            <a:ext cx="1222375" cy="8794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60"/>
                                        </p:tgtEl>
                                        <p:attrNameLst>
                                          <p:attrName>style.visibility</p:attrName>
                                        </p:attrNameLst>
                                      </p:cBhvr>
                                      <p:to>
                                        <p:strVal val="visible"/>
                                      </p:to>
                                    </p:set>
                                    <p:anim calcmode="lin" valueType="num">
                                      <p:cBhvr additive="base">
                                        <p:cTn id="7" dur="500" fill="hold"/>
                                        <p:tgtEl>
                                          <p:spTgt spid="78860"/>
                                        </p:tgtEl>
                                        <p:attrNameLst>
                                          <p:attrName>ppt_x</p:attrName>
                                        </p:attrNameLst>
                                      </p:cBhvr>
                                      <p:tavLst>
                                        <p:tav tm="0">
                                          <p:val>
                                            <p:strVal val="#ppt_x"/>
                                          </p:val>
                                        </p:tav>
                                        <p:tav tm="100000">
                                          <p:val>
                                            <p:strVal val="#ppt_x"/>
                                          </p:val>
                                        </p:tav>
                                      </p:tavLst>
                                    </p:anim>
                                    <p:anim calcmode="lin" valueType="num">
                                      <p:cBhvr additive="base">
                                        <p:cTn id="8" dur="500" fill="hold"/>
                                        <p:tgtEl>
                                          <p:spTgt spid="788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5"/>
                                        </p:tgtEl>
                                        <p:attrNameLst>
                                          <p:attrName>style.visibility</p:attrName>
                                        </p:attrNameLst>
                                      </p:cBhvr>
                                      <p:to>
                                        <p:strVal val="visible"/>
                                      </p:to>
                                    </p:set>
                                    <p:anim calcmode="lin" valueType="num">
                                      <p:cBhvr additive="base">
                                        <p:cTn id="13" dur="500" fill="hold"/>
                                        <p:tgtEl>
                                          <p:spTgt spid="78855"/>
                                        </p:tgtEl>
                                        <p:attrNameLst>
                                          <p:attrName>ppt_x</p:attrName>
                                        </p:attrNameLst>
                                      </p:cBhvr>
                                      <p:tavLst>
                                        <p:tav tm="0">
                                          <p:val>
                                            <p:strVal val="#ppt_x"/>
                                          </p:val>
                                        </p:tav>
                                        <p:tav tm="100000">
                                          <p:val>
                                            <p:strVal val="#ppt_x"/>
                                          </p:val>
                                        </p:tav>
                                      </p:tavLst>
                                    </p:anim>
                                    <p:anim calcmode="lin" valueType="num">
                                      <p:cBhvr additive="base">
                                        <p:cTn id="14" dur="500" fill="hold"/>
                                        <p:tgtEl>
                                          <p:spTgt spid="788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6"/>
                                        </p:tgtEl>
                                        <p:attrNameLst>
                                          <p:attrName>style.visibility</p:attrName>
                                        </p:attrNameLst>
                                      </p:cBhvr>
                                      <p:to>
                                        <p:strVal val="visible"/>
                                      </p:to>
                                    </p:set>
                                    <p:anim calcmode="lin" valueType="num">
                                      <p:cBhvr additive="base">
                                        <p:cTn id="19" dur="500" fill="hold"/>
                                        <p:tgtEl>
                                          <p:spTgt spid="78856"/>
                                        </p:tgtEl>
                                        <p:attrNameLst>
                                          <p:attrName>ppt_x</p:attrName>
                                        </p:attrNameLst>
                                      </p:cBhvr>
                                      <p:tavLst>
                                        <p:tav tm="0">
                                          <p:val>
                                            <p:strVal val="#ppt_x"/>
                                          </p:val>
                                        </p:tav>
                                        <p:tav tm="100000">
                                          <p:val>
                                            <p:strVal val="#ppt_x"/>
                                          </p:val>
                                        </p:tav>
                                      </p:tavLst>
                                    </p:anim>
                                    <p:anim calcmode="lin" valueType="num">
                                      <p:cBhvr additive="base">
                                        <p:cTn id="20"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857"/>
                                        </p:tgtEl>
                                        <p:attrNameLst>
                                          <p:attrName>style.visibility</p:attrName>
                                        </p:attrNameLst>
                                      </p:cBhvr>
                                      <p:to>
                                        <p:strVal val="visible"/>
                                      </p:to>
                                    </p:set>
                                    <p:anim calcmode="lin" valueType="num">
                                      <p:cBhvr additive="base">
                                        <p:cTn id="25" dur="500" fill="hold"/>
                                        <p:tgtEl>
                                          <p:spTgt spid="78857"/>
                                        </p:tgtEl>
                                        <p:attrNameLst>
                                          <p:attrName>ppt_x</p:attrName>
                                        </p:attrNameLst>
                                      </p:cBhvr>
                                      <p:tavLst>
                                        <p:tav tm="0">
                                          <p:val>
                                            <p:strVal val="#ppt_x"/>
                                          </p:val>
                                        </p:tav>
                                        <p:tav tm="100000">
                                          <p:val>
                                            <p:strVal val="#ppt_x"/>
                                          </p:val>
                                        </p:tav>
                                      </p:tavLst>
                                    </p:anim>
                                    <p:anim calcmode="lin" valueType="num">
                                      <p:cBhvr additive="base">
                                        <p:cTn id="26"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8858"/>
                                        </p:tgtEl>
                                        <p:attrNameLst>
                                          <p:attrName>style.visibility</p:attrName>
                                        </p:attrNameLst>
                                      </p:cBhvr>
                                      <p:to>
                                        <p:strVal val="visible"/>
                                      </p:to>
                                    </p:set>
                                    <p:animEffect transition="in" filter="fade">
                                      <p:cBhvr>
                                        <p:cTn id="31" dur="1000"/>
                                        <p:tgtEl>
                                          <p:spTgt spid="78858"/>
                                        </p:tgtEl>
                                      </p:cBhvr>
                                    </p:animEffect>
                                    <p:anim calcmode="lin" valueType="num">
                                      <p:cBhvr>
                                        <p:cTn id="32" dur="1000" fill="hold"/>
                                        <p:tgtEl>
                                          <p:spTgt spid="78858"/>
                                        </p:tgtEl>
                                        <p:attrNameLst>
                                          <p:attrName>ppt_x</p:attrName>
                                        </p:attrNameLst>
                                      </p:cBhvr>
                                      <p:tavLst>
                                        <p:tav tm="0">
                                          <p:val>
                                            <p:strVal val="#ppt_x"/>
                                          </p:val>
                                        </p:tav>
                                        <p:tav tm="100000">
                                          <p:val>
                                            <p:strVal val="#ppt_x"/>
                                          </p:val>
                                        </p:tav>
                                      </p:tavLst>
                                    </p:anim>
                                    <p:anim calcmode="lin" valueType="num">
                                      <p:cBhvr>
                                        <p:cTn id="33" dur="1000" fill="hold"/>
                                        <p:tgtEl>
                                          <p:spTgt spid="788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56" grpId="0"/>
      <p:bldP spid="78857" grpId="0" animBg="1"/>
      <p:bldP spid="78858" grpId="0"/>
      <p:bldP spid="788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2913" y="1039813"/>
            <a:ext cx="8243887" cy="1314450"/>
          </a:xfrm>
          <a:noFill/>
        </p:spPr>
        <p:txBody>
          <a:bodyPr/>
          <a:lstStyle/>
          <a:p>
            <a:endParaRPr lang="en-US" smtClean="0">
              <a:solidFill>
                <a:srgbClr val="0000CC"/>
              </a:solidFill>
              <a:effectLst/>
            </a:endParaRPr>
          </a:p>
        </p:txBody>
      </p:sp>
      <p:sp>
        <p:nvSpPr>
          <p:cNvPr id="22531" name="Rectangle 3"/>
          <p:cNvSpPr>
            <a:spLocks noGrp="1" noChangeArrowheads="1"/>
          </p:cNvSpPr>
          <p:nvPr>
            <p:ph type="body" idx="1"/>
          </p:nvPr>
        </p:nvSpPr>
        <p:spPr>
          <a:xfrm>
            <a:off x="457200" y="2536825"/>
            <a:ext cx="8229600" cy="4456113"/>
          </a:xfrm>
        </p:spPr>
        <p:txBody>
          <a:bodyPr/>
          <a:lstStyle/>
          <a:p>
            <a:endParaRPr lang="en-US" smtClean="0">
              <a:solidFill>
                <a:srgbClr val="0000CC"/>
              </a:solidFill>
            </a:endParaRPr>
          </a:p>
        </p:txBody>
      </p:sp>
      <p:pic>
        <p:nvPicPr>
          <p:cNvPr id="22532" name="Picture 4" descr="spring-flower-background"/>
          <p:cNvPicPr>
            <a:picLocks noChangeAspect="1" noChangeArrowheads="1"/>
          </p:cNvPicPr>
          <p:nvPr/>
        </p:nvPicPr>
        <p:blipFill>
          <a:blip r:embed="rId2"/>
          <a:srcRect/>
          <a:stretch>
            <a:fillRect/>
          </a:stretch>
        </p:blipFill>
        <p:spPr bwMode="auto">
          <a:xfrm>
            <a:off x="-31750" y="25400"/>
            <a:ext cx="9144000" cy="6859588"/>
          </a:xfrm>
          <a:prstGeom prst="rect">
            <a:avLst/>
          </a:prstGeom>
          <a:solidFill>
            <a:schemeClr val="bg2"/>
          </a:solidFill>
          <a:ln w="9525">
            <a:noFill/>
            <a:miter lim="800000"/>
            <a:headEnd/>
            <a:tailEnd/>
          </a:ln>
        </p:spPr>
      </p:pic>
      <p:sp>
        <p:nvSpPr>
          <p:cNvPr id="80902" name="AutoShape 6"/>
          <p:cNvSpPr>
            <a:spLocks noChangeArrowheads="1"/>
          </p:cNvSpPr>
          <p:nvPr/>
        </p:nvSpPr>
        <p:spPr bwMode="auto">
          <a:xfrm>
            <a:off x="323850" y="1125538"/>
            <a:ext cx="8396288" cy="1008062"/>
          </a:xfrm>
          <a:prstGeom prst="flowChartAlternateProcess">
            <a:avLst/>
          </a:prstGeom>
          <a:solidFill>
            <a:schemeClr val="bg2">
              <a:lumMod val="90000"/>
            </a:schemeClr>
          </a:solidFill>
          <a:ln w="9525">
            <a:solidFill>
              <a:schemeClr val="tx1"/>
            </a:solidFill>
            <a:miter lim="800000"/>
            <a:headEnd/>
            <a:tailEnd/>
          </a:ln>
          <a:effectLst/>
        </p:spPr>
        <p:txBody>
          <a:bodyPr wrap="none" anchor="ctr"/>
          <a:lstStyle/>
          <a:p>
            <a:pPr marL="342900" indent="-342900">
              <a:defRPr/>
            </a:pPr>
            <a:r>
              <a:rPr lang="en-US" sz="3200">
                <a:solidFill>
                  <a:srgbClr val="000000"/>
                </a:solidFill>
              </a:rPr>
              <a:t>Theo em, khi tả một đồ vật, ta cần tả những gì ?</a:t>
            </a:r>
          </a:p>
        </p:txBody>
      </p:sp>
      <p:sp>
        <p:nvSpPr>
          <p:cNvPr id="80920" name="Line 24"/>
          <p:cNvSpPr>
            <a:spLocks noChangeShapeType="1"/>
          </p:cNvSpPr>
          <p:nvPr/>
        </p:nvSpPr>
        <p:spPr bwMode="auto">
          <a:xfrm flipV="1">
            <a:off x="2246313" y="3238500"/>
            <a:ext cx="950912" cy="604838"/>
          </a:xfrm>
          <a:prstGeom prst="line">
            <a:avLst/>
          </a:prstGeom>
          <a:noFill/>
          <a:ln w="57150" cmpd="dbl">
            <a:solidFill>
              <a:srgbClr val="000000"/>
            </a:solidFill>
            <a:round/>
            <a:headEnd/>
            <a:tailEnd type="triangle" w="med" len="med"/>
          </a:ln>
        </p:spPr>
        <p:txBody>
          <a:bodyPr/>
          <a:lstStyle/>
          <a:p>
            <a:endParaRPr lang="en-US"/>
          </a:p>
        </p:txBody>
      </p:sp>
      <p:sp>
        <p:nvSpPr>
          <p:cNvPr id="80921" name="Line 25"/>
          <p:cNvSpPr>
            <a:spLocks noChangeShapeType="1"/>
          </p:cNvSpPr>
          <p:nvPr/>
        </p:nvSpPr>
        <p:spPr bwMode="auto">
          <a:xfrm>
            <a:off x="2246313" y="3843338"/>
            <a:ext cx="900112" cy="1312862"/>
          </a:xfrm>
          <a:prstGeom prst="line">
            <a:avLst/>
          </a:prstGeom>
          <a:noFill/>
          <a:ln w="57150" cmpd="dbl">
            <a:solidFill>
              <a:srgbClr val="000000"/>
            </a:solidFill>
            <a:round/>
            <a:headEnd/>
            <a:tailEnd type="triangle" w="med" len="med"/>
          </a:ln>
        </p:spPr>
        <p:txBody>
          <a:bodyPr/>
          <a:lstStyle/>
          <a:p>
            <a:endParaRPr lang="en-US"/>
          </a:p>
        </p:txBody>
      </p:sp>
      <p:sp>
        <p:nvSpPr>
          <p:cNvPr id="80922" name="Line 26"/>
          <p:cNvSpPr>
            <a:spLocks noChangeShapeType="1"/>
          </p:cNvSpPr>
          <p:nvPr/>
        </p:nvSpPr>
        <p:spPr bwMode="auto">
          <a:xfrm>
            <a:off x="2246313" y="3843338"/>
            <a:ext cx="950912" cy="246062"/>
          </a:xfrm>
          <a:prstGeom prst="line">
            <a:avLst/>
          </a:prstGeom>
          <a:noFill/>
          <a:ln w="57150" cmpd="dbl">
            <a:solidFill>
              <a:srgbClr val="000000"/>
            </a:solidFill>
            <a:round/>
            <a:headEnd/>
            <a:tailEnd type="triangle" w="med" len="med"/>
          </a:ln>
        </p:spPr>
        <p:txBody>
          <a:bodyPr/>
          <a:lstStyle/>
          <a:p>
            <a:endParaRPr lang="en-US"/>
          </a:p>
        </p:txBody>
      </p:sp>
      <p:sp>
        <p:nvSpPr>
          <p:cNvPr id="80923" name="Oval 27"/>
          <p:cNvSpPr>
            <a:spLocks noChangeArrowheads="1"/>
          </p:cNvSpPr>
          <p:nvPr/>
        </p:nvSpPr>
        <p:spPr bwMode="auto">
          <a:xfrm>
            <a:off x="157163" y="3357563"/>
            <a:ext cx="2038350" cy="971550"/>
          </a:xfrm>
          <a:prstGeom prst="ellipse">
            <a:avLst/>
          </a:prstGeom>
          <a:solidFill>
            <a:srgbClr val="FFFF00"/>
          </a:solidFill>
          <a:ln w="9525">
            <a:solidFill>
              <a:schemeClr val="tx1"/>
            </a:solidFill>
            <a:round/>
            <a:headEnd/>
            <a:tailEnd/>
          </a:ln>
        </p:spPr>
        <p:txBody>
          <a:bodyPr wrap="none" anchor="ctr"/>
          <a:lstStyle/>
          <a:p>
            <a:pPr eaLnBrk="1" hangingPunct="1"/>
            <a:r>
              <a:rPr lang="en-US" sz="2800">
                <a:solidFill>
                  <a:srgbClr val="000000"/>
                </a:solidFill>
              </a:rPr>
              <a:t>Khi miêu tả</a:t>
            </a:r>
          </a:p>
        </p:txBody>
      </p:sp>
      <p:sp>
        <p:nvSpPr>
          <p:cNvPr id="80924" name="AutoShape 28"/>
          <p:cNvSpPr>
            <a:spLocks noChangeArrowheads="1"/>
          </p:cNvSpPr>
          <p:nvPr/>
        </p:nvSpPr>
        <p:spPr bwMode="auto">
          <a:xfrm>
            <a:off x="3197225" y="2897188"/>
            <a:ext cx="5580063" cy="684212"/>
          </a:xfrm>
          <a:prstGeom prst="flowChartAlternateProcess">
            <a:avLst/>
          </a:prstGeom>
          <a:solidFill>
            <a:schemeClr val="accent2">
              <a:lumMod val="90000"/>
            </a:schemeClr>
          </a:solidFill>
          <a:ln w="9525">
            <a:solidFill>
              <a:schemeClr val="tx1"/>
            </a:solidFill>
            <a:miter lim="800000"/>
            <a:headEnd/>
            <a:tailEnd/>
          </a:ln>
          <a:effectLst/>
        </p:spPr>
        <p:txBody>
          <a:bodyPr wrap="none" anchor="ctr"/>
          <a:lstStyle/>
          <a:p>
            <a:pPr eaLnBrk="1" hangingPunct="1">
              <a:defRPr/>
            </a:pPr>
            <a:r>
              <a:rPr lang="en-US" sz="2800">
                <a:solidFill>
                  <a:srgbClr val="000000"/>
                </a:solidFill>
              </a:rPr>
              <a:t>Tả bao quát toàn bộ đồ vật.</a:t>
            </a:r>
          </a:p>
        </p:txBody>
      </p:sp>
      <p:sp>
        <p:nvSpPr>
          <p:cNvPr id="80925" name="AutoShape 29"/>
          <p:cNvSpPr>
            <a:spLocks noChangeArrowheads="1"/>
          </p:cNvSpPr>
          <p:nvPr/>
        </p:nvSpPr>
        <p:spPr bwMode="auto">
          <a:xfrm>
            <a:off x="3167063" y="3789363"/>
            <a:ext cx="5580062" cy="684212"/>
          </a:xfrm>
          <a:prstGeom prst="flowChartAlternateProcess">
            <a:avLst/>
          </a:prstGeom>
          <a:solidFill>
            <a:schemeClr val="bg1"/>
          </a:solidFill>
          <a:ln w="9525">
            <a:solidFill>
              <a:schemeClr val="tx1"/>
            </a:solidFill>
            <a:miter lim="800000"/>
            <a:headEnd/>
            <a:tailEnd/>
          </a:ln>
        </p:spPr>
        <p:txBody>
          <a:bodyPr wrap="none" anchor="ctr"/>
          <a:lstStyle/>
          <a:p>
            <a:pPr eaLnBrk="1" hangingPunct="1"/>
            <a:r>
              <a:rPr lang="en-US" sz="2700">
                <a:solidFill>
                  <a:srgbClr val="000000"/>
                </a:solidFill>
              </a:rPr>
              <a:t>Tả những bộ phận có đặc điểm nổi bật.</a:t>
            </a:r>
          </a:p>
        </p:txBody>
      </p:sp>
      <p:sp>
        <p:nvSpPr>
          <p:cNvPr id="80926" name="AutoShape 30"/>
          <p:cNvSpPr>
            <a:spLocks noChangeArrowheads="1"/>
          </p:cNvSpPr>
          <p:nvPr/>
        </p:nvSpPr>
        <p:spPr bwMode="auto">
          <a:xfrm>
            <a:off x="3146425" y="4691063"/>
            <a:ext cx="5580063" cy="684212"/>
          </a:xfrm>
          <a:prstGeom prst="flowChartAlternateProcess">
            <a:avLst/>
          </a:prstGeom>
          <a:solidFill>
            <a:srgbClr val="FF99FF"/>
          </a:solidFill>
          <a:ln w="9525">
            <a:solidFill>
              <a:schemeClr val="tx1"/>
            </a:solidFill>
            <a:miter lim="800000"/>
            <a:headEnd/>
            <a:tailEnd/>
          </a:ln>
        </p:spPr>
        <p:txBody>
          <a:bodyPr wrap="none" anchor="ctr"/>
          <a:lstStyle/>
          <a:p>
            <a:pPr eaLnBrk="1" hangingPunct="1"/>
            <a:r>
              <a:rPr lang="en-US" sz="2800">
                <a:solidFill>
                  <a:srgbClr val="000000"/>
                </a:solidFill>
              </a:rPr>
              <a:t>Thể hiện tình cảm với đồ vật.</a:t>
            </a:r>
          </a:p>
        </p:txBody>
      </p:sp>
      <p:sp>
        <p:nvSpPr>
          <p:cNvPr id="80928" name="Text Box 32"/>
          <p:cNvSpPr txBox="1">
            <a:spLocks noChangeArrowheads="1"/>
          </p:cNvSpPr>
          <p:nvPr/>
        </p:nvSpPr>
        <p:spPr bwMode="auto">
          <a:xfrm>
            <a:off x="179388" y="260350"/>
            <a:ext cx="1908175" cy="617538"/>
          </a:xfrm>
          <a:prstGeom prst="rect">
            <a:avLst/>
          </a:prstGeom>
          <a:solidFill>
            <a:schemeClr val="bg2">
              <a:lumMod val="75000"/>
            </a:schemeClr>
          </a:solidFill>
          <a:ln w="38100">
            <a:solidFill>
              <a:srgbClr val="000000"/>
            </a:solidFill>
          </a:ln>
          <a:effectLst/>
        </p:spPr>
        <p:txBody>
          <a:bodyPr>
            <a:spAutoFit/>
          </a:bodyPr>
          <a:lstStyle>
            <a:lvl1pPr>
              <a:defRPr b="1">
                <a:solidFill>
                  <a:schemeClr val="tx1"/>
                </a:solidFill>
                <a:latin typeface="Times New Roman" pitchFamily="18" charset="0"/>
              </a:defRPr>
            </a:lvl1pPr>
            <a:lvl2pPr marL="742950" indent="-285750">
              <a:defRPr b="1">
                <a:solidFill>
                  <a:schemeClr val="tx1"/>
                </a:solidFill>
                <a:latin typeface="Times New Roman" pitchFamily="18" charset="0"/>
              </a:defRPr>
            </a:lvl2pPr>
            <a:lvl3pPr marL="1143000" indent="-228600">
              <a:defRPr b="1">
                <a:solidFill>
                  <a:schemeClr val="tx1"/>
                </a:solidFill>
                <a:latin typeface="Times New Roman" pitchFamily="18" charset="0"/>
              </a:defRPr>
            </a:lvl3pPr>
            <a:lvl4pPr marL="1600200" indent="-228600">
              <a:defRPr b="1">
                <a:solidFill>
                  <a:schemeClr val="tx1"/>
                </a:solidFill>
                <a:latin typeface="Times New Roman" pitchFamily="18" charset="0"/>
              </a:defRPr>
            </a:lvl4pPr>
            <a:lvl5pPr marL="2057400" indent="-22860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defRPr/>
            </a:pPr>
            <a:r>
              <a:rPr lang="en-US" sz="3200" smtClean="0">
                <a:solidFill>
                  <a:srgbClr val="0000FF"/>
                </a:solidFill>
              </a:rPr>
              <a:t>Bài 2:</a:t>
            </a:r>
          </a:p>
        </p:txBody>
      </p:sp>
      <p:sp>
        <p:nvSpPr>
          <p:cNvPr id="22542" name="Rectangle 9"/>
          <p:cNvSpPr>
            <a:spLocks noChangeArrowheads="1"/>
          </p:cNvSpPr>
          <p:nvPr/>
        </p:nvSpPr>
        <p:spPr bwMode="auto">
          <a:xfrm>
            <a:off x="76200" y="80963"/>
            <a:ext cx="8991600" cy="6629400"/>
          </a:xfrm>
          <a:prstGeom prst="rect">
            <a:avLst/>
          </a:prstGeom>
          <a:noFill/>
          <a:ln w="76200" cmpd="tri">
            <a:solidFill>
              <a:srgbClr val="FF0000"/>
            </a:solidFill>
            <a:miter lim="800000"/>
            <a:headEnd/>
            <a:tailEnd/>
          </a:ln>
        </p:spPr>
        <p:txBody>
          <a:bodyPr wrap="none" anchor="ctr"/>
          <a:lstStyle/>
          <a:p>
            <a:endParaRPr lang="en-US" sz="280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928"/>
                                        </p:tgtEl>
                                        <p:attrNameLst>
                                          <p:attrName>style.visibility</p:attrName>
                                        </p:attrNameLst>
                                      </p:cBhvr>
                                      <p:to>
                                        <p:strVal val="visible"/>
                                      </p:to>
                                    </p:set>
                                    <p:animEffect transition="in" filter="blinds(horizontal)">
                                      <p:cBhvr>
                                        <p:cTn id="7" dur="500"/>
                                        <p:tgtEl>
                                          <p:spTgt spid="809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0923"/>
                                        </p:tgtEl>
                                        <p:attrNameLst>
                                          <p:attrName>style.visibility</p:attrName>
                                        </p:attrNameLst>
                                      </p:cBhvr>
                                      <p:to>
                                        <p:strVal val="visible"/>
                                      </p:to>
                                    </p:set>
                                    <p:anim calcmode="lin" valueType="num">
                                      <p:cBhvr additive="base">
                                        <p:cTn id="12" dur="500" fill="hold"/>
                                        <p:tgtEl>
                                          <p:spTgt spid="80923"/>
                                        </p:tgtEl>
                                        <p:attrNameLst>
                                          <p:attrName>ppt_x</p:attrName>
                                        </p:attrNameLst>
                                      </p:cBhvr>
                                      <p:tavLst>
                                        <p:tav tm="0">
                                          <p:val>
                                            <p:strVal val="#ppt_x"/>
                                          </p:val>
                                        </p:tav>
                                        <p:tav tm="100000">
                                          <p:val>
                                            <p:strVal val="#ppt_x"/>
                                          </p:val>
                                        </p:tav>
                                      </p:tavLst>
                                    </p:anim>
                                    <p:anim calcmode="lin" valueType="num">
                                      <p:cBhvr additive="base">
                                        <p:cTn id="13" dur="500" fill="hold"/>
                                        <p:tgtEl>
                                          <p:spTgt spid="8092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0920"/>
                                        </p:tgtEl>
                                        <p:attrNameLst>
                                          <p:attrName>style.visibility</p:attrName>
                                        </p:attrNameLst>
                                      </p:cBhvr>
                                      <p:to>
                                        <p:strVal val="visible"/>
                                      </p:to>
                                    </p:set>
                                    <p:animEffect transition="in" filter="barn(inVertical)">
                                      <p:cBhvr>
                                        <p:cTn id="18" dur="500"/>
                                        <p:tgtEl>
                                          <p:spTgt spid="809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0924"/>
                                        </p:tgtEl>
                                        <p:attrNameLst>
                                          <p:attrName>style.visibility</p:attrName>
                                        </p:attrNameLst>
                                      </p:cBhvr>
                                      <p:to>
                                        <p:strVal val="visible"/>
                                      </p:to>
                                    </p:set>
                                    <p:animEffect transition="in" filter="barn(inVertical)">
                                      <p:cBhvr>
                                        <p:cTn id="21" dur="500"/>
                                        <p:tgtEl>
                                          <p:spTgt spid="809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0922"/>
                                        </p:tgtEl>
                                        <p:attrNameLst>
                                          <p:attrName>style.visibility</p:attrName>
                                        </p:attrNameLst>
                                      </p:cBhvr>
                                      <p:to>
                                        <p:strVal val="visible"/>
                                      </p:to>
                                    </p:set>
                                    <p:animEffect transition="in" filter="barn(inVertical)">
                                      <p:cBhvr>
                                        <p:cTn id="26" dur="500"/>
                                        <p:tgtEl>
                                          <p:spTgt spid="8092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0925"/>
                                        </p:tgtEl>
                                        <p:attrNameLst>
                                          <p:attrName>style.visibility</p:attrName>
                                        </p:attrNameLst>
                                      </p:cBhvr>
                                      <p:to>
                                        <p:strVal val="visible"/>
                                      </p:to>
                                    </p:set>
                                    <p:animEffect transition="in" filter="barn(inVertical)">
                                      <p:cBhvr>
                                        <p:cTn id="29" dur="500"/>
                                        <p:tgtEl>
                                          <p:spTgt spid="809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0921"/>
                                        </p:tgtEl>
                                        <p:attrNameLst>
                                          <p:attrName>style.visibility</p:attrName>
                                        </p:attrNameLst>
                                      </p:cBhvr>
                                      <p:to>
                                        <p:strVal val="visible"/>
                                      </p:to>
                                    </p:set>
                                    <p:animEffect transition="in" filter="barn(inVertical)">
                                      <p:cBhvr>
                                        <p:cTn id="34" dur="500"/>
                                        <p:tgtEl>
                                          <p:spTgt spid="809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0926"/>
                                        </p:tgtEl>
                                        <p:attrNameLst>
                                          <p:attrName>style.visibility</p:attrName>
                                        </p:attrNameLst>
                                      </p:cBhvr>
                                      <p:to>
                                        <p:strVal val="visible"/>
                                      </p:to>
                                    </p:set>
                                    <p:animEffect transition="in" filter="barn(inVertical)">
                                      <p:cBhvr>
                                        <p:cTn id="37" dur="500"/>
                                        <p:tgtEl>
                                          <p:spTgt spid="80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0" grpId="0" animBg="1"/>
      <p:bldP spid="80921" grpId="0" animBg="1"/>
      <p:bldP spid="80922" grpId="0" animBg="1"/>
      <p:bldP spid="80923" grpId="0" animBg="1"/>
      <p:bldP spid="80924" grpId="0" animBg="1"/>
      <p:bldP spid="80925" grpId="0" animBg="1"/>
      <p:bldP spid="80926" grpId="0" animBg="1"/>
      <p:bldP spid="809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eca04cb798b"/>
          <p:cNvPicPr>
            <a:picLocks noChangeAspect="1" noChangeArrowheads="1"/>
          </p:cNvPicPr>
          <p:nvPr/>
        </p:nvPicPr>
        <p:blipFill>
          <a:blip r:embed="rId2"/>
          <a:srcRect/>
          <a:stretch>
            <a:fillRect/>
          </a:stretch>
        </p:blipFill>
        <p:spPr bwMode="auto">
          <a:xfrm>
            <a:off x="-4763" y="0"/>
            <a:ext cx="9144001" cy="6858000"/>
          </a:xfrm>
          <a:prstGeom prst="rect">
            <a:avLst/>
          </a:prstGeom>
          <a:noFill/>
          <a:ln w="9525">
            <a:noFill/>
            <a:miter lim="800000"/>
            <a:headEnd/>
            <a:tailEnd/>
          </a:ln>
        </p:spPr>
      </p:pic>
      <p:sp>
        <p:nvSpPr>
          <p:cNvPr id="5123" name="Text Box 3"/>
          <p:cNvSpPr txBox="1">
            <a:spLocks noChangeArrowheads="1"/>
          </p:cNvSpPr>
          <p:nvPr/>
        </p:nvSpPr>
        <p:spPr bwMode="auto">
          <a:xfrm>
            <a:off x="1143000" y="-1317625"/>
            <a:ext cx="7543800" cy="5170488"/>
          </a:xfrm>
          <a:prstGeom prst="rect">
            <a:avLst/>
          </a:prstGeom>
          <a:noFill/>
          <a:ln w="9525">
            <a:noFill/>
            <a:miter lim="800000"/>
            <a:headEnd/>
            <a:tailEnd/>
          </a:ln>
        </p:spPr>
        <p:txBody>
          <a:bodyPr>
            <a:spAutoFit/>
          </a:bodyPr>
          <a:lstStyle/>
          <a:p>
            <a:pPr>
              <a:spcBef>
                <a:spcPct val="50000"/>
              </a:spcBef>
            </a:pPr>
            <a:r>
              <a:rPr lang="en-US" sz="6600">
                <a:cs typeface="Times New Roman" pitchFamily="18" charset="0"/>
              </a:rPr>
              <a:t> </a:t>
            </a:r>
          </a:p>
          <a:p>
            <a:pPr>
              <a:spcBef>
                <a:spcPct val="50000"/>
              </a:spcBef>
            </a:pPr>
            <a:r>
              <a:rPr lang="en-US" sz="6600">
                <a:solidFill>
                  <a:srgbClr val="FF0000"/>
                </a:solidFill>
                <a:cs typeface="Times New Roman" pitchFamily="18" charset="0"/>
              </a:rPr>
              <a:t>Tập làm văn</a:t>
            </a:r>
          </a:p>
          <a:p>
            <a:pPr>
              <a:spcBef>
                <a:spcPct val="50000"/>
              </a:spcBef>
            </a:pPr>
            <a:r>
              <a:rPr lang="en-US" sz="6600">
                <a:solidFill>
                  <a:srgbClr val="FF0000"/>
                </a:solidFill>
                <a:cs typeface="Times New Roman" pitchFamily="18" charset="0"/>
              </a:rPr>
              <a:t>Cấu tạo bài văn miêu tả đồ vật . </a:t>
            </a:r>
          </a:p>
        </p:txBody>
      </p:sp>
      <p:pic>
        <p:nvPicPr>
          <p:cNvPr id="5124" name="Picture 13" descr="Picture1"/>
          <p:cNvPicPr>
            <a:picLocks noChangeAspect="1" noChangeArrowheads="1" noCrop="1"/>
          </p:cNvPicPr>
          <p:nvPr/>
        </p:nvPicPr>
        <p:blipFill>
          <a:blip r:embed="rId3"/>
          <a:srcRect/>
          <a:stretch>
            <a:fillRect/>
          </a:stretch>
        </p:blipFill>
        <p:spPr bwMode="auto">
          <a:xfrm>
            <a:off x="5776913" y="4086225"/>
            <a:ext cx="1277937" cy="742950"/>
          </a:xfrm>
          <a:prstGeom prst="rect">
            <a:avLst/>
          </a:prstGeom>
          <a:noFill/>
          <a:ln w="9525">
            <a:noFill/>
            <a:miter lim="800000"/>
            <a:headEnd/>
            <a:tailEnd/>
          </a:ln>
        </p:spPr>
      </p:pic>
      <p:pic>
        <p:nvPicPr>
          <p:cNvPr id="5125" name="Picture 13" descr="Picture1"/>
          <p:cNvPicPr>
            <a:picLocks noChangeAspect="1" noChangeArrowheads="1" noCrop="1"/>
          </p:cNvPicPr>
          <p:nvPr/>
        </p:nvPicPr>
        <p:blipFill>
          <a:blip r:embed="rId3"/>
          <a:srcRect/>
          <a:stretch>
            <a:fillRect/>
          </a:stretch>
        </p:blipFill>
        <p:spPr bwMode="auto">
          <a:xfrm>
            <a:off x="0" y="0"/>
            <a:ext cx="1660525" cy="800100"/>
          </a:xfrm>
          <a:prstGeom prst="rect">
            <a:avLst/>
          </a:prstGeom>
          <a:noFill/>
          <a:ln w="9525">
            <a:noFill/>
            <a:miter lim="800000"/>
            <a:headEnd/>
            <a:tailEnd/>
          </a:ln>
        </p:spPr>
      </p:pic>
      <p:pic>
        <p:nvPicPr>
          <p:cNvPr id="5126" name="Picture 13" descr="Picture1"/>
          <p:cNvPicPr>
            <a:picLocks noChangeAspect="1" noChangeArrowheads="1" noCrop="1"/>
          </p:cNvPicPr>
          <p:nvPr/>
        </p:nvPicPr>
        <p:blipFill>
          <a:blip r:embed="rId3"/>
          <a:srcRect/>
          <a:stretch>
            <a:fillRect/>
          </a:stretch>
        </p:blipFill>
        <p:spPr bwMode="auto">
          <a:xfrm>
            <a:off x="2819400" y="3976688"/>
            <a:ext cx="1206500" cy="581025"/>
          </a:xfrm>
          <a:prstGeom prst="rect">
            <a:avLst/>
          </a:prstGeom>
          <a:noFill/>
          <a:ln w="9525">
            <a:noFill/>
            <a:miter lim="800000"/>
            <a:headEnd/>
            <a:tailEnd/>
          </a:ln>
        </p:spPr>
      </p:pic>
      <p:pic>
        <p:nvPicPr>
          <p:cNvPr id="5127" name="Picture 13" descr="Picture1"/>
          <p:cNvPicPr>
            <a:picLocks noChangeAspect="1" noChangeArrowheads="1" noCrop="1"/>
          </p:cNvPicPr>
          <p:nvPr/>
        </p:nvPicPr>
        <p:blipFill>
          <a:blip r:embed="rId3"/>
          <a:srcRect/>
          <a:stretch>
            <a:fillRect/>
          </a:stretch>
        </p:blipFill>
        <p:spPr bwMode="auto">
          <a:xfrm>
            <a:off x="7162800" y="5181600"/>
            <a:ext cx="1047750" cy="511175"/>
          </a:xfrm>
          <a:prstGeom prst="rect">
            <a:avLst/>
          </a:prstGeom>
          <a:noFill/>
          <a:ln w="9525">
            <a:noFill/>
            <a:miter lim="800000"/>
            <a:headEnd/>
            <a:tailEnd/>
          </a:ln>
        </p:spPr>
      </p:pic>
      <p:pic>
        <p:nvPicPr>
          <p:cNvPr id="5128" name="Picture 13" descr="Picture1"/>
          <p:cNvPicPr>
            <a:picLocks noChangeAspect="1" noChangeArrowheads="1" noCrop="1"/>
          </p:cNvPicPr>
          <p:nvPr/>
        </p:nvPicPr>
        <p:blipFill>
          <a:blip r:embed="rId3"/>
          <a:srcRect/>
          <a:stretch>
            <a:fillRect/>
          </a:stretch>
        </p:blipFill>
        <p:spPr bwMode="auto">
          <a:xfrm>
            <a:off x="3622675" y="5035550"/>
            <a:ext cx="1206500"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endParaRPr lang="en-US" smtClean="0">
              <a:solidFill>
                <a:srgbClr val="0000CC"/>
              </a:solidFill>
              <a:effectLst/>
            </a:endParaRPr>
          </a:p>
        </p:txBody>
      </p:sp>
      <p:sp>
        <p:nvSpPr>
          <p:cNvPr id="23555" name="Rectangle 3"/>
          <p:cNvSpPr>
            <a:spLocks noGrp="1" noChangeArrowheads="1"/>
          </p:cNvSpPr>
          <p:nvPr>
            <p:ph type="body" idx="1"/>
          </p:nvPr>
        </p:nvSpPr>
        <p:spPr>
          <a:xfrm>
            <a:off x="457200" y="1449388"/>
            <a:ext cx="8229600" cy="4456112"/>
          </a:xfrm>
          <a:ln>
            <a:solidFill>
              <a:srgbClr val="000000"/>
            </a:solidFill>
          </a:ln>
        </p:spPr>
        <p:txBody>
          <a:bodyPr/>
          <a:lstStyle/>
          <a:p>
            <a:endParaRPr lang="en-US" smtClean="0">
              <a:solidFill>
                <a:srgbClr val="0000CC"/>
              </a:solidFill>
            </a:endParaRPr>
          </a:p>
        </p:txBody>
      </p:sp>
      <p:pic>
        <p:nvPicPr>
          <p:cNvPr id="23556" name="Picture 4" descr="spring-flower-background"/>
          <p:cNvPicPr>
            <a:picLocks noChangeAspect="1" noChangeArrowheads="1"/>
          </p:cNvPicPr>
          <p:nvPr/>
        </p:nvPicPr>
        <p:blipFill>
          <a:blip r:embed="rId2"/>
          <a:srcRect/>
          <a:stretch>
            <a:fillRect/>
          </a:stretch>
        </p:blipFill>
        <p:spPr bwMode="auto">
          <a:xfrm>
            <a:off x="71438" y="0"/>
            <a:ext cx="9144000" cy="6858000"/>
          </a:xfrm>
          <a:prstGeom prst="rect">
            <a:avLst/>
          </a:prstGeom>
          <a:noFill/>
          <a:ln w="9525">
            <a:noFill/>
            <a:miter lim="800000"/>
            <a:headEnd/>
            <a:tailEnd/>
          </a:ln>
        </p:spPr>
      </p:pic>
      <p:sp>
        <p:nvSpPr>
          <p:cNvPr id="130053" name="AutoShape 5"/>
          <p:cNvSpPr>
            <a:spLocks noChangeArrowheads="1"/>
          </p:cNvSpPr>
          <p:nvPr/>
        </p:nvSpPr>
        <p:spPr bwMode="auto">
          <a:xfrm>
            <a:off x="431800" y="2249488"/>
            <a:ext cx="1511300" cy="3167062"/>
          </a:xfrm>
          <a:prstGeom prst="roundRect">
            <a:avLst>
              <a:gd name="adj" fmla="val 16667"/>
            </a:avLst>
          </a:prstGeom>
          <a:solidFill>
            <a:schemeClr val="bg2">
              <a:lumMod val="90000"/>
            </a:schemeClr>
          </a:solidFill>
          <a:ln w="53975" cmpd="dbl">
            <a:solidFill>
              <a:srgbClr val="000000"/>
            </a:solidFill>
            <a:round/>
            <a:headEnd/>
            <a:tailEnd/>
          </a:ln>
          <a:effectLst/>
        </p:spPr>
        <p:txBody>
          <a:bodyPr wrap="none" anchor="ctr"/>
          <a:lstStyle/>
          <a:p>
            <a:pPr>
              <a:defRPr/>
            </a:pPr>
            <a:r>
              <a:rPr lang="en-US" sz="3600">
                <a:solidFill>
                  <a:srgbClr val="000000"/>
                </a:solidFill>
              </a:rPr>
              <a:t>Bài</a:t>
            </a:r>
          </a:p>
          <a:p>
            <a:pPr>
              <a:defRPr/>
            </a:pPr>
            <a:r>
              <a:rPr lang="en-US" sz="3600">
                <a:solidFill>
                  <a:srgbClr val="000000"/>
                </a:solidFill>
              </a:rPr>
              <a:t> văn</a:t>
            </a:r>
          </a:p>
          <a:p>
            <a:pPr>
              <a:defRPr/>
            </a:pPr>
            <a:r>
              <a:rPr lang="en-US" sz="3600">
                <a:solidFill>
                  <a:srgbClr val="000000"/>
                </a:solidFill>
              </a:rPr>
              <a:t>miêu</a:t>
            </a:r>
          </a:p>
          <a:p>
            <a:pPr>
              <a:defRPr/>
            </a:pPr>
            <a:r>
              <a:rPr lang="en-US" sz="3600">
                <a:solidFill>
                  <a:srgbClr val="000000"/>
                </a:solidFill>
              </a:rPr>
              <a:t> tả</a:t>
            </a:r>
          </a:p>
          <a:p>
            <a:pPr>
              <a:defRPr/>
            </a:pPr>
            <a:r>
              <a:rPr lang="en-US" sz="3600">
                <a:solidFill>
                  <a:srgbClr val="000000"/>
                </a:solidFill>
              </a:rPr>
              <a:t> đồ vật</a:t>
            </a:r>
          </a:p>
        </p:txBody>
      </p:sp>
      <p:sp>
        <p:nvSpPr>
          <p:cNvPr id="130054" name="Oval 6"/>
          <p:cNvSpPr>
            <a:spLocks noChangeArrowheads="1"/>
          </p:cNvSpPr>
          <p:nvPr/>
        </p:nvSpPr>
        <p:spPr bwMode="auto">
          <a:xfrm>
            <a:off x="3095625" y="1504950"/>
            <a:ext cx="1839913" cy="1081088"/>
          </a:xfrm>
          <a:prstGeom prst="ellipse">
            <a:avLst/>
          </a:prstGeom>
          <a:solidFill>
            <a:schemeClr val="accent1">
              <a:lumMod val="75000"/>
            </a:schemeClr>
          </a:solidFill>
          <a:ln w="38100" cmpd="dbl">
            <a:solidFill>
              <a:srgbClr val="000000"/>
            </a:solidFill>
            <a:round/>
            <a:headEnd/>
            <a:tailEnd/>
          </a:ln>
          <a:effectLst/>
        </p:spPr>
        <p:txBody>
          <a:bodyPr wrap="none" anchor="ctr"/>
          <a:lstStyle/>
          <a:p>
            <a:pPr>
              <a:defRPr/>
            </a:pPr>
            <a:r>
              <a:rPr lang="en-US" sz="3200">
                <a:solidFill>
                  <a:srgbClr val="000000"/>
                </a:solidFill>
              </a:rPr>
              <a:t>Mở bài</a:t>
            </a:r>
          </a:p>
        </p:txBody>
      </p:sp>
      <p:sp>
        <p:nvSpPr>
          <p:cNvPr id="130055" name="Oval 7"/>
          <p:cNvSpPr>
            <a:spLocks noChangeArrowheads="1"/>
          </p:cNvSpPr>
          <p:nvPr/>
        </p:nvSpPr>
        <p:spPr bwMode="auto">
          <a:xfrm>
            <a:off x="2978150" y="3024188"/>
            <a:ext cx="1839913" cy="1082675"/>
          </a:xfrm>
          <a:prstGeom prst="ellipse">
            <a:avLst/>
          </a:prstGeom>
          <a:solidFill>
            <a:schemeClr val="accent1">
              <a:lumMod val="75000"/>
            </a:schemeClr>
          </a:solidFill>
          <a:ln w="38100" cmpd="dbl">
            <a:solidFill>
              <a:srgbClr val="000000"/>
            </a:solidFill>
            <a:round/>
            <a:headEnd/>
            <a:tailEnd/>
          </a:ln>
          <a:effectLst/>
        </p:spPr>
        <p:txBody>
          <a:bodyPr wrap="none" anchor="ctr"/>
          <a:lstStyle/>
          <a:p>
            <a:pPr>
              <a:defRPr/>
            </a:pPr>
            <a:r>
              <a:rPr lang="en-US" sz="3200">
                <a:solidFill>
                  <a:srgbClr val="000000"/>
                </a:solidFill>
              </a:rPr>
              <a:t>Thân bài</a:t>
            </a:r>
          </a:p>
        </p:txBody>
      </p:sp>
      <p:sp>
        <p:nvSpPr>
          <p:cNvPr id="130056" name="Oval 8"/>
          <p:cNvSpPr>
            <a:spLocks noChangeArrowheads="1"/>
          </p:cNvSpPr>
          <p:nvPr/>
        </p:nvSpPr>
        <p:spPr bwMode="auto">
          <a:xfrm>
            <a:off x="2978150" y="4584700"/>
            <a:ext cx="1839913" cy="1084263"/>
          </a:xfrm>
          <a:prstGeom prst="ellipse">
            <a:avLst/>
          </a:prstGeom>
          <a:solidFill>
            <a:schemeClr val="accent1">
              <a:lumMod val="75000"/>
            </a:schemeClr>
          </a:solidFill>
          <a:ln w="38100" cmpd="dbl">
            <a:solidFill>
              <a:srgbClr val="000000"/>
            </a:solidFill>
            <a:round/>
            <a:headEnd/>
            <a:tailEnd/>
          </a:ln>
          <a:effectLst/>
        </p:spPr>
        <p:txBody>
          <a:bodyPr wrap="none" anchor="ctr"/>
          <a:lstStyle/>
          <a:p>
            <a:pPr>
              <a:defRPr/>
            </a:pPr>
            <a:r>
              <a:rPr lang="en-US" sz="3200">
                <a:solidFill>
                  <a:srgbClr val="000000"/>
                </a:solidFill>
              </a:rPr>
              <a:t>Kết bài</a:t>
            </a:r>
          </a:p>
        </p:txBody>
      </p:sp>
      <p:sp>
        <p:nvSpPr>
          <p:cNvPr id="130057" name="Line 9"/>
          <p:cNvSpPr>
            <a:spLocks noChangeShapeType="1"/>
          </p:cNvSpPr>
          <p:nvPr/>
        </p:nvSpPr>
        <p:spPr bwMode="auto">
          <a:xfrm flipV="1">
            <a:off x="1936750" y="2044700"/>
            <a:ext cx="1158875" cy="755650"/>
          </a:xfrm>
          <a:prstGeom prst="line">
            <a:avLst/>
          </a:prstGeom>
          <a:noFill/>
          <a:ln w="57150" cmpd="thickThin">
            <a:solidFill>
              <a:srgbClr val="000000"/>
            </a:solidFill>
            <a:round/>
            <a:headEnd/>
            <a:tailEnd type="triangle" w="med" len="med"/>
          </a:ln>
        </p:spPr>
        <p:txBody>
          <a:bodyPr wrap="none" anchor="ctr"/>
          <a:lstStyle/>
          <a:p>
            <a:endParaRPr lang="en-US"/>
          </a:p>
        </p:txBody>
      </p:sp>
      <p:sp>
        <p:nvSpPr>
          <p:cNvPr id="130058" name="Line 10"/>
          <p:cNvSpPr>
            <a:spLocks noChangeShapeType="1"/>
          </p:cNvSpPr>
          <p:nvPr/>
        </p:nvSpPr>
        <p:spPr bwMode="auto">
          <a:xfrm flipV="1">
            <a:off x="1965325" y="3557588"/>
            <a:ext cx="1012825" cy="0"/>
          </a:xfrm>
          <a:prstGeom prst="line">
            <a:avLst/>
          </a:prstGeom>
          <a:noFill/>
          <a:ln w="57150" cmpd="thickThin">
            <a:solidFill>
              <a:srgbClr val="000000"/>
            </a:solidFill>
            <a:round/>
            <a:headEnd/>
            <a:tailEnd type="triangle" w="med" len="med"/>
          </a:ln>
        </p:spPr>
        <p:txBody>
          <a:bodyPr wrap="none" anchor="ctr"/>
          <a:lstStyle/>
          <a:p>
            <a:endParaRPr lang="en-US"/>
          </a:p>
        </p:txBody>
      </p:sp>
      <p:sp>
        <p:nvSpPr>
          <p:cNvPr id="130059" name="Line 11"/>
          <p:cNvSpPr>
            <a:spLocks noChangeShapeType="1"/>
          </p:cNvSpPr>
          <p:nvPr/>
        </p:nvSpPr>
        <p:spPr bwMode="auto">
          <a:xfrm>
            <a:off x="1936750" y="4421188"/>
            <a:ext cx="1041400" cy="704850"/>
          </a:xfrm>
          <a:prstGeom prst="line">
            <a:avLst/>
          </a:prstGeom>
          <a:noFill/>
          <a:ln w="57150" cmpd="thickThin">
            <a:solidFill>
              <a:srgbClr val="000000"/>
            </a:solidFill>
            <a:round/>
            <a:headEnd/>
            <a:tailEnd type="triangle" w="med" len="med"/>
          </a:ln>
        </p:spPr>
        <p:txBody>
          <a:bodyPr wrap="none" anchor="ctr"/>
          <a:lstStyle/>
          <a:p>
            <a:endParaRPr lang="en-US"/>
          </a:p>
        </p:txBody>
      </p:sp>
      <p:sp>
        <p:nvSpPr>
          <p:cNvPr id="130060" name="AutoShape 12"/>
          <p:cNvSpPr>
            <a:spLocks noChangeArrowheads="1"/>
          </p:cNvSpPr>
          <p:nvPr/>
        </p:nvSpPr>
        <p:spPr bwMode="auto">
          <a:xfrm>
            <a:off x="5649913" y="1233488"/>
            <a:ext cx="3024187" cy="1173162"/>
          </a:xfrm>
          <a:prstGeom prst="roundRect">
            <a:avLst>
              <a:gd name="adj" fmla="val 16667"/>
            </a:avLst>
          </a:prstGeom>
          <a:solidFill>
            <a:srgbClr val="FF99FF"/>
          </a:solidFill>
          <a:ln w="57150" cmpd="thickThin" algn="ctr">
            <a:solidFill>
              <a:srgbClr val="000000"/>
            </a:solidFill>
            <a:round/>
            <a:headEnd/>
            <a:tailEnd/>
          </a:ln>
        </p:spPr>
        <p:txBody>
          <a:bodyPr wrap="none" anchor="ctr"/>
          <a:lstStyle/>
          <a:p>
            <a:pPr eaLnBrk="1" hangingPunct="1"/>
            <a:r>
              <a:rPr lang="en-US" sz="2800">
                <a:solidFill>
                  <a:srgbClr val="000000"/>
                </a:solidFill>
              </a:rPr>
              <a:t>Trực tiếp hay</a:t>
            </a:r>
          </a:p>
          <a:p>
            <a:pPr eaLnBrk="1" hangingPunct="1"/>
            <a:r>
              <a:rPr lang="en-US" sz="2800">
                <a:solidFill>
                  <a:srgbClr val="000000"/>
                </a:solidFill>
              </a:rPr>
              <a:t>Gián tiếp</a:t>
            </a:r>
          </a:p>
        </p:txBody>
      </p:sp>
      <p:sp>
        <p:nvSpPr>
          <p:cNvPr id="130061" name="AutoShape 13"/>
          <p:cNvSpPr>
            <a:spLocks noChangeArrowheads="1"/>
          </p:cNvSpPr>
          <p:nvPr/>
        </p:nvSpPr>
        <p:spPr bwMode="auto">
          <a:xfrm>
            <a:off x="5608638" y="2563813"/>
            <a:ext cx="2986087" cy="776287"/>
          </a:xfrm>
          <a:prstGeom prst="roundRect">
            <a:avLst>
              <a:gd name="adj" fmla="val 16667"/>
            </a:avLst>
          </a:prstGeom>
          <a:solidFill>
            <a:srgbClr val="FFCC66"/>
          </a:solidFill>
          <a:ln w="57150" cmpd="thickThin" algn="ctr">
            <a:solidFill>
              <a:srgbClr val="000000"/>
            </a:solidFill>
            <a:round/>
            <a:headEnd/>
            <a:tailEnd/>
          </a:ln>
        </p:spPr>
        <p:txBody>
          <a:bodyPr wrap="none" anchor="ctr"/>
          <a:lstStyle/>
          <a:p>
            <a:pPr eaLnBrk="1" hangingPunct="1"/>
            <a:r>
              <a:rPr lang="en-US" sz="3200">
                <a:solidFill>
                  <a:srgbClr val="000000"/>
                </a:solidFill>
              </a:rPr>
              <a:t>Tả bao quát</a:t>
            </a:r>
          </a:p>
        </p:txBody>
      </p:sp>
      <p:sp>
        <p:nvSpPr>
          <p:cNvPr id="130062" name="AutoShape 14"/>
          <p:cNvSpPr>
            <a:spLocks noChangeArrowheads="1"/>
          </p:cNvSpPr>
          <p:nvPr/>
        </p:nvSpPr>
        <p:spPr bwMode="auto">
          <a:xfrm>
            <a:off x="5632450" y="3557588"/>
            <a:ext cx="2979738" cy="1117600"/>
          </a:xfrm>
          <a:prstGeom prst="roundRect">
            <a:avLst>
              <a:gd name="adj" fmla="val 16667"/>
            </a:avLst>
          </a:prstGeom>
          <a:solidFill>
            <a:schemeClr val="accent2">
              <a:lumMod val="90000"/>
            </a:schemeClr>
          </a:solidFill>
          <a:ln w="57150" cmpd="thickThin" algn="ctr">
            <a:solidFill>
              <a:srgbClr val="000000"/>
            </a:solidFill>
            <a:round/>
            <a:headEnd/>
            <a:tailEnd/>
          </a:ln>
          <a:effectLst/>
        </p:spPr>
        <p:txBody>
          <a:bodyPr wrap="none" anchor="ctr"/>
          <a:lstStyle/>
          <a:p>
            <a:pPr eaLnBrk="1" hangingPunct="1">
              <a:defRPr/>
            </a:pPr>
            <a:r>
              <a:rPr lang="en-US" sz="3200">
                <a:solidFill>
                  <a:srgbClr val="000000"/>
                </a:solidFill>
              </a:rPr>
              <a:t>Tả bộ phận</a:t>
            </a:r>
          </a:p>
          <a:p>
            <a:pPr eaLnBrk="1" hangingPunct="1">
              <a:defRPr/>
            </a:pPr>
            <a:r>
              <a:rPr lang="en-US" sz="3200">
                <a:solidFill>
                  <a:srgbClr val="000000"/>
                </a:solidFill>
              </a:rPr>
              <a:t>nổi bật</a:t>
            </a:r>
          </a:p>
        </p:txBody>
      </p:sp>
      <p:sp>
        <p:nvSpPr>
          <p:cNvPr id="130063" name="AutoShape 15"/>
          <p:cNvSpPr>
            <a:spLocks noChangeArrowheads="1"/>
          </p:cNvSpPr>
          <p:nvPr/>
        </p:nvSpPr>
        <p:spPr bwMode="auto">
          <a:xfrm>
            <a:off x="5599113" y="4843463"/>
            <a:ext cx="2979737" cy="1293812"/>
          </a:xfrm>
          <a:prstGeom prst="roundRect">
            <a:avLst>
              <a:gd name="adj" fmla="val 16667"/>
            </a:avLst>
          </a:prstGeom>
          <a:solidFill>
            <a:schemeClr val="bg2">
              <a:lumMod val="75000"/>
            </a:schemeClr>
          </a:solidFill>
          <a:ln w="57150" cmpd="thickThin" algn="ctr">
            <a:solidFill>
              <a:srgbClr val="000000"/>
            </a:solidFill>
            <a:round/>
            <a:headEnd/>
            <a:tailEnd/>
          </a:ln>
          <a:effectLst/>
        </p:spPr>
        <p:txBody>
          <a:bodyPr wrap="none" anchor="ctr"/>
          <a:lstStyle/>
          <a:p>
            <a:pPr eaLnBrk="1" hangingPunct="1">
              <a:defRPr/>
            </a:pPr>
            <a:r>
              <a:rPr lang="en-US" sz="2800">
                <a:solidFill>
                  <a:srgbClr val="000000"/>
                </a:solidFill>
              </a:rPr>
              <a:t>Mở rộng hoặc</a:t>
            </a:r>
          </a:p>
          <a:p>
            <a:pPr eaLnBrk="1" hangingPunct="1">
              <a:defRPr/>
            </a:pPr>
            <a:r>
              <a:rPr lang="en-US" sz="2800">
                <a:solidFill>
                  <a:srgbClr val="000000"/>
                </a:solidFill>
              </a:rPr>
              <a:t>Không mở rộng</a:t>
            </a:r>
          </a:p>
        </p:txBody>
      </p:sp>
      <p:sp>
        <p:nvSpPr>
          <p:cNvPr id="130064" name="Line 16"/>
          <p:cNvSpPr>
            <a:spLocks noChangeShapeType="1"/>
          </p:cNvSpPr>
          <p:nvPr/>
        </p:nvSpPr>
        <p:spPr bwMode="auto">
          <a:xfrm flipV="1">
            <a:off x="4930775" y="1819275"/>
            <a:ext cx="677863" cy="98425"/>
          </a:xfrm>
          <a:prstGeom prst="line">
            <a:avLst/>
          </a:prstGeom>
          <a:noFill/>
          <a:ln w="57150" cmpd="thickThin">
            <a:solidFill>
              <a:srgbClr val="000000"/>
            </a:solidFill>
            <a:round/>
            <a:headEnd/>
            <a:tailEnd type="triangle" w="med" len="med"/>
          </a:ln>
        </p:spPr>
        <p:txBody>
          <a:bodyPr wrap="none" anchor="ctr"/>
          <a:lstStyle/>
          <a:p>
            <a:endParaRPr lang="en-US"/>
          </a:p>
        </p:txBody>
      </p:sp>
      <p:sp>
        <p:nvSpPr>
          <p:cNvPr id="130065" name="Line 17"/>
          <p:cNvSpPr>
            <a:spLocks noChangeShapeType="1"/>
          </p:cNvSpPr>
          <p:nvPr/>
        </p:nvSpPr>
        <p:spPr bwMode="auto">
          <a:xfrm>
            <a:off x="4835525" y="5126038"/>
            <a:ext cx="763588" cy="363537"/>
          </a:xfrm>
          <a:prstGeom prst="line">
            <a:avLst/>
          </a:prstGeom>
          <a:noFill/>
          <a:ln w="57150" cmpd="thickThin">
            <a:solidFill>
              <a:srgbClr val="000000"/>
            </a:solidFill>
            <a:round/>
            <a:headEnd/>
            <a:tailEnd type="triangle" w="med" len="med"/>
          </a:ln>
        </p:spPr>
        <p:txBody>
          <a:bodyPr wrap="none" anchor="ctr"/>
          <a:lstStyle/>
          <a:p>
            <a:endParaRPr lang="en-US"/>
          </a:p>
        </p:txBody>
      </p:sp>
      <p:sp>
        <p:nvSpPr>
          <p:cNvPr id="130066" name="Line 18"/>
          <p:cNvSpPr>
            <a:spLocks noChangeShapeType="1"/>
          </p:cNvSpPr>
          <p:nvPr/>
        </p:nvSpPr>
        <p:spPr bwMode="auto">
          <a:xfrm flipV="1">
            <a:off x="4852988" y="2951163"/>
            <a:ext cx="792162" cy="606425"/>
          </a:xfrm>
          <a:prstGeom prst="line">
            <a:avLst/>
          </a:prstGeom>
          <a:noFill/>
          <a:ln w="57150" cmpd="thickThin">
            <a:solidFill>
              <a:srgbClr val="000000"/>
            </a:solidFill>
            <a:round/>
            <a:headEnd/>
            <a:tailEnd type="triangle" w="med" len="med"/>
          </a:ln>
        </p:spPr>
        <p:txBody>
          <a:bodyPr wrap="none" anchor="ctr"/>
          <a:lstStyle/>
          <a:p>
            <a:endParaRPr lang="en-US"/>
          </a:p>
        </p:txBody>
      </p:sp>
      <p:sp>
        <p:nvSpPr>
          <p:cNvPr id="130067" name="Line 19"/>
          <p:cNvSpPr>
            <a:spLocks noChangeShapeType="1"/>
          </p:cNvSpPr>
          <p:nvPr/>
        </p:nvSpPr>
        <p:spPr bwMode="auto">
          <a:xfrm>
            <a:off x="4852988" y="3565525"/>
            <a:ext cx="779462" cy="593725"/>
          </a:xfrm>
          <a:prstGeom prst="line">
            <a:avLst/>
          </a:prstGeom>
          <a:noFill/>
          <a:ln w="57150" cmpd="thickThin">
            <a:solidFill>
              <a:srgbClr val="000000"/>
            </a:solidFill>
            <a:round/>
            <a:headEnd/>
            <a:tailEnd type="triangle" w="med" len="med"/>
          </a:ln>
        </p:spPr>
        <p:txBody>
          <a:bodyPr wrap="none" anchor="ctr"/>
          <a:lstStyle/>
          <a:p>
            <a:endParaRPr lang="en-US"/>
          </a:p>
        </p:txBody>
      </p:sp>
      <p:sp>
        <p:nvSpPr>
          <p:cNvPr id="130068" name="Rectangle 20"/>
          <p:cNvSpPr>
            <a:spLocks noChangeArrowheads="1"/>
          </p:cNvSpPr>
          <p:nvPr/>
        </p:nvSpPr>
        <p:spPr bwMode="auto">
          <a:xfrm>
            <a:off x="2339975" y="188913"/>
            <a:ext cx="4284663" cy="762000"/>
          </a:xfrm>
          <a:prstGeom prst="rect">
            <a:avLst/>
          </a:prstGeom>
          <a:noFill/>
          <a:ln w="9525">
            <a:noFill/>
            <a:miter lim="800000"/>
            <a:headEnd/>
            <a:tailEnd/>
          </a:ln>
        </p:spPr>
        <p:txBody>
          <a:bodyPr>
            <a:spAutoFit/>
          </a:bodyPr>
          <a:lstStyle/>
          <a:p>
            <a:pPr>
              <a:spcBef>
                <a:spcPct val="50000"/>
              </a:spcBef>
            </a:pPr>
            <a:r>
              <a:rPr lang="en-US" sz="4000">
                <a:solidFill>
                  <a:srgbClr val="0000FF"/>
                </a:solidFill>
              </a:rPr>
              <a:t> </a:t>
            </a:r>
            <a:r>
              <a:rPr lang="en-US" sz="4400" u="sng">
                <a:solidFill>
                  <a:srgbClr val="0000FF"/>
                </a:solidFill>
              </a:rPr>
              <a:t>Ghi nhớ:</a:t>
            </a:r>
          </a:p>
        </p:txBody>
      </p:sp>
      <p:sp>
        <p:nvSpPr>
          <p:cNvPr id="23573" name="Rectangle 9"/>
          <p:cNvSpPr>
            <a:spLocks noChangeArrowheads="1"/>
          </p:cNvSpPr>
          <p:nvPr/>
        </p:nvSpPr>
        <p:spPr bwMode="auto">
          <a:xfrm>
            <a:off x="76200" y="80963"/>
            <a:ext cx="8991600" cy="6629400"/>
          </a:xfrm>
          <a:prstGeom prst="rect">
            <a:avLst/>
          </a:prstGeom>
          <a:noFill/>
          <a:ln w="76200" cmpd="tri">
            <a:solidFill>
              <a:srgbClr val="FF0000"/>
            </a:solidFill>
            <a:miter lim="800000"/>
            <a:headEnd/>
            <a:tailEnd/>
          </a:ln>
        </p:spPr>
        <p:txBody>
          <a:bodyPr wrap="none" anchor="ctr"/>
          <a:lstStyle/>
          <a:p>
            <a:endParaRPr lang="en-US" sz="280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3"/>
                                        </p:tgtEl>
                                        <p:attrNameLst>
                                          <p:attrName>style.visibility</p:attrName>
                                        </p:attrNameLst>
                                      </p:cBhvr>
                                      <p:to>
                                        <p:strVal val="visible"/>
                                      </p:to>
                                    </p:set>
                                    <p:anim calcmode="lin" valueType="num">
                                      <p:cBhvr additive="base">
                                        <p:cTn id="7" dur="500" fill="hold"/>
                                        <p:tgtEl>
                                          <p:spTgt spid="130053"/>
                                        </p:tgtEl>
                                        <p:attrNameLst>
                                          <p:attrName>ppt_x</p:attrName>
                                        </p:attrNameLst>
                                      </p:cBhvr>
                                      <p:tavLst>
                                        <p:tav tm="0">
                                          <p:val>
                                            <p:strVal val="#ppt_x"/>
                                          </p:val>
                                        </p:tav>
                                        <p:tav tm="100000">
                                          <p:val>
                                            <p:strVal val="#ppt_x"/>
                                          </p:val>
                                        </p:tav>
                                      </p:tavLst>
                                    </p:anim>
                                    <p:anim calcmode="lin" valueType="num">
                                      <p:cBhvr additive="base">
                                        <p:cTn id="8" dur="500" fill="hold"/>
                                        <p:tgtEl>
                                          <p:spTgt spid="1300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0057"/>
                                        </p:tgtEl>
                                        <p:attrNameLst>
                                          <p:attrName>style.visibility</p:attrName>
                                        </p:attrNameLst>
                                      </p:cBhvr>
                                      <p:to>
                                        <p:strVal val="visible"/>
                                      </p:to>
                                    </p:set>
                                    <p:animEffect transition="in" filter="wipe(left)">
                                      <p:cBhvr>
                                        <p:cTn id="13" dur="500"/>
                                        <p:tgtEl>
                                          <p:spTgt spid="13005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0054"/>
                                        </p:tgtEl>
                                        <p:attrNameLst>
                                          <p:attrName>style.visibility</p:attrName>
                                        </p:attrNameLst>
                                      </p:cBhvr>
                                      <p:to>
                                        <p:strVal val="visible"/>
                                      </p:to>
                                    </p:set>
                                    <p:animEffect transition="in" filter="wipe(left)">
                                      <p:cBhvr>
                                        <p:cTn id="16" dur="500"/>
                                        <p:tgtEl>
                                          <p:spTgt spid="13005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0058"/>
                                        </p:tgtEl>
                                        <p:attrNameLst>
                                          <p:attrName>style.visibility</p:attrName>
                                        </p:attrNameLst>
                                      </p:cBhvr>
                                      <p:to>
                                        <p:strVal val="visible"/>
                                      </p:to>
                                    </p:set>
                                    <p:animEffect transition="in" filter="wipe(left)">
                                      <p:cBhvr>
                                        <p:cTn id="19" dur="500"/>
                                        <p:tgtEl>
                                          <p:spTgt spid="13005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0055"/>
                                        </p:tgtEl>
                                        <p:attrNameLst>
                                          <p:attrName>style.visibility</p:attrName>
                                        </p:attrNameLst>
                                      </p:cBhvr>
                                      <p:to>
                                        <p:strVal val="visible"/>
                                      </p:to>
                                    </p:set>
                                    <p:animEffect transition="in" filter="wipe(left)">
                                      <p:cBhvr>
                                        <p:cTn id="22" dur="500"/>
                                        <p:tgtEl>
                                          <p:spTgt spid="13005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0059"/>
                                        </p:tgtEl>
                                        <p:attrNameLst>
                                          <p:attrName>style.visibility</p:attrName>
                                        </p:attrNameLst>
                                      </p:cBhvr>
                                      <p:to>
                                        <p:strVal val="visible"/>
                                      </p:to>
                                    </p:set>
                                    <p:animEffect transition="in" filter="wipe(left)">
                                      <p:cBhvr>
                                        <p:cTn id="25" dur="500"/>
                                        <p:tgtEl>
                                          <p:spTgt spid="13005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0056"/>
                                        </p:tgtEl>
                                        <p:attrNameLst>
                                          <p:attrName>style.visibility</p:attrName>
                                        </p:attrNameLst>
                                      </p:cBhvr>
                                      <p:to>
                                        <p:strVal val="visible"/>
                                      </p:to>
                                    </p:set>
                                    <p:animEffect transition="in" filter="wipe(left)">
                                      <p:cBhvr>
                                        <p:cTn id="28" dur="500"/>
                                        <p:tgtEl>
                                          <p:spTgt spid="1300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0064"/>
                                        </p:tgtEl>
                                        <p:attrNameLst>
                                          <p:attrName>style.visibility</p:attrName>
                                        </p:attrNameLst>
                                      </p:cBhvr>
                                      <p:to>
                                        <p:strVal val="visible"/>
                                      </p:to>
                                    </p:set>
                                    <p:animEffect transition="in" filter="barn(inVertical)">
                                      <p:cBhvr>
                                        <p:cTn id="33" dur="500"/>
                                        <p:tgtEl>
                                          <p:spTgt spid="13006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0060"/>
                                        </p:tgtEl>
                                        <p:attrNameLst>
                                          <p:attrName>style.visibility</p:attrName>
                                        </p:attrNameLst>
                                      </p:cBhvr>
                                      <p:to>
                                        <p:strVal val="visible"/>
                                      </p:to>
                                    </p:set>
                                    <p:animEffect transition="in" filter="barn(inVertical)">
                                      <p:cBhvr>
                                        <p:cTn id="36" dur="500"/>
                                        <p:tgtEl>
                                          <p:spTgt spid="1300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0065"/>
                                        </p:tgtEl>
                                        <p:attrNameLst>
                                          <p:attrName>style.visibility</p:attrName>
                                        </p:attrNameLst>
                                      </p:cBhvr>
                                      <p:to>
                                        <p:strVal val="visible"/>
                                      </p:to>
                                    </p:set>
                                    <p:animEffect transition="in" filter="wipe(left)">
                                      <p:cBhvr>
                                        <p:cTn id="41" dur="500"/>
                                        <p:tgtEl>
                                          <p:spTgt spid="13006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0063"/>
                                        </p:tgtEl>
                                        <p:attrNameLst>
                                          <p:attrName>style.visibility</p:attrName>
                                        </p:attrNameLst>
                                      </p:cBhvr>
                                      <p:to>
                                        <p:strVal val="visible"/>
                                      </p:to>
                                    </p:set>
                                    <p:animEffect transition="in" filter="wipe(left)">
                                      <p:cBhvr>
                                        <p:cTn id="44" dur="500"/>
                                        <p:tgtEl>
                                          <p:spTgt spid="13006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0066"/>
                                        </p:tgtEl>
                                        <p:attrNameLst>
                                          <p:attrName>style.visibility</p:attrName>
                                        </p:attrNameLst>
                                      </p:cBhvr>
                                      <p:to>
                                        <p:strVal val="visible"/>
                                      </p:to>
                                    </p:set>
                                    <p:animEffect transition="in" filter="wipe(left)">
                                      <p:cBhvr>
                                        <p:cTn id="49" dur="500"/>
                                        <p:tgtEl>
                                          <p:spTgt spid="13006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0067"/>
                                        </p:tgtEl>
                                        <p:attrNameLst>
                                          <p:attrName>style.visibility</p:attrName>
                                        </p:attrNameLst>
                                      </p:cBhvr>
                                      <p:to>
                                        <p:strVal val="visible"/>
                                      </p:to>
                                    </p:set>
                                    <p:animEffect transition="in" filter="wipe(left)">
                                      <p:cBhvr>
                                        <p:cTn id="52" dur="500"/>
                                        <p:tgtEl>
                                          <p:spTgt spid="13006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0061"/>
                                        </p:tgtEl>
                                        <p:attrNameLst>
                                          <p:attrName>style.visibility</p:attrName>
                                        </p:attrNameLst>
                                      </p:cBhvr>
                                      <p:to>
                                        <p:strVal val="visible"/>
                                      </p:to>
                                    </p:set>
                                    <p:animEffect transition="in" filter="wipe(left)">
                                      <p:cBhvr>
                                        <p:cTn id="55" dur="500"/>
                                        <p:tgtEl>
                                          <p:spTgt spid="13006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0062"/>
                                        </p:tgtEl>
                                        <p:attrNameLst>
                                          <p:attrName>style.visibility</p:attrName>
                                        </p:attrNameLst>
                                      </p:cBhvr>
                                      <p:to>
                                        <p:strVal val="visible"/>
                                      </p:to>
                                    </p:set>
                                    <p:animEffect transition="in" filter="wipe(left)">
                                      <p:cBhvr>
                                        <p:cTn id="58" dur="500"/>
                                        <p:tgtEl>
                                          <p:spTgt spid="13006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130068"/>
                                        </p:tgtEl>
                                        <p:attrNameLst>
                                          <p:attrName>style.visibility</p:attrName>
                                        </p:attrNameLst>
                                      </p:cBhvr>
                                      <p:to>
                                        <p:strVal val="visible"/>
                                      </p:to>
                                    </p:set>
                                    <p:anim by="(-#ppt_w*2)" calcmode="lin" valueType="num">
                                      <p:cBhvr rctx="PPT">
                                        <p:cTn id="63" dur="500" autoRev="1" fill="hold">
                                          <p:stCondLst>
                                            <p:cond delay="0"/>
                                          </p:stCondLst>
                                        </p:cTn>
                                        <p:tgtEl>
                                          <p:spTgt spid="130068"/>
                                        </p:tgtEl>
                                        <p:attrNameLst>
                                          <p:attrName>ppt_w</p:attrName>
                                        </p:attrNameLst>
                                      </p:cBhvr>
                                    </p:anim>
                                    <p:anim by="(#ppt_w*0.50)" calcmode="lin" valueType="num">
                                      <p:cBhvr>
                                        <p:cTn id="64" dur="500" decel="50000" autoRev="1" fill="hold">
                                          <p:stCondLst>
                                            <p:cond delay="0"/>
                                          </p:stCondLst>
                                        </p:cTn>
                                        <p:tgtEl>
                                          <p:spTgt spid="130068"/>
                                        </p:tgtEl>
                                        <p:attrNameLst>
                                          <p:attrName>ppt_x</p:attrName>
                                        </p:attrNameLst>
                                      </p:cBhvr>
                                    </p:anim>
                                    <p:anim from="(-#ppt_h/2)" to="(#ppt_y)" calcmode="lin" valueType="num">
                                      <p:cBhvr>
                                        <p:cTn id="65" dur="1000" fill="hold">
                                          <p:stCondLst>
                                            <p:cond delay="0"/>
                                          </p:stCondLst>
                                        </p:cTn>
                                        <p:tgtEl>
                                          <p:spTgt spid="130068"/>
                                        </p:tgtEl>
                                        <p:attrNameLst>
                                          <p:attrName>ppt_y</p:attrName>
                                        </p:attrNameLst>
                                      </p:cBhvr>
                                    </p:anim>
                                    <p:animRot by="21600000">
                                      <p:cBhvr>
                                        <p:cTn id="66" dur="1000" fill="hold">
                                          <p:stCondLst>
                                            <p:cond delay="0"/>
                                          </p:stCondLst>
                                        </p:cTn>
                                        <p:tgtEl>
                                          <p:spTgt spid="1300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nimBg="1"/>
      <p:bldP spid="130054" grpId="0" animBg="1"/>
      <p:bldP spid="130055" grpId="0" animBg="1"/>
      <p:bldP spid="130056" grpId="0" animBg="1"/>
      <p:bldP spid="130057" grpId="0" animBg="1"/>
      <p:bldP spid="130058" grpId="0" animBg="1"/>
      <p:bldP spid="130059" grpId="0" animBg="1"/>
      <p:bldP spid="130060" grpId="0" animBg="1"/>
      <p:bldP spid="130061" grpId="0" animBg="1"/>
      <p:bldP spid="130062" grpId="0" animBg="1"/>
      <p:bldP spid="130063" grpId="0" animBg="1"/>
      <p:bldP spid="130064" grpId="0" animBg="1"/>
      <p:bldP spid="130065" grpId="0" animBg="1"/>
      <p:bldP spid="130066" grpId="0" animBg="1"/>
      <p:bldP spid="130067" grpId="0" animBg="1"/>
      <p:bldP spid="1300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5900" y="908050"/>
            <a:ext cx="8659813" cy="457200"/>
          </a:xfrm>
          <a:prstGeom prst="rect">
            <a:avLst/>
          </a:prstGeom>
          <a:noFill/>
          <a:ln w="12700">
            <a:noFill/>
            <a:miter lim="800000"/>
            <a:headEnd type="none" w="sm" len="sm"/>
            <a:tailEnd type="none" w="sm" len="sm"/>
          </a:ln>
        </p:spPr>
        <p:txBody>
          <a:bodyPr>
            <a:spAutoFit/>
          </a:bodyPr>
          <a:lstStyle/>
          <a:p>
            <a:pPr eaLnBrk="1" hangingPunct="1"/>
            <a:r>
              <a:rPr lang="en-US" sz="2400">
                <a:solidFill>
                  <a:srgbClr val="0000FF"/>
                </a:solidFill>
                <a:cs typeface="Times New Roman" pitchFamily="18" charset="0"/>
              </a:rPr>
              <a:t>   </a:t>
            </a:r>
            <a:r>
              <a:rPr lang="vi-VN" sz="2400">
                <a:solidFill>
                  <a:srgbClr val="0000FF"/>
                </a:solidFill>
                <a:cs typeface="Times New Roman" pitchFamily="18" charset="0"/>
              </a:rPr>
              <a:t>Ở phần thân bài tả cái trống trường,</a:t>
            </a:r>
            <a:r>
              <a:rPr lang="en-US" sz="2400">
                <a:solidFill>
                  <a:srgbClr val="0000FF"/>
                </a:solidFill>
                <a:cs typeface="Times New Roman" pitchFamily="18" charset="0"/>
              </a:rPr>
              <a:t> </a:t>
            </a:r>
            <a:r>
              <a:rPr lang="vi-VN" sz="2400">
                <a:solidFill>
                  <a:srgbClr val="0000FF"/>
                </a:solidFill>
                <a:cs typeface="Times New Roman" pitchFamily="18" charset="0"/>
              </a:rPr>
              <a:t>một bạn học sinh đã viết:</a:t>
            </a:r>
          </a:p>
        </p:txBody>
      </p:sp>
      <p:sp>
        <p:nvSpPr>
          <p:cNvPr id="3" name="Rectangle 2"/>
          <p:cNvSpPr>
            <a:spLocks noChangeArrowheads="1"/>
          </p:cNvSpPr>
          <p:nvPr/>
        </p:nvSpPr>
        <p:spPr bwMode="auto">
          <a:xfrm>
            <a:off x="215900" y="1484313"/>
            <a:ext cx="8713788" cy="4473575"/>
          </a:xfrm>
          <a:prstGeom prst="rect">
            <a:avLst/>
          </a:prstGeom>
          <a:noFill/>
          <a:ln w="9525">
            <a:noFill/>
            <a:miter lim="800000"/>
            <a:headEnd/>
            <a:tailEnd/>
          </a:ln>
        </p:spPr>
        <p:txBody>
          <a:bodyPr>
            <a:spAutoFit/>
          </a:bodyPr>
          <a:lstStyle/>
          <a:p>
            <a:pPr algn="l" eaLnBrk="1" hangingPunct="1"/>
            <a:r>
              <a:rPr lang="vi-VN" sz="2400">
                <a:solidFill>
                  <a:srgbClr val="000000"/>
                </a:solidFill>
              </a:rPr>
              <a:t> </a:t>
            </a:r>
            <a:r>
              <a:rPr lang="en-US" sz="2400">
                <a:solidFill>
                  <a:srgbClr val="000000"/>
                </a:solidFill>
              </a:rPr>
              <a:t>     </a:t>
            </a:r>
            <a:r>
              <a:rPr lang="vi-VN" sz="2400">
                <a:solidFill>
                  <a:srgbClr val="000000"/>
                </a:solidFill>
              </a:rPr>
              <a:t>Anh chàng tr</a:t>
            </a:r>
            <a:r>
              <a:rPr lang="en-US" sz="2400">
                <a:solidFill>
                  <a:srgbClr val="000000"/>
                </a:solidFill>
              </a:rPr>
              <a:t>ố</a:t>
            </a:r>
            <a:r>
              <a:rPr lang="vi-VN" sz="2400">
                <a:solidFill>
                  <a:srgbClr val="000000"/>
                </a:solidFill>
              </a:rPr>
              <a:t>ng này tròn như cái chum, lúc nào cũng chễm chệ trên một cái giá gỗ kê ở trước phòng bảo vệ. Mình anh ta được ghép bằng những mảnh gỗ đều chằn chặn, nở ở giữa, khum nhỏ lại ở hai</a:t>
            </a:r>
            <a:r>
              <a:rPr lang="en-US" sz="2400">
                <a:solidFill>
                  <a:srgbClr val="000000"/>
                </a:solidFill>
              </a:rPr>
              <a:t> </a:t>
            </a:r>
            <a:r>
              <a:rPr lang="vi-VN" sz="2400">
                <a:solidFill>
                  <a:srgbClr val="000000"/>
                </a:solidFill>
              </a:rPr>
              <a:t>đầu.</a:t>
            </a:r>
            <a:r>
              <a:rPr lang="en-US" sz="2400">
                <a:solidFill>
                  <a:srgbClr val="000000"/>
                </a:solidFill>
              </a:rPr>
              <a:t> </a:t>
            </a:r>
            <a:r>
              <a:rPr lang="vi-VN" sz="2400">
                <a:solidFill>
                  <a:srgbClr val="000000"/>
                </a:solidFill>
              </a:rPr>
              <a:t>Ngang lưng quấn hai vành đai to bằng con rắn cạp nong,</a:t>
            </a:r>
            <a:r>
              <a:rPr lang="en-US" sz="2400">
                <a:solidFill>
                  <a:srgbClr val="000000"/>
                </a:solidFill>
              </a:rPr>
              <a:t> </a:t>
            </a:r>
            <a:r>
              <a:rPr lang="vi-VN" sz="2400">
                <a:solidFill>
                  <a:srgbClr val="000000"/>
                </a:solidFill>
              </a:rPr>
              <a:t>nom rất hùng</a:t>
            </a:r>
            <a:r>
              <a:rPr lang="en-US" sz="2400">
                <a:solidFill>
                  <a:srgbClr val="000000"/>
                </a:solidFill>
              </a:rPr>
              <a:t> </a:t>
            </a:r>
            <a:r>
              <a:rPr lang="vi-VN" sz="2400">
                <a:solidFill>
                  <a:srgbClr val="000000"/>
                </a:solidFill>
              </a:rPr>
              <a:t>dũng.</a:t>
            </a:r>
            <a:r>
              <a:rPr lang="en-US" sz="2400">
                <a:solidFill>
                  <a:srgbClr val="000000"/>
                </a:solidFill>
              </a:rPr>
              <a:t> </a:t>
            </a:r>
            <a:r>
              <a:rPr lang="vi-VN" sz="2400">
                <a:solidFill>
                  <a:srgbClr val="000000"/>
                </a:solidFill>
              </a:rPr>
              <a:t>Hai đầu trống bịt kín bằng da trâu thuộc</a:t>
            </a:r>
            <a:r>
              <a:rPr lang="en-US" sz="2400">
                <a:solidFill>
                  <a:srgbClr val="000000"/>
                </a:solidFill>
              </a:rPr>
              <a:t> </a:t>
            </a:r>
            <a:r>
              <a:rPr lang="vi-VN" sz="2400">
                <a:solidFill>
                  <a:srgbClr val="000000"/>
                </a:solidFill>
              </a:rPr>
              <a:t>kĩ, căng rất phẳng.</a:t>
            </a:r>
          </a:p>
          <a:p>
            <a:pPr algn="l" eaLnBrk="1" hangingPunct="1"/>
            <a:r>
              <a:rPr lang="vi-VN" sz="2400">
                <a:solidFill>
                  <a:srgbClr val="000000"/>
                </a:solidFill>
              </a:rPr>
              <a:t>    Sáng sáng đi học tới gần trường, tôi nghe thấy tiếng ồm ồm giục giã”Tùng!Tùng!Tùng!” là chúng tôi rảo bước cho kịp giờ vào học. Vào những lúc tập thể dục, anh trống lại </a:t>
            </a:r>
            <a:r>
              <a:rPr lang="en-US" sz="2400">
                <a:solidFill>
                  <a:srgbClr val="000000"/>
                </a:solidFill>
              </a:rPr>
              <a:t>“</a:t>
            </a:r>
            <a:r>
              <a:rPr lang="vi-VN" sz="2400">
                <a:solidFill>
                  <a:srgbClr val="000000"/>
                </a:solidFill>
              </a:rPr>
              <a:t>cầm càng” cho chúng tôi theo nhịp</a:t>
            </a:r>
            <a:r>
              <a:rPr lang="en-US" sz="2400">
                <a:solidFill>
                  <a:srgbClr val="000000"/>
                </a:solidFill>
              </a:rPr>
              <a:t> “</a:t>
            </a:r>
            <a:r>
              <a:rPr lang="vi-VN" sz="2400">
                <a:solidFill>
                  <a:srgbClr val="000000"/>
                </a:solidFill>
              </a:rPr>
              <a:t>Cắc,tùng! Cắc,tùng!” đều đặn.</a:t>
            </a:r>
            <a:r>
              <a:rPr lang="en-US" sz="2400">
                <a:solidFill>
                  <a:srgbClr val="000000"/>
                </a:solidFill>
              </a:rPr>
              <a:t> </a:t>
            </a:r>
            <a:r>
              <a:rPr lang="vi-VN" sz="2400">
                <a:solidFill>
                  <a:srgbClr val="000000"/>
                </a:solidFill>
              </a:rPr>
              <a:t>Khi anh ta “xả hơi” một hồi dài là lúc chúng tôi cũng được “xả hơi” sau một buổi học.</a:t>
            </a:r>
            <a:endParaRPr lang="en-US" sz="2400">
              <a:solidFill>
                <a:srgbClr val="000000"/>
              </a:solidFill>
              <a:latin typeface="VNI-Helve" pitchFamily="2" charset="0"/>
            </a:endParaRPr>
          </a:p>
        </p:txBody>
      </p:sp>
      <p:sp>
        <p:nvSpPr>
          <p:cNvPr id="24580" name="Rectangle 9"/>
          <p:cNvSpPr>
            <a:spLocks noChangeArrowheads="1"/>
          </p:cNvSpPr>
          <p:nvPr/>
        </p:nvSpPr>
        <p:spPr bwMode="auto">
          <a:xfrm>
            <a:off x="58738" y="57150"/>
            <a:ext cx="8991600" cy="6800850"/>
          </a:xfrm>
          <a:prstGeom prst="rect">
            <a:avLst/>
          </a:prstGeom>
          <a:noFill/>
          <a:ln w="76200" cmpd="tri">
            <a:solidFill>
              <a:srgbClr val="FF0000"/>
            </a:solidFill>
            <a:miter lim="800000"/>
            <a:headEnd/>
            <a:tailEnd/>
          </a:ln>
        </p:spPr>
        <p:txBody>
          <a:bodyPr wrap="none" anchor="ctr"/>
          <a:lstStyle/>
          <a:p>
            <a:endParaRPr lang="en-US" sz="2800"/>
          </a:p>
        </p:txBody>
      </p:sp>
      <p:sp>
        <p:nvSpPr>
          <p:cNvPr id="8" name="Rectangle 13"/>
          <p:cNvSpPr>
            <a:spLocks noChangeArrowheads="1"/>
          </p:cNvSpPr>
          <p:nvPr/>
        </p:nvSpPr>
        <p:spPr bwMode="auto">
          <a:xfrm>
            <a:off x="227013" y="188913"/>
            <a:ext cx="2447925" cy="519112"/>
          </a:xfrm>
          <a:prstGeom prst="rect">
            <a:avLst/>
          </a:prstGeom>
          <a:noFill/>
          <a:ln w="9525">
            <a:noFill/>
            <a:miter lim="800000"/>
            <a:headEnd/>
            <a:tailEnd/>
          </a:ln>
        </p:spPr>
        <p:txBody>
          <a:bodyPr wrap="none">
            <a:spAutoFit/>
          </a:bodyPr>
          <a:lstStyle/>
          <a:p>
            <a:pPr>
              <a:spcBef>
                <a:spcPct val="50000"/>
              </a:spcBef>
            </a:pPr>
            <a:r>
              <a:rPr lang="en-US" sz="2800" u="sng">
                <a:solidFill>
                  <a:srgbClr val="FF0000"/>
                </a:solidFill>
              </a:rPr>
              <a:t>III. Luyện tập:</a:t>
            </a:r>
          </a:p>
        </p:txBody>
      </p:sp>
      <p:sp>
        <p:nvSpPr>
          <p:cNvPr id="15370" name="Line 10"/>
          <p:cNvSpPr>
            <a:spLocks noChangeShapeType="1"/>
          </p:cNvSpPr>
          <p:nvPr/>
        </p:nvSpPr>
        <p:spPr bwMode="auto">
          <a:xfrm>
            <a:off x="1655763" y="1268413"/>
            <a:ext cx="1079500" cy="0"/>
          </a:xfrm>
          <a:prstGeom prst="line">
            <a:avLst/>
          </a:prstGeom>
          <a:noFill/>
          <a:ln w="28575">
            <a:solidFill>
              <a:srgbClr val="FF0000"/>
            </a:solidFill>
            <a:round/>
            <a:headEnd/>
            <a:tailEnd/>
          </a:ln>
        </p:spPr>
        <p:txBody>
          <a:bodyP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5370"/>
                                        </p:tgtEl>
                                        <p:attrNameLst>
                                          <p:attrName>style.visibility</p:attrName>
                                        </p:attrNameLst>
                                      </p:cBhvr>
                                      <p:to>
                                        <p:strVal val="visible"/>
                                      </p:to>
                                    </p:set>
                                    <p:anim calcmode="lin" valueType="num">
                                      <p:cBhvr>
                                        <p:cTn id="23" dur="1000" fill="hold"/>
                                        <p:tgtEl>
                                          <p:spTgt spid="15370"/>
                                        </p:tgtEl>
                                        <p:attrNameLst>
                                          <p:attrName>ppt_w</p:attrName>
                                        </p:attrNameLst>
                                      </p:cBhvr>
                                      <p:tavLst>
                                        <p:tav tm="0">
                                          <p:val>
                                            <p:strVal val="#ppt_w*0.70"/>
                                          </p:val>
                                        </p:tav>
                                        <p:tav tm="100000">
                                          <p:val>
                                            <p:strVal val="#ppt_w"/>
                                          </p:val>
                                        </p:tav>
                                      </p:tavLst>
                                    </p:anim>
                                    <p:anim calcmode="lin" valueType="num">
                                      <p:cBhvr>
                                        <p:cTn id="24" dur="1000" fill="hold"/>
                                        <p:tgtEl>
                                          <p:spTgt spid="15370"/>
                                        </p:tgtEl>
                                        <p:attrNameLst>
                                          <p:attrName>ppt_h</p:attrName>
                                        </p:attrNameLst>
                                      </p:cBhvr>
                                      <p:tavLst>
                                        <p:tav tm="0">
                                          <p:val>
                                            <p:strVal val="#ppt_h"/>
                                          </p:val>
                                        </p:tav>
                                        <p:tav tm="100000">
                                          <p:val>
                                            <p:strVal val="#ppt_h"/>
                                          </p:val>
                                        </p:tav>
                                      </p:tavLst>
                                    </p:anim>
                                    <p:animEffect transition="in" filter="fade">
                                      <p:cBhvr>
                                        <p:cTn id="25" dur="1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53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1" name="Object 1"/>
          <p:cNvGraphicFramePr>
            <a:graphicFrameLocks noChangeAspect="1"/>
          </p:cNvGraphicFramePr>
          <p:nvPr/>
        </p:nvGraphicFramePr>
        <p:xfrm>
          <a:off x="4787900" y="1808163"/>
          <a:ext cx="4232275" cy="5033962"/>
        </p:xfrm>
        <a:graphic>
          <a:graphicData uri="http://schemas.openxmlformats.org/presentationml/2006/ole">
            <p:oleObj spid="_x0000_s1026" name="CorelDRAW" r:id="rId3" imgW="4059360" imgH="5600520" progId="">
              <p:embed/>
            </p:oleObj>
          </a:graphicData>
        </a:graphic>
      </p:graphicFrame>
      <p:sp>
        <p:nvSpPr>
          <p:cNvPr id="134152" name="Rectangle 8"/>
          <p:cNvSpPr>
            <a:spLocks noChangeArrowheads="1"/>
          </p:cNvSpPr>
          <p:nvPr/>
        </p:nvSpPr>
        <p:spPr bwMode="auto">
          <a:xfrm>
            <a:off x="358775" y="1125538"/>
            <a:ext cx="4500563" cy="3935412"/>
          </a:xfrm>
          <a:prstGeom prst="rect">
            <a:avLst/>
          </a:prstGeom>
          <a:noFill/>
          <a:ln w="9525">
            <a:noFill/>
            <a:miter lim="800000"/>
            <a:headEnd/>
            <a:tailEnd/>
          </a:ln>
        </p:spPr>
        <p:txBody>
          <a:bodyPr>
            <a:spAutoFit/>
          </a:bodyPr>
          <a:lstStyle/>
          <a:p>
            <a:pPr algn="l"/>
            <a:r>
              <a:rPr lang="en-US" sz="2800">
                <a:solidFill>
                  <a:srgbClr val="000000"/>
                </a:solidFill>
              </a:rPr>
              <a:t>    Em hãy:</a:t>
            </a:r>
          </a:p>
          <a:p>
            <a:pPr algn="l"/>
            <a:r>
              <a:rPr lang="en-US" sz="2800">
                <a:solidFill>
                  <a:srgbClr val="000000"/>
                </a:solidFill>
              </a:rPr>
              <a:t>a. Tìm câu văn tả bao quát cái trống.</a:t>
            </a:r>
            <a:br>
              <a:rPr lang="en-US" sz="2800">
                <a:solidFill>
                  <a:srgbClr val="000000"/>
                </a:solidFill>
              </a:rPr>
            </a:br>
            <a:r>
              <a:rPr lang="en-US" sz="2800">
                <a:solidFill>
                  <a:srgbClr val="000000"/>
                </a:solidFill>
              </a:rPr>
              <a:t>b. Nêu tên những bộ phận của cái trống được </a:t>
            </a:r>
            <a:br>
              <a:rPr lang="en-US" sz="2800">
                <a:solidFill>
                  <a:srgbClr val="000000"/>
                </a:solidFill>
              </a:rPr>
            </a:br>
            <a:r>
              <a:rPr lang="en-US" sz="2800">
                <a:solidFill>
                  <a:srgbClr val="000000"/>
                </a:solidFill>
              </a:rPr>
              <a:t>miêu tả.</a:t>
            </a:r>
            <a:br>
              <a:rPr lang="en-US" sz="2800">
                <a:solidFill>
                  <a:srgbClr val="000000"/>
                </a:solidFill>
              </a:rPr>
            </a:br>
            <a:r>
              <a:rPr lang="en-US" sz="2800">
                <a:solidFill>
                  <a:srgbClr val="000000"/>
                </a:solidFill>
              </a:rPr>
              <a:t>c. Tìm những từ ngữ tả hình dáng, âm thanh</a:t>
            </a:r>
            <a:br>
              <a:rPr lang="en-US" sz="2800">
                <a:solidFill>
                  <a:srgbClr val="000000"/>
                </a:solidFill>
              </a:rPr>
            </a:br>
            <a:r>
              <a:rPr lang="en-US" sz="2800">
                <a:solidFill>
                  <a:srgbClr val="000000"/>
                </a:solidFill>
              </a:rPr>
              <a:t> của cái trống.</a:t>
            </a:r>
          </a:p>
        </p:txBody>
      </p:sp>
      <p:sp>
        <p:nvSpPr>
          <p:cNvPr id="1028" name="WordArt 9"/>
          <p:cNvSpPr>
            <a:spLocks noChangeArrowheads="1" noChangeShapeType="1" noTextEdit="1"/>
          </p:cNvSpPr>
          <p:nvPr/>
        </p:nvSpPr>
        <p:spPr bwMode="auto">
          <a:xfrm>
            <a:off x="468313" y="3162300"/>
            <a:ext cx="4032250" cy="865188"/>
          </a:xfrm>
          <a:prstGeom prst="rect">
            <a:avLst/>
          </a:prstGeom>
        </p:spPr>
        <p:txBody>
          <a:bodyPr spcFirstLastPara="1" wrap="none" fromWordArt="1">
            <a:prstTxWarp prst="textArchUp">
              <a:avLst>
                <a:gd name="adj" fmla="val 10800004"/>
              </a:avLst>
            </a:prstTxWarp>
          </a:bodyPr>
          <a:lstStyle/>
          <a:p>
            <a:endParaRPr lang="en-US" sz="3600" kern="10">
              <a:ln w="9525">
                <a:solidFill>
                  <a:srgbClr val="6600CC"/>
                </a:solidFill>
                <a:round/>
                <a:headEnd/>
                <a:tailEnd/>
              </a:ln>
              <a:solidFill>
                <a:schemeClr val="hlink"/>
              </a:solidFill>
              <a:latin typeface="Times New Roman"/>
              <a:cs typeface="Times New Roman"/>
            </a:endParaRPr>
          </a:p>
        </p:txBody>
      </p:sp>
      <p:sp>
        <p:nvSpPr>
          <p:cNvPr id="1029" name="Rectangle 13"/>
          <p:cNvSpPr>
            <a:spLocks noChangeArrowheads="1"/>
          </p:cNvSpPr>
          <p:nvPr/>
        </p:nvSpPr>
        <p:spPr bwMode="auto">
          <a:xfrm>
            <a:off x="876300" y="188913"/>
            <a:ext cx="2770188" cy="579437"/>
          </a:xfrm>
          <a:prstGeom prst="rect">
            <a:avLst/>
          </a:prstGeom>
          <a:noFill/>
          <a:ln w="9525">
            <a:noFill/>
            <a:miter lim="800000"/>
            <a:headEnd/>
            <a:tailEnd/>
          </a:ln>
        </p:spPr>
        <p:txBody>
          <a:bodyPr wrap="none">
            <a:spAutoFit/>
          </a:bodyPr>
          <a:lstStyle/>
          <a:p>
            <a:pPr>
              <a:spcBef>
                <a:spcPct val="50000"/>
              </a:spcBef>
            </a:pPr>
            <a:r>
              <a:rPr lang="en-US" sz="3200" u="sng">
                <a:solidFill>
                  <a:srgbClr val="FF0000"/>
                </a:solidFill>
              </a:rPr>
              <a:t>III. Luyện tập:</a:t>
            </a:r>
          </a:p>
        </p:txBody>
      </p:sp>
      <p:pic>
        <p:nvPicPr>
          <p:cNvPr id="1030" name="Picture 3" descr="POINSET3"/>
          <p:cNvPicPr>
            <a:picLocks noChangeAspect="1" noChangeArrowheads="1"/>
          </p:cNvPicPr>
          <p:nvPr/>
        </p:nvPicPr>
        <p:blipFill>
          <a:blip r:embed="rId4"/>
          <a:srcRect/>
          <a:stretch>
            <a:fillRect/>
          </a:stretch>
        </p:blipFill>
        <p:spPr bwMode="auto">
          <a:xfrm flipH="1" flipV="1">
            <a:off x="179388" y="57150"/>
            <a:ext cx="1130300" cy="887413"/>
          </a:xfrm>
          <a:prstGeom prst="rect">
            <a:avLst/>
          </a:prstGeom>
          <a:noFill/>
          <a:ln w="9525">
            <a:noFill/>
            <a:miter lim="800000"/>
            <a:headEnd/>
            <a:tailEnd/>
          </a:ln>
        </p:spPr>
      </p:pic>
      <p:pic>
        <p:nvPicPr>
          <p:cNvPr id="1031" name="Picture 3" descr="POINSET3"/>
          <p:cNvPicPr>
            <a:picLocks noChangeAspect="1" noChangeArrowheads="1"/>
          </p:cNvPicPr>
          <p:nvPr/>
        </p:nvPicPr>
        <p:blipFill>
          <a:blip r:embed="rId4"/>
          <a:srcRect/>
          <a:stretch>
            <a:fillRect/>
          </a:stretch>
        </p:blipFill>
        <p:spPr bwMode="auto">
          <a:xfrm flipV="1">
            <a:off x="7845425" y="80963"/>
            <a:ext cx="1222375" cy="879475"/>
          </a:xfrm>
          <a:prstGeom prst="rect">
            <a:avLst/>
          </a:prstGeom>
          <a:noFill/>
          <a:ln w="9525">
            <a:noFill/>
            <a:miter lim="800000"/>
            <a:headEnd/>
            <a:tailEnd/>
          </a:ln>
        </p:spPr>
      </p:pic>
      <p:sp>
        <p:nvSpPr>
          <p:cNvPr id="1032" name="Rectangle 9"/>
          <p:cNvSpPr>
            <a:spLocks noChangeArrowheads="1"/>
          </p:cNvSpPr>
          <p:nvPr/>
        </p:nvSpPr>
        <p:spPr bwMode="auto">
          <a:xfrm>
            <a:off x="58738" y="57150"/>
            <a:ext cx="8991600" cy="6800850"/>
          </a:xfrm>
          <a:prstGeom prst="rect">
            <a:avLst/>
          </a:prstGeom>
          <a:noFill/>
          <a:ln w="76200" cmpd="tri">
            <a:solidFill>
              <a:srgbClr val="FF0000"/>
            </a:solidFill>
            <a:miter lim="800000"/>
            <a:headEnd/>
            <a:tailEnd/>
          </a:ln>
        </p:spPr>
        <p:txBody>
          <a:bodyPr wrap="none" anchor="ctr"/>
          <a:lstStyle/>
          <a:p>
            <a:endParaRPr lang="en-US" sz="280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Effect transition="in" filter="barn(inVertical)">
                                      <p:cBhvr>
                                        <p:cTn id="7" dur="500"/>
                                        <p:tgtEl>
                                          <p:spTgt spid="134152"/>
                                        </p:tgtEl>
                                      </p:cBhvr>
                                    </p:animEffect>
                                  </p:childTnLst>
                                </p:cTn>
                              </p:par>
                              <p:par>
                                <p:cTn id="8" presetID="16" presetClass="entr" presetSubtype="21" fill="hold" nodeType="withEffect">
                                  <p:stCondLst>
                                    <p:cond delay="0"/>
                                  </p:stCondLst>
                                  <p:childTnLst>
                                    <p:set>
                                      <p:cBhvr>
                                        <p:cTn id="9" dur="1" fill="hold">
                                          <p:stCondLst>
                                            <p:cond delay="0"/>
                                          </p:stCondLst>
                                        </p:cTn>
                                        <p:tgtEl>
                                          <p:spTgt spid="56321"/>
                                        </p:tgtEl>
                                        <p:attrNameLst>
                                          <p:attrName>style.visibility</p:attrName>
                                        </p:attrNameLst>
                                      </p:cBhvr>
                                      <p:to>
                                        <p:strVal val="visible"/>
                                      </p:to>
                                    </p:set>
                                    <p:animEffect transition="in" filter="barn(inVertical)">
                                      <p:cBhvr>
                                        <p:cTn id="10" dur="500"/>
                                        <p:tgtEl>
                                          <p:spTgt spid="56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Grp="1" noChangeArrowheads="1"/>
          </p:cNvSpPr>
          <p:nvPr>
            <p:ph type="title"/>
          </p:nvPr>
        </p:nvSpPr>
        <p:spPr>
          <a:noFill/>
        </p:spPr>
        <p:txBody>
          <a:bodyPr/>
          <a:lstStyle/>
          <a:p>
            <a:endParaRPr lang="en-US" smtClean="0">
              <a:effectLst/>
            </a:endParaRPr>
          </a:p>
        </p:txBody>
      </p:sp>
      <p:pic>
        <p:nvPicPr>
          <p:cNvPr id="2052" name="Picture 4" descr="spring-flower-background"/>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4" name="Content Placeholder 3"/>
          <p:cNvGraphicFramePr>
            <a:graphicFrameLocks noGrp="1"/>
          </p:cNvGraphicFramePr>
          <p:nvPr>
            <p:ph idx="4294967295"/>
          </p:nvPr>
        </p:nvGraphicFramePr>
        <p:xfrm>
          <a:off x="1726" y="14760"/>
          <a:ext cx="9098971" cy="6843240"/>
        </p:xfrm>
        <a:graphic>
          <a:graphicData uri="http://schemas.openxmlformats.org/drawingml/2006/table">
            <a:tbl>
              <a:tblPr firstRow="1" bandRow="1">
                <a:tableStyleId>{08FB837D-C827-4EFA-A057-4D05807E0F7C}</a:tableStyleId>
              </a:tblPr>
              <a:tblGrid>
                <a:gridCol w="2358992"/>
                <a:gridCol w="6739979"/>
              </a:tblGrid>
              <a:tr h="1131206">
                <a:tc>
                  <a:txBody>
                    <a:bodyPr/>
                    <a:lstStyle/>
                    <a:p>
                      <a:endParaRPr lang="en-US" sz="2500" b="1"/>
                    </a:p>
                  </a:txBody>
                  <a:tcPr marL="95779" marR="95779" marT="53966" marB="53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FFF99"/>
                    </a:solidFill>
                  </a:tcPr>
                </a:tc>
                <a:tc>
                  <a:txBody>
                    <a:bodyPr/>
                    <a:lstStyle/>
                    <a:p>
                      <a:endParaRPr lang="en-US" sz="2500" b="1"/>
                    </a:p>
                  </a:txBody>
                  <a:tcPr marL="95779" marR="95779" marT="53966" marB="53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FFF99"/>
                    </a:solidFill>
                  </a:tcPr>
                </a:tc>
              </a:tr>
              <a:tr h="1394310">
                <a:tc>
                  <a:txBody>
                    <a:bodyPr/>
                    <a:lstStyle/>
                    <a:p>
                      <a:endParaRPr lang="en-US" sz="2500" b="1"/>
                    </a:p>
                  </a:txBody>
                  <a:tcPr marL="95779" marR="95779" marT="53966" marB="53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F99FF">
                        <a:alpha val="40000"/>
                      </a:srgbClr>
                    </a:solidFill>
                  </a:tcPr>
                </a:tc>
                <a:tc>
                  <a:txBody>
                    <a:bodyPr/>
                    <a:lstStyle/>
                    <a:p>
                      <a:pPr marL="0" indent="346075">
                        <a:buFont typeface="Wingdings" pitchFamily="2" charset="2"/>
                        <a:buChar char="ü"/>
                      </a:pPr>
                      <a:endParaRPr lang="en-US" sz="2500" b="1"/>
                    </a:p>
                  </a:txBody>
                  <a:tcPr marL="95779" marR="95779" marT="53966" marB="53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FF99FF">
                        <a:alpha val="40000"/>
                      </a:srgbClr>
                    </a:solidFill>
                  </a:tcPr>
                </a:tc>
              </a:tr>
              <a:tr h="4317724">
                <a:tc>
                  <a:txBody>
                    <a:bodyPr/>
                    <a:lstStyle/>
                    <a:p>
                      <a:endParaRPr lang="en-US" sz="2500" b="1"/>
                    </a:p>
                  </a:txBody>
                  <a:tcPr marL="95779" marR="95779" marT="53966" marB="53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tx2">
                        <a:lumMod val="20000"/>
                        <a:lumOff val="80000"/>
                      </a:schemeClr>
                    </a:solidFill>
                  </a:tcPr>
                </a:tc>
                <a:tc>
                  <a:txBody>
                    <a:bodyPr/>
                    <a:lstStyle/>
                    <a:p>
                      <a:pPr marL="0" indent="111125">
                        <a:buFont typeface="Arial" charset="0"/>
                        <a:buChar char="•"/>
                      </a:pPr>
                      <a:endParaRPr lang="en-US" sz="2500" b="1"/>
                    </a:p>
                  </a:txBody>
                  <a:tcPr marL="95779" marR="95779" marT="53966" marB="539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chemeClr val="tx2">
                        <a:lumMod val="20000"/>
                        <a:lumOff val="80000"/>
                      </a:schemeClr>
                    </a:solidFill>
                  </a:tcPr>
                </a:tc>
              </a:tr>
            </a:tbl>
          </a:graphicData>
        </a:graphic>
      </p:graphicFrame>
      <p:sp>
        <p:nvSpPr>
          <p:cNvPr id="15" name="Rectangle 14"/>
          <p:cNvSpPr>
            <a:spLocks noChangeArrowheads="1"/>
          </p:cNvSpPr>
          <p:nvPr/>
        </p:nvSpPr>
        <p:spPr bwMode="auto">
          <a:xfrm>
            <a:off x="2339975" y="2528888"/>
            <a:ext cx="6877050" cy="4154487"/>
          </a:xfrm>
          <a:prstGeom prst="rect">
            <a:avLst/>
          </a:prstGeom>
          <a:noFill/>
          <a:ln w="9525">
            <a:noFill/>
            <a:miter lim="800000"/>
            <a:headEnd/>
            <a:tailEnd/>
          </a:ln>
        </p:spPr>
        <p:txBody>
          <a:bodyPr>
            <a:spAutoFit/>
          </a:bodyPr>
          <a:lstStyle/>
          <a:p>
            <a:pPr indent="111125" algn="l" eaLnBrk="1" hangingPunct="1">
              <a:buFont typeface="Arial" charset="0"/>
              <a:buChar char="•"/>
            </a:pPr>
            <a:r>
              <a:rPr lang="en-US" sz="2200" u="sng">
                <a:solidFill>
                  <a:srgbClr val="FF0000"/>
                </a:solidFill>
              </a:rPr>
              <a:t>Hình dáng: </a:t>
            </a:r>
          </a:p>
          <a:p>
            <a:pPr indent="111125" algn="l" eaLnBrk="1" hangingPunct="1">
              <a:buFontTx/>
              <a:buChar char="-"/>
            </a:pPr>
            <a:r>
              <a:rPr lang="en-US" sz="2200">
                <a:solidFill>
                  <a:srgbClr val="000000"/>
                </a:solidFill>
              </a:rPr>
              <a:t> Tròn nh</a:t>
            </a:r>
            <a:r>
              <a:rPr lang="vi-VN" sz="2200">
                <a:solidFill>
                  <a:srgbClr val="000000"/>
                </a:solidFill>
              </a:rPr>
              <a:t>ư</a:t>
            </a:r>
            <a:r>
              <a:rPr lang="en-US" sz="2200">
                <a:solidFill>
                  <a:srgbClr val="000000"/>
                </a:solidFill>
              </a:rPr>
              <a:t> cái chum.</a:t>
            </a:r>
          </a:p>
          <a:p>
            <a:pPr indent="111125" algn="l" eaLnBrk="1" hangingPunct="1">
              <a:buFontTx/>
              <a:buChar char="-"/>
            </a:pPr>
            <a:r>
              <a:rPr lang="en-US" sz="2200">
                <a:solidFill>
                  <a:srgbClr val="000000"/>
                </a:solidFill>
              </a:rPr>
              <a:t> Mình anh ta </a:t>
            </a:r>
            <a:r>
              <a:rPr lang="vi-VN" sz="2200">
                <a:solidFill>
                  <a:srgbClr val="000000"/>
                </a:solidFill>
              </a:rPr>
              <a:t>được</a:t>
            </a:r>
            <a:r>
              <a:rPr lang="en-US" sz="2200">
                <a:solidFill>
                  <a:srgbClr val="000000"/>
                </a:solidFill>
              </a:rPr>
              <a:t> ghép bằng những mảnh gỗ </a:t>
            </a:r>
            <a:r>
              <a:rPr lang="vi-VN" sz="2200">
                <a:solidFill>
                  <a:srgbClr val="000000"/>
                </a:solidFill>
              </a:rPr>
              <a:t>đều</a:t>
            </a:r>
            <a:r>
              <a:rPr lang="en-US" sz="2200">
                <a:solidFill>
                  <a:srgbClr val="000000"/>
                </a:solidFill>
              </a:rPr>
              <a:t> chằn chặn, nở ở giữa, khum nhỏ lại ở hai </a:t>
            </a:r>
            <a:r>
              <a:rPr lang="vi-VN" sz="2200">
                <a:solidFill>
                  <a:srgbClr val="000000"/>
                </a:solidFill>
              </a:rPr>
              <a:t>đầu</a:t>
            </a:r>
            <a:r>
              <a:rPr lang="en-US" sz="2200">
                <a:solidFill>
                  <a:srgbClr val="000000"/>
                </a:solidFill>
              </a:rPr>
              <a:t>.</a:t>
            </a:r>
          </a:p>
          <a:p>
            <a:pPr indent="111125" algn="l" eaLnBrk="1" hangingPunct="1">
              <a:buFontTx/>
              <a:buChar char="-"/>
            </a:pPr>
            <a:r>
              <a:rPr lang="en-US" sz="2200">
                <a:solidFill>
                  <a:srgbClr val="000000"/>
                </a:solidFill>
              </a:rPr>
              <a:t> Ngang l</a:t>
            </a:r>
            <a:r>
              <a:rPr lang="vi-VN" sz="2200">
                <a:solidFill>
                  <a:srgbClr val="000000"/>
                </a:solidFill>
              </a:rPr>
              <a:t>ư</a:t>
            </a:r>
            <a:r>
              <a:rPr lang="en-US" sz="2200">
                <a:solidFill>
                  <a:srgbClr val="000000"/>
                </a:solidFill>
              </a:rPr>
              <a:t>ng quấn hai vành </a:t>
            </a:r>
            <a:r>
              <a:rPr lang="vi-VN" sz="2200">
                <a:solidFill>
                  <a:srgbClr val="000000"/>
                </a:solidFill>
              </a:rPr>
              <a:t>đa</a:t>
            </a:r>
            <a:r>
              <a:rPr lang="en-US" sz="2200">
                <a:solidFill>
                  <a:srgbClr val="000000"/>
                </a:solidFill>
              </a:rPr>
              <a:t>i to bằng con rắn cạp nong, nom rất hùng dũng.</a:t>
            </a:r>
          </a:p>
          <a:p>
            <a:pPr indent="111125" algn="l" eaLnBrk="1" hangingPunct="1">
              <a:buFontTx/>
              <a:buChar char="-"/>
            </a:pPr>
            <a:r>
              <a:rPr lang="en-US" sz="2200">
                <a:solidFill>
                  <a:srgbClr val="000000"/>
                </a:solidFill>
              </a:rPr>
              <a:t> Hai </a:t>
            </a:r>
            <a:r>
              <a:rPr lang="vi-VN" sz="2200">
                <a:solidFill>
                  <a:srgbClr val="000000"/>
                </a:solidFill>
              </a:rPr>
              <a:t>đầu</a:t>
            </a:r>
            <a:r>
              <a:rPr lang="en-US" sz="2200">
                <a:solidFill>
                  <a:srgbClr val="000000"/>
                </a:solidFill>
              </a:rPr>
              <a:t> bịt kín bằng da trâu thuộc kĩ, c</a:t>
            </a:r>
            <a:r>
              <a:rPr lang="vi-VN" sz="2200">
                <a:solidFill>
                  <a:srgbClr val="000000"/>
                </a:solidFill>
              </a:rPr>
              <a:t>ă</a:t>
            </a:r>
            <a:r>
              <a:rPr lang="en-US" sz="2200">
                <a:solidFill>
                  <a:srgbClr val="000000"/>
                </a:solidFill>
              </a:rPr>
              <a:t>ng rất phẳng.</a:t>
            </a:r>
          </a:p>
          <a:p>
            <a:pPr indent="111125" algn="l" eaLnBrk="1" hangingPunct="1">
              <a:buFont typeface="Arial" charset="0"/>
              <a:buChar char="•"/>
            </a:pPr>
            <a:r>
              <a:rPr lang="en-US" sz="2200" u="sng">
                <a:solidFill>
                  <a:srgbClr val="FF0000"/>
                </a:solidFill>
              </a:rPr>
              <a:t>Âm thanh: </a:t>
            </a:r>
          </a:p>
          <a:p>
            <a:pPr indent="111125" algn="l" eaLnBrk="1" hangingPunct="1"/>
            <a:r>
              <a:rPr lang="en-US" sz="2200">
                <a:solidFill>
                  <a:srgbClr val="000000"/>
                </a:solidFill>
              </a:rPr>
              <a:t>- Tiếng trống ồm ồm giục giã “Tùng ! Tùng ! Tùng!”.</a:t>
            </a:r>
          </a:p>
          <a:p>
            <a:pPr indent="111125" algn="l" eaLnBrk="1" hangingPunct="1"/>
            <a:r>
              <a:rPr lang="en-US" sz="2200">
                <a:solidFill>
                  <a:srgbClr val="000000"/>
                </a:solidFill>
              </a:rPr>
              <a:t>- Trống “cầm càng” theo nhịp “Cắc, tùng ! Cắc, tùng!” </a:t>
            </a:r>
            <a:r>
              <a:rPr lang="vi-VN" sz="2200">
                <a:solidFill>
                  <a:srgbClr val="000000"/>
                </a:solidFill>
              </a:rPr>
              <a:t>đều</a:t>
            </a:r>
            <a:r>
              <a:rPr lang="en-US" sz="2200">
                <a:solidFill>
                  <a:srgbClr val="000000"/>
                </a:solidFill>
              </a:rPr>
              <a:t> </a:t>
            </a:r>
            <a:r>
              <a:rPr lang="vi-VN" sz="2200">
                <a:solidFill>
                  <a:srgbClr val="000000"/>
                </a:solidFill>
              </a:rPr>
              <a:t>đặn</a:t>
            </a:r>
            <a:r>
              <a:rPr lang="en-US" sz="2200">
                <a:solidFill>
                  <a:srgbClr val="000000"/>
                </a:solidFill>
              </a:rPr>
              <a:t>.</a:t>
            </a:r>
          </a:p>
          <a:p>
            <a:pPr indent="111125" algn="l" eaLnBrk="1" hangingPunct="1"/>
            <a:r>
              <a:rPr lang="en-US" sz="2200">
                <a:solidFill>
                  <a:srgbClr val="000000"/>
                </a:solidFill>
              </a:rPr>
              <a:t>- Trống “xả h</a:t>
            </a:r>
            <a:r>
              <a:rPr lang="vi-VN" sz="2200">
                <a:solidFill>
                  <a:srgbClr val="000000"/>
                </a:solidFill>
              </a:rPr>
              <a:t>ơi</a:t>
            </a:r>
            <a:r>
              <a:rPr lang="en-US" sz="2200">
                <a:solidFill>
                  <a:srgbClr val="000000"/>
                </a:solidFill>
              </a:rPr>
              <a:t>” một hồi dài.</a:t>
            </a:r>
          </a:p>
        </p:txBody>
      </p:sp>
      <p:sp>
        <p:nvSpPr>
          <p:cNvPr id="17" name="Rectangle 16"/>
          <p:cNvSpPr>
            <a:spLocks noChangeArrowheads="1"/>
          </p:cNvSpPr>
          <p:nvPr/>
        </p:nvSpPr>
        <p:spPr bwMode="auto">
          <a:xfrm>
            <a:off x="2735263" y="1304925"/>
            <a:ext cx="4691062" cy="1108075"/>
          </a:xfrm>
          <a:prstGeom prst="rect">
            <a:avLst/>
          </a:prstGeom>
          <a:noFill/>
          <a:ln w="9525">
            <a:noFill/>
            <a:miter lim="800000"/>
            <a:headEnd/>
            <a:tailEnd/>
          </a:ln>
        </p:spPr>
        <p:txBody>
          <a:bodyPr>
            <a:spAutoFit/>
          </a:bodyPr>
          <a:lstStyle/>
          <a:p>
            <a:pPr indent="346075" algn="l" eaLnBrk="1" hangingPunct="1">
              <a:buFont typeface="Wingdings" pitchFamily="2" charset="2"/>
              <a:buChar char="ü"/>
            </a:pPr>
            <a:r>
              <a:rPr lang="en-US" sz="2200">
                <a:solidFill>
                  <a:srgbClr val="000000"/>
                </a:solidFill>
              </a:rPr>
              <a:t>Mình trống</a:t>
            </a:r>
          </a:p>
          <a:p>
            <a:pPr indent="346075" algn="l" eaLnBrk="1" hangingPunct="1">
              <a:buFont typeface="Wingdings" pitchFamily="2" charset="2"/>
              <a:buChar char="ü"/>
            </a:pPr>
            <a:r>
              <a:rPr lang="en-US" sz="2200">
                <a:solidFill>
                  <a:srgbClr val="000000"/>
                </a:solidFill>
              </a:rPr>
              <a:t>Ngang l</a:t>
            </a:r>
            <a:r>
              <a:rPr lang="vi-VN" sz="2200">
                <a:solidFill>
                  <a:srgbClr val="000000"/>
                </a:solidFill>
              </a:rPr>
              <a:t>ư</a:t>
            </a:r>
            <a:r>
              <a:rPr lang="en-US" sz="2200">
                <a:solidFill>
                  <a:srgbClr val="000000"/>
                </a:solidFill>
              </a:rPr>
              <a:t>ng trống</a:t>
            </a:r>
          </a:p>
          <a:p>
            <a:pPr indent="346075" algn="l" eaLnBrk="1" hangingPunct="1">
              <a:buFont typeface="Wingdings" pitchFamily="2" charset="2"/>
              <a:buChar char="ü"/>
            </a:pPr>
            <a:r>
              <a:rPr lang="en-US" sz="2200">
                <a:solidFill>
                  <a:srgbClr val="000000"/>
                </a:solidFill>
              </a:rPr>
              <a:t>Hai </a:t>
            </a:r>
            <a:r>
              <a:rPr lang="vi-VN" sz="2200">
                <a:solidFill>
                  <a:srgbClr val="000000"/>
                </a:solidFill>
              </a:rPr>
              <a:t>đầu</a:t>
            </a:r>
            <a:r>
              <a:rPr lang="en-US" sz="2200">
                <a:solidFill>
                  <a:srgbClr val="000000"/>
                </a:solidFill>
              </a:rPr>
              <a:t> trống</a:t>
            </a:r>
          </a:p>
        </p:txBody>
      </p:sp>
      <p:sp>
        <p:nvSpPr>
          <p:cNvPr id="18" name="Rectangle 17"/>
          <p:cNvSpPr>
            <a:spLocks noChangeArrowheads="1"/>
          </p:cNvSpPr>
          <p:nvPr/>
        </p:nvSpPr>
        <p:spPr bwMode="auto">
          <a:xfrm>
            <a:off x="77788" y="1154113"/>
            <a:ext cx="2346325" cy="1446212"/>
          </a:xfrm>
          <a:prstGeom prst="rect">
            <a:avLst/>
          </a:prstGeom>
          <a:noFill/>
          <a:ln w="9525">
            <a:noFill/>
            <a:miter lim="800000"/>
            <a:headEnd/>
            <a:tailEnd/>
          </a:ln>
        </p:spPr>
        <p:txBody>
          <a:bodyPr>
            <a:spAutoFit/>
          </a:bodyPr>
          <a:lstStyle/>
          <a:p>
            <a:pPr algn="l" eaLnBrk="1" hangingPunct="1"/>
            <a:r>
              <a:rPr lang="en-US" sz="2200">
                <a:solidFill>
                  <a:srgbClr val="000000"/>
                </a:solidFill>
              </a:rPr>
              <a:t>b) Tên những </a:t>
            </a:r>
          </a:p>
          <a:p>
            <a:pPr algn="l" eaLnBrk="1" hangingPunct="1"/>
            <a:r>
              <a:rPr lang="en-US" sz="2200">
                <a:solidFill>
                  <a:srgbClr val="000000"/>
                </a:solidFill>
              </a:rPr>
              <a:t>bộ phận của </a:t>
            </a:r>
          </a:p>
          <a:p>
            <a:pPr algn="l" eaLnBrk="1" hangingPunct="1"/>
            <a:r>
              <a:rPr lang="en-US" sz="2200">
                <a:solidFill>
                  <a:srgbClr val="000000"/>
                </a:solidFill>
              </a:rPr>
              <a:t>cái trống </a:t>
            </a:r>
            <a:r>
              <a:rPr lang="vi-VN" sz="2200">
                <a:solidFill>
                  <a:srgbClr val="000000"/>
                </a:solidFill>
              </a:rPr>
              <a:t>được</a:t>
            </a:r>
            <a:r>
              <a:rPr lang="en-US" sz="2200">
                <a:solidFill>
                  <a:srgbClr val="000000"/>
                </a:solidFill>
              </a:rPr>
              <a:t> miêu tả.</a:t>
            </a:r>
          </a:p>
        </p:txBody>
      </p:sp>
      <p:sp>
        <p:nvSpPr>
          <p:cNvPr id="19" name="Rectangle 18"/>
          <p:cNvSpPr>
            <a:spLocks noChangeArrowheads="1"/>
          </p:cNvSpPr>
          <p:nvPr/>
        </p:nvSpPr>
        <p:spPr bwMode="auto">
          <a:xfrm>
            <a:off x="50800" y="15875"/>
            <a:ext cx="2217738" cy="1108075"/>
          </a:xfrm>
          <a:prstGeom prst="rect">
            <a:avLst/>
          </a:prstGeom>
          <a:noFill/>
          <a:ln w="9525">
            <a:noFill/>
            <a:miter lim="800000"/>
            <a:headEnd/>
            <a:tailEnd/>
          </a:ln>
        </p:spPr>
        <p:txBody>
          <a:bodyPr>
            <a:spAutoFit/>
          </a:bodyPr>
          <a:lstStyle/>
          <a:p>
            <a:pPr algn="l" eaLnBrk="1" hangingPunct="1"/>
            <a:r>
              <a:rPr lang="en-US" sz="2200">
                <a:solidFill>
                  <a:srgbClr val="000000"/>
                </a:solidFill>
              </a:rPr>
              <a:t>a) Câu v</a:t>
            </a:r>
            <a:r>
              <a:rPr lang="vi-VN" sz="2200">
                <a:solidFill>
                  <a:srgbClr val="000000"/>
                </a:solidFill>
              </a:rPr>
              <a:t>ă</a:t>
            </a:r>
            <a:r>
              <a:rPr lang="en-US" sz="2200">
                <a:solidFill>
                  <a:srgbClr val="000000"/>
                </a:solidFill>
              </a:rPr>
              <a:t>n tả bao quát cái trống.</a:t>
            </a:r>
          </a:p>
        </p:txBody>
      </p:sp>
      <p:sp>
        <p:nvSpPr>
          <p:cNvPr id="20" name="Rectangle 19"/>
          <p:cNvSpPr>
            <a:spLocks noChangeArrowheads="1"/>
          </p:cNvSpPr>
          <p:nvPr/>
        </p:nvSpPr>
        <p:spPr bwMode="auto">
          <a:xfrm>
            <a:off x="2541588" y="15875"/>
            <a:ext cx="6567487" cy="1108075"/>
          </a:xfrm>
          <a:prstGeom prst="rect">
            <a:avLst/>
          </a:prstGeom>
          <a:noFill/>
          <a:ln w="9525">
            <a:noFill/>
            <a:miter lim="800000"/>
            <a:headEnd/>
            <a:tailEnd/>
          </a:ln>
        </p:spPr>
        <p:txBody>
          <a:bodyPr>
            <a:spAutoFit/>
          </a:bodyPr>
          <a:lstStyle/>
          <a:p>
            <a:pPr algn="l" eaLnBrk="1" hangingPunct="1"/>
            <a:r>
              <a:rPr lang="en-US" sz="2200">
                <a:solidFill>
                  <a:srgbClr val="000000"/>
                </a:solidFill>
              </a:rPr>
              <a:t>Anh chàng trống này tròn nh</a:t>
            </a:r>
            <a:r>
              <a:rPr lang="vi-VN" sz="2200">
                <a:solidFill>
                  <a:srgbClr val="000000"/>
                </a:solidFill>
              </a:rPr>
              <a:t>ư</a:t>
            </a:r>
            <a:r>
              <a:rPr lang="en-US" sz="2200">
                <a:solidFill>
                  <a:srgbClr val="000000"/>
                </a:solidFill>
              </a:rPr>
              <a:t> cái chum, lúc nào cũng chễm chệ trên một cái giá gỗ kê tr</a:t>
            </a:r>
            <a:r>
              <a:rPr lang="vi-VN" sz="2200">
                <a:solidFill>
                  <a:srgbClr val="000000"/>
                </a:solidFill>
              </a:rPr>
              <a:t>ước</a:t>
            </a:r>
            <a:r>
              <a:rPr lang="en-US" sz="2200">
                <a:solidFill>
                  <a:srgbClr val="000000"/>
                </a:solidFill>
              </a:rPr>
              <a:t> phòng bảo vệ. </a:t>
            </a:r>
          </a:p>
        </p:txBody>
      </p:sp>
      <p:sp>
        <p:nvSpPr>
          <p:cNvPr id="16" name="Rectangle 15"/>
          <p:cNvSpPr>
            <a:spLocks noChangeArrowheads="1"/>
          </p:cNvSpPr>
          <p:nvPr/>
        </p:nvSpPr>
        <p:spPr bwMode="auto">
          <a:xfrm>
            <a:off x="185738" y="3249613"/>
            <a:ext cx="1722437" cy="1784350"/>
          </a:xfrm>
          <a:prstGeom prst="rect">
            <a:avLst/>
          </a:prstGeom>
          <a:noFill/>
          <a:ln w="9525">
            <a:noFill/>
            <a:miter lim="800000"/>
            <a:headEnd/>
            <a:tailEnd/>
          </a:ln>
        </p:spPr>
        <p:txBody>
          <a:bodyPr>
            <a:spAutoFit/>
          </a:bodyPr>
          <a:lstStyle/>
          <a:p>
            <a:pPr algn="l" eaLnBrk="1" hangingPunct="1"/>
            <a:r>
              <a:rPr lang="en-US" sz="2200">
                <a:solidFill>
                  <a:srgbClr val="000000"/>
                </a:solidFill>
              </a:rPr>
              <a:t>c) Những từ ngữ tả hình dáng và âm thanh của trống.</a:t>
            </a:r>
          </a:p>
        </p:txBody>
      </p:sp>
      <p:graphicFrame>
        <p:nvGraphicFramePr>
          <p:cNvPr id="21" name="Object 1"/>
          <p:cNvGraphicFramePr>
            <a:graphicFrameLocks noChangeAspect="1"/>
          </p:cNvGraphicFramePr>
          <p:nvPr/>
        </p:nvGraphicFramePr>
        <p:xfrm>
          <a:off x="4608513" y="2401888"/>
          <a:ext cx="3228975" cy="4456112"/>
        </p:xfrm>
        <a:graphic>
          <a:graphicData uri="http://schemas.openxmlformats.org/presentationml/2006/ole">
            <p:oleObj spid="_x0000_s2050" name="CorelDRAW" r:id="rId4" imgW="4059360" imgH="5600520" progId="">
              <p:embed/>
            </p:oleObj>
          </a:graphicData>
        </a:graphic>
      </p:graphicFrame>
      <p:sp>
        <p:nvSpPr>
          <p:cNvPr id="22" name="Rectangle 35"/>
          <p:cNvSpPr>
            <a:spLocks noChangeArrowheads="1"/>
          </p:cNvSpPr>
          <p:nvPr/>
        </p:nvSpPr>
        <p:spPr bwMode="auto">
          <a:xfrm>
            <a:off x="5580063" y="1808163"/>
            <a:ext cx="1909762" cy="400050"/>
          </a:xfrm>
          <a:prstGeom prst="rect">
            <a:avLst/>
          </a:prstGeom>
          <a:solidFill>
            <a:srgbClr val="FFFFCC"/>
          </a:solidFill>
          <a:ln w="9525">
            <a:solidFill>
              <a:srgbClr val="FF0000"/>
            </a:solidFill>
            <a:miter lim="800000"/>
            <a:headEnd/>
            <a:tailEnd/>
          </a:ln>
        </p:spPr>
        <p:txBody>
          <a:bodyPr anchor="b"/>
          <a:lstStyle/>
          <a:p>
            <a:pPr>
              <a:lnSpc>
                <a:spcPct val="90000"/>
              </a:lnSpc>
            </a:pPr>
            <a:r>
              <a:rPr lang="en-US" sz="2400" b="0">
                <a:solidFill>
                  <a:srgbClr val="0000CC"/>
                </a:solidFill>
              </a:rPr>
              <a:t>Mình trống</a:t>
            </a:r>
            <a:endParaRPr lang="en-US" sz="4400" b="0">
              <a:solidFill>
                <a:srgbClr val="0000CC"/>
              </a:solidFill>
            </a:endParaRPr>
          </a:p>
        </p:txBody>
      </p:sp>
      <p:sp>
        <p:nvSpPr>
          <p:cNvPr id="23" name="Rectangle 37"/>
          <p:cNvSpPr>
            <a:spLocks noChangeArrowheads="1"/>
          </p:cNvSpPr>
          <p:nvPr/>
        </p:nvSpPr>
        <p:spPr bwMode="auto">
          <a:xfrm>
            <a:off x="1042988" y="3933825"/>
            <a:ext cx="2451100" cy="400050"/>
          </a:xfrm>
          <a:prstGeom prst="rect">
            <a:avLst/>
          </a:prstGeom>
          <a:solidFill>
            <a:srgbClr val="FFFFCC"/>
          </a:solidFill>
          <a:ln w="9525">
            <a:solidFill>
              <a:srgbClr val="FF0000"/>
            </a:solidFill>
            <a:miter lim="800000"/>
            <a:headEnd/>
            <a:tailEnd/>
          </a:ln>
        </p:spPr>
        <p:txBody>
          <a:bodyPr anchor="b"/>
          <a:lstStyle/>
          <a:p>
            <a:pPr>
              <a:lnSpc>
                <a:spcPct val="90000"/>
              </a:lnSpc>
            </a:pPr>
            <a:r>
              <a:rPr lang="en-US" sz="2400" b="0">
                <a:solidFill>
                  <a:srgbClr val="0000CC"/>
                </a:solidFill>
              </a:rPr>
              <a:t>Ngang lưng trống</a:t>
            </a:r>
            <a:endParaRPr lang="en-US" sz="4400" b="0">
              <a:solidFill>
                <a:srgbClr val="0000CC"/>
              </a:solidFill>
            </a:endParaRPr>
          </a:p>
        </p:txBody>
      </p:sp>
      <p:sp>
        <p:nvSpPr>
          <p:cNvPr id="24" name="Rectangle 38"/>
          <p:cNvSpPr>
            <a:spLocks noChangeArrowheads="1"/>
          </p:cNvSpPr>
          <p:nvPr/>
        </p:nvSpPr>
        <p:spPr bwMode="auto">
          <a:xfrm>
            <a:off x="6696075" y="5229225"/>
            <a:ext cx="1657350" cy="400050"/>
          </a:xfrm>
          <a:prstGeom prst="rect">
            <a:avLst/>
          </a:prstGeom>
          <a:solidFill>
            <a:srgbClr val="FFFFCC"/>
          </a:solidFill>
          <a:ln w="9525">
            <a:solidFill>
              <a:srgbClr val="FF0000"/>
            </a:solidFill>
            <a:miter lim="800000"/>
            <a:headEnd/>
            <a:tailEnd/>
          </a:ln>
        </p:spPr>
        <p:txBody>
          <a:bodyPr anchor="b"/>
          <a:lstStyle/>
          <a:p>
            <a:pPr>
              <a:lnSpc>
                <a:spcPct val="90000"/>
              </a:lnSpc>
            </a:pPr>
            <a:r>
              <a:rPr lang="en-US" sz="2400" b="0">
                <a:solidFill>
                  <a:srgbClr val="0000CC"/>
                </a:solidFill>
              </a:rPr>
              <a:t>Đầu trống</a:t>
            </a:r>
            <a:endParaRPr lang="en-US" sz="4400" b="0">
              <a:solidFill>
                <a:srgbClr val="0000CC"/>
              </a:solidFill>
            </a:endParaRPr>
          </a:p>
        </p:txBody>
      </p:sp>
      <p:sp>
        <p:nvSpPr>
          <p:cNvPr id="25" name="Line 33"/>
          <p:cNvSpPr>
            <a:spLocks noChangeShapeType="1"/>
          </p:cNvSpPr>
          <p:nvPr/>
        </p:nvSpPr>
        <p:spPr bwMode="auto">
          <a:xfrm flipV="1">
            <a:off x="3492500" y="4005263"/>
            <a:ext cx="2232025" cy="71437"/>
          </a:xfrm>
          <a:prstGeom prst="line">
            <a:avLst/>
          </a:prstGeom>
          <a:noFill/>
          <a:ln w="57150" cmpd="thickThin">
            <a:solidFill>
              <a:srgbClr val="003300"/>
            </a:solidFill>
            <a:round/>
            <a:headEnd/>
            <a:tailEnd type="triangle" w="med" len="med"/>
          </a:ln>
        </p:spPr>
        <p:txBody>
          <a:bodyPr/>
          <a:lstStyle/>
          <a:p>
            <a:endParaRPr lang="en-US"/>
          </a:p>
        </p:txBody>
      </p:sp>
      <p:sp>
        <p:nvSpPr>
          <p:cNvPr id="26" name="Line 34"/>
          <p:cNvSpPr>
            <a:spLocks noChangeShapeType="1"/>
          </p:cNvSpPr>
          <p:nvPr/>
        </p:nvSpPr>
        <p:spPr bwMode="auto">
          <a:xfrm flipH="1">
            <a:off x="6153150" y="2208213"/>
            <a:ext cx="363538" cy="1400175"/>
          </a:xfrm>
          <a:prstGeom prst="line">
            <a:avLst/>
          </a:prstGeom>
          <a:noFill/>
          <a:ln w="57150" cmpd="thickThin">
            <a:solidFill>
              <a:srgbClr val="003300"/>
            </a:solidFill>
            <a:round/>
            <a:headEnd/>
            <a:tailEnd type="triangle" w="med" len="med"/>
          </a:ln>
        </p:spPr>
        <p:txBody>
          <a:bodyPr/>
          <a:lstStyle/>
          <a:p>
            <a:endParaRPr lang="en-US"/>
          </a:p>
        </p:txBody>
      </p:sp>
      <p:sp>
        <p:nvSpPr>
          <p:cNvPr id="27" name="Line 36"/>
          <p:cNvSpPr>
            <a:spLocks noChangeShapeType="1"/>
          </p:cNvSpPr>
          <p:nvPr/>
        </p:nvSpPr>
        <p:spPr bwMode="auto">
          <a:xfrm flipH="1" flipV="1">
            <a:off x="6911975" y="4005263"/>
            <a:ext cx="720725" cy="1223962"/>
          </a:xfrm>
          <a:prstGeom prst="line">
            <a:avLst/>
          </a:prstGeom>
          <a:noFill/>
          <a:ln w="57150" cmpd="thickThin">
            <a:solidFill>
              <a:srgbClr val="003300"/>
            </a:solidFill>
            <a:round/>
            <a:headEnd/>
            <a:tailEnd type="triangle" w="med" len="med"/>
          </a:ln>
        </p:spPr>
        <p:txBody>
          <a:bodyP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1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lide(fromBottom)">
                                      <p:cBhvr>
                                        <p:cTn id="33" dur="1000"/>
                                        <p:tgtEl>
                                          <p:spTgt spid="22"/>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Bottom)">
                                      <p:cBhvr>
                                        <p:cTn id="36" dur="1000"/>
                                        <p:tgtEl>
                                          <p:spTgt spid="2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lide(fromBottom)">
                                      <p:cBhvr>
                                        <p:cTn id="39" dur="1000"/>
                                        <p:tgtEl>
                                          <p:spTgt spid="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1000"/>
                                        <p:tgtEl>
                                          <p:spTgt spid="2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1000"/>
                                        <p:tgtEl>
                                          <p:spTgt spid="2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1000"/>
                                        <p:tgtEl>
                                          <p:spTgt spid="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1000"/>
                                        <p:tgtEl>
                                          <p:spTgt spid="24"/>
                                        </p:tgtEl>
                                      </p:cBhvr>
                                    </p:animEffect>
                                    <p:set>
                                      <p:cBhvr>
                                        <p:cTn id="53" dur="1" fill="hold">
                                          <p:stCondLst>
                                            <p:cond delay="999"/>
                                          </p:stCondLst>
                                        </p:cTn>
                                        <p:tgtEl>
                                          <p:spTgt spid="24"/>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1000"/>
                                        <p:tgtEl>
                                          <p:spTgt spid="23"/>
                                        </p:tgtEl>
                                      </p:cBhvr>
                                    </p:animEffect>
                                    <p:set>
                                      <p:cBhvr>
                                        <p:cTn id="56" dur="1" fill="hold">
                                          <p:stCondLst>
                                            <p:cond delay="999"/>
                                          </p:stCondLst>
                                        </p:cTn>
                                        <p:tgtEl>
                                          <p:spTgt spid="2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1000"/>
                                        <p:tgtEl>
                                          <p:spTgt spid="22"/>
                                        </p:tgtEl>
                                      </p:cBhvr>
                                    </p:animEffect>
                                    <p:set>
                                      <p:cBhvr>
                                        <p:cTn id="59" dur="1" fill="hold">
                                          <p:stCondLst>
                                            <p:cond delay="999"/>
                                          </p:stCondLst>
                                        </p:cTn>
                                        <p:tgtEl>
                                          <p:spTgt spid="22"/>
                                        </p:tgtEl>
                                        <p:attrNameLst>
                                          <p:attrName>style.visibility</p:attrName>
                                        </p:attrNameLst>
                                      </p:cBhvr>
                                      <p:to>
                                        <p:strVal val="hidden"/>
                                      </p:to>
                                    </p:set>
                                  </p:childTnLst>
                                </p:cTn>
                              </p:par>
                              <p:par>
                                <p:cTn id="60" presetID="2" presetClass="exit" presetSubtype="4" fill="hold" nodeType="withEffect">
                                  <p:stCondLst>
                                    <p:cond delay="0"/>
                                  </p:stCondLst>
                                  <p:childTnLst>
                                    <p:anim calcmode="lin" valueType="num">
                                      <p:cBhvr additive="base">
                                        <p:cTn id="61" dur="500"/>
                                        <p:tgtEl>
                                          <p:spTgt spid="21"/>
                                        </p:tgtEl>
                                        <p:attrNameLst>
                                          <p:attrName>ppt_x</p:attrName>
                                        </p:attrNameLst>
                                      </p:cBhvr>
                                      <p:tavLst>
                                        <p:tav tm="0">
                                          <p:val>
                                            <p:strVal val="ppt_x"/>
                                          </p:val>
                                        </p:tav>
                                        <p:tav tm="100000">
                                          <p:val>
                                            <p:strVal val="ppt_x"/>
                                          </p:val>
                                        </p:tav>
                                      </p:tavLst>
                                    </p:anim>
                                    <p:anim calcmode="lin" valueType="num">
                                      <p:cBhvr additive="base">
                                        <p:cTn id="62" dur="500"/>
                                        <p:tgtEl>
                                          <p:spTgt spid="21"/>
                                        </p:tgtEl>
                                        <p:attrNameLst>
                                          <p:attrName>ppt_y</p:attrName>
                                        </p:attrNameLst>
                                      </p:cBhvr>
                                      <p:tavLst>
                                        <p:tav tm="0">
                                          <p:val>
                                            <p:strVal val="ppt_y"/>
                                          </p:val>
                                        </p:tav>
                                        <p:tav tm="100000">
                                          <p:val>
                                            <p:strVal val="1+ppt_h/2"/>
                                          </p:val>
                                        </p:tav>
                                      </p:tavLst>
                                    </p:anim>
                                    <p:set>
                                      <p:cBhvr>
                                        <p:cTn id="63" dur="1" fill="hold">
                                          <p:stCondLst>
                                            <p:cond delay="499"/>
                                          </p:stCondLst>
                                        </p:cTn>
                                        <p:tgtEl>
                                          <p:spTgt spid="2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1000"/>
                                        <p:tgtEl>
                                          <p:spTgt spid="26"/>
                                        </p:tgtEl>
                                      </p:cBhvr>
                                    </p:animEffect>
                                    <p:set>
                                      <p:cBhvr>
                                        <p:cTn id="66" dur="1" fill="hold">
                                          <p:stCondLst>
                                            <p:cond delay="999"/>
                                          </p:stCondLst>
                                        </p:cTn>
                                        <p:tgtEl>
                                          <p:spTgt spid="2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00"/>
                                        <p:tgtEl>
                                          <p:spTgt spid="25"/>
                                        </p:tgtEl>
                                      </p:cBhvr>
                                    </p:animEffect>
                                    <p:set>
                                      <p:cBhvr>
                                        <p:cTn id="69" dur="1" fill="hold">
                                          <p:stCondLst>
                                            <p:cond delay="999"/>
                                          </p:stCondLst>
                                        </p:cTn>
                                        <p:tgtEl>
                                          <p:spTgt spid="2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000"/>
                                        <p:tgtEl>
                                          <p:spTgt spid="27"/>
                                        </p:tgtEl>
                                      </p:cBhvr>
                                    </p:animEffect>
                                    <p:set>
                                      <p:cBhvr>
                                        <p:cTn id="72" dur="1" fill="hold">
                                          <p:stCondLst>
                                            <p:cond delay="999"/>
                                          </p:stCondLst>
                                        </p:cTn>
                                        <p:tgtEl>
                                          <p:spTgt spid="27"/>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16" grpId="0"/>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AutoShape 6"/>
          <p:cNvSpPr>
            <a:spLocks noChangeArrowheads="1"/>
          </p:cNvSpPr>
          <p:nvPr/>
        </p:nvSpPr>
        <p:spPr bwMode="auto">
          <a:xfrm>
            <a:off x="215900" y="836613"/>
            <a:ext cx="8496300" cy="1008062"/>
          </a:xfrm>
          <a:prstGeom prst="flowChartAlternateProcess">
            <a:avLst/>
          </a:prstGeom>
          <a:solidFill>
            <a:schemeClr val="bg2">
              <a:lumMod val="90000"/>
            </a:schemeClr>
          </a:solidFill>
          <a:ln w="9525">
            <a:solidFill>
              <a:schemeClr val="tx1"/>
            </a:solidFill>
            <a:miter lim="800000"/>
            <a:headEnd/>
            <a:tailEnd/>
          </a:ln>
          <a:effectLst/>
        </p:spPr>
        <p:txBody>
          <a:bodyPr wrap="none" anchor="ctr"/>
          <a:lstStyle/>
          <a:p>
            <a:pPr marL="342900" indent="-342900" algn="l">
              <a:defRPr/>
            </a:pPr>
            <a:r>
              <a:rPr lang="en-US" sz="3200">
                <a:solidFill>
                  <a:srgbClr val="000000"/>
                </a:solidFill>
              </a:rPr>
              <a:t>d) Viết thêm phần mở bài và kết bài </a:t>
            </a:r>
            <a:r>
              <a:rPr lang="vi-VN" sz="3200">
                <a:solidFill>
                  <a:srgbClr val="000000"/>
                </a:solidFill>
              </a:rPr>
              <a:t>để</a:t>
            </a:r>
            <a:r>
              <a:rPr lang="en-US" sz="3200">
                <a:solidFill>
                  <a:srgbClr val="000000"/>
                </a:solidFill>
              </a:rPr>
              <a:t> thành </a:t>
            </a:r>
          </a:p>
          <a:p>
            <a:pPr marL="342900" indent="-342900" algn="l">
              <a:defRPr/>
            </a:pPr>
            <a:r>
              <a:rPr lang="en-US" sz="3200">
                <a:solidFill>
                  <a:srgbClr val="000000"/>
                </a:solidFill>
              </a:rPr>
              <a:t> bài v</a:t>
            </a:r>
            <a:r>
              <a:rPr lang="vi-VN" sz="3200">
                <a:solidFill>
                  <a:srgbClr val="000000"/>
                </a:solidFill>
              </a:rPr>
              <a:t>ă</a:t>
            </a:r>
            <a:r>
              <a:rPr lang="en-US" sz="3200">
                <a:solidFill>
                  <a:srgbClr val="000000"/>
                </a:solidFill>
              </a:rPr>
              <a:t>n hoàn chỉnh.</a:t>
            </a:r>
          </a:p>
        </p:txBody>
      </p:sp>
      <p:sp>
        <p:nvSpPr>
          <p:cNvPr id="88071" name="Text Box 7"/>
          <p:cNvSpPr txBox="1">
            <a:spLocks noChangeArrowheads="1"/>
          </p:cNvSpPr>
          <p:nvPr/>
        </p:nvSpPr>
        <p:spPr bwMode="auto">
          <a:xfrm>
            <a:off x="1187450" y="2492375"/>
            <a:ext cx="5995988" cy="579438"/>
          </a:xfrm>
          <a:prstGeom prst="rect">
            <a:avLst/>
          </a:prstGeom>
          <a:noFill/>
          <a:ln w="9525">
            <a:noFill/>
            <a:miter lim="800000"/>
            <a:headEnd/>
            <a:tailEnd/>
          </a:ln>
        </p:spPr>
        <p:txBody>
          <a:bodyPr>
            <a:spAutoFit/>
          </a:bodyPr>
          <a:lstStyle/>
          <a:p>
            <a:pPr algn="l">
              <a:spcBef>
                <a:spcPct val="50000"/>
              </a:spcBef>
            </a:pPr>
            <a:r>
              <a:rPr lang="en-US" sz="3200" i="1" u="sng">
                <a:solidFill>
                  <a:srgbClr val="000000"/>
                </a:solidFill>
              </a:rPr>
              <a:t>Mở bài:</a:t>
            </a:r>
            <a:r>
              <a:rPr lang="en-US" sz="3200">
                <a:solidFill>
                  <a:srgbClr val="000000"/>
                </a:solidFill>
              </a:rPr>
              <a:t> Giới thiệu về cái trống.</a:t>
            </a:r>
          </a:p>
        </p:txBody>
      </p:sp>
      <p:sp>
        <p:nvSpPr>
          <p:cNvPr id="88072" name="Text Box 8"/>
          <p:cNvSpPr txBox="1">
            <a:spLocks noChangeArrowheads="1"/>
          </p:cNvSpPr>
          <p:nvPr/>
        </p:nvSpPr>
        <p:spPr bwMode="auto">
          <a:xfrm>
            <a:off x="1187450" y="3249613"/>
            <a:ext cx="7669213" cy="579437"/>
          </a:xfrm>
          <a:prstGeom prst="rect">
            <a:avLst/>
          </a:prstGeom>
          <a:noFill/>
          <a:ln w="9525">
            <a:noFill/>
            <a:miter lim="800000"/>
            <a:headEnd/>
            <a:tailEnd/>
          </a:ln>
        </p:spPr>
        <p:txBody>
          <a:bodyPr>
            <a:spAutoFit/>
          </a:bodyPr>
          <a:lstStyle/>
          <a:p>
            <a:pPr algn="l">
              <a:spcBef>
                <a:spcPct val="50000"/>
              </a:spcBef>
            </a:pPr>
            <a:r>
              <a:rPr lang="en-US" sz="3200" i="1" u="sng">
                <a:solidFill>
                  <a:srgbClr val="000000"/>
                </a:solidFill>
              </a:rPr>
              <a:t>Kết bài:</a:t>
            </a:r>
            <a:r>
              <a:rPr lang="en-US" sz="3200">
                <a:solidFill>
                  <a:srgbClr val="000000"/>
                </a:solidFill>
              </a:rPr>
              <a:t> Nêu tình cảm của em với cái trống.</a:t>
            </a:r>
          </a:p>
        </p:txBody>
      </p:sp>
      <p:pic>
        <p:nvPicPr>
          <p:cNvPr id="4" name="Picture 13" descr="caubee3"/>
          <p:cNvPicPr>
            <a:picLocks noChangeAspect="1" noChangeArrowheads="1"/>
          </p:cNvPicPr>
          <p:nvPr/>
        </p:nvPicPr>
        <p:blipFill>
          <a:blip r:embed="rId2"/>
          <a:srcRect/>
          <a:stretch>
            <a:fillRect/>
          </a:stretch>
        </p:blipFill>
        <p:spPr bwMode="auto">
          <a:xfrm>
            <a:off x="6781800" y="4660900"/>
            <a:ext cx="2362200" cy="2266950"/>
          </a:xfrm>
          <a:prstGeom prst="rect">
            <a:avLst/>
          </a:prstGeom>
          <a:noFill/>
          <a:ln w="9525">
            <a:noFill/>
            <a:miter lim="800000"/>
            <a:headEnd/>
            <a:tailEnd/>
          </a:ln>
        </p:spPr>
      </p:pic>
      <p:pic>
        <p:nvPicPr>
          <p:cNvPr id="25606" name="Picture 3" descr="POINSET3"/>
          <p:cNvPicPr>
            <a:picLocks noChangeAspect="1" noChangeArrowheads="1"/>
          </p:cNvPicPr>
          <p:nvPr/>
        </p:nvPicPr>
        <p:blipFill>
          <a:blip r:embed="rId3"/>
          <a:srcRect/>
          <a:stretch>
            <a:fillRect/>
          </a:stretch>
        </p:blipFill>
        <p:spPr bwMode="auto">
          <a:xfrm flipH="1" flipV="1">
            <a:off x="179388" y="57150"/>
            <a:ext cx="1130300" cy="887413"/>
          </a:xfrm>
          <a:prstGeom prst="rect">
            <a:avLst/>
          </a:prstGeom>
          <a:noFill/>
          <a:ln w="9525">
            <a:noFill/>
            <a:miter lim="800000"/>
            <a:headEnd/>
            <a:tailEnd/>
          </a:ln>
        </p:spPr>
      </p:pic>
      <p:pic>
        <p:nvPicPr>
          <p:cNvPr id="25607" name="Picture 3" descr="POINSET3"/>
          <p:cNvPicPr>
            <a:picLocks noChangeAspect="1" noChangeArrowheads="1"/>
          </p:cNvPicPr>
          <p:nvPr/>
        </p:nvPicPr>
        <p:blipFill>
          <a:blip r:embed="rId3"/>
          <a:srcRect/>
          <a:stretch>
            <a:fillRect/>
          </a:stretch>
        </p:blipFill>
        <p:spPr bwMode="auto">
          <a:xfrm flipV="1">
            <a:off x="7845425" y="80963"/>
            <a:ext cx="1222375" cy="879475"/>
          </a:xfrm>
          <a:prstGeom prst="rect">
            <a:avLst/>
          </a:prstGeom>
          <a:noFill/>
          <a:ln w="9525">
            <a:noFill/>
            <a:miter lim="800000"/>
            <a:headEnd/>
            <a:tailEnd/>
          </a:ln>
        </p:spPr>
      </p:pic>
      <p:sp>
        <p:nvSpPr>
          <p:cNvPr id="25608" name="Rectangle 9"/>
          <p:cNvSpPr>
            <a:spLocks noChangeArrowheads="1"/>
          </p:cNvSpPr>
          <p:nvPr/>
        </p:nvSpPr>
        <p:spPr bwMode="auto">
          <a:xfrm>
            <a:off x="58738" y="57150"/>
            <a:ext cx="8991600" cy="6800850"/>
          </a:xfrm>
          <a:prstGeom prst="rect">
            <a:avLst/>
          </a:prstGeom>
          <a:noFill/>
          <a:ln w="76200" cmpd="tri">
            <a:solidFill>
              <a:srgbClr val="FF0000"/>
            </a:solidFill>
            <a:miter lim="800000"/>
            <a:headEnd/>
            <a:tailEnd/>
          </a:ln>
        </p:spPr>
        <p:txBody>
          <a:bodyPr wrap="none" anchor="ctr"/>
          <a:lstStyle/>
          <a:p>
            <a:endParaRPr lang="en-US" sz="280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fade">
                                      <p:cBhvr>
                                        <p:cTn id="7" dur="1000"/>
                                        <p:tgtEl>
                                          <p:spTgt spid="8807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8071">
                                            <p:txEl>
                                              <p:pRg st="0" end="0"/>
                                            </p:txEl>
                                          </p:spTgt>
                                        </p:tgtEl>
                                        <p:attrNameLst>
                                          <p:attrName>style.visibility</p:attrName>
                                        </p:attrNameLst>
                                      </p:cBhvr>
                                      <p:to>
                                        <p:strVal val="visible"/>
                                      </p:to>
                                    </p:set>
                                    <p:animEffect transition="in" filter="fade">
                                      <p:cBhvr>
                                        <p:cTn id="15" dur="1000"/>
                                        <p:tgtEl>
                                          <p:spTgt spid="8807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8072"/>
                                        </p:tgtEl>
                                        <p:attrNameLst>
                                          <p:attrName>style.visibility</p:attrName>
                                        </p:attrNameLst>
                                      </p:cBhvr>
                                      <p:to>
                                        <p:strVal val="visible"/>
                                      </p:to>
                                    </p:set>
                                    <p:animEffect transition="in" filter="fade">
                                      <p:cBhvr>
                                        <p:cTn id="20" dur="1000"/>
                                        <p:tgtEl>
                                          <p:spTgt spid="8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p:bldP spid="88071" grpId="0" build="allAtOnce"/>
      <p:bldP spid="880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42913" y="7938"/>
            <a:ext cx="8243887" cy="1314450"/>
          </a:xfrm>
          <a:noFill/>
        </p:spPr>
        <p:txBody>
          <a:bodyPr/>
          <a:lstStyle/>
          <a:p>
            <a:endParaRPr lang="en-US" sz="2800" b="1" smtClean="0">
              <a:solidFill>
                <a:srgbClr val="000000"/>
              </a:solidFill>
              <a:effectLst/>
              <a:latin typeface="Times New Roman" pitchFamily="18" charset="0"/>
              <a:cs typeface="Times New Roman" pitchFamily="18" charset="0"/>
            </a:endParaRPr>
          </a:p>
        </p:txBody>
      </p:sp>
      <p:sp>
        <p:nvSpPr>
          <p:cNvPr id="26627" name="Rectangle 3"/>
          <p:cNvSpPr>
            <a:spLocks noGrp="1" noChangeArrowheads="1"/>
          </p:cNvSpPr>
          <p:nvPr>
            <p:ph type="body" idx="1"/>
          </p:nvPr>
        </p:nvSpPr>
        <p:spPr>
          <a:xfrm>
            <a:off x="457200" y="1504950"/>
            <a:ext cx="8229600" cy="4456113"/>
          </a:xfrm>
        </p:spPr>
        <p:txBody>
          <a:bodyPr/>
          <a:lstStyle/>
          <a:p>
            <a:endParaRPr lang="en-US" sz="2800" b="1" smtClean="0">
              <a:solidFill>
                <a:srgbClr val="000000"/>
              </a:solidFill>
              <a:latin typeface="Times New Roman" pitchFamily="18" charset="0"/>
              <a:cs typeface="Times New Roman" pitchFamily="18" charset="0"/>
            </a:endParaRPr>
          </a:p>
        </p:txBody>
      </p:sp>
      <p:pic>
        <p:nvPicPr>
          <p:cNvPr id="26628" name="Picture 4" descr="spring-flower-background"/>
          <p:cNvPicPr>
            <a:picLocks noChangeAspect="1" noChangeArrowheads="1"/>
          </p:cNvPicPr>
          <p:nvPr/>
        </p:nvPicPr>
        <p:blipFill>
          <a:blip r:embed="rId2"/>
          <a:srcRect/>
          <a:stretch>
            <a:fillRect/>
          </a:stretch>
        </p:blipFill>
        <p:spPr bwMode="auto">
          <a:xfrm>
            <a:off x="0" y="-69850"/>
            <a:ext cx="9144000" cy="6858000"/>
          </a:xfrm>
          <a:prstGeom prst="rect">
            <a:avLst/>
          </a:prstGeom>
          <a:noFill/>
          <a:ln w="9525">
            <a:noFill/>
            <a:miter lim="800000"/>
            <a:headEnd/>
            <a:tailEnd/>
          </a:ln>
        </p:spPr>
      </p:pic>
      <p:sp>
        <p:nvSpPr>
          <p:cNvPr id="139269" name="Text Box 5"/>
          <p:cNvSpPr txBox="1">
            <a:spLocks noChangeArrowheads="1"/>
          </p:cNvSpPr>
          <p:nvPr/>
        </p:nvSpPr>
        <p:spPr bwMode="auto">
          <a:xfrm>
            <a:off x="503238" y="1125538"/>
            <a:ext cx="8077200" cy="519112"/>
          </a:xfrm>
          <a:prstGeom prst="rect">
            <a:avLst/>
          </a:prstGeom>
          <a:noFill/>
          <a:ln w="9525">
            <a:noFill/>
            <a:miter lim="800000"/>
            <a:headEnd/>
            <a:tailEnd/>
          </a:ln>
        </p:spPr>
        <p:txBody>
          <a:bodyPr>
            <a:spAutoFit/>
          </a:bodyPr>
          <a:lstStyle/>
          <a:p>
            <a:pPr algn="l">
              <a:spcBef>
                <a:spcPct val="50000"/>
              </a:spcBef>
            </a:pPr>
            <a:r>
              <a:rPr lang="en-US" sz="2800" i="1" u="sng">
                <a:solidFill>
                  <a:srgbClr val="FF0000"/>
                </a:solidFill>
                <a:cs typeface="Times New Roman" pitchFamily="18" charset="0"/>
              </a:rPr>
              <a:t>Mở bài:</a:t>
            </a:r>
            <a:r>
              <a:rPr lang="en-US" sz="2800">
                <a:solidFill>
                  <a:srgbClr val="FF0000"/>
                </a:solidFill>
                <a:cs typeface="Times New Roman" pitchFamily="18" charset="0"/>
              </a:rPr>
              <a:t> </a:t>
            </a:r>
            <a:r>
              <a:rPr lang="en-US" sz="2800">
                <a:solidFill>
                  <a:srgbClr val="000000"/>
                </a:solidFill>
                <a:cs typeface="Times New Roman" pitchFamily="18" charset="0"/>
              </a:rPr>
              <a:t>Giới thiệu về cái trống.</a:t>
            </a:r>
          </a:p>
        </p:txBody>
      </p:sp>
      <p:sp>
        <p:nvSpPr>
          <p:cNvPr id="139270" name="Text Box 6"/>
          <p:cNvSpPr txBox="1">
            <a:spLocks noChangeArrowheads="1"/>
          </p:cNvSpPr>
          <p:nvPr/>
        </p:nvSpPr>
        <p:spPr bwMode="auto">
          <a:xfrm>
            <a:off x="468313" y="1773238"/>
            <a:ext cx="8410575" cy="1382712"/>
          </a:xfrm>
          <a:prstGeom prst="rect">
            <a:avLst/>
          </a:prstGeom>
          <a:solidFill>
            <a:schemeClr val="bg1"/>
          </a:solidFill>
          <a:ln w="9525">
            <a:solidFill>
              <a:srgbClr val="0000FF"/>
            </a:solidFill>
            <a:miter lim="800000"/>
            <a:headEnd/>
            <a:tailEnd/>
          </a:ln>
        </p:spPr>
        <p:txBody>
          <a:bodyPr>
            <a:spAutoFit/>
          </a:bodyPr>
          <a:lstStyle/>
          <a:p>
            <a:pPr algn="l">
              <a:spcBef>
                <a:spcPct val="50000"/>
              </a:spcBef>
            </a:pPr>
            <a:r>
              <a:rPr lang="en-US" sz="2800" u="sng">
                <a:solidFill>
                  <a:srgbClr val="FF0000"/>
                </a:solidFill>
                <a:cs typeface="Times New Roman" pitchFamily="18" charset="0"/>
              </a:rPr>
              <a:t>Mở bài trực tiếp:</a:t>
            </a:r>
            <a:r>
              <a:rPr lang="en-US" sz="2800">
                <a:solidFill>
                  <a:srgbClr val="FF0000"/>
                </a:solidFill>
                <a:cs typeface="Times New Roman" pitchFamily="18" charset="0"/>
              </a:rPr>
              <a:t> </a:t>
            </a:r>
            <a:r>
              <a:rPr lang="en-US" sz="2800">
                <a:solidFill>
                  <a:srgbClr val="000000"/>
                </a:solidFill>
                <a:cs typeface="Times New Roman" pitchFamily="18" charset="0"/>
              </a:rPr>
              <a:t>Những ngày đầu cắp sách đến trường, có một đồ vật gây cho tôi ấn tượng nhất, đó là chiếc trống trường .</a:t>
            </a:r>
          </a:p>
        </p:txBody>
      </p:sp>
      <p:sp>
        <p:nvSpPr>
          <p:cNvPr id="139271" name="Text Box 7"/>
          <p:cNvSpPr txBox="1">
            <a:spLocks noChangeArrowheads="1"/>
          </p:cNvSpPr>
          <p:nvPr/>
        </p:nvSpPr>
        <p:spPr bwMode="auto">
          <a:xfrm>
            <a:off x="468313" y="3284538"/>
            <a:ext cx="8588375" cy="2663825"/>
          </a:xfrm>
          <a:prstGeom prst="rect">
            <a:avLst/>
          </a:prstGeom>
          <a:solidFill>
            <a:srgbClr val="FFFF99"/>
          </a:solidFill>
          <a:ln w="9525">
            <a:solidFill>
              <a:srgbClr val="0000FF"/>
            </a:solidFill>
            <a:miter lim="800000"/>
            <a:headEnd/>
            <a:tailEnd/>
          </a:ln>
        </p:spPr>
        <p:txBody>
          <a:bodyPr>
            <a:spAutoFit/>
          </a:bodyPr>
          <a:lstStyle/>
          <a:p>
            <a:pPr algn="l">
              <a:spcBef>
                <a:spcPct val="50000"/>
              </a:spcBef>
            </a:pPr>
            <a:r>
              <a:rPr lang="en-US" sz="2800" u="sng">
                <a:solidFill>
                  <a:srgbClr val="FF0000"/>
                </a:solidFill>
                <a:cs typeface="Times New Roman" pitchFamily="18" charset="0"/>
              </a:rPr>
              <a:t>Mở bài gián tiếp:</a:t>
            </a:r>
            <a:r>
              <a:rPr lang="en-US" sz="2800">
                <a:solidFill>
                  <a:srgbClr val="FF0000"/>
                </a:solidFill>
                <a:cs typeface="Times New Roman" pitchFamily="18" charset="0"/>
              </a:rPr>
              <a:t> </a:t>
            </a:r>
            <a:r>
              <a:rPr lang="en-US" sz="2800">
                <a:solidFill>
                  <a:srgbClr val="0000FF"/>
                </a:solidFill>
              </a:rPr>
              <a:t>Mỗi ngày đến trường là một ngày vui phải không các bạn? Tới trường được gặp thầy, gặp bạn, gặp những cảnh vật thân thương đã gắn bó với tôi  suốt mấy năm qua như:hàng cây, ghế đá, ….Và chắc chắn không thể thiếu được một nhân vật vô cùng quan trọng đó là cái trống trường .</a:t>
            </a:r>
            <a:endParaRPr lang="en-US" sz="2800">
              <a:solidFill>
                <a:srgbClr val="0000FF"/>
              </a:solidFill>
              <a:sym typeface="Wingdings 2" pitchFamily="18" charset="2"/>
            </a:endParaRPr>
          </a:p>
        </p:txBody>
      </p:sp>
      <p:sp>
        <p:nvSpPr>
          <p:cNvPr id="26632" name="Rectangle 9"/>
          <p:cNvSpPr>
            <a:spLocks noChangeArrowheads="1"/>
          </p:cNvSpPr>
          <p:nvPr/>
        </p:nvSpPr>
        <p:spPr bwMode="auto">
          <a:xfrm>
            <a:off x="58738" y="-26988"/>
            <a:ext cx="8991600" cy="6800851"/>
          </a:xfrm>
          <a:prstGeom prst="rect">
            <a:avLst/>
          </a:prstGeom>
          <a:noFill/>
          <a:ln w="76200" cmpd="tri">
            <a:solidFill>
              <a:srgbClr val="FF0000"/>
            </a:solidFill>
            <a:miter lim="800000"/>
            <a:headEnd/>
            <a:tailEnd/>
          </a:ln>
        </p:spPr>
        <p:txBody>
          <a:bodyPr wrap="none" anchor="ctr"/>
          <a:lstStyle/>
          <a:p>
            <a:endParaRPr lang="en-US" sz="2800"/>
          </a:p>
        </p:txBody>
      </p:sp>
      <p:sp>
        <p:nvSpPr>
          <p:cNvPr id="2" name="Rounded Rectangle 1"/>
          <p:cNvSpPr/>
          <p:nvPr/>
        </p:nvSpPr>
        <p:spPr bwMode="auto">
          <a:xfrm>
            <a:off x="2159000" y="260350"/>
            <a:ext cx="5148263" cy="522288"/>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a:lstStyle/>
          <a:p>
            <a:pPr>
              <a:defRPr/>
            </a:pPr>
            <a:r>
              <a:rPr lang="en-US" sz="2800">
                <a:solidFill>
                  <a:srgbClr val="000000"/>
                </a:solidFill>
              </a:rPr>
              <a:t>MỞ BÀI MẪU</a:t>
            </a:r>
          </a:p>
        </p:txBody>
      </p:sp>
      <p:sp>
        <p:nvSpPr>
          <p:cNvPr id="26634"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9269"/>
                                        </p:tgtEl>
                                        <p:attrNameLst>
                                          <p:attrName>style.visibility</p:attrName>
                                        </p:attrNameLst>
                                      </p:cBhvr>
                                      <p:to>
                                        <p:strVal val="visible"/>
                                      </p:to>
                                    </p:set>
                                    <p:anim calcmode="lin" valueType="num">
                                      <p:cBhvr additive="base">
                                        <p:cTn id="13" dur="500" fill="hold"/>
                                        <p:tgtEl>
                                          <p:spTgt spid="139269"/>
                                        </p:tgtEl>
                                        <p:attrNameLst>
                                          <p:attrName>ppt_x</p:attrName>
                                        </p:attrNameLst>
                                      </p:cBhvr>
                                      <p:tavLst>
                                        <p:tav tm="0">
                                          <p:val>
                                            <p:strVal val="#ppt_x"/>
                                          </p:val>
                                        </p:tav>
                                        <p:tav tm="100000">
                                          <p:val>
                                            <p:strVal val="#ppt_x"/>
                                          </p:val>
                                        </p:tav>
                                      </p:tavLst>
                                    </p:anim>
                                    <p:anim calcmode="lin" valueType="num">
                                      <p:cBhvr additive="base">
                                        <p:cTn id="14"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9270"/>
                                        </p:tgtEl>
                                        <p:attrNameLst>
                                          <p:attrName>style.visibility</p:attrName>
                                        </p:attrNameLst>
                                      </p:cBhvr>
                                      <p:to>
                                        <p:strVal val="visible"/>
                                      </p:to>
                                    </p:set>
                                    <p:animEffect transition="in" filter="barn(inVertical)">
                                      <p:cBhvr>
                                        <p:cTn id="19" dur="500"/>
                                        <p:tgtEl>
                                          <p:spTgt spid="13927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9271"/>
                                        </p:tgtEl>
                                        <p:attrNameLst>
                                          <p:attrName>style.visibility</p:attrName>
                                        </p:attrNameLst>
                                      </p:cBhvr>
                                      <p:to>
                                        <p:strVal val="visible"/>
                                      </p:to>
                                    </p:set>
                                    <p:animEffect transition="in" filter="barn(inVertical)">
                                      <p:cBhvr>
                                        <p:cTn id="22" dur="500"/>
                                        <p:tgtEl>
                                          <p:spTgt spid="139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139270" grpId="0" animBg="1"/>
      <p:bldP spid="139271"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250825" y="2349500"/>
            <a:ext cx="8532813" cy="1800225"/>
          </a:xfrm>
          <a:prstGeom prst="rect">
            <a:avLst/>
          </a:prstGeom>
          <a:noFill/>
          <a:ln w="9525">
            <a:noFill/>
            <a:miter lim="800000"/>
            <a:headEnd/>
            <a:tailEnd/>
          </a:ln>
        </p:spPr>
        <p:txBody>
          <a:bodyPr>
            <a:spAutoFit/>
          </a:bodyPr>
          <a:lstStyle/>
          <a:p>
            <a:pPr algn="l">
              <a:spcBef>
                <a:spcPct val="50000"/>
              </a:spcBef>
            </a:pPr>
            <a:r>
              <a:rPr lang="en-US" sz="2800" u="sng">
                <a:solidFill>
                  <a:srgbClr val="FF0000"/>
                </a:solidFill>
              </a:rPr>
              <a:t>Kết bài mở rộng:</a:t>
            </a:r>
            <a:r>
              <a:rPr lang="en-US" sz="2800">
                <a:solidFill>
                  <a:srgbClr val="FF0000"/>
                </a:solidFill>
              </a:rPr>
              <a:t> </a:t>
            </a:r>
            <a:r>
              <a:rPr lang="en-US" sz="2800">
                <a:solidFill>
                  <a:srgbClr val="000000"/>
                </a:solidFill>
              </a:rPr>
              <a:t>Rồi mai đây, chúng tôi sẽ phải rời xa mái trường tiểu học Khánh Hà thân thương nhưng âm thanh thôi thúc, rộn ràng của tiếng trống trường thưở ấu thơ vẫn vang vọng mãi trong tâm trí tôi.</a:t>
            </a:r>
          </a:p>
        </p:txBody>
      </p:sp>
      <p:sp>
        <p:nvSpPr>
          <p:cNvPr id="5" name="Text Box 15"/>
          <p:cNvSpPr txBox="1">
            <a:spLocks noChangeArrowheads="1"/>
          </p:cNvSpPr>
          <p:nvPr/>
        </p:nvSpPr>
        <p:spPr bwMode="auto">
          <a:xfrm>
            <a:off x="287338" y="4508500"/>
            <a:ext cx="8518525" cy="1373188"/>
          </a:xfrm>
          <a:prstGeom prst="rect">
            <a:avLst/>
          </a:prstGeom>
          <a:noFill/>
          <a:ln w="9525">
            <a:noFill/>
            <a:miter lim="800000"/>
            <a:headEnd/>
            <a:tailEnd/>
          </a:ln>
        </p:spPr>
        <p:txBody>
          <a:bodyPr>
            <a:spAutoFit/>
          </a:bodyPr>
          <a:lstStyle/>
          <a:p>
            <a:pPr algn="l">
              <a:spcBef>
                <a:spcPct val="50000"/>
              </a:spcBef>
            </a:pPr>
            <a:r>
              <a:rPr lang="en-US" sz="2800" u="sng">
                <a:solidFill>
                  <a:srgbClr val="FF0000"/>
                </a:solidFill>
              </a:rPr>
              <a:t>Kết bài không mở rộng:</a:t>
            </a:r>
            <a:r>
              <a:rPr lang="en-US" sz="2800">
                <a:solidFill>
                  <a:srgbClr val="FF0000"/>
                </a:solidFill>
              </a:rPr>
              <a:t> </a:t>
            </a:r>
            <a:r>
              <a:rPr lang="en-US" sz="2800">
                <a:solidFill>
                  <a:srgbClr val="000000"/>
                </a:solidFill>
              </a:rPr>
              <a:t>Tạm biệt anh trống. Ngày mai anh nhớ "tùng, tùng, tùng, ..." gọi chúng tôi đến trường nhé!</a:t>
            </a:r>
          </a:p>
        </p:txBody>
      </p:sp>
      <p:sp>
        <p:nvSpPr>
          <p:cNvPr id="6" name="Text Box 16"/>
          <p:cNvSpPr txBox="1">
            <a:spLocks noChangeArrowheads="1"/>
          </p:cNvSpPr>
          <p:nvPr/>
        </p:nvSpPr>
        <p:spPr bwMode="auto">
          <a:xfrm>
            <a:off x="381000" y="1449388"/>
            <a:ext cx="8763000" cy="519112"/>
          </a:xfrm>
          <a:prstGeom prst="rect">
            <a:avLst/>
          </a:prstGeom>
          <a:noFill/>
          <a:ln w="9525">
            <a:noFill/>
            <a:miter lim="800000"/>
            <a:headEnd/>
            <a:tailEnd/>
          </a:ln>
        </p:spPr>
        <p:txBody>
          <a:bodyPr>
            <a:spAutoFit/>
          </a:bodyPr>
          <a:lstStyle/>
          <a:p>
            <a:pPr algn="l">
              <a:spcBef>
                <a:spcPct val="50000"/>
              </a:spcBef>
            </a:pPr>
            <a:r>
              <a:rPr lang="en-US" sz="2800" u="sng">
                <a:solidFill>
                  <a:srgbClr val="0000FF"/>
                </a:solidFill>
              </a:rPr>
              <a:t>Kết bài:</a:t>
            </a:r>
            <a:r>
              <a:rPr lang="en-US" sz="2800">
                <a:solidFill>
                  <a:srgbClr val="FF0000"/>
                </a:solidFill>
              </a:rPr>
              <a:t> </a:t>
            </a:r>
            <a:r>
              <a:rPr lang="en-US" sz="2800">
                <a:solidFill>
                  <a:srgbClr val="000000"/>
                </a:solidFill>
              </a:rPr>
              <a:t>Nêu tình cảm của em với cái trống...</a:t>
            </a:r>
          </a:p>
        </p:txBody>
      </p:sp>
      <p:pic>
        <p:nvPicPr>
          <p:cNvPr id="27653" name="Picture 3" descr="POINSET3"/>
          <p:cNvPicPr>
            <a:picLocks noChangeAspect="1" noChangeArrowheads="1"/>
          </p:cNvPicPr>
          <p:nvPr/>
        </p:nvPicPr>
        <p:blipFill>
          <a:blip r:embed="rId2"/>
          <a:srcRect/>
          <a:stretch>
            <a:fillRect/>
          </a:stretch>
        </p:blipFill>
        <p:spPr bwMode="auto">
          <a:xfrm flipH="1" flipV="1">
            <a:off x="179388" y="57150"/>
            <a:ext cx="1130300" cy="887413"/>
          </a:xfrm>
          <a:prstGeom prst="rect">
            <a:avLst/>
          </a:prstGeom>
          <a:noFill/>
          <a:ln w="9525">
            <a:noFill/>
            <a:miter lim="800000"/>
            <a:headEnd/>
            <a:tailEnd/>
          </a:ln>
        </p:spPr>
      </p:pic>
      <p:pic>
        <p:nvPicPr>
          <p:cNvPr id="27654" name="Picture 3" descr="POINSET3"/>
          <p:cNvPicPr>
            <a:picLocks noChangeAspect="1" noChangeArrowheads="1"/>
          </p:cNvPicPr>
          <p:nvPr/>
        </p:nvPicPr>
        <p:blipFill>
          <a:blip r:embed="rId2"/>
          <a:srcRect/>
          <a:stretch>
            <a:fillRect/>
          </a:stretch>
        </p:blipFill>
        <p:spPr bwMode="auto">
          <a:xfrm flipV="1">
            <a:off x="7845425" y="80963"/>
            <a:ext cx="1222375" cy="879475"/>
          </a:xfrm>
          <a:prstGeom prst="rect">
            <a:avLst/>
          </a:prstGeom>
          <a:noFill/>
          <a:ln w="9525">
            <a:noFill/>
            <a:miter lim="800000"/>
            <a:headEnd/>
            <a:tailEnd/>
          </a:ln>
        </p:spPr>
      </p:pic>
      <p:sp>
        <p:nvSpPr>
          <p:cNvPr id="27655" name="Rectangle 9"/>
          <p:cNvSpPr>
            <a:spLocks noChangeArrowheads="1"/>
          </p:cNvSpPr>
          <p:nvPr/>
        </p:nvSpPr>
        <p:spPr bwMode="auto">
          <a:xfrm>
            <a:off x="58738" y="-26988"/>
            <a:ext cx="8991600" cy="6800851"/>
          </a:xfrm>
          <a:prstGeom prst="rect">
            <a:avLst/>
          </a:prstGeom>
          <a:noFill/>
          <a:ln w="76200" cmpd="tri">
            <a:solidFill>
              <a:srgbClr val="FF0000"/>
            </a:solidFill>
            <a:miter lim="800000"/>
            <a:headEnd/>
            <a:tailEnd/>
          </a:ln>
        </p:spPr>
        <p:txBody>
          <a:bodyPr wrap="none" anchor="ctr"/>
          <a:lstStyle/>
          <a:p>
            <a:endParaRPr lang="en-US" sz="2800"/>
          </a:p>
        </p:txBody>
      </p:sp>
      <p:sp>
        <p:nvSpPr>
          <p:cNvPr id="11" name="Rounded Rectangle 10"/>
          <p:cNvSpPr/>
          <p:nvPr/>
        </p:nvSpPr>
        <p:spPr bwMode="auto">
          <a:xfrm>
            <a:off x="2051050" y="441325"/>
            <a:ext cx="5148263" cy="522288"/>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a:lstStyle/>
          <a:p>
            <a:pPr>
              <a:defRPr/>
            </a:pPr>
            <a:r>
              <a:rPr lang="en-US" sz="2800">
                <a:solidFill>
                  <a:srgbClr val="000000"/>
                </a:solidFill>
              </a:rPr>
              <a:t>KẾT BÀI MẪU</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0" y="0"/>
            <a:ext cx="9144000" cy="7102475"/>
          </a:xfrm>
          <a:prstGeom prst="rect">
            <a:avLst/>
          </a:prstGeom>
          <a:solidFill>
            <a:srgbClr val="FFFFCC"/>
          </a:solidFill>
          <a:ln w="9525">
            <a:noFill/>
            <a:miter lim="800000"/>
            <a:headEnd/>
            <a:tailEnd/>
          </a:ln>
        </p:spPr>
        <p:txBody>
          <a:bodyPr>
            <a:spAutoFit/>
          </a:bodyPr>
          <a:lstStyle/>
          <a:p>
            <a:pPr marL="215900" indent="249238" algn="l"/>
            <a:r>
              <a:rPr lang="en-US" sz="2000">
                <a:solidFill>
                  <a:srgbClr val="000000"/>
                </a:solidFill>
                <a:cs typeface="Times New Roman" pitchFamily="18" charset="0"/>
              </a:rPr>
              <a:t> </a:t>
            </a:r>
          </a:p>
          <a:p>
            <a:pPr marL="215900" indent="249238" algn="l"/>
            <a:endParaRPr lang="en-US" sz="2000">
              <a:solidFill>
                <a:srgbClr val="000000"/>
              </a:solidFill>
              <a:cs typeface="Times New Roman" pitchFamily="18" charset="0"/>
            </a:endParaRPr>
          </a:p>
          <a:p>
            <a:pPr marL="215900" indent="249238" algn="l"/>
            <a:r>
              <a:rPr lang="en-US" sz="2000">
                <a:solidFill>
                  <a:srgbClr val="000000"/>
                </a:solidFill>
                <a:cs typeface="Times New Roman" pitchFamily="18" charset="0"/>
              </a:rPr>
              <a:t>Cái cối xinh xinh xuất hiện nh</a:t>
            </a:r>
            <a:r>
              <a:rPr lang="vi-VN" sz="2000">
                <a:solidFill>
                  <a:srgbClr val="000000"/>
                </a:solidFill>
                <a:cs typeface="Times New Roman" pitchFamily="18" charset="0"/>
              </a:rPr>
              <a:t>ư</a:t>
            </a:r>
            <a:r>
              <a:rPr lang="en-US" sz="2000">
                <a:solidFill>
                  <a:srgbClr val="000000"/>
                </a:solidFill>
                <a:cs typeface="Times New Roman" pitchFamily="18" charset="0"/>
              </a:rPr>
              <a:t> một giấc mộng, ngồi chễm chệ giữa gian nhà trống.</a:t>
            </a:r>
          </a:p>
          <a:p>
            <a:pPr marL="215900" indent="249238" algn="l">
              <a:buClr>
                <a:srgbClr val="FFFFFF"/>
              </a:buClr>
            </a:pPr>
            <a:r>
              <a:rPr lang="en-US" sz="2000">
                <a:solidFill>
                  <a:srgbClr val="000000"/>
                </a:solidFill>
                <a:cs typeface="Times New Roman" pitchFamily="18" charset="0"/>
              </a:rPr>
              <a:t>U gọi nó là cái cối tân. Cái vành, cái áo </a:t>
            </a:r>
            <a:r>
              <a:rPr lang="vi-VN" sz="2000">
                <a:solidFill>
                  <a:srgbClr val="000000"/>
                </a:solidFill>
                <a:cs typeface="Times New Roman" pitchFamily="18" charset="0"/>
              </a:rPr>
              <a:t>đều</a:t>
            </a:r>
            <a:r>
              <a:rPr lang="en-US" sz="2000">
                <a:solidFill>
                  <a:srgbClr val="000000"/>
                </a:solidFill>
                <a:cs typeface="Times New Roman" pitchFamily="18" charset="0"/>
              </a:rPr>
              <a:t> làm bằng nan tre. Hai cái tai nó bằng tre già màu nâu. Mỗi tai có một cái lỗ tròn xoe. Lúc nào, tai cũng tỉnh táo nghe ngóng. Cối có hai hàm r</a:t>
            </a:r>
            <a:r>
              <a:rPr lang="vi-VN" sz="2000">
                <a:solidFill>
                  <a:srgbClr val="000000"/>
                </a:solidFill>
                <a:cs typeface="Times New Roman" pitchFamily="18" charset="0"/>
              </a:rPr>
              <a:t>ă</a:t>
            </a:r>
            <a:r>
              <a:rPr lang="en-US" sz="2000">
                <a:solidFill>
                  <a:srgbClr val="000000"/>
                </a:solidFill>
                <a:cs typeface="Times New Roman" pitchFamily="18" charset="0"/>
              </a:rPr>
              <a:t>ng bằng gỗ dẻ. U gọi là d</a:t>
            </a:r>
            <a:r>
              <a:rPr lang="vi-VN" sz="2000">
                <a:solidFill>
                  <a:srgbClr val="000000"/>
                </a:solidFill>
                <a:cs typeface="Times New Roman" pitchFamily="18" charset="0"/>
              </a:rPr>
              <a:t>ă</a:t>
            </a:r>
            <a:r>
              <a:rPr lang="en-US" sz="2000">
                <a:solidFill>
                  <a:srgbClr val="000000"/>
                </a:solidFill>
                <a:cs typeface="Times New Roman" pitchFamily="18" charset="0"/>
              </a:rPr>
              <a:t>m. R</a:t>
            </a:r>
            <a:r>
              <a:rPr lang="vi-VN" sz="2000">
                <a:solidFill>
                  <a:srgbClr val="000000"/>
                </a:solidFill>
                <a:cs typeface="Times New Roman" pitchFamily="18" charset="0"/>
              </a:rPr>
              <a:t>ă</a:t>
            </a:r>
            <a:r>
              <a:rPr lang="en-US" sz="2000">
                <a:solidFill>
                  <a:srgbClr val="000000"/>
                </a:solidFill>
                <a:cs typeface="Times New Roman" pitchFamily="18" charset="0"/>
              </a:rPr>
              <a:t>ng nó nhiều, ken vào nhau. Vậy nên, ng</a:t>
            </a:r>
            <a:r>
              <a:rPr lang="vi-VN" sz="2000">
                <a:solidFill>
                  <a:srgbClr val="000000"/>
                </a:solidFill>
                <a:cs typeface="Times New Roman" pitchFamily="18" charset="0"/>
              </a:rPr>
              <a:t>ười</a:t>
            </a:r>
            <a:r>
              <a:rPr lang="en-US" sz="2000">
                <a:solidFill>
                  <a:srgbClr val="000000"/>
                </a:solidFill>
                <a:cs typeface="Times New Roman" pitchFamily="18" charset="0"/>
              </a:rPr>
              <a:t> ta mới nói “chật nh</a:t>
            </a:r>
            <a:r>
              <a:rPr lang="vi-VN" sz="2000">
                <a:solidFill>
                  <a:srgbClr val="000000"/>
                </a:solidFill>
                <a:cs typeface="Times New Roman" pitchFamily="18" charset="0"/>
              </a:rPr>
              <a:t>ư</a:t>
            </a:r>
            <a:r>
              <a:rPr lang="en-US" sz="2000">
                <a:solidFill>
                  <a:srgbClr val="000000"/>
                </a:solidFill>
                <a:cs typeface="Times New Roman" pitchFamily="18" charset="0"/>
              </a:rPr>
              <a:t> nêm cối”. Nói </a:t>
            </a:r>
            <a:r>
              <a:rPr lang="vi-VN" sz="2000">
                <a:solidFill>
                  <a:srgbClr val="000000"/>
                </a:solidFill>
                <a:cs typeface="Times New Roman" pitchFamily="18" charset="0"/>
              </a:rPr>
              <a:t>đến</a:t>
            </a:r>
            <a:r>
              <a:rPr lang="en-US" sz="2000">
                <a:solidFill>
                  <a:srgbClr val="000000"/>
                </a:solidFill>
                <a:cs typeface="Times New Roman" pitchFamily="18" charset="0"/>
              </a:rPr>
              <a:t> cối phải nói </a:t>
            </a:r>
            <a:r>
              <a:rPr lang="vi-VN" sz="2000">
                <a:solidFill>
                  <a:srgbClr val="000000"/>
                </a:solidFill>
                <a:cs typeface="Times New Roman" pitchFamily="18" charset="0"/>
              </a:rPr>
              <a:t>đến</a:t>
            </a:r>
            <a:r>
              <a:rPr lang="en-US" sz="2000">
                <a:solidFill>
                  <a:srgbClr val="000000"/>
                </a:solidFill>
                <a:cs typeface="Times New Roman" pitchFamily="18" charset="0"/>
              </a:rPr>
              <a:t> cần. Cái cần dài bằng tre </a:t>
            </a:r>
            <a:r>
              <a:rPr lang="vi-VN" sz="2000">
                <a:solidFill>
                  <a:srgbClr val="000000"/>
                </a:solidFill>
                <a:cs typeface="Times New Roman" pitchFamily="18" charset="0"/>
              </a:rPr>
              <a:t>đực</a:t>
            </a:r>
            <a:r>
              <a:rPr lang="en-US" sz="2000">
                <a:solidFill>
                  <a:srgbClr val="000000"/>
                </a:solidFill>
                <a:cs typeface="Times New Roman" pitchFamily="18" charset="0"/>
              </a:rPr>
              <a:t> vàng óng. </a:t>
            </a:r>
            <a:r>
              <a:rPr lang="vi-VN" sz="2000">
                <a:solidFill>
                  <a:srgbClr val="000000"/>
                </a:solidFill>
                <a:cs typeface="Times New Roman" pitchFamily="18" charset="0"/>
              </a:rPr>
              <a:t>Đầu</a:t>
            </a:r>
            <a:r>
              <a:rPr lang="en-US" sz="2000">
                <a:solidFill>
                  <a:srgbClr val="000000"/>
                </a:solidFill>
                <a:cs typeface="Times New Roman" pitchFamily="18" charset="0"/>
              </a:rPr>
              <a:t> cần là củ tre, có cái chốt. Cái chốt bằng tre mà rắn nh</a:t>
            </a:r>
            <a:r>
              <a:rPr lang="vi-VN" sz="2000">
                <a:solidFill>
                  <a:srgbClr val="000000"/>
                </a:solidFill>
                <a:cs typeface="Times New Roman" pitchFamily="18" charset="0"/>
              </a:rPr>
              <a:t>ư</a:t>
            </a:r>
            <a:r>
              <a:rPr lang="en-US" sz="2000">
                <a:solidFill>
                  <a:srgbClr val="000000"/>
                </a:solidFill>
                <a:cs typeface="Times New Roman" pitchFamily="18" charset="0"/>
              </a:rPr>
              <a:t> </a:t>
            </a:r>
            <a:r>
              <a:rPr lang="vi-VN" sz="2000">
                <a:solidFill>
                  <a:srgbClr val="000000"/>
                </a:solidFill>
                <a:cs typeface="Times New Roman" pitchFamily="18" charset="0"/>
              </a:rPr>
              <a:t>đ</a:t>
            </a:r>
            <a:r>
              <a:rPr lang="en-US" sz="2000">
                <a:solidFill>
                  <a:srgbClr val="000000"/>
                </a:solidFill>
                <a:cs typeface="Times New Roman" pitchFamily="18" charset="0"/>
              </a:rPr>
              <a:t>anh, móc vào tai cối. Từ chỗ tay cầm có cái thừng buộc vào xà nhà. </a:t>
            </a:r>
            <a:r>
              <a:rPr lang="vi-VN" sz="2000">
                <a:solidFill>
                  <a:srgbClr val="000000"/>
                </a:solidFill>
                <a:cs typeface="Times New Roman" pitchFamily="18" charset="0"/>
              </a:rPr>
              <a:t>Đẩy</a:t>
            </a:r>
            <a:r>
              <a:rPr lang="en-US" sz="2000">
                <a:solidFill>
                  <a:srgbClr val="000000"/>
                </a:solidFill>
                <a:cs typeface="Times New Roman" pitchFamily="18" charset="0"/>
              </a:rPr>
              <a:t> </a:t>
            </a:r>
            <a:r>
              <a:rPr lang="vi-VN" sz="2000">
                <a:solidFill>
                  <a:srgbClr val="000000"/>
                </a:solidFill>
                <a:cs typeface="Times New Roman" pitchFamily="18" charset="0"/>
              </a:rPr>
              <a:t>đ</a:t>
            </a:r>
            <a:r>
              <a:rPr lang="en-US" sz="2000">
                <a:solidFill>
                  <a:srgbClr val="000000"/>
                </a:solidFill>
                <a:cs typeface="Times New Roman" pitchFamily="18" charset="0"/>
              </a:rPr>
              <a:t>i kéo lại, cối kêu ù ù. </a:t>
            </a:r>
          </a:p>
          <a:p>
            <a:pPr marL="215900" indent="249238" algn="l">
              <a:buClr>
                <a:srgbClr val="FFFFFF"/>
              </a:buClr>
            </a:pPr>
            <a:r>
              <a:rPr lang="en-US" sz="2000">
                <a:solidFill>
                  <a:srgbClr val="000000"/>
                </a:solidFill>
                <a:cs typeface="Times New Roman" pitchFamily="18" charset="0"/>
              </a:rPr>
              <a:t>Chọn </a:t>
            </a:r>
            <a:r>
              <a:rPr lang="vi-VN" sz="2000">
                <a:solidFill>
                  <a:srgbClr val="000000"/>
                </a:solidFill>
                <a:cs typeface="Times New Roman" pitchFamily="18" charset="0"/>
              </a:rPr>
              <a:t>được</a:t>
            </a:r>
            <a:r>
              <a:rPr lang="en-US" sz="2000">
                <a:solidFill>
                  <a:srgbClr val="000000"/>
                </a:solidFill>
                <a:cs typeface="Times New Roman" pitchFamily="18" charset="0"/>
              </a:rPr>
              <a:t> ngày lành tháng tốt, u </a:t>
            </a:r>
            <a:r>
              <a:rPr lang="vi-VN" sz="2000">
                <a:solidFill>
                  <a:srgbClr val="000000"/>
                </a:solidFill>
                <a:cs typeface="Times New Roman" pitchFamily="18" charset="0"/>
              </a:rPr>
              <a:t>đ</a:t>
            </a:r>
            <a:r>
              <a:rPr lang="en-US" sz="2000">
                <a:solidFill>
                  <a:srgbClr val="000000"/>
                </a:solidFill>
                <a:cs typeface="Times New Roman" pitchFamily="18" charset="0"/>
              </a:rPr>
              <a:t>ong một gánh thóc vàng </a:t>
            </a:r>
            <a:r>
              <a:rPr lang="vi-VN" sz="2000">
                <a:solidFill>
                  <a:srgbClr val="000000"/>
                </a:solidFill>
                <a:cs typeface="Times New Roman" pitchFamily="18" charset="0"/>
              </a:rPr>
              <a:t>ươ</a:t>
            </a:r>
            <a:r>
              <a:rPr lang="en-US" sz="2000">
                <a:solidFill>
                  <a:srgbClr val="000000"/>
                </a:solidFill>
                <a:cs typeface="Times New Roman" pitchFamily="18" charset="0"/>
              </a:rPr>
              <a:t>m về. Đ</a:t>
            </a:r>
            <a:r>
              <a:rPr lang="vi-VN" sz="2000">
                <a:solidFill>
                  <a:srgbClr val="000000"/>
                </a:solidFill>
                <a:cs typeface="Times New Roman" pitchFamily="18" charset="0"/>
              </a:rPr>
              <a:t>ổ</a:t>
            </a:r>
            <a:r>
              <a:rPr lang="en-US" sz="2000">
                <a:solidFill>
                  <a:srgbClr val="000000"/>
                </a:solidFill>
                <a:cs typeface="Times New Roman" pitchFamily="18" charset="0"/>
              </a:rPr>
              <a:t> vào lòng cối, u xay thử. Từ xung quanh cối, gạo lẫn trấu chảy xuống vành rào rào nh</a:t>
            </a:r>
            <a:r>
              <a:rPr lang="vi-VN" sz="2000">
                <a:solidFill>
                  <a:srgbClr val="000000"/>
                </a:solidFill>
                <a:cs typeface="Times New Roman" pitchFamily="18" charset="0"/>
              </a:rPr>
              <a:t>ư</a:t>
            </a:r>
            <a:r>
              <a:rPr lang="en-US" sz="2000">
                <a:solidFill>
                  <a:srgbClr val="000000"/>
                </a:solidFill>
                <a:cs typeface="Times New Roman" pitchFamily="18" charset="0"/>
              </a:rPr>
              <a:t> m</a:t>
            </a:r>
            <a:r>
              <a:rPr lang="vi-VN" sz="2000">
                <a:solidFill>
                  <a:srgbClr val="000000"/>
                </a:solidFill>
                <a:cs typeface="Times New Roman" pitchFamily="18" charset="0"/>
              </a:rPr>
              <a:t>ư</a:t>
            </a:r>
            <a:r>
              <a:rPr lang="en-US" sz="2000">
                <a:solidFill>
                  <a:srgbClr val="000000"/>
                </a:solidFill>
                <a:cs typeface="Times New Roman" pitchFamily="18" charset="0"/>
              </a:rPr>
              <a:t>a. U vốc ra một nắm, tải ra, thổi phù phù. Cả vốc gạo chỉ lỏi một vài hạt thóc. U gật </a:t>
            </a:r>
            <a:r>
              <a:rPr lang="vi-VN" sz="2000">
                <a:solidFill>
                  <a:srgbClr val="000000"/>
                </a:solidFill>
                <a:cs typeface="Times New Roman" pitchFamily="18" charset="0"/>
              </a:rPr>
              <a:t>đầu</a:t>
            </a:r>
            <a:r>
              <a:rPr lang="en-US" sz="2000">
                <a:solidFill>
                  <a:srgbClr val="000000"/>
                </a:solidFill>
                <a:cs typeface="Times New Roman" pitchFamily="18" charset="0"/>
              </a:rPr>
              <a:t> nói : “Cối tuy mới, chửa thuần nh</a:t>
            </a:r>
            <a:r>
              <a:rPr lang="vi-VN" sz="2000">
                <a:solidFill>
                  <a:srgbClr val="000000"/>
                </a:solidFill>
                <a:cs typeface="Times New Roman" pitchFamily="18" charset="0"/>
              </a:rPr>
              <a:t>ư</a:t>
            </a:r>
            <a:r>
              <a:rPr lang="en-US" sz="2000">
                <a:solidFill>
                  <a:srgbClr val="000000"/>
                </a:solidFill>
                <a:cs typeface="Times New Roman" pitchFamily="18" charset="0"/>
              </a:rPr>
              <a:t>ng mà nó xay </a:t>
            </a:r>
            <a:r>
              <a:rPr lang="vi-VN" sz="2000">
                <a:solidFill>
                  <a:srgbClr val="000000"/>
                </a:solidFill>
                <a:cs typeface="Times New Roman" pitchFamily="18" charset="0"/>
              </a:rPr>
              <a:t>được</a:t>
            </a:r>
            <a:r>
              <a:rPr lang="en-US" sz="2000">
                <a:solidFill>
                  <a:srgbClr val="000000"/>
                </a:solidFill>
                <a:cs typeface="Times New Roman" pitchFamily="18" charset="0"/>
              </a:rPr>
              <a:t> thế này là nhất </a:t>
            </a:r>
            <a:r>
              <a:rPr lang="vi-VN" sz="2000">
                <a:solidFill>
                  <a:srgbClr val="000000"/>
                </a:solidFill>
                <a:cs typeface="Times New Roman" pitchFamily="18" charset="0"/>
              </a:rPr>
              <a:t>đấy</a:t>
            </a:r>
            <a:r>
              <a:rPr lang="en-US" sz="2000">
                <a:solidFill>
                  <a:srgbClr val="000000"/>
                </a:solidFill>
                <a:cs typeface="Times New Roman" pitchFamily="18" charset="0"/>
              </a:rPr>
              <a:t> !” Cứ thế ngày lại ngày qua, </a:t>
            </a:r>
            <a:r>
              <a:rPr lang="vi-VN" sz="2000">
                <a:solidFill>
                  <a:srgbClr val="000000"/>
                </a:solidFill>
                <a:cs typeface="Times New Roman" pitchFamily="18" charset="0"/>
              </a:rPr>
              <a:t>đê</a:t>
            </a:r>
            <a:r>
              <a:rPr lang="en-US" sz="2000">
                <a:solidFill>
                  <a:srgbClr val="000000"/>
                </a:solidFill>
                <a:cs typeface="Times New Roman" pitchFamily="18" charset="0"/>
              </a:rPr>
              <a:t>m </a:t>
            </a:r>
            <a:r>
              <a:rPr lang="vi-VN" sz="2000">
                <a:solidFill>
                  <a:srgbClr val="000000"/>
                </a:solidFill>
                <a:cs typeface="Times New Roman" pitchFamily="18" charset="0"/>
              </a:rPr>
              <a:t>đê</a:t>
            </a:r>
            <a:r>
              <a:rPr lang="en-US" sz="2000">
                <a:solidFill>
                  <a:srgbClr val="000000"/>
                </a:solidFill>
                <a:cs typeface="Times New Roman" pitchFamily="18" charset="0"/>
              </a:rPr>
              <a:t>m tôi xay lúa với u. Đêm </a:t>
            </a:r>
            <a:r>
              <a:rPr lang="vi-VN" sz="2000">
                <a:solidFill>
                  <a:srgbClr val="000000"/>
                </a:solidFill>
                <a:cs typeface="Times New Roman" pitchFamily="18" charset="0"/>
              </a:rPr>
              <a:t>đê</a:t>
            </a:r>
            <a:r>
              <a:rPr lang="en-US" sz="2000">
                <a:solidFill>
                  <a:srgbClr val="000000"/>
                </a:solidFill>
                <a:cs typeface="Times New Roman" pitchFamily="18" charset="0"/>
              </a:rPr>
              <a:t>m tiếng cối ù ù vui cả xóm…</a:t>
            </a:r>
          </a:p>
          <a:p>
            <a:pPr marL="215900" indent="249238" algn="l">
              <a:buClr>
                <a:srgbClr val="FFFFFF"/>
              </a:buClr>
            </a:pPr>
            <a:r>
              <a:rPr lang="en-US" sz="2000">
                <a:solidFill>
                  <a:srgbClr val="000000"/>
                </a:solidFill>
                <a:cs typeface="Times New Roman" pitchFamily="18" charset="0"/>
              </a:rPr>
              <a:t>Cái cối xay cũng nh</a:t>
            </a:r>
            <a:r>
              <a:rPr lang="vi-VN" sz="2000">
                <a:solidFill>
                  <a:srgbClr val="000000"/>
                </a:solidFill>
                <a:cs typeface="Times New Roman" pitchFamily="18" charset="0"/>
              </a:rPr>
              <a:t>ư</a:t>
            </a:r>
            <a:r>
              <a:rPr lang="en-US" sz="2000">
                <a:solidFill>
                  <a:srgbClr val="000000"/>
                </a:solidFill>
                <a:cs typeface="Times New Roman" pitchFamily="18" charset="0"/>
              </a:rPr>
              <a:t> những </a:t>
            </a:r>
            <a:r>
              <a:rPr lang="vi-VN" sz="2000">
                <a:solidFill>
                  <a:srgbClr val="000000"/>
                </a:solidFill>
                <a:cs typeface="Times New Roman" pitchFamily="18" charset="0"/>
              </a:rPr>
              <a:t>đồ</a:t>
            </a:r>
            <a:r>
              <a:rPr lang="en-US" sz="2000">
                <a:solidFill>
                  <a:srgbClr val="000000"/>
                </a:solidFill>
                <a:cs typeface="Times New Roman" pitchFamily="18" charset="0"/>
              </a:rPr>
              <a:t> dùng </a:t>
            </a:r>
            <a:r>
              <a:rPr lang="vi-VN" sz="2000">
                <a:solidFill>
                  <a:srgbClr val="000000"/>
                </a:solidFill>
                <a:cs typeface="Times New Roman" pitchFamily="18" charset="0"/>
              </a:rPr>
              <a:t>đã</a:t>
            </a:r>
            <a:r>
              <a:rPr lang="en-US" sz="2000">
                <a:solidFill>
                  <a:srgbClr val="000000"/>
                </a:solidFill>
                <a:cs typeface="Times New Roman" pitchFamily="18" charset="0"/>
              </a:rPr>
              <a:t> sống cùng tôi – cái võng </a:t>
            </a:r>
            <a:r>
              <a:rPr lang="vi-VN" sz="2000">
                <a:solidFill>
                  <a:srgbClr val="000000"/>
                </a:solidFill>
                <a:cs typeface="Times New Roman" pitchFamily="18" charset="0"/>
              </a:rPr>
              <a:t>đa</a:t>
            </a:r>
            <a:r>
              <a:rPr lang="en-US" sz="2000">
                <a:solidFill>
                  <a:srgbClr val="000000"/>
                </a:solidFill>
                <a:cs typeface="Times New Roman" pitchFamily="18" charset="0"/>
              </a:rPr>
              <a:t>y, cái chiếu manh, cái mâm gỗ, cái giỏ cua, cái chạn bát, cái gi</a:t>
            </a:r>
            <a:r>
              <a:rPr lang="vi-VN" sz="2000">
                <a:solidFill>
                  <a:srgbClr val="000000"/>
                </a:solidFill>
                <a:cs typeface="Times New Roman" pitchFamily="18" charset="0"/>
              </a:rPr>
              <a:t>ường</a:t>
            </a:r>
            <a:r>
              <a:rPr lang="en-US" sz="2000">
                <a:solidFill>
                  <a:srgbClr val="000000"/>
                </a:solidFill>
                <a:cs typeface="Times New Roman" pitchFamily="18" charset="0"/>
              </a:rPr>
              <a:t> nứa…- tất cả, tất cả chúng nó </a:t>
            </a:r>
            <a:r>
              <a:rPr lang="vi-VN" sz="2000">
                <a:solidFill>
                  <a:srgbClr val="000000"/>
                </a:solidFill>
                <a:cs typeface="Times New Roman" pitchFamily="18" charset="0"/>
              </a:rPr>
              <a:t>đều</a:t>
            </a:r>
            <a:r>
              <a:rPr lang="en-US" sz="2000">
                <a:solidFill>
                  <a:srgbClr val="000000"/>
                </a:solidFill>
                <a:cs typeface="Times New Roman" pitchFamily="18" charset="0"/>
              </a:rPr>
              <a:t> cất tiếng nói : “Chúng tôi </a:t>
            </a:r>
            <a:r>
              <a:rPr lang="vi-VN" sz="2000">
                <a:solidFill>
                  <a:srgbClr val="000000"/>
                </a:solidFill>
                <a:cs typeface="Times New Roman" pitchFamily="18" charset="0"/>
              </a:rPr>
              <a:t>được</a:t>
            </a:r>
            <a:r>
              <a:rPr lang="en-US" sz="2000">
                <a:solidFill>
                  <a:srgbClr val="000000"/>
                </a:solidFill>
                <a:cs typeface="Times New Roman" pitchFamily="18" charset="0"/>
              </a:rPr>
              <a:t> sống cùng với tuổi th</a:t>
            </a:r>
            <a:r>
              <a:rPr lang="vi-VN" sz="2000">
                <a:solidFill>
                  <a:srgbClr val="000000"/>
                </a:solidFill>
                <a:cs typeface="Times New Roman" pitchFamily="18" charset="0"/>
              </a:rPr>
              <a:t>ơ</a:t>
            </a:r>
            <a:r>
              <a:rPr lang="en-US" sz="2000">
                <a:solidFill>
                  <a:srgbClr val="000000"/>
                </a:solidFill>
                <a:cs typeface="Times New Roman" pitchFamily="18" charset="0"/>
              </a:rPr>
              <a:t> anh. Chúng hoàn toàn không muốn nhờ vả anh cái gì. Chúng tôi chỉ muốn theo dõi từng b</a:t>
            </a:r>
            <a:r>
              <a:rPr lang="vi-VN" sz="2000">
                <a:solidFill>
                  <a:srgbClr val="000000"/>
                </a:solidFill>
                <a:cs typeface="Times New Roman" pitchFamily="18" charset="0"/>
              </a:rPr>
              <a:t>ước</a:t>
            </a:r>
            <a:r>
              <a:rPr lang="en-US" sz="2000">
                <a:solidFill>
                  <a:srgbClr val="000000"/>
                </a:solidFill>
                <a:cs typeface="Times New Roman" pitchFamily="18" charset="0"/>
              </a:rPr>
              <a:t> anh </a:t>
            </a:r>
            <a:r>
              <a:rPr lang="vi-VN" sz="2000">
                <a:solidFill>
                  <a:srgbClr val="000000"/>
                </a:solidFill>
                <a:cs typeface="Times New Roman" pitchFamily="18" charset="0"/>
              </a:rPr>
              <a:t>đ</a:t>
            </a:r>
            <a:r>
              <a:rPr lang="en-US" sz="2000">
                <a:solidFill>
                  <a:srgbClr val="000000"/>
                </a:solidFill>
                <a:cs typeface="Times New Roman" pitchFamily="18" charset="0"/>
              </a:rPr>
              <a:t>i…”</a:t>
            </a:r>
          </a:p>
          <a:p>
            <a:pPr marL="215900" indent="249238" algn="l">
              <a:buClr>
                <a:srgbClr val="FFFFFF"/>
              </a:buClr>
            </a:pPr>
            <a:r>
              <a:rPr lang="en-US" sz="2000">
                <a:solidFill>
                  <a:srgbClr val="000000"/>
                </a:solidFill>
                <a:cs typeface="Times New Roman" pitchFamily="18" charset="0"/>
              </a:rPr>
              <a:t>                                                                                             </a:t>
            </a:r>
            <a:r>
              <a:rPr lang="en-US" sz="2000">
                <a:solidFill>
                  <a:srgbClr val="0000FF"/>
                </a:solidFill>
                <a:cs typeface="Times New Roman" pitchFamily="18" charset="0"/>
              </a:rPr>
              <a:t>Theo Duy Khán</a:t>
            </a:r>
          </a:p>
        </p:txBody>
      </p:sp>
      <p:sp>
        <p:nvSpPr>
          <p:cNvPr id="4" name="Rectangle 3"/>
          <p:cNvSpPr/>
          <p:nvPr/>
        </p:nvSpPr>
        <p:spPr>
          <a:xfrm>
            <a:off x="2971800" y="131379"/>
            <a:ext cx="2922851" cy="523220"/>
          </a:xfrm>
          <a:prstGeom prst="rect">
            <a:avLst/>
          </a:prstGeom>
        </p:spPr>
        <p:txBody>
          <a:bodyPr wrap="none">
            <a:spAutoFit/>
          </a:bodyPr>
          <a:lstStyle/>
          <a:p>
            <a:pPr marL="215900" indent="249238">
              <a:defRPr/>
            </a:pPr>
            <a:r>
              <a:rPr lang="en-US" sz="2800">
                <a:ln>
                  <a:solidFill>
                    <a:srgbClr val="FF0000"/>
                  </a:solidFill>
                </a:ln>
                <a:solidFill>
                  <a:srgbClr val="FF0000"/>
                </a:solidFill>
                <a:cs typeface="Times New Roman" pitchFamily="18" charset="0"/>
              </a:rPr>
              <a:t>CÁI CỐI TÂN</a:t>
            </a:r>
          </a:p>
        </p:txBody>
      </p:sp>
      <p:sp>
        <p:nvSpPr>
          <p:cNvPr id="28676" name="Action Button: Back or Previous 1">
            <a:hlinkClick r:id="rId2" action="ppaction://hlinksldjump" highlightClick="1"/>
          </p:cNvPr>
          <p:cNvSpPr>
            <a:spLocks noChangeArrowheads="1"/>
          </p:cNvSpPr>
          <p:nvPr/>
        </p:nvSpPr>
        <p:spPr bwMode="auto">
          <a:xfrm>
            <a:off x="8623300" y="6337300"/>
            <a:ext cx="520700" cy="520700"/>
          </a:xfrm>
          <a:prstGeom prst="actionButtonBackPrevious">
            <a:avLst/>
          </a:prstGeom>
          <a:solidFill>
            <a:schemeClr val="accent1"/>
          </a:solidFill>
          <a:ln w="9525" algn="ctr">
            <a:solidFill>
              <a:schemeClr val="tx1"/>
            </a:solidFill>
            <a:round/>
            <a:headEnd/>
            <a:tailEnd/>
          </a:ln>
        </p:spPr>
        <p:txBody>
          <a:bodyPr/>
          <a:lstStyle/>
          <a:p>
            <a:endParaRPr lang="en-US" b="0"/>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008.png"/>
          <p:cNvPicPr>
            <a:picLocks/>
          </p:cNvPicPr>
          <p:nvPr/>
        </p:nvPicPr>
        <p:blipFill>
          <a:blip r:embed="rId2">
            <a:clrChange>
              <a:clrFrom>
                <a:srgbClr val="000000"/>
              </a:clrFrom>
              <a:clrTo>
                <a:srgbClr val="000000">
                  <a:alpha val="0"/>
                </a:srgbClr>
              </a:clrTo>
            </a:clrChange>
          </a:blip>
          <a:srcRect/>
          <a:stretch>
            <a:fillRect/>
          </a:stretch>
        </p:blipFill>
        <p:spPr bwMode="auto">
          <a:xfrm rot="1178161">
            <a:off x="1208088" y="2911475"/>
            <a:ext cx="2171700" cy="2055813"/>
          </a:xfrm>
          <a:prstGeom prst="rect">
            <a:avLst/>
          </a:prstGeom>
          <a:noFill/>
          <a:ln w="9525">
            <a:noFill/>
            <a:miter lim="800000"/>
            <a:headEnd/>
            <a:tailEnd/>
          </a:ln>
        </p:spPr>
      </p:pic>
      <p:pic>
        <p:nvPicPr>
          <p:cNvPr id="11" name="Picture 10" descr="image011.png"/>
          <p:cNvPicPr>
            <a:picLocks/>
          </p:cNvPicPr>
          <p:nvPr/>
        </p:nvPicPr>
        <p:blipFill>
          <a:blip r:embed="rId3">
            <a:clrChange>
              <a:clrFrom>
                <a:srgbClr val="000000"/>
              </a:clrFrom>
              <a:clrTo>
                <a:srgbClr val="000000">
                  <a:alpha val="0"/>
                </a:srgbClr>
              </a:clrTo>
            </a:clrChange>
          </a:blip>
          <a:srcRect/>
          <a:stretch>
            <a:fillRect/>
          </a:stretch>
        </p:blipFill>
        <p:spPr bwMode="auto">
          <a:xfrm rot="1156965">
            <a:off x="271463" y="4103688"/>
            <a:ext cx="1136650" cy="1878012"/>
          </a:xfrm>
          <a:prstGeom prst="rect">
            <a:avLst/>
          </a:prstGeom>
          <a:noFill/>
          <a:ln w="9525">
            <a:noFill/>
            <a:miter lim="800000"/>
            <a:headEnd/>
            <a:tailEnd/>
          </a:ln>
        </p:spPr>
      </p:pic>
      <p:pic>
        <p:nvPicPr>
          <p:cNvPr id="28" name="Picture 27" descr="image028.png"/>
          <p:cNvPicPr>
            <a:picLocks/>
          </p:cNvPicPr>
          <p:nvPr/>
        </p:nvPicPr>
        <p:blipFill>
          <a:blip r:embed="rId4">
            <a:clrChange>
              <a:clrFrom>
                <a:srgbClr val="000000"/>
              </a:clrFrom>
              <a:clrTo>
                <a:srgbClr val="000000">
                  <a:alpha val="0"/>
                </a:srgbClr>
              </a:clrTo>
            </a:clrChange>
            <a:lum bright="-80000"/>
          </a:blip>
          <a:srcRect/>
          <a:stretch>
            <a:fillRect/>
          </a:stretch>
        </p:blipFill>
        <p:spPr bwMode="auto">
          <a:xfrm rot="-579450">
            <a:off x="4941888" y="1341438"/>
            <a:ext cx="2555875" cy="847725"/>
          </a:xfrm>
          <a:prstGeom prst="rect">
            <a:avLst/>
          </a:prstGeom>
          <a:noFill/>
          <a:ln w="9525">
            <a:noFill/>
            <a:miter lim="800000"/>
            <a:headEnd/>
            <a:tailEnd/>
          </a:ln>
        </p:spPr>
      </p:pic>
      <p:pic>
        <p:nvPicPr>
          <p:cNvPr id="29" name="Picture 28" descr="image029.png"/>
          <p:cNvPicPr>
            <a:picLocks/>
          </p:cNvPicPr>
          <p:nvPr/>
        </p:nvPicPr>
        <p:blipFill>
          <a:blip r:embed="rId5">
            <a:clrChange>
              <a:clrFrom>
                <a:srgbClr val="000000"/>
              </a:clrFrom>
              <a:clrTo>
                <a:srgbClr val="000000">
                  <a:alpha val="0"/>
                </a:srgbClr>
              </a:clrTo>
            </a:clrChange>
            <a:lum bright="-80000" contrast="-60000"/>
          </a:blip>
          <a:srcRect/>
          <a:stretch>
            <a:fillRect/>
          </a:stretch>
        </p:blipFill>
        <p:spPr bwMode="auto">
          <a:xfrm rot="-675215">
            <a:off x="2514600" y="1406525"/>
            <a:ext cx="3008313" cy="912813"/>
          </a:xfrm>
          <a:prstGeom prst="rect">
            <a:avLst/>
          </a:prstGeom>
          <a:noFill/>
          <a:ln w="9525">
            <a:noFill/>
            <a:miter lim="800000"/>
            <a:headEnd/>
            <a:tailEnd/>
          </a:ln>
        </p:spPr>
      </p:pic>
      <p:sp>
        <p:nvSpPr>
          <p:cNvPr id="78856" name="Cloud"/>
          <p:cNvSpPr>
            <a:spLocks noChangeAspect="1" noEditPoints="1" noChangeArrowheads="1"/>
          </p:cNvSpPr>
          <p:nvPr/>
        </p:nvSpPr>
        <p:spPr bwMode="auto">
          <a:xfrm>
            <a:off x="3132138" y="3068638"/>
            <a:ext cx="2422525" cy="2087562"/>
          </a:xfrm>
          <a:custGeom>
            <a:avLst/>
            <a:gdLst>
              <a:gd name="T0" fmla="*/ 94514925 w 21600"/>
              <a:gd name="T1" fmla="*/ 2147483647 h 21600"/>
              <a:gd name="T2" fmla="*/ 2147483647 w 21600"/>
              <a:gd name="T3" fmla="*/ 2147483647 h 21600"/>
              <a:gd name="T4" fmla="*/ 2147483647 w 21600"/>
              <a:gd name="T5" fmla="*/ 2147483647 h 21600"/>
              <a:gd name="T6" fmla="*/ 2147483647 w 21600"/>
              <a:gd name="T7" fmla="*/ 1114866352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lIns="95787" tIns="47894" rIns="95787" bIns="47894"/>
          <a:lstStyle/>
          <a:p>
            <a:pPr defTabSz="958850" eaLnBrk="1" hangingPunct="1">
              <a:defRPr/>
            </a:pPr>
            <a:r>
              <a:rPr lang="en-US" sz="2000">
                <a:solidFill>
                  <a:srgbClr val="000099"/>
                </a:solidFill>
                <a:latin typeface="Arial" charset="0"/>
              </a:rPr>
              <a:t> CẤU TẠO BÀI VĂN MIÊU TẢ ĐỒ VẬT</a:t>
            </a:r>
          </a:p>
        </p:txBody>
      </p:sp>
      <p:pic>
        <p:nvPicPr>
          <p:cNvPr id="27" name="Picture 26" descr="image027.png">
            <a:hlinkHover r:id="" action="ppaction://hlinkshowjump?jump=nextslide"/>
          </p:cNvPr>
          <p:cNvPicPr>
            <a:picLocks noChangeAspect="1"/>
          </p:cNvPicPr>
          <p:nvPr/>
        </p:nvPicPr>
        <p:blipFill>
          <a:blip r:embed="rId6">
            <a:clrChange>
              <a:clrFrom>
                <a:srgbClr val="000000"/>
              </a:clrFrom>
              <a:clrTo>
                <a:srgbClr val="000000">
                  <a:alpha val="0"/>
                </a:srgbClr>
              </a:clrTo>
            </a:clrChange>
            <a:lum bright="-40000"/>
          </a:blip>
          <a:srcRect/>
          <a:stretch>
            <a:fillRect/>
          </a:stretch>
        </p:blipFill>
        <p:spPr bwMode="auto">
          <a:xfrm>
            <a:off x="3875088" y="1685925"/>
            <a:ext cx="1689100" cy="1724025"/>
          </a:xfrm>
          <a:prstGeom prst="rect">
            <a:avLst/>
          </a:prstGeom>
          <a:noFill/>
          <a:ln w="9525">
            <a:noFill/>
            <a:miter lim="800000"/>
            <a:headEnd/>
            <a:tailEnd/>
          </a:ln>
        </p:spPr>
      </p:pic>
      <p:sp>
        <p:nvSpPr>
          <p:cNvPr id="78858" name="WordArt 10"/>
          <p:cNvSpPr>
            <a:spLocks noChangeArrowheads="1" noChangeShapeType="1" noTextEdit="1"/>
          </p:cNvSpPr>
          <p:nvPr/>
        </p:nvSpPr>
        <p:spPr bwMode="auto">
          <a:xfrm rot="1124568">
            <a:off x="5157788" y="4502150"/>
            <a:ext cx="1919287" cy="490538"/>
          </a:xfrm>
          <a:prstGeom prst="rect">
            <a:avLst/>
          </a:prstGeom>
        </p:spPr>
        <p:txBody>
          <a:bodyPr spcFirstLastPara="1" wrap="none" fromWordArt="1">
            <a:prstTxWarp prst="textArchUp">
              <a:avLst>
                <a:gd name="adj" fmla="val 11280036"/>
              </a:avLst>
            </a:prstTxWarp>
          </a:bodyPr>
          <a:lstStyle/>
          <a:p>
            <a:r>
              <a:rPr lang="en-US" sz="3600" kern="10">
                <a:ln w="9525">
                  <a:solidFill>
                    <a:srgbClr val="000000"/>
                  </a:solidFill>
                  <a:round/>
                  <a:headEnd/>
                  <a:tailEnd/>
                </a:ln>
                <a:solidFill>
                  <a:srgbClr val="000000"/>
                </a:solidFill>
                <a:latin typeface="Arial"/>
                <a:cs typeface="Arial"/>
              </a:rPr>
              <a:t>THÂN BÀI</a:t>
            </a:r>
          </a:p>
        </p:txBody>
      </p:sp>
      <p:sp>
        <p:nvSpPr>
          <p:cNvPr id="78859" name="WordArt 11"/>
          <p:cNvSpPr>
            <a:spLocks noChangeArrowheads="1" noChangeShapeType="1" noTextEdit="1"/>
          </p:cNvSpPr>
          <p:nvPr/>
        </p:nvSpPr>
        <p:spPr bwMode="auto">
          <a:xfrm rot="-1076045">
            <a:off x="2157413" y="3544888"/>
            <a:ext cx="1190625" cy="244475"/>
          </a:xfrm>
          <a:prstGeom prst="rect">
            <a:avLst/>
          </a:prstGeom>
        </p:spPr>
        <p:txBody>
          <a:bodyPr spcFirstLastPara="1" wrap="none" fromWordArt="1">
            <a:prstTxWarp prst="textArchUp">
              <a:avLst>
                <a:gd name="adj" fmla="val 10800004"/>
              </a:avLst>
            </a:prstTxWarp>
          </a:bodyPr>
          <a:lstStyle/>
          <a:p>
            <a:r>
              <a:rPr lang="en-US" sz="3200" kern="10">
                <a:ln w="9525">
                  <a:solidFill>
                    <a:srgbClr val="000000"/>
                  </a:solidFill>
                  <a:round/>
                  <a:headEnd/>
                  <a:tailEnd/>
                </a:ln>
                <a:solidFill>
                  <a:srgbClr val="000000"/>
                </a:solidFill>
                <a:latin typeface="Arial"/>
                <a:cs typeface="Arial"/>
              </a:rPr>
              <a:t>KẾT BÀI</a:t>
            </a:r>
          </a:p>
        </p:txBody>
      </p:sp>
      <p:sp>
        <p:nvSpPr>
          <p:cNvPr id="78860" name="Text Box 12"/>
          <p:cNvSpPr txBox="1">
            <a:spLocks noChangeArrowheads="1"/>
          </p:cNvSpPr>
          <p:nvPr/>
        </p:nvSpPr>
        <p:spPr bwMode="auto">
          <a:xfrm rot="-2552216">
            <a:off x="4252913" y="2116138"/>
            <a:ext cx="1676400" cy="704850"/>
          </a:xfrm>
          <a:prstGeom prst="rect">
            <a:avLst/>
          </a:prstGeom>
          <a:noFill/>
          <a:ln w="9525" algn="ctr">
            <a:noFill/>
            <a:miter lim="800000"/>
            <a:headEnd/>
            <a:tailEnd/>
          </a:ln>
        </p:spPr>
        <p:txBody>
          <a:bodyPr lIns="95787" tIns="47894" rIns="95787" bIns="47894">
            <a:spAutoFit/>
          </a:bodyPr>
          <a:lstStyle/>
          <a:p>
            <a:pPr defTabSz="958850" eaLnBrk="1" hangingPunct="1">
              <a:spcBef>
                <a:spcPct val="50000"/>
              </a:spcBef>
            </a:pPr>
            <a:r>
              <a:rPr lang="en-US" sz="2000">
                <a:solidFill>
                  <a:srgbClr val="9900FF"/>
                </a:solidFill>
                <a:latin typeface="Arial" charset="0"/>
              </a:rPr>
              <a:t>Giới thiệu đồ vật sẽ  tả</a:t>
            </a:r>
          </a:p>
        </p:txBody>
      </p:sp>
      <p:sp>
        <p:nvSpPr>
          <p:cNvPr id="78861" name="Text Box 13"/>
          <p:cNvSpPr txBox="1">
            <a:spLocks noChangeArrowheads="1"/>
          </p:cNvSpPr>
          <p:nvPr/>
        </p:nvSpPr>
        <p:spPr bwMode="auto">
          <a:xfrm rot="-593326">
            <a:off x="1841500" y="1481138"/>
            <a:ext cx="2138363" cy="742950"/>
          </a:xfrm>
          <a:prstGeom prst="rect">
            <a:avLst/>
          </a:prstGeom>
          <a:noFill/>
          <a:ln w="9525" algn="ctr">
            <a:noFill/>
            <a:miter lim="800000"/>
            <a:headEnd/>
            <a:tailEnd/>
          </a:ln>
        </p:spPr>
        <p:txBody>
          <a:bodyPr lIns="95787" tIns="47894" rIns="95787" bIns="47894">
            <a:spAutoFit/>
          </a:bodyPr>
          <a:lstStyle/>
          <a:p>
            <a:pPr defTabSz="958850" eaLnBrk="1" hangingPunct="1">
              <a:spcBef>
                <a:spcPct val="50000"/>
              </a:spcBef>
            </a:pPr>
            <a:r>
              <a:rPr lang="en-US" sz="2100">
                <a:solidFill>
                  <a:srgbClr val="9900FF"/>
                </a:solidFill>
                <a:latin typeface="Arial" charset="0"/>
              </a:rPr>
              <a:t>MB theo kiểu trực tiếp</a:t>
            </a:r>
          </a:p>
        </p:txBody>
      </p:sp>
      <p:sp>
        <p:nvSpPr>
          <p:cNvPr id="78862" name="Text Box 14"/>
          <p:cNvSpPr txBox="1">
            <a:spLocks noChangeArrowheads="1"/>
          </p:cNvSpPr>
          <p:nvPr/>
        </p:nvSpPr>
        <p:spPr bwMode="auto">
          <a:xfrm rot="-490207">
            <a:off x="5932488" y="1455738"/>
            <a:ext cx="2174875" cy="736600"/>
          </a:xfrm>
          <a:prstGeom prst="rect">
            <a:avLst/>
          </a:prstGeom>
          <a:noFill/>
          <a:ln w="9525" algn="ctr">
            <a:noFill/>
            <a:miter lim="800000"/>
            <a:headEnd/>
            <a:tailEnd/>
          </a:ln>
        </p:spPr>
        <p:txBody>
          <a:bodyPr lIns="95787" tIns="47894" rIns="95787" bIns="47894">
            <a:spAutoFit/>
          </a:bodyPr>
          <a:lstStyle/>
          <a:p>
            <a:pPr defTabSz="958850" eaLnBrk="1" hangingPunct="1">
              <a:spcBef>
                <a:spcPct val="50000"/>
              </a:spcBef>
            </a:pPr>
            <a:r>
              <a:rPr lang="en-US" sz="2100">
                <a:solidFill>
                  <a:srgbClr val="9900FF"/>
                </a:solidFill>
                <a:latin typeface="Arial" charset="0"/>
              </a:rPr>
              <a:t>MB theo kiểu gián tiếp</a:t>
            </a:r>
          </a:p>
        </p:txBody>
      </p:sp>
      <p:sp>
        <p:nvSpPr>
          <p:cNvPr id="78863" name="Text Box 15"/>
          <p:cNvSpPr txBox="1">
            <a:spLocks noChangeArrowheads="1"/>
          </p:cNvSpPr>
          <p:nvPr/>
        </p:nvSpPr>
        <p:spPr bwMode="auto">
          <a:xfrm rot="785256">
            <a:off x="6731000" y="5221288"/>
            <a:ext cx="2325688" cy="782637"/>
          </a:xfrm>
          <a:prstGeom prst="rect">
            <a:avLst/>
          </a:prstGeom>
          <a:noFill/>
          <a:ln w="9525" algn="ctr">
            <a:noFill/>
            <a:miter lim="800000"/>
            <a:headEnd/>
            <a:tailEnd/>
          </a:ln>
        </p:spPr>
        <p:txBody>
          <a:bodyPr lIns="95787" tIns="47894" rIns="95787" bIns="47894">
            <a:spAutoFit/>
          </a:bodyPr>
          <a:lstStyle/>
          <a:p>
            <a:pPr defTabSz="958850" eaLnBrk="1" hangingPunct="1">
              <a:spcBef>
                <a:spcPct val="50000"/>
              </a:spcBef>
            </a:pPr>
            <a:r>
              <a:rPr lang="en-US">
                <a:solidFill>
                  <a:srgbClr val="9900FF"/>
                </a:solidFill>
                <a:latin typeface="Arial" charset="0"/>
              </a:rPr>
              <a:t>Tả những bộ phận </a:t>
            </a:r>
          </a:p>
          <a:p>
            <a:pPr defTabSz="958850" eaLnBrk="1" hangingPunct="1">
              <a:spcBef>
                <a:spcPct val="50000"/>
              </a:spcBef>
            </a:pPr>
            <a:r>
              <a:rPr lang="en-US">
                <a:solidFill>
                  <a:srgbClr val="9900FF"/>
                </a:solidFill>
                <a:latin typeface="Arial" charset="0"/>
              </a:rPr>
              <a:t>có đặc điểm nổi bật</a:t>
            </a:r>
          </a:p>
        </p:txBody>
      </p:sp>
      <p:sp>
        <p:nvSpPr>
          <p:cNvPr id="78864" name="Text Box 16"/>
          <p:cNvSpPr txBox="1">
            <a:spLocks noChangeArrowheads="1"/>
          </p:cNvSpPr>
          <p:nvPr/>
        </p:nvSpPr>
        <p:spPr bwMode="auto">
          <a:xfrm rot="-2038069">
            <a:off x="6843713" y="3983038"/>
            <a:ext cx="1674812" cy="369887"/>
          </a:xfrm>
          <a:prstGeom prst="rect">
            <a:avLst/>
          </a:prstGeom>
          <a:noFill/>
          <a:ln w="9525" algn="ctr">
            <a:noFill/>
            <a:miter lim="800000"/>
            <a:headEnd/>
            <a:tailEnd/>
          </a:ln>
        </p:spPr>
        <p:txBody>
          <a:bodyPr lIns="95787" tIns="47894" rIns="95787" bIns="47894">
            <a:spAutoFit/>
          </a:bodyPr>
          <a:lstStyle/>
          <a:p>
            <a:pPr algn="just" defTabSz="958850" eaLnBrk="1" hangingPunct="1">
              <a:spcBef>
                <a:spcPct val="50000"/>
              </a:spcBef>
            </a:pPr>
            <a:r>
              <a:rPr lang="en-US">
                <a:solidFill>
                  <a:srgbClr val="9900FF"/>
                </a:solidFill>
                <a:latin typeface="Arial" charset="0"/>
              </a:rPr>
              <a:t>Tả bao quát</a:t>
            </a:r>
          </a:p>
        </p:txBody>
      </p:sp>
      <p:sp>
        <p:nvSpPr>
          <p:cNvPr id="78865" name="Text Box 17"/>
          <p:cNvSpPr txBox="1">
            <a:spLocks noChangeArrowheads="1"/>
          </p:cNvSpPr>
          <p:nvPr/>
        </p:nvSpPr>
        <p:spPr bwMode="auto">
          <a:xfrm rot="2876692">
            <a:off x="-79374" y="3322637"/>
            <a:ext cx="1809750" cy="644525"/>
          </a:xfrm>
          <a:prstGeom prst="rect">
            <a:avLst/>
          </a:prstGeom>
          <a:noFill/>
          <a:ln w="9525" algn="ctr">
            <a:noFill/>
            <a:miter lim="800000"/>
            <a:headEnd/>
            <a:tailEnd/>
          </a:ln>
        </p:spPr>
        <p:txBody>
          <a:bodyPr lIns="95787" tIns="47894" rIns="95787" bIns="47894">
            <a:spAutoFit/>
          </a:bodyPr>
          <a:lstStyle/>
          <a:p>
            <a:pPr algn="l" defTabSz="958850" eaLnBrk="1" hangingPunct="1">
              <a:spcBef>
                <a:spcPct val="50000"/>
              </a:spcBef>
            </a:pPr>
            <a:r>
              <a:rPr lang="en-US">
                <a:solidFill>
                  <a:srgbClr val="9900FF"/>
                </a:solidFill>
                <a:latin typeface="Arial" charset="0"/>
              </a:rPr>
              <a:t>KB theo kiểu mở rộng</a:t>
            </a:r>
            <a:endParaRPr lang="en-US" b="0">
              <a:latin typeface="Arial" charset="0"/>
            </a:endParaRPr>
          </a:p>
        </p:txBody>
      </p:sp>
      <p:sp>
        <p:nvSpPr>
          <p:cNvPr id="78866" name="Text Box 18"/>
          <p:cNvSpPr txBox="1">
            <a:spLocks noChangeArrowheads="1"/>
          </p:cNvSpPr>
          <p:nvPr/>
        </p:nvSpPr>
        <p:spPr bwMode="auto">
          <a:xfrm rot="-1076717">
            <a:off x="1484313" y="3952875"/>
            <a:ext cx="1951037" cy="704850"/>
          </a:xfrm>
          <a:prstGeom prst="rect">
            <a:avLst/>
          </a:prstGeom>
          <a:noFill/>
          <a:ln w="9525" algn="ctr">
            <a:noFill/>
            <a:miter lim="800000"/>
            <a:headEnd/>
            <a:tailEnd/>
          </a:ln>
        </p:spPr>
        <p:txBody>
          <a:bodyPr lIns="95787" tIns="47894" rIns="95787" bIns="47894">
            <a:spAutoFit/>
          </a:bodyPr>
          <a:lstStyle/>
          <a:p>
            <a:pPr algn="l" defTabSz="958850" eaLnBrk="1" hangingPunct="1">
              <a:spcBef>
                <a:spcPct val="50000"/>
              </a:spcBef>
            </a:pPr>
            <a:r>
              <a:rPr lang="en-US" sz="2000">
                <a:solidFill>
                  <a:srgbClr val="9900FF"/>
                </a:solidFill>
                <a:latin typeface="Arial" charset="0"/>
              </a:rPr>
              <a:t>Nêu cảm nghĩ hoặc tình cảm</a:t>
            </a:r>
            <a:endParaRPr lang="en-US" sz="2000">
              <a:latin typeface="Arial" charset="0"/>
            </a:endParaRPr>
          </a:p>
        </p:txBody>
      </p:sp>
      <p:sp>
        <p:nvSpPr>
          <p:cNvPr id="78867" name="Text Box 19"/>
          <p:cNvSpPr txBox="1">
            <a:spLocks noChangeArrowheads="1"/>
          </p:cNvSpPr>
          <p:nvPr/>
        </p:nvSpPr>
        <p:spPr bwMode="auto">
          <a:xfrm rot="-3811765">
            <a:off x="167482" y="4514056"/>
            <a:ext cx="1631950" cy="919163"/>
          </a:xfrm>
          <a:prstGeom prst="rect">
            <a:avLst/>
          </a:prstGeom>
          <a:noFill/>
          <a:ln w="9525" algn="ctr">
            <a:noFill/>
            <a:miter lim="800000"/>
            <a:headEnd/>
            <a:tailEnd/>
          </a:ln>
        </p:spPr>
        <p:txBody>
          <a:bodyPr lIns="95787" tIns="47894" rIns="95787" bIns="47894">
            <a:spAutoFit/>
          </a:bodyPr>
          <a:lstStyle/>
          <a:p>
            <a:pPr defTabSz="958850" eaLnBrk="1" hangingPunct="1">
              <a:spcBef>
                <a:spcPct val="50000"/>
              </a:spcBef>
            </a:pPr>
            <a:r>
              <a:rPr lang="en-US">
                <a:solidFill>
                  <a:srgbClr val="9900FF"/>
                </a:solidFill>
                <a:latin typeface="Arial" charset="0"/>
              </a:rPr>
              <a:t>KB theo kiểu không mở rộng</a:t>
            </a:r>
            <a:endParaRPr lang="en-US" b="0">
              <a:latin typeface="Arial" charset="0"/>
            </a:endParaRPr>
          </a:p>
        </p:txBody>
      </p:sp>
      <p:pic>
        <p:nvPicPr>
          <p:cNvPr id="2" name="Picture 10" descr="image011.png"/>
          <p:cNvPicPr>
            <a:picLocks/>
          </p:cNvPicPr>
          <p:nvPr/>
        </p:nvPicPr>
        <p:blipFill>
          <a:blip r:embed="rId3">
            <a:clrChange>
              <a:clrFrom>
                <a:srgbClr val="000000"/>
              </a:clrFrom>
              <a:clrTo>
                <a:srgbClr val="000000">
                  <a:alpha val="0"/>
                </a:srgbClr>
              </a:clrTo>
            </a:clrChange>
          </a:blip>
          <a:srcRect/>
          <a:stretch>
            <a:fillRect/>
          </a:stretch>
        </p:blipFill>
        <p:spPr bwMode="auto">
          <a:xfrm rot="7796006">
            <a:off x="485775" y="2886075"/>
            <a:ext cx="982663" cy="1833563"/>
          </a:xfrm>
          <a:prstGeom prst="rect">
            <a:avLst/>
          </a:prstGeom>
          <a:noFill/>
          <a:ln w="9525">
            <a:noFill/>
            <a:miter lim="800000"/>
            <a:headEnd/>
            <a:tailEnd/>
          </a:ln>
        </p:spPr>
      </p:pic>
      <p:sp>
        <p:nvSpPr>
          <p:cNvPr id="78871" name="WordArt 23"/>
          <p:cNvSpPr>
            <a:spLocks noChangeArrowheads="1" noChangeShapeType="1" noTextEdit="1"/>
          </p:cNvSpPr>
          <p:nvPr/>
        </p:nvSpPr>
        <p:spPr bwMode="auto">
          <a:xfrm rot="-3738457">
            <a:off x="3534569" y="2474119"/>
            <a:ext cx="1565275" cy="315913"/>
          </a:xfrm>
          <a:prstGeom prst="rect">
            <a:avLst/>
          </a:prstGeom>
        </p:spPr>
        <p:txBody>
          <a:bodyPr spcFirstLastPara="1" wrap="none" fromWordArt="1">
            <a:prstTxWarp prst="textArchUp">
              <a:avLst>
                <a:gd name="adj" fmla="val 11221556"/>
              </a:avLst>
            </a:prstTxWarp>
          </a:bodyPr>
          <a:lstStyle/>
          <a:p>
            <a:r>
              <a:rPr lang="en-US" sz="3600" kern="10">
                <a:ln w="9525">
                  <a:solidFill>
                    <a:srgbClr val="000000"/>
                  </a:solidFill>
                  <a:round/>
                  <a:headEnd/>
                  <a:tailEnd/>
                </a:ln>
                <a:solidFill>
                  <a:srgbClr val="000000"/>
                </a:solidFill>
                <a:latin typeface="Arial"/>
                <a:cs typeface="Arial"/>
              </a:rPr>
              <a:t>MỞ BÀI</a:t>
            </a:r>
          </a:p>
        </p:txBody>
      </p:sp>
      <p:sp>
        <p:nvSpPr>
          <p:cNvPr id="78874" name="Text Box 26"/>
          <p:cNvSpPr txBox="1">
            <a:spLocks noChangeArrowheads="1"/>
          </p:cNvSpPr>
          <p:nvPr/>
        </p:nvSpPr>
        <p:spPr bwMode="auto">
          <a:xfrm>
            <a:off x="2051050" y="260350"/>
            <a:ext cx="6172200" cy="552450"/>
          </a:xfrm>
          <a:prstGeom prst="rect">
            <a:avLst/>
          </a:prstGeom>
          <a:noFill/>
          <a:ln w="9525" algn="ctr">
            <a:noFill/>
            <a:miter lim="800000"/>
            <a:headEnd/>
            <a:tailEnd/>
          </a:ln>
        </p:spPr>
        <p:txBody>
          <a:bodyPr lIns="95787" tIns="47894" rIns="95787" bIns="47894">
            <a:spAutoFit/>
          </a:bodyPr>
          <a:lstStyle/>
          <a:p>
            <a:pPr defTabSz="958850" eaLnBrk="1" hangingPunct="1">
              <a:spcBef>
                <a:spcPct val="50000"/>
              </a:spcBef>
            </a:pPr>
            <a:r>
              <a:rPr lang="en-US" sz="3000">
                <a:solidFill>
                  <a:srgbClr val="0000FF"/>
                </a:solidFill>
                <a:latin typeface="Arial" charset="0"/>
              </a:rPr>
              <a:t>Cấu tạo bài văn miêu tả đồ vật</a:t>
            </a:r>
          </a:p>
        </p:txBody>
      </p:sp>
      <p:pic>
        <p:nvPicPr>
          <p:cNvPr id="20" name="Picture 19" descr="image020.png"/>
          <p:cNvPicPr>
            <a:picLocks/>
          </p:cNvPicPr>
          <p:nvPr/>
        </p:nvPicPr>
        <p:blipFill>
          <a:blip r:embed="rId7">
            <a:clrChange>
              <a:clrFrom>
                <a:srgbClr val="000000"/>
              </a:clrFrom>
              <a:clrTo>
                <a:srgbClr val="000000">
                  <a:alpha val="0"/>
                </a:srgbClr>
              </a:clrTo>
            </a:clrChange>
          </a:blip>
          <a:srcRect/>
          <a:stretch>
            <a:fillRect/>
          </a:stretch>
        </p:blipFill>
        <p:spPr bwMode="auto">
          <a:xfrm rot="-3371924">
            <a:off x="6310312" y="4030663"/>
            <a:ext cx="2449513" cy="1017588"/>
          </a:xfrm>
          <a:prstGeom prst="rect">
            <a:avLst/>
          </a:prstGeom>
          <a:noFill/>
          <a:ln w="9525">
            <a:noFill/>
            <a:miter lim="800000"/>
            <a:headEnd/>
            <a:tailEnd/>
          </a:ln>
        </p:spPr>
      </p:pic>
      <p:pic>
        <p:nvPicPr>
          <p:cNvPr id="3" name="Picture 19" descr="image020.png"/>
          <p:cNvPicPr>
            <a:picLocks/>
          </p:cNvPicPr>
          <p:nvPr/>
        </p:nvPicPr>
        <p:blipFill>
          <a:blip r:embed="rId7">
            <a:clrChange>
              <a:clrFrom>
                <a:srgbClr val="000000"/>
              </a:clrFrom>
              <a:clrTo>
                <a:srgbClr val="000000">
                  <a:alpha val="0"/>
                </a:srgbClr>
              </a:clrTo>
            </a:clrChange>
          </a:blip>
          <a:srcRect/>
          <a:stretch>
            <a:fillRect/>
          </a:stretch>
        </p:blipFill>
        <p:spPr bwMode="auto">
          <a:xfrm rot="-651868">
            <a:off x="4876800" y="4164013"/>
            <a:ext cx="4038600" cy="2462212"/>
          </a:xfrm>
          <a:prstGeom prst="rect">
            <a:avLst/>
          </a:prstGeom>
          <a:noFill/>
          <a:ln w="9525">
            <a:noFill/>
            <a:miter lim="800000"/>
            <a:headEnd/>
            <a:tailEnd/>
          </a:ln>
        </p:spPr>
      </p:pic>
      <p:sp>
        <p:nvSpPr>
          <p:cNvPr id="78892" name="Text Box 44"/>
          <p:cNvSpPr txBox="1">
            <a:spLocks noChangeArrowheads="1"/>
          </p:cNvSpPr>
          <p:nvPr/>
        </p:nvSpPr>
        <p:spPr bwMode="auto">
          <a:xfrm>
            <a:off x="0" y="0"/>
            <a:ext cx="2057400" cy="552450"/>
          </a:xfrm>
          <a:prstGeom prst="rect">
            <a:avLst/>
          </a:prstGeom>
          <a:solidFill>
            <a:srgbClr val="FFFF99"/>
          </a:solidFill>
          <a:ln w="19050" algn="ctr">
            <a:noFill/>
            <a:miter lim="800000"/>
            <a:headEnd/>
            <a:tailEnd/>
          </a:ln>
        </p:spPr>
        <p:txBody>
          <a:bodyPr lIns="95787" tIns="47894" rIns="95787" bIns="47894">
            <a:spAutoFit/>
          </a:bodyPr>
          <a:lstStyle/>
          <a:p>
            <a:pPr algn="l" eaLnBrk="1" hangingPunct="1">
              <a:spcBef>
                <a:spcPct val="50000"/>
              </a:spcBef>
            </a:pPr>
            <a:r>
              <a:rPr lang="en-US" sz="3000" u="sng">
                <a:solidFill>
                  <a:srgbClr val="FF0000"/>
                </a:solidFill>
                <a:latin typeface="Arial" charset="0"/>
              </a:rPr>
              <a:t>Ghi nhớ</a:t>
            </a:r>
            <a:r>
              <a:rPr lang="en-US" sz="3000">
                <a:solidFill>
                  <a:srgbClr val="FF0000"/>
                </a:solidFill>
                <a:latin typeface="Arial" charset="0"/>
              </a:rPr>
              <a:t> :</a:t>
            </a:r>
          </a:p>
        </p:txBody>
      </p:sp>
      <p:pic>
        <p:nvPicPr>
          <p:cNvPr id="29720" name="Picture 256" descr="BALLOON3"/>
          <p:cNvPicPr>
            <a:picLocks noChangeAspect="1" noChangeArrowheads="1"/>
          </p:cNvPicPr>
          <p:nvPr/>
        </p:nvPicPr>
        <p:blipFill>
          <a:blip r:embed="rId8"/>
          <a:srcRect/>
          <a:stretch>
            <a:fillRect/>
          </a:stretch>
        </p:blipFill>
        <p:spPr bwMode="auto">
          <a:xfrm>
            <a:off x="3779838" y="6381750"/>
            <a:ext cx="2016125" cy="952500"/>
          </a:xfrm>
          <a:prstGeom prst="rect">
            <a:avLst/>
          </a:prstGeom>
          <a:noFill/>
          <a:ln w="9525">
            <a:noFill/>
            <a:miter lim="800000"/>
            <a:headEnd/>
            <a:tailEnd/>
          </a:ln>
        </p:spPr>
      </p:pic>
      <p:pic>
        <p:nvPicPr>
          <p:cNvPr id="29721" name="Picture 256" descr="BALLOON3"/>
          <p:cNvPicPr>
            <a:picLocks noChangeAspect="1" noChangeArrowheads="1"/>
          </p:cNvPicPr>
          <p:nvPr/>
        </p:nvPicPr>
        <p:blipFill>
          <a:blip r:embed="rId8"/>
          <a:srcRect/>
          <a:stretch>
            <a:fillRect/>
          </a:stretch>
        </p:blipFill>
        <p:spPr bwMode="auto">
          <a:xfrm>
            <a:off x="8099425" y="0"/>
            <a:ext cx="1044575" cy="1484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box(in)">
                                      <p:cBhvr>
                                        <p:cTn id="7" dur="500"/>
                                        <p:tgtEl>
                                          <p:spTgt spid="78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8871"/>
                                        </p:tgtEl>
                                        <p:attrNameLst>
                                          <p:attrName>style.visibility</p:attrName>
                                        </p:attrNameLst>
                                      </p:cBhvr>
                                      <p:to>
                                        <p:strVal val="visible"/>
                                      </p:to>
                                    </p:set>
                                    <p:animEffect transition="in" filter="box(in)">
                                      <p:cBhvr>
                                        <p:cTn id="15" dur="500"/>
                                        <p:tgtEl>
                                          <p:spTgt spid="78871"/>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8860"/>
                                        </p:tgtEl>
                                        <p:attrNameLst>
                                          <p:attrName>style.visibility</p:attrName>
                                        </p:attrNameLst>
                                      </p:cBhvr>
                                      <p:to>
                                        <p:strVal val="visible"/>
                                      </p:to>
                                    </p:set>
                                    <p:animEffect transition="in" filter="box(in)">
                                      <p:cBhvr>
                                        <p:cTn id="18" dur="500"/>
                                        <p:tgtEl>
                                          <p:spTgt spid="788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78858"/>
                                        </p:tgtEl>
                                        <p:attrNameLst>
                                          <p:attrName>style.visibility</p:attrName>
                                        </p:attrNameLst>
                                      </p:cBhvr>
                                      <p:to>
                                        <p:strVal val="visible"/>
                                      </p:to>
                                    </p:set>
                                    <p:animEffect transition="in" filter="box(in)">
                                      <p:cBhvr>
                                        <p:cTn id="26" dur="500"/>
                                        <p:tgtEl>
                                          <p:spTgt spid="788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5"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down)">
                                      <p:cBhvr>
                                        <p:cTn id="31" dur="500"/>
                                        <p:tgtEl>
                                          <p:spTgt spid="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78859"/>
                                        </p:tgtEl>
                                        <p:attrNameLst>
                                          <p:attrName>style.visibility</p:attrName>
                                        </p:attrNameLst>
                                      </p:cBhvr>
                                      <p:to>
                                        <p:strVal val="visible"/>
                                      </p:to>
                                    </p:set>
                                    <p:animEffect transition="in" filter="box(in)">
                                      <p:cBhvr>
                                        <p:cTn id="34" dur="500"/>
                                        <p:tgtEl>
                                          <p:spTgt spid="7885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78866"/>
                                        </p:tgtEl>
                                        <p:attrNameLst>
                                          <p:attrName>style.visibility</p:attrName>
                                        </p:attrNameLst>
                                      </p:cBhvr>
                                      <p:to>
                                        <p:strVal val="visible"/>
                                      </p:to>
                                    </p:set>
                                    <p:animEffect transition="in" filter="box(in)">
                                      <p:cBhvr>
                                        <p:cTn id="37" dur="500"/>
                                        <p:tgtEl>
                                          <p:spTgt spid="788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checkerboard(across)">
                                      <p:cBhvr>
                                        <p:cTn id="42" dur="500"/>
                                        <p:tgtEl>
                                          <p:spTgt spid="29"/>
                                        </p:tgtEl>
                                      </p:cBhvr>
                                    </p:animEffect>
                                  </p:childTnLst>
                                </p:cTn>
                              </p:par>
                              <p:par>
                                <p:cTn id="43" presetID="5" presetClass="entr" presetSubtype="5"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down)">
                                      <p:cBhvr>
                                        <p:cTn id="45" dur="500"/>
                                        <p:tgtEl>
                                          <p:spTgt spid="28"/>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8861"/>
                                        </p:tgtEl>
                                        <p:attrNameLst>
                                          <p:attrName>style.visibility</p:attrName>
                                        </p:attrNameLst>
                                      </p:cBhvr>
                                      <p:to>
                                        <p:strVal val="visible"/>
                                      </p:to>
                                    </p:set>
                                    <p:anim calcmode="lin" valueType="num">
                                      <p:cBhvr>
                                        <p:cTn id="48" dur="1000" fill="hold"/>
                                        <p:tgtEl>
                                          <p:spTgt spid="78861"/>
                                        </p:tgtEl>
                                        <p:attrNameLst>
                                          <p:attrName>ppt_w</p:attrName>
                                        </p:attrNameLst>
                                      </p:cBhvr>
                                      <p:tavLst>
                                        <p:tav tm="0">
                                          <p:val>
                                            <p:strVal val="#ppt_w*0.70"/>
                                          </p:val>
                                        </p:tav>
                                        <p:tav tm="100000">
                                          <p:val>
                                            <p:strVal val="#ppt_w"/>
                                          </p:val>
                                        </p:tav>
                                      </p:tavLst>
                                    </p:anim>
                                    <p:anim calcmode="lin" valueType="num">
                                      <p:cBhvr>
                                        <p:cTn id="49" dur="1000" fill="hold"/>
                                        <p:tgtEl>
                                          <p:spTgt spid="78861"/>
                                        </p:tgtEl>
                                        <p:attrNameLst>
                                          <p:attrName>ppt_h</p:attrName>
                                        </p:attrNameLst>
                                      </p:cBhvr>
                                      <p:tavLst>
                                        <p:tav tm="0">
                                          <p:val>
                                            <p:strVal val="#ppt_h"/>
                                          </p:val>
                                        </p:tav>
                                        <p:tav tm="100000">
                                          <p:val>
                                            <p:strVal val="#ppt_h"/>
                                          </p:val>
                                        </p:tav>
                                      </p:tavLst>
                                    </p:anim>
                                    <p:animEffect transition="in" filter="fade">
                                      <p:cBhvr>
                                        <p:cTn id="50" dur="1000"/>
                                        <p:tgtEl>
                                          <p:spTgt spid="78861"/>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8862"/>
                                        </p:tgtEl>
                                        <p:attrNameLst>
                                          <p:attrName>style.visibility</p:attrName>
                                        </p:attrNameLst>
                                      </p:cBhvr>
                                      <p:to>
                                        <p:strVal val="visible"/>
                                      </p:to>
                                    </p:set>
                                    <p:anim calcmode="lin" valueType="num">
                                      <p:cBhvr>
                                        <p:cTn id="53" dur="1000" fill="hold"/>
                                        <p:tgtEl>
                                          <p:spTgt spid="78862"/>
                                        </p:tgtEl>
                                        <p:attrNameLst>
                                          <p:attrName>ppt_w</p:attrName>
                                        </p:attrNameLst>
                                      </p:cBhvr>
                                      <p:tavLst>
                                        <p:tav tm="0">
                                          <p:val>
                                            <p:strVal val="#ppt_w*0.70"/>
                                          </p:val>
                                        </p:tav>
                                        <p:tav tm="100000">
                                          <p:val>
                                            <p:strVal val="#ppt_w"/>
                                          </p:val>
                                        </p:tav>
                                      </p:tavLst>
                                    </p:anim>
                                    <p:anim calcmode="lin" valueType="num">
                                      <p:cBhvr>
                                        <p:cTn id="54" dur="1000" fill="hold"/>
                                        <p:tgtEl>
                                          <p:spTgt spid="78862"/>
                                        </p:tgtEl>
                                        <p:attrNameLst>
                                          <p:attrName>ppt_h</p:attrName>
                                        </p:attrNameLst>
                                      </p:cBhvr>
                                      <p:tavLst>
                                        <p:tav tm="0">
                                          <p:val>
                                            <p:strVal val="#ppt_h"/>
                                          </p:val>
                                        </p:tav>
                                        <p:tav tm="100000">
                                          <p:val>
                                            <p:strVal val="#ppt_h"/>
                                          </p:val>
                                        </p:tav>
                                      </p:tavLst>
                                    </p:anim>
                                    <p:animEffect transition="in" filter="fade">
                                      <p:cBhvr>
                                        <p:cTn id="55" dur="1000"/>
                                        <p:tgtEl>
                                          <p:spTgt spid="7886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cTn>
                              </p:par>
                            </p:childTnLst>
                          </p:cTn>
                        </p:par>
                        <p:par>
                          <p:cTn id="61" fill="hold" nodeType="afterGroup">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78864"/>
                                        </p:tgtEl>
                                        <p:attrNameLst>
                                          <p:attrName>style.visibility</p:attrName>
                                        </p:attrNameLst>
                                      </p:cBhvr>
                                      <p:to>
                                        <p:strVal val="visible"/>
                                      </p:to>
                                    </p:set>
                                    <p:animEffect transition="in" filter="box(in)">
                                      <p:cBhvr>
                                        <p:cTn id="64" dur="500"/>
                                        <p:tgtEl>
                                          <p:spTgt spid="78864"/>
                                        </p:tgtEl>
                                      </p:cBhvr>
                                    </p:animEffect>
                                  </p:childTnLst>
                                </p:cTn>
                              </p:par>
                            </p:childTnLst>
                          </p:cTn>
                        </p:par>
                        <p:par>
                          <p:cTn id="65" fill="hold" nodeType="afterGroup">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78863"/>
                                        </p:tgtEl>
                                        <p:attrNameLst>
                                          <p:attrName>style.visibility</p:attrName>
                                        </p:attrNameLst>
                                      </p:cBhvr>
                                      <p:to>
                                        <p:strVal val="visible"/>
                                      </p:to>
                                    </p:set>
                                    <p:animEffect transition="in" filter="box(in)">
                                      <p:cBhvr>
                                        <p:cTn id="68" dur="500"/>
                                        <p:tgtEl>
                                          <p:spTgt spid="7886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5"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checkerboard(down)">
                                      <p:cBhvr>
                                        <p:cTn id="73" dur="500"/>
                                        <p:tgtEl>
                                          <p:spTgt spid="2"/>
                                        </p:tgtEl>
                                      </p:cBhvr>
                                    </p:animEffect>
                                  </p:childTnLst>
                                </p:cTn>
                              </p:par>
                              <p:par>
                                <p:cTn id="74" presetID="5" presetClass="entr" presetSubtype="5" fill="hold"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checkerboard(down)">
                                      <p:cBhvr>
                                        <p:cTn id="76" dur="500"/>
                                        <p:tgtEl>
                                          <p:spTgt spid="11"/>
                                        </p:tgtEl>
                                      </p:cBhvr>
                                    </p:animEffect>
                                  </p:childTnLst>
                                </p:cTn>
                              </p:par>
                            </p:childTnLst>
                          </p:cTn>
                        </p:par>
                        <p:par>
                          <p:cTn id="77" fill="hold" nodeType="afterGroup">
                            <p:stCondLst>
                              <p:cond delay="500"/>
                            </p:stCondLst>
                            <p:childTnLst>
                              <p:par>
                                <p:cTn id="78" presetID="4" presetClass="entr" presetSubtype="16" fill="hold" grpId="0" nodeType="afterEffect">
                                  <p:stCondLst>
                                    <p:cond delay="0"/>
                                  </p:stCondLst>
                                  <p:childTnLst>
                                    <p:set>
                                      <p:cBhvr>
                                        <p:cTn id="79" dur="1" fill="hold">
                                          <p:stCondLst>
                                            <p:cond delay="0"/>
                                          </p:stCondLst>
                                        </p:cTn>
                                        <p:tgtEl>
                                          <p:spTgt spid="78865"/>
                                        </p:tgtEl>
                                        <p:attrNameLst>
                                          <p:attrName>style.visibility</p:attrName>
                                        </p:attrNameLst>
                                      </p:cBhvr>
                                      <p:to>
                                        <p:strVal val="visible"/>
                                      </p:to>
                                    </p:set>
                                    <p:animEffect transition="in" filter="box(in)">
                                      <p:cBhvr>
                                        <p:cTn id="80" dur="500"/>
                                        <p:tgtEl>
                                          <p:spTgt spid="78865"/>
                                        </p:tgtEl>
                                      </p:cBhvr>
                                    </p:animEffect>
                                  </p:childTnLst>
                                </p:cTn>
                              </p:par>
                            </p:childTnLst>
                          </p:cTn>
                        </p:par>
                        <p:par>
                          <p:cTn id="81" fill="hold" nodeType="afterGroup">
                            <p:stCondLst>
                              <p:cond delay="1000"/>
                            </p:stCondLst>
                            <p:childTnLst>
                              <p:par>
                                <p:cTn id="82" presetID="4" presetClass="entr" presetSubtype="16" fill="hold" grpId="0" nodeType="afterEffect">
                                  <p:stCondLst>
                                    <p:cond delay="0"/>
                                  </p:stCondLst>
                                  <p:childTnLst>
                                    <p:set>
                                      <p:cBhvr>
                                        <p:cTn id="83" dur="1" fill="hold">
                                          <p:stCondLst>
                                            <p:cond delay="0"/>
                                          </p:stCondLst>
                                        </p:cTn>
                                        <p:tgtEl>
                                          <p:spTgt spid="78867"/>
                                        </p:tgtEl>
                                        <p:attrNameLst>
                                          <p:attrName>style.visibility</p:attrName>
                                        </p:attrNameLst>
                                      </p:cBhvr>
                                      <p:to>
                                        <p:strVal val="visible"/>
                                      </p:to>
                                    </p:set>
                                    <p:animEffect transition="in" filter="box(in)">
                                      <p:cBhvr>
                                        <p:cTn id="84" dur="500"/>
                                        <p:tgtEl>
                                          <p:spTgt spid="7886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78874"/>
                                        </p:tgtEl>
                                        <p:attrNameLst>
                                          <p:attrName>style.visibility</p:attrName>
                                        </p:attrNameLst>
                                      </p:cBhvr>
                                      <p:to>
                                        <p:strVal val="visible"/>
                                      </p:to>
                                    </p:set>
                                    <p:animEffect transition="in" filter="box(in)">
                                      <p:cBhvr>
                                        <p:cTn id="89" dur="500"/>
                                        <p:tgtEl>
                                          <p:spTgt spid="7887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78892"/>
                                        </p:tgtEl>
                                        <p:attrNameLst>
                                          <p:attrName>style.visibility</p:attrName>
                                        </p:attrNameLst>
                                      </p:cBhvr>
                                      <p:to>
                                        <p:strVal val="visible"/>
                                      </p:to>
                                    </p:set>
                                    <p:animEffect transition="in" filter="blinds(horizontal)">
                                      <p:cBhvr>
                                        <p:cTn id="94" dur="500"/>
                                        <p:tgtEl>
                                          <p:spTgt spid="78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animBg="1"/>
      <p:bldP spid="78858" grpId="0" animBg="1"/>
      <p:bldP spid="78859" grpId="0" animBg="1"/>
      <p:bldP spid="78860" grpId="0"/>
      <p:bldP spid="78861" grpId="0"/>
      <p:bldP spid="78862" grpId="0"/>
      <p:bldP spid="78863" grpId="0"/>
      <p:bldP spid="78864" grpId="0"/>
      <p:bldP spid="78865" grpId="0"/>
      <p:bldP spid="78866" grpId="0"/>
      <p:bldP spid="78867" grpId="0"/>
      <p:bldP spid="78871" grpId="0" animBg="1"/>
      <p:bldP spid="78874" grpId="0"/>
      <p:bldP spid="788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srcRect t="14194" b="13033"/>
          <a:stretch>
            <a:fillRect/>
          </a:stretch>
        </p:blipFill>
        <p:spPr bwMode="auto">
          <a:xfrm>
            <a:off x="0" y="2881313"/>
            <a:ext cx="9144000" cy="3976687"/>
          </a:xfrm>
          <a:prstGeom prst="rect">
            <a:avLst/>
          </a:prstGeom>
          <a:noFill/>
          <a:ln w="9525">
            <a:noFill/>
            <a:miter lim="800000"/>
            <a:headEnd/>
            <a:tailEnd/>
          </a:ln>
        </p:spPr>
      </p:pic>
      <p:sp>
        <p:nvSpPr>
          <p:cNvPr id="3072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4426F662-2B06-4827-BE35-68170BF68C56}" type="slidenum">
              <a:rPr lang="en-US" sz="1400" b="0">
                <a:latin typeface="Arial" charset="0"/>
                <a:cs typeface="Arial" charset="0"/>
              </a:rPr>
              <a:pPr algn="r" eaLnBrk="1" hangingPunct="1"/>
              <a:t>29</a:t>
            </a:fld>
            <a:endParaRPr lang="en-US" sz="1400" b="0">
              <a:latin typeface="Arial" charset="0"/>
              <a:cs typeface="Arial" charset="0"/>
            </a:endParaRPr>
          </a:p>
        </p:txBody>
      </p:sp>
      <p:sp>
        <p:nvSpPr>
          <p:cNvPr id="66569" name="WordArt 9"/>
          <p:cNvSpPr>
            <a:spLocks noChangeArrowheads="1" noChangeShapeType="1" noTextEdit="1"/>
          </p:cNvSpPr>
          <p:nvPr/>
        </p:nvSpPr>
        <p:spPr bwMode="auto">
          <a:xfrm>
            <a:off x="576263" y="296863"/>
            <a:ext cx="7848600" cy="2438400"/>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336699"/>
                </a:solidFill>
                <a:effectLst>
                  <a:outerShdw dist="45791" dir="2021404" algn="ctr" rotWithShape="0">
                    <a:srgbClr val="B2B2B2">
                      <a:alpha val="79999"/>
                    </a:srgbClr>
                  </a:outerShdw>
                </a:effectLst>
                <a:latin typeface="VNI-Thanhcao"/>
              </a:rPr>
              <a:t>Chuaån bò:</a:t>
            </a:r>
          </a:p>
          <a:p>
            <a:r>
              <a:rPr lang="en-US" sz="3600" kern="10">
                <a:ln w="9525">
                  <a:noFill/>
                  <a:round/>
                  <a:headEnd/>
                  <a:tailEnd/>
                </a:ln>
                <a:solidFill>
                  <a:srgbClr val="336699"/>
                </a:solidFill>
                <a:effectLst>
                  <a:outerShdw dist="45791" dir="2021404" algn="ctr" rotWithShape="0">
                    <a:srgbClr val="B2B2B2">
                      <a:alpha val="79999"/>
                    </a:srgbClr>
                  </a:outerShdw>
                </a:effectLst>
                <a:latin typeface="VNI-Thanhcao"/>
              </a:rPr>
              <a:t>Luyeän taäp mieâu taû ñoà vaät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6569"/>
                                        </p:tgtEl>
                                        <p:attrNameLst>
                                          <p:attrName>style.visibility</p:attrName>
                                        </p:attrNameLst>
                                      </p:cBhvr>
                                      <p:to>
                                        <p:strVal val="visible"/>
                                      </p:to>
                                    </p:set>
                                    <p:anim to="" calcmode="lin" valueType="num">
                                      <p:cBhvr>
                                        <p:cTn id="7" dur="1" fill="hold"/>
                                        <p:tgtEl>
                                          <p:spTgt spid="66569"/>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xit" presetSubtype="4" fill="hold" grpId="1" nodeType="clickEffect">
                                  <p:stCondLst>
                                    <p:cond delay="0"/>
                                  </p:stCondLst>
                                  <p:childTnLst>
                                    <p:animEffect transition="out" filter="slide(fromBottom)">
                                      <p:cBhvr>
                                        <p:cTn id="11" dur="500"/>
                                        <p:tgtEl>
                                          <p:spTgt spid="66569"/>
                                        </p:tgtEl>
                                      </p:cBhvr>
                                    </p:animEffect>
                                    <p:set>
                                      <p:cBhvr>
                                        <p:cTn id="12" dur="1" fill="hold">
                                          <p:stCondLst>
                                            <p:cond delay="499"/>
                                          </p:stCondLst>
                                        </p:cTn>
                                        <p:tgtEl>
                                          <p:spTgt spid="665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animBg="1"/>
      <p:bldP spid="6656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20"/>
          <p:cNvSpPr>
            <a:spLocks noChangeArrowheads="1" noChangeShapeType="1" noTextEdit="1"/>
          </p:cNvSpPr>
          <p:nvPr/>
        </p:nvSpPr>
        <p:spPr bwMode="auto">
          <a:xfrm>
            <a:off x="1943064" y="1676400"/>
            <a:ext cx="5184846" cy="914400"/>
          </a:xfrm>
          <a:prstGeom prst="rect">
            <a:avLst/>
          </a:prstGeom>
        </p:spPr>
        <p:txBody>
          <a:bodyPr wrap="none" fromWordArt="1">
            <a:prstTxWarp prst="textPlain">
              <a:avLst>
                <a:gd name="adj" fmla="val 50000"/>
              </a:avLst>
            </a:prstTxWarp>
          </a:bodyPr>
          <a:lstStyle/>
          <a:p>
            <a:r>
              <a:rPr lang="vi-VN"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a:t>
            </a:r>
            <a:r>
              <a:rPr lang="vi-VN"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endParaRPr lang="en-US"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3076" name="WordArt 21"/>
          <p:cNvSpPr>
            <a:spLocks noChangeArrowheads="1" noChangeShapeType="1" noTextEdit="1"/>
          </p:cNvSpPr>
          <p:nvPr/>
        </p:nvSpPr>
        <p:spPr bwMode="auto">
          <a:xfrm>
            <a:off x="457200" y="3200400"/>
            <a:ext cx="8229600" cy="4572000"/>
          </a:xfrm>
          <a:prstGeom prst="rect">
            <a:avLst/>
          </a:prstGeom>
        </p:spPr>
        <p:txBody>
          <a:bodyPr wrap="none" fromWordArt="1">
            <a:prstTxWarp prst="textPlain">
              <a:avLst>
                <a:gd name="adj" fmla="val 50000"/>
              </a:avLst>
            </a:prstTxWarp>
          </a:bodyPr>
          <a:lstStyle/>
          <a:p>
            <a:pPr>
              <a:defRPr/>
            </a:pPr>
            <a:r>
              <a:rPr lang="en-US"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Cấu</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tạo</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văn</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defRPr/>
            </a:pPr>
            <a:r>
              <a:rPr lang="en-US"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miêu</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đồ</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vật</a:t>
            </a:r>
            <a:r>
              <a:rPr lang="en-US"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pPr>
              <a:defRPr/>
            </a:pPr>
            <a:r>
              <a:rPr lang="en-US"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defRPr/>
            </a:pPr>
            <a:endParaRPr lang="en-US"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6149" name="Group 5"/>
          <p:cNvGrpSpPr>
            <a:grpSpLocks/>
          </p:cNvGrpSpPr>
          <p:nvPr/>
        </p:nvGrpSpPr>
        <p:grpSpPr bwMode="auto">
          <a:xfrm>
            <a:off x="0" y="0"/>
            <a:ext cx="9144000" cy="6858000"/>
            <a:chOff x="8" y="0"/>
            <a:chExt cx="5760" cy="4320"/>
          </a:xfrm>
        </p:grpSpPr>
        <p:pic>
          <p:nvPicPr>
            <p:cNvPr id="6150"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6151"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6152" name="Group 8"/>
            <p:cNvGrpSpPr>
              <a:grpSpLocks/>
            </p:cNvGrpSpPr>
            <p:nvPr/>
          </p:nvGrpSpPr>
          <p:grpSpPr bwMode="auto">
            <a:xfrm>
              <a:off x="8" y="0"/>
              <a:ext cx="5760" cy="4320"/>
              <a:chOff x="672" y="0"/>
              <a:chExt cx="5760" cy="4320"/>
            </a:xfrm>
          </p:grpSpPr>
          <p:pic>
            <p:nvPicPr>
              <p:cNvPr id="6153"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6154"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6155"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6156"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EJ071"/>
          <p:cNvPicPr>
            <a:picLocks noChangeAspect="1" noChangeArrowheads="1"/>
          </p:cNvPicPr>
          <p:nvPr/>
        </p:nvPicPr>
        <p:blipFill>
          <a:blip r:embed="rId2"/>
          <a:srcRect/>
          <a:stretch>
            <a:fillRect/>
          </a:stretch>
        </p:blipFill>
        <p:spPr bwMode="auto">
          <a:xfrm>
            <a:off x="304800" y="0"/>
            <a:ext cx="9144000" cy="6858000"/>
          </a:xfrm>
          <a:prstGeom prst="rect">
            <a:avLst/>
          </a:prstGeom>
          <a:noFill/>
          <a:ln w="9525">
            <a:noFill/>
            <a:miter lim="800000"/>
            <a:headEnd/>
            <a:tailEnd/>
          </a:ln>
        </p:spPr>
      </p:pic>
      <p:pic>
        <p:nvPicPr>
          <p:cNvPr id="31747" name="Picture 5" descr="bluline[1]"/>
          <p:cNvPicPr>
            <a:picLocks noChangeAspect="1" noChangeArrowheads="1"/>
          </p:cNvPicPr>
          <p:nvPr/>
        </p:nvPicPr>
        <p:blipFill>
          <a:blip r:embed="rId3"/>
          <a:srcRect/>
          <a:stretch>
            <a:fillRect/>
          </a:stretch>
        </p:blipFill>
        <p:spPr bwMode="auto">
          <a:xfrm>
            <a:off x="0" y="114300"/>
            <a:ext cx="9144000" cy="157163"/>
          </a:xfrm>
          <a:prstGeom prst="rect">
            <a:avLst/>
          </a:prstGeom>
          <a:noFill/>
          <a:ln w="9525">
            <a:noFill/>
            <a:miter lim="800000"/>
            <a:headEnd/>
            <a:tailEnd/>
          </a:ln>
        </p:spPr>
      </p:pic>
      <p:pic>
        <p:nvPicPr>
          <p:cNvPr id="31748" name="Picture 6" descr="bluline[1]"/>
          <p:cNvPicPr>
            <a:picLocks noChangeAspect="1" noChangeArrowheads="1"/>
          </p:cNvPicPr>
          <p:nvPr/>
        </p:nvPicPr>
        <p:blipFill>
          <a:blip r:embed="rId3"/>
          <a:srcRect/>
          <a:stretch>
            <a:fillRect/>
          </a:stretch>
        </p:blipFill>
        <p:spPr bwMode="auto">
          <a:xfrm rot="-5400000">
            <a:off x="5486400" y="3352800"/>
            <a:ext cx="7010400" cy="152400"/>
          </a:xfrm>
          <a:prstGeom prst="rect">
            <a:avLst/>
          </a:prstGeom>
          <a:noFill/>
          <a:ln w="9525">
            <a:noFill/>
            <a:miter lim="800000"/>
            <a:headEnd/>
            <a:tailEnd/>
          </a:ln>
        </p:spPr>
      </p:pic>
      <p:pic>
        <p:nvPicPr>
          <p:cNvPr id="31749" name="Picture 7" descr="bluline[1]"/>
          <p:cNvPicPr>
            <a:picLocks noChangeAspect="1" noChangeArrowheads="1"/>
          </p:cNvPicPr>
          <p:nvPr/>
        </p:nvPicPr>
        <p:blipFill>
          <a:blip r:embed="rId3"/>
          <a:srcRect/>
          <a:stretch>
            <a:fillRect/>
          </a:stretch>
        </p:blipFill>
        <p:spPr bwMode="auto">
          <a:xfrm>
            <a:off x="0" y="6624638"/>
            <a:ext cx="9144000" cy="157162"/>
          </a:xfrm>
          <a:prstGeom prst="rect">
            <a:avLst/>
          </a:prstGeom>
          <a:noFill/>
          <a:ln w="9525">
            <a:noFill/>
            <a:miter lim="800000"/>
            <a:headEnd/>
            <a:tailEnd/>
          </a:ln>
        </p:spPr>
      </p:pic>
      <p:pic>
        <p:nvPicPr>
          <p:cNvPr id="31750" name="Picture 8" descr="bluline[1]"/>
          <p:cNvPicPr>
            <a:picLocks noChangeAspect="1" noChangeArrowheads="1"/>
          </p:cNvPicPr>
          <p:nvPr/>
        </p:nvPicPr>
        <p:blipFill>
          <a:blip r:embed="rId3"/>
          <a:srcRect/>
          <a:stretch>
            <a:fillRect/>
          </a:stretch>
        </p:blipFill>
        <p:spPr bwMode="auto">
          <a:xfrm rot="-5400000">
            <a:off x="-3341687" y="3352800"/>
            <a:ext cx="7010400" cy="152400"/>
          </a:xfrm>
          <a:prstGeom prst="rect">
            <a:avLst/>
          </a:prstGeom>
          <a:noFill/>
          <a:ln w="9525">
            <a:noFill/>
            <a:miter lim="800000"/>
            <a:headEnd/>
            <a:tailEnd/>
          </a:ln>
        </p:spPr>
      </p:pic>
      <p:sp>
        <p:nvSpPr>
          <p:cNvPr id="31751" name="WordArt 10"/>
          <p:cNvSpPr>
            <a:spLocks noChangeArrowheads="1" noChangeShapeType="1" noTextEdit="1"/>
          </p:cNvSpPr>
          <p:nvPr/>
        </p:nvSpPr>
        <p:spPr bwMode="auto">
          <a:xfrm>
            <a:off x="609600" y="3124200"/>
            <a:ext cx="7848600" cy="1828800"/>
          </a:xfrm>
          <a:prstGeom prst="rect">
            <a:avLst/>
          </a:prstGeom>
        </p:spPr>
        <p:txBody>
          <a:bodyPr spcFirstLastPara="1" wrap="none" fromWordArt="1">
            <a:prstTxWarp prst="textArchUp">
              <a:avLst>
                <a:gd name="adj" fmla="val 10963332"/>
              </a:avLst>
            </a:prstTxWarp>
          </a:bodyPr>
          <a:lstStyle/>
          <a:p>
            <a:r>
              <a:rPr lang="en-US" sz="4800" kern="10">
                <a:ln w="9525">
                  <a:solidFill>
                    <a:srgbClr val="FF3300"/>
                  </a:solidFill>
                  <a:round/>
                  <a:headEnd/>
                  <a:tailEnd/>
                </a:ln>
                <a:solidFill>
                  <a:srgbClr val="FF0000"/>
                </a:solidFill>
                <a:latin typeface="Times New Roman"/>
                <a:cs typeface="Times New Roman"/>
              </a:rPr>
              <a:t>TIẾT HỌC KẾT THÚC</a:t>
            </a:r>
          </a:p>
          <a:p>
            <a:r>
              <a:rPr lang="en-US" sz="4800" kern="10">
                <a:ln w="9525">
                  <a:solidFill>
                    <a:srgbClr val="FF3300"/>
                  </a:solidFill>
                  <a:round/>
                  <a:headEnd/>
                  <a:tailEnd/>
                </a:ln>
                <a:solidFill>
                  <a:srgbClr val="FF0000"/>
                </a:solidFill>
                <a:latin typeface="Times New Roman"/>
                <a:cs typeface="Times New Roman"/>
              </a:rPr>
              <a:t>CHÀO TẠM BIỆT</a:t>
            </a:r>
          </a:p>
        </p:txBody>
      </p:sp>
      <p:pic>
        <p:nvPicPr>
          <p:cNvPr id="31752" name="Picture 11" descr="15"/>
          <p:cNvPicPr>
            <a:picLocks noChangeAspect="1" noChangeArrowheads="1" noCrop="1"/>
          </p:cNvPicPr>
          <p:nvPr/>
        </p:nvPicPr>
        <p:blipFill>
          <a:blip r:embed="rId4"/>
          <a:srcRect/>
          <a:stretch>
            <a:fillRect/>
          </a:stretch>
        </p:blipFill>
        <p:spPr bwMode="auto">
          <a:xfrm>
            <a:off x="3581400" y="228600"/>
            <a:ext cx="1828800" cy="1895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EJ1450"/>
          <p:cNvPicPr>
            <a:picLocks noChangeAspect="1" noChangeArrowheads="1"/>
          </p:cNvPicPr>
          <p:nvPr/>
        </p:nvPicPr>
        <p:blipFill>
          <a:blip r:embed="rId4"/>
          <a:srcRect/>
          <a:stretch>
            <a:fillRect/>
          </a:stretch>
        </p:blipFill>
        <p:spPr bwMode="auto">
          <a:xfrm>
            <a:off x="609600" y="304800"/>
            <a:ext cx="8305800" cy="6248400"/>
          </a:xfrm>
          <a:prstGeom prst="rect">
            <a:avLst/>
          </a:prstGeom>
          <a:noFill/>
          <a:ln w="9525">
            <a:noFill/>
            <a:miter lim="800000"/>
            <a:headEnd/>
            <a:tailEnd/>
          </a:ln>
        </p:spPr>
      </p:pic>
      <p:sp>
        <p:nvSpPr>
          <p:cNvPr id="47107" name="WordArt 3"/>
          <p:cNvSpPr>
            <a:spLocks noChangeArrowheads="1" noChangeShapeType="1" noTextEdit="1"/>
          </p:cNvSpPr>
          <p:nvPr/>
        </p:nvSpPr>
        <p:spPr bwMode="auto">
          <a:xfrm>
            <a:off x="250825" y="2205038"/>
            <a:ext cx="8677275" cy="2125662"/>
          </a:xfrm>
          <a:prstGeom prst="rect">
            <a:avLst/>
          </a:prstGeom>
        </p:spPr>
        <p:txBody>
          <a:bodyPr wrap="none" fromWordArt="1">
            <a:prstTxWarp prst="textInflateTop">
              <a:avLst>
                <a:gd name="adj" fmla="val 31917"/>
              </a:avLst>
            </a:prstTxWarp>
          </a:bodyPr>
          <a:lstStyle/>
          <a:p>
            <a:r>
              <a:rPr lang="vi-VN" sz="3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rPr>
              <a:t>Chân thành cảm ơn!</a:t>
            </a:r>
            <a:endParaRPr lang="en-US" sz="300"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a:cs typeface="Times New Roman"/>
            </a:endParaRPr>
          </a:p>
        </p:txBody>
      </p:sp>
      <p:sp>
        <p:nvSpPr>
          <p:cNvPr id="32772" name="Rectangle 4"/>
          <p:cNvSpPr>
            <a:spLocks noChangeArrowheads="1"/>
          </p:cNvSpPr>
          <p:nvPr/>
        </p:nvSpPr>
        <p:spPr bwMode="auto">
          <a:xfrm>
            <a:off x="304800" y="142875"/>
            <a:ext cx="8839200" cy="6516688"/>
          </a:xfrm>
          <a:prstGeom prst="rect">
            <a:avLst/>
          </a:prstGeom>
          <a:noFill/>
          <a:ln w="88900" cmpd="tri">
            <a:solidFill>
              <a:srgbClr val="FFFF00"/>
            </a:solidFill>
            <a:miter lim="800000"/>
            <a:headEnd/>
            <a:tailEnd/>
          </a:ln>
        </p:spPr>
        <p:txBody>
          <a:bodyPr wrap="none" anchor="ctr"/>
          <a:lstStyle/>
          <a:p>
            <a:pPr algn="l" eaLnBrk="1" hangingPunct="1"/>
            <a:endParaRPr lang="en-US" b="0">
              <a:latin typeface="Arial" charset="0"/>
              <a:cs typeface="Arial" charset="0"/>
            </a:endParaRPr>
          </a:p>
        </p:txBody>
      </p:sp>
      <p:pic>
        <p:nvPicPr>
          <p:cNvPr id="32773" name="Picture 5" descr="3d butterfly"/>
          <p:cNvPicPr>
            <a:picLocks noChangeAspect="1" noChangeArrowheads="1" noCrop="1"/>
          </p:cNvPicPr>
          <p:nvPr/>
        </p:nvPicPr>
        <p:blipFill>
          <a:blip r:embed="rId5"/>
          <a:srcRect/>
          <a:stretch>
            <a:fillRect/>
          </a:stretch>
        </p:blipFill>
        <p:spPr bwMode="auto">
          <a:xfrm>
            <a:off x="1219200" y="381000"/>
            <a:ext cx="914400" cy="700088"/>
          </a:xfrm>
          <a:prstGeom prst="rect">
            <a:avLst/>
          </a:prstGeom>
          <a:noFill/>
          <a:ln w="9525">
            <a:noFill/>
            <a:miter lim="800000"/>
            <a:headEnd/>
            <a:tailEnd/>
          </a:ln>
        </p:spPr>
      </p:pic>
      <p:pic>
        <p:nvPicPr>
          <p:cNvPr id="32774" name="Picture 6" descr="bflyWHT"/>
          <p:cNvPicPr>
            <a:picLocks noChangeAspect="1" noChangeArrowheads="1"/>
          </p:cNvPicPr>
          <p:nvPr/>
        </p:nvPicPr>
        <p:blipFill>
          <a:blip r:embed="rId6"/>
          <a:srcRect/>
          <a:stretch>
            <a:fillRect/>
          </a:stretch>
        </p:blipFill>
        <p:spPr bwMode="auto">
          <a:xfrm flipH="1">
            <a:off x="7239000" y="2819400"/>
            <a:ext cx="914400" cy="782638"/>
          </a:xfrm>
          <a:prstGeom prst="rect">
            <a:avLst/>
          </a:prstGeom>
          <a:noFill/>
          <a:ln w="9525">
            <a:noFill/>
            <a:miter lim="800000"/>
            <a:headEnd/>
            <a:tailEnd/>
          </a:ln>
        </p:spPr>
      </p:pic>
      <p:sp>
        <p:nvSpPr>
          <p:cNvPr id="3277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3DE99B8F-A773-4B57-A62B-F78F2CF423A8}" type="slidenum">
              <a:rPr lang="en-US" sz="1400" b="0">
                <a:latin typeface="Arial" charset="0"/>
                <a:cs typeface="Arial" charset="0"/>
              </a:rPr>
              <a:pPr algn="r" eaLnBrk="1" hangingPunct="1"/>
              <a:t>31</a:t>
            </a:fld>
            <a:endParaRPr lang="en-US" sz="1400" b="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amond(in)">
                                      <p:cBhvr>
                                        <p:cTn id="7" dur="2000"/>
                                        <p:tgtEl>
                                          <p:spTgt spid="47107"/>
                                        </p:tgtEl>
                                      </p:cBhvr>
                                    </p:animEffect>
                                  </p:childTnLst>
                                  <p:subTnLst>
                                    <p:audio>
                                      <p:cMediaNode>
                                        <p:cTn display="0" masterRel="sameClick">
                                          <p:stCondLst>
                                            <p:cond evt="begin" delay="0">
                                              <p:tn val="5"/>
                                            </p:cond>
                                          </p:stCondLst>
                                          <p:endCondLst>
                                            <p:cond evt="onStopAudio" delay="0">
                                              <p:tgtEl>
                                                <p:sldTgt/>
                                              </p:tgtEl>
                                            </p:cond>
                                          </p:endCondLst>
                                        </p:cTn>
                                        <p:tgtEl>
                                          <p:sndTgt r:embed="rId3" name="BackgroundMusic.wav"/>
                                        </p:tgtEl>
                                      </p:cMediaNode>
                                    </p:audio>
                                  </p:subTnLst>
                                </p:cTn>
                              </p:par>
                            </p:childTnLst>
                          </p:cTn>
                        </p:par>
                        <p:par>
                          <p:cTn id="8" fill="hold" nodeType="afterGroup">
                            <p:stCondLst>
                              <p:cond delay="2000"/>
                            </p:stCondLst>
                            <p:childTnLst>
                              <p:par>
                                <p:cTn id="9" presetID="7" presetClass="entr" presetSubtype="4" fill="hold" grpId="1" nodeType="afterEffect">
                                  <p:stCondLst>
                                    <p:cond delay="0"/>
                                  </p:stCondLst>
                                  <p:childTnLst>
                                    <p:set>
                                      <p:cBhvr>
                                        <p:cTn id="10" dur="1" fill="hold">
                                          <p:stCondLst>
                                            <p:cond delay="0"/>
                                          </p:stCondLst>
                                        </p:cTn>
                                        <p:tgtEl>
                                          <p:spTgt spid="47107"/>
                                        </p:tgtEl>
                                        <p:attrNameLst>
                                          <p:attrName>style.visibility</p:attrName>
                                        </p:attrNameLst>
                                      </p:cBhvr>
                                      <p:to>
                                        <p:strVal val="visible"/>
                                      </p:to>
                                    </p:set>
                                    <p:anim calcmode="lin" valueType="num">
                                      <p:cBhvr additive="base">
                                        <p:cTn id="11" dur="5000" fill="hold"/>
                                        <p:tgtEl>
                                          <p:spTgt spid="47107"/>
                                        </p:tgtEl>
                                        <p:attrNameLst>
                                          <p:attrName>ppt_x</p:attrName>
                                        </p:attrNameLst>
                                      </p:cBhvr>
                                      <p:tavLst>
                                        <p:tav tm="0">
                                          <p:val>
                                            <p:strVal val="#ppt_x"/>
                                          </p:val>
                                        </p:tav>
                                        <p:tav tm="100000">
                                          <p:val>
                                            <p:strVal val="#ppt_x"/>
                                          </p:val>
                                        </p:tav>
                                      </p:tavLst>
                                    </p:anim>
                                    <p:anim calcmode="lin" valueType="num">
                                      <p:cBhvr additive="base">
                                        <p:cTn id="12" dur="5000" fill="hold"/>
                                        <p:tgtEl>
                                          <p:spTgt spid="4710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000"/>
                            </p:stCondLst>
                            <p:childTnLst>
                              <p:par>
                                <p:cTn id="14" presetID="35" presetClass="emph" presetSubtype="0" repeatCount="5000" fill="hold" grpId="2" nodeType="afterEffect">
                                  <p:stCondLst>
                                    <p:cond delay="0"/>
                                  </p:stCondLst>
                                  <p:childTnLst>
                                    <p:anim calcmode="discrete" valueType="str">
                                      <p:cBhvr>
                                        <p:cTn id="15" dur="1000" fill="hold"/>
                                        <p:tgtEl>
                                          <p:spTgt spid="4710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7" grpId="1" animBg="1"/>
      <p:bldP spid="47107"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0" y="1355725"/>
            <a:ext cx="9144000" cy="4264025"/>
          </a:xfrm>
          <a:prstGeom prst="ribbon">
            <a:avLst>
              <a:gd name="adj1" fmla="val 12500"/>
              <a:gd name="adj2" fmla="val 500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spcBef>
                <a:spcPct val="50000"/>
              </a:spcBef>
              <a:defRPr/>
            </a:pPr>
            <a:r>
              <a:rPr lang="en-US" sz="5400" dirty="0" err="1" smtClean="0">
                <a:solidFill>
                  <a:srgbClr val="FF0000"/>
                </a:solidFill>
                <a:latin typeface="Times New Roman" pitchFamily="18" charset="0"/>
                <a:cs typeface="Times New Roman" pitchFamily="18" charset="0"/>
              </a:rPr>
              <a:t>Ôn</a:t>
            </a:r>
            <a:r>
              <a:rPr lang="en-US" sz="5400" dirty="0" smtClean="0">
                <a:solidFill>
                  <a:srgbClr val="FF0000"/>
                </a:solidFill>
                <a:latin typeface="Times New Roman" pitchFamily="18" charset="0"/>
                <a:cs typeface="Times New Roman" pitchFamily="18" charset="0"/>
              </a:rPr>
              <a:t> </a:t>
            </a:r>
            <a:r>
              <a:rPr lang="vi-VN" sz="5400" dirty="0" smtClean="0">
                <a:solidFill>
                  <a:srgbClr val="FF0000"/>
                </a:solidFill>
                <a:latin typeface="Times New Roman" pitchFamily="18" charset="0"/>
                <a:cs typeface="Times New Roman" pitchFamily="18" charset="0"/>
              </a:rPr>
              <a:t>bài </a:t>
            </a:r>
            <a:r>
              <a:rPr lang="vi-VN" sz="5400" dirty="0">
                <a:solidFill>
                  <a:srgbClr val="FF0000"/>
                </a:solidFill>
                <a:latin typeface="Times New Roman" pitchFamily="18" charset="0"/>
                <a:cs typeface="Times New Roman" pitchFamily="18" charset="0"/>
              </a:rPr>
              <a:t>cũ</a:t>
            </a:r>
            <a:endParaRPr lang="en-US" sz="5400" dirty="0">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31" name="Text Box 11"/>
          <p:cNvSpPr txBox="1">
            <a:spLocks noChangeArrowheads="1"/>
          </p:cNvSpPr>
          <p:nvPr/>
        </p:nvSpPr>
        <p:spPr bwMode="auto">
          <a:xfrm>
            <a:off x="0" y="838200"/>
            <a:ext cx="8839200" cy="5945188"/>
          </a:xfrm>
          <a:prstGeom prst="rect">
            <a:avLst/>
          </a:prstGeom>
          <a:noFill/>
          <a:ln w="19050" algn="ctr">
            <a:noFill/>
            <a:miter lim="800000"/>
            <a:headEnd/>
            <a:tailEnd/>
          </a:ln>
        </p:spPr>
        <p:txBody>
          <a:bodyPr lIns="95787" tIns="47894" rIns="95787" bIns="47894">
            <a:spAutoFit/>
          </a:bodyPr>
          <a:lstStyle/>
          <a:p>
            <a:pPr algn="just" defTabSz="958850" eaLnBrk="1" hangingPunct="1">
              <a:spcBef>
                <a:spcPct val="50000"/>
              </a:spcBef>
            </a:pPr>
            <a:r>
              <a:rPr lang="en-US" sz="4000">
                <a:solidFill>
                  <a:srgbClr val="0000FF"/>
                </a:solidFill>
                <a:latin typeface="Arial" charset="0"/>
              </a:rPr>
              <a:t>Tìm những câu văn miêu tả trong đoạn văn sau:</a:t>
            </a:r>
          </a:p>
          <a:p>
            <a:pPr algn="just" defTabSz="958850" eaLnBrk="1" hangingPunct="1">
              <a:spcBef>
                <a:spcPct val="50000"/>
              </a:spcBef>
            </a:pPr>
            <a:r>
              <a:rPr lang="en-US" sz="4000">
                <a:solidFill>
                  <a:srgbClr val="0000FF"/>
                </a:solidFill>
                <a:latin typeface="Arial" charset="0"/>
              </a:rPr>
              <a:t>	Chao ôi ! Đôi giày mới đẹp làm sao ! Thân giày làm bằng vải cứng, dáng thon thả, màu vải như màu da trời những ngày thu. Phần thân giày gần sát cổ có hai hàng khuy dập và luồn một sợi dây trắng nhỏ vắt ngang.</a:t>
            </a:r>
            <a:endParaRPr lang="en-US" sz="4000" i="1">
              <a:solidFill>
                <a:srgbClr val="0000FF"/>
              </a:solidFill>
              <a:latin typeface="Arial" charset="0"/>
            </a:endParaRPr>
          </a:p>
        </p:txBody>
      </p:sp>
      <p:sp>
        <p:nvSpPr>
          <p:cNvPr id="107537" name="Text Box 17"/>
          <p:cNvSpPr txBox="1">
            <a:spLocks noChangeArrowheads="1"/>
          </p:cNvSpPr>
          <p:nvPr/>
        </p:nvSpPr>
        <p:spPr bwMode="auto">
          <a:xfrm>
            <a:off x="0" y="2971800"/>
            <a:ext cx="8839200" cy="3752850"/>
          </a:xfrm>
          <a:prstGeom prst="rect">
            <a:avLst/>
          </a:prstGeom>
          <a:noFill/>
          <a:ln w="19050" algn="ctr">
            <a:noFill/>
            <a:miter lim="800000"/>
            <a:headEnd/>
            <a:tailEnd/>
          </a:ln>
        </p:spPr>
        <p:txBody>
          <a:bodyPr lIns="95787" tIns="47894" rIns="95787" bIns="47894">
            <a:spAutoFit/>
          </a:bodyPr>
          <a:lstStyle/>
          <a:p>
            <a:pPr algn="just" eaLnBrk="1" hangingPunct="1">
              <a:spcBef>
                <a:spcPct val="50000"/>
              </a:spcBef>
            </a:pPr>
            <a:r>
              <a:rPr lang="en-US" sz="4000">
                <a:solidFill>
                  <a:srgbClr val="CC0000"/>
                </a:solidFill>
                <a:latin typeface="Arial" charset="0"/>
              </a:rPr>
              <a:t>          Thân giày làm bằng vải cứng, dáng thon thả, màu vải như màu da trời những ngày thu. Phần thân giày gần sát cổ có hai hàng khuy dập và luồn một sợi dây trắng nhỏ vắt ngang.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07531">
                                            <p:txEl>
                                              <p:pRg st="0" end="0"/>
                                            </p:txEl>
                                          </p:spTgt>
                                        </p:tgtEl>
                                        <p:attrNameLst>
                                          <p:attrName>style.visibility</p:attrName>
                                        </p:attrNameLst>
                                      </p:cBhvr>
                                      <p:to>
                                        <p:strVal val="visible"/>
                                      </p:to>
                                    </p:set>
                                    <p:animEffect transition="in" filter="blinds(vertical)">
                                      <p:cBhvr>
                                        <p:cTn id="7" dur="500"/>
                                        <p:tgtEl>
                                          <p:spTgt spid="107531">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07531">
                                            <p:txEl>
                                              <p:pRg st="1" end="1"/>
                                            </p:txEl>
                                          </p:spTgt>
                                        </p:tgtEl>
                                        <p:attrNameLst>
                                          <p:attrName>style.visibility</p:attrName>
                                        </p:attrNameLst>
                                      </p:cBhvr>
                                      <p:to>
                                        <p:strVal val="visible"/>
                                      </p:to>
                                    </p:set>
                                    <p:animEffect transition="in" filter="blinds(vertical)">
                                      <p:cBhvr>
                                        <p:cTn id="10" dur="500"/>
                                        <p:tgtEl>
                                          <p:spTgt spid="10753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7537"/>
                                        </p:tgtEl>
                                        <p:attrNameLst>
                                          <p:attrName>style.visibility</p:attrName>
                                        </p:attrNameLst>
                                      </p:cBhvr>
                                      <p:to>
                                        <p:strVal val="visible"/>
                                      </p:to>
                                    </p:set>
                                    <p:animEffect transition="in" filter="blinds(horizontal)">
                                      <p:cBhvr>
                                        <p:cTn id="15" dur="500"/>
                                        <p:tgtEl>
                                          <p:spTgt spid="10753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107531">
                                            <p:txEl>
                                              <p:pRg st="0" end="0"/>
                                            </p:txEl>
                                          </p:spTgt>
                                        </p:tgtEl>
                                      </p:cBhvr>
                                    </p:animEffect>
                                    <p:set>
                                      <p:cBhvr>
                                        <p:cTn id="20" dur="1" fill="hold">
                                          <p:stCondLst>
                                            <p:cond delay="499"/>
                                          </p:stCondLst>
                                        </p:cTn>
                                        <p:tgtEl>
                                          <p:spTgt spid="107531">
                                            <p:txEl>
                                              <p:pRg st="0" end="0"/>
                                            </p:txEl>
                                          </p:spTgt>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107531">
                                            <p:txEl>
                                              <p:pRg st="1" end="1"/>
                                            </p:txEl>
                                          </p:spTgt>
                                        </p:tgtEl>
                                      </p:cBhvr>
                                    </p:animEffect>
                                    <p:set>
                                      <p:cBhvr>
                                        <p:cTn id="23" dur="1" fill="hold">
                                          <p:stCondLst>
                                            <p:cond delay="499"/>
                                          </p:stCondLst>
                                        </p:cTn>
                                        <p:tgtEl>
                                          <p:spTgt spid="107531">
                                            <p:txEl>
                                              <p:pRg st="1" end="1"/>
                                            </p:txEl>
                                          </p:spTgt>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107537"/>
                                        </p:tgtEl>
                                      </p:cBhvr>
                                    </p:animEffect>
                                    <p:set>
                                      <p:cBhvr>
                                        <p:cTn id="26" dur="1" fill="hold">
                                          <p:stCondLst>
                                            <p:cond delay="499"/>
                                          </p:stCondLst>
                                        </p:cTn>
                                        <p:tgtEl>
                                          <p:spTgt spid="1075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build="allAtOnce"/>
      <p:bldP spid="107531" grpId="1" build="allAtOnce"/>
      <p:bldP spid="107537" grpId="0"/>
      <p:bldP spid="10753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76200" y="76200"/>
            <a:ext cx="8991600" cy="6629400"/>
          </a:xfrm>
          <a:prstGeom prst="rect">
            <a:avLst/>
          </a:prstGeom>
          <a:noFill/>
          <a:ln w="76200" cmpd="tri">
            <a:solidFill>
              <a:srgbClr val="FF0000"/>
            </a:solidFill>
            <a:miter lim="800000"/>
            <a:headEnd/>
            <a:tailEnd/>
          </a:ln>
        </p:spPr>
        <p:txBody>
          <a:bodyPr wrap="none" anchor="ctr"/>
          <a:lstStyle/>
          <a:p>
            <a:endParaRPr lang="en-US"/>
          </a:p>
        </p:txBody>
      </p:sp>
      <p:pic>
        <p:nvPicPr>
          <p:cNvPr id="9219" name="Picture 3" descr="POINSET3"/>
          <p:cNvPicPr>
            <a:picLocks noChangeAspect="1" noChangeArrowheads="1"/>
          </p:cNvPicPr>
          <p:nvPr/>
        </p:nvPicPr>
        <p:blipFill>
          <a:blip r:embed="rId3"/>
          <a:srcRect/>
          <a:stretch>
            <a:fillRect/>
          </a:stretch>
        </p:blipFill>
        <p:spPr bwMode="auto">
          <a:xfrm flipH="1" flipV="1">
            <a:off x="76200" y="76200"/>
            <a:ext cx="1130300" cy="887413"/>
          </a:xfrm>
          <a:prstGeom prst="rect">
            <a:avLst/>
          </a:prstGeom>
          <a:noFill/>
          <a:ln w="9525">
            <a:noFill/>
            <a:miter lim="800000"/>
            <a:headEnd/>
            <a:tailEnd/>
          </a:ln>
        </p:spPr>
      </p:pic>
      <p:pic>
        <p:nvPicPr>
          <p:cNvPr id="9220" name="Picture 3" descr="POINSET3"/>
          <p:cNvPicPr>
            <a:picLocks noChangeAspect="1" noChangeArrowheads="1"/>
          </p:cNvPicPr>
          <p:nvPr/>
        </p:nvPicPr>
        <p:blipFill>
          <a:blip r:embed="rId3"/>
          <a:srcRect/>
          <a:stretch>
            <a:fillRect/>
          </a:stretch>
        </p:blipFill>
        <p:spPr bwMode="auto">
          <a:xfrm flipV="1">
            <a:off x="7845425" y="76200"/>
            <a:ext cx="1222375" cy="879475"/>
          </a:xfrm>
          <a:prstGeom prst="rect">
            <a:avLst/>
          </a:prstGeom>
          <a:noFill/>
          <a:ln w="9525">
            <a:noFill/>
            <a:miter lim="800000"/>
            <a:headEnd/>
            <a:tailEnd/>
          </a:ln>
        </p:spPr>
      </p:pic>
      <p:pic>
        <p:nvPicPr>
          <p:cNvPr id="17" name="Picture 16" descr="untitled"/>
          <p:cNvPicPr>
            <a:picLocks noChangeAspect="1" noChangeArrowheads="1"/>
          </p:cNvPicPr>
          <p:nvPr/>
        </p:nvPicPr>
        <p:blipFill>
          <a:blip r:embed="rId4"/>
          <a:srcRect/>
          <a:stretch>
            <a:fillRect/>
          </a:stretch>
        </p:blipFill>
        <p:spPr bwMode="auto">
          <a:xfrm>
            <a:off x="4763" y="0"/>
            <a:ext cx="9139237" cy="6945313"/>
          </a:xfrm>
          <a:prstGeom prst="rect">
            <a:avLst/>
          </a:prstGeom>
          <a:noFill/>
          <a:ln w="9525">
            <a:noFill/>
            <a:miter lim="800000"/>
            <a:headEnd/>
            <a:tailEnd/>
          </a:ln>
        </p:spPr>
      </p:pic>
      <p:pic>
        <p:nvPicPr>
          <p:cNvPr id="21" name="Picture 20" descr="untitled.bmp"/>
          <p:cNvPicPr>
            <a:picLocks noChangeAspect="1"/>
          </p:cNvPicPr>
          <p:nvPr/>
        </p:nvPicPr>
        <p:blipFill>
          <a:blip r:embed="rId5"/>
          <a:srcRect/>
          <a:stretch>
            <a:fillRect/>
          </a:stretch>
        </p:blipFill>
        <p:spPr bwMode="auto">
          <a:xfrm>
            <a:off x="-360363" y="0"/>
            <a:ext cx="9504363" cy="7002463"/>
          </a:xfrm>
          <a:prstGeom prst="rect">
            <a:avLst/>
          </a:prstGeom>
          <a:noFill/>
          <a:ln w="9525">
            <a:noFill/>
            <a:miter lim="800000"/>
            <a:headEnd/>
            <a:tailEnd/>
          </a:ln>
        </p:spPr>
      </p:pic>
      <p:sp>
        <p:nvSpPr>
          <p:cNvPr id="9223" name="Action Button: Forward or Next 3">
            <a:hlinkClick r:id="rId6" action="ppaction://hlinksldjump" highlightClick="1"/>
          </p:cNvPr>
          <p:cNvSpPr>
            <a:spLocks noChangeArrowheads="1"/>
          </p:cNvSpPr>
          <p:nvPr/>
        </p:nvSpPr>
        <p:spPr bwMode="auto">
          <a:xfrm>
            <a:off x="8678863" y="6488113"/>
            <a:ext cx="461962" cy="522287"/>
          </a:xfrm>
          <a:prstGeom prst="actionButtonForwardNext">
            <a:avLst/>
          </a:prstGeom>
          <a:solidFill>
            <a:schemeClr val="accent1"/>
          </a:solidFill>
          <a:ln w="9525" algn="ctr">
            <a:solidFill>
              <a:schemeClr val="tx1"/>
            </a:solidFill>
            <a:round/>
            <a:headEnd/>
            <a:tailEnd/>
          </a:ln>
        </p:spPr>
        <p:txBody>
          <a:bodyPr/>
          <a:lstStyle/>
          <a:p>
            <a:endParaRPr lang="en-US" b="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nodeType="clickEffect">
                                  <p:stCondLst>
                                    <p:cond delay="0"/>
                                  </p:stCondLst>
                                  <p:childTnLst>
                                    <p:anim calcmode="lin" valueType="num">
                                      <p:cBhvr>
                                        <p:cTn id="6" dur="1000"/>
                                        <p:tgtEl>
                                          <p:spTgt spid="17"/>
                                        </p:tgtEl>
                                        <p:attrNameLst>
                                          <p:attrName>ppt_w</p:attrName>
                                        </p:attrNameLst>
                                      </p:cBhvr>
                                      <p:tavLst>
                                        <p:tav tm="0">
                                          <p:val>
                                            <p:strVal val="ppt_w"/>
                                          </p:val>
                                        </p:tav>
                                        <p:tav tm="100000">
                                          <p:val>
                                            <p:strVal val="ppt_w*0.70"/>
                                          </p:val>
                                        </p:tav>
                                      </p:tavLst>
                                    </p:anim>
                                    <p:anim calcmode="lin" valueType="num">
                                      <p:cBhvr>
                                        <p:cTn id="7" dur="1000"/>
                                        <p:tgtEl>
                                          <p:spTgt spid="17"/>
                                        </p:tgtEl>
                                        <p:attrNameLst>
                                          <p:attrName>ppt_h</p:attrName>
                                        </p:attrNameLst>
                                      </p:cBhvr>
                                      <p:tavLst>
                                        <p:tav tm="0">
                                          <p:val>
                                            <p:strVal val="ppt_h"/>
                                          </p:val>
                                        </p:tav>
                                        <p:tav tm="100000">
                                          <p:val>
                                            <p:strVal val="ppt_h"/>
                                          </p:val>
                                        </p:tav>
                                      </p:tavLst>
                                    </p:anim>
                                    <p:animEffect transition="out" filter="fade">
                                      <p:cBhvr>
                                        <p:cTn id="8" dur="1000"/>
                                        <p:tgtEl>
                                          <p:spTgt spid="17"/>
                                        </p:tgtEl>
                                      </p:cBhvr>
                                    </p:animEffect>
                                    <p:set>
                                      <p:cBhvr>
                                        <p:cTn id="9" dur="1" fill="hold">
                                          <p:stCondLst>
                                            <p:cond delay="999"/>
                                          </p:stCondLst>
                                        </p:cTn>
                                        <p:tgtEl>
                                          <p:spTgt spid="1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võng"/>
          <p:cNvPicPr>
            <a:picLocks noChangeAspect="1" noChangeArrowheads="1"/>
          </p:cNvPicPr>
          <p:nvPr/>
        </p:nvPicPr>
        <p:blipFill>
          <a:blip r:embed="rId2"/>
          <a:srcRect/>
          <a:stretch>
            <a:fillRect/>
          </a:stretch>
        </p:blipFill>
        <p:spPr bwMode="auto">
          <a:xfrm>
            <a:off x="71438" y="71438"/>
            <a:ext cx="7416800" cy="3717925"/>
          </a:xfrm>
          <a:prstGeom prst="rect">
            <a:avLst/>
          </a:prstGeom>
          <a:noFill/>
          <a:ln w="9525">
            <a:noFill/>
            <a:miter lim="800000"/>
            <a:headEnd/>
            <a:tailEnd/>
          </a:ln>
        </p:spPr>
      </p:pic>
      <p:pic>
        <p:nvPicPr>
          <p:cNvPr id="57349" name="Picture 5" descr="cái chạn bát"/>
          <p:cNvPicPr>
            <a:picLocks noChangeAspect="1" noChangeArrowheads="1"/>
          </p:cNvPicPr>
          <p:nvPr/>
        </p:nvPicPr>
        <p:blipFill>
          <a:blip r:embed="rId3"/>
          <a:srcRect/>
          <a:stretch>
            <a:fillRect/>
          </a:stretch>
        </p:blipFill>
        <p:spPr bwMode="auto">
          <a:xfrm>
            <a:off x="4500563" y="2276475"/>
            <a:ext cx="4643437" cy="4581525"/>
          </a:xfrm>
          <a:prstGeom prst="rect">
            <a:avLst/>
          </a:prstGeom>
          <a:noFill/>
          <a:ln w="9525">
            <a:noFill/>
            <a:miter lim="800000"/>
            <a:headEnd/>
            <a:tailEnd/>
          </a:ln>
        </p:spPr>
      </p:pic>
      <p:pic>
        <p:nvPicPr>
          <p:cNvPr id="57350" name="Picture 6" descr="mâm gỗ"/>
          <p:cNvPicPr>
            <a:picLocks noChangeAspect="1" noChangeArrowheads="1"/>
          </p:cNvPicPr>
          <p:nvPr/>
        </p:nvPicPr>
        <p:blipFill>
          <a:blip r:embed="rId4"/>
          <a:srcRect/>
          <a:stretch>
            <a:fillRect/>
          </a:stretch>
        </p:blipFill>
        <p:spPr bwMode="auto">
          <a:xfrm>
            <a:off x="0" y="3789363"/>
            <a:ext cx="4716463" cy="2843212"/>
          </a:xfrm>
          <a:prstGeom prst="rect">
            <a:avLst/>
          </a:prstGeom>
          <a:noFill/>
          <a:ln w="9525">
            <a:noFill/>
            <a:miter lim="800000"/>
            <a:headEnd/>
            <a:tailEnd/>
          </a:ln>
        </p:spPr>
      </p:pic>
      <p:sp>
        <p:nvSpPr>
          <p:cNvPr id="57351" name="Text Box 7"/>
          <p:cNvSpPr txBox="1">
            <a:spLocks noChangeArrowheads="1"/>
          </p:cNvSpPr>
          <p:nvPr/>
        </p:nvSpPr>
        <p:spPr bwMode="auto">
          <a:xfrm>
            <a:off x="1223963" y="765175"/>
            <a:ext cx="2951162" cy="528638"/>
          </a:xfrm>
          <a:prstGeom prst="rect">
            <a:avLst/>
          </a:prstGeom>
          <a:solidFill>
            <a:srgbClr val="FFFF99"/>
          </a:solidFill>
          <a:ln w="9525">
            <a:solidFill>
              <a:srgbClr val="0000FF"/>
            </a:solidFill>
            <a:miter lim="800000"/>
            <a:headEnd/>
            <a:tailEnd/>
          </a:ln>
        </p:spPr>
        <p:txBody>
          <a:bodyPr>
            <a:spAutoFit/>
          </a:bodyPr>
          <a:lstStyle/>
          <a:p>
            <a:pPr>
              <a:spcBef>
                <a:spcPct val="50000"/>
              </a:spcBef>
            </a:pPr>
            <a:r>
              <a:rPr lang="en-US" sz="2800">
                <a:solidFill>
                  <a:srgbClr val="0000FF"/>
                </a:solidFill>
              </a:rPr>
              <a:t>CÁI VÕNG ĐAY</a:t>
            </a:r>
          </a:p>
        </p:txBody>
      </p:sp>
      <p:sp>
        <p:nvSpPr>
          <p:cNvPr id="57352" name="Text Box 8"/>
          <p:cNvSpPr txBox="1">
            <a:spLocks noChangeArrowheads="1"/>
          </p:cNvSpPr>
          <p:nvPr/>
        </p:nvSpPr>
        <p:spPr bwMode="auto">
          <a:xfrm>
            <a:off x="6192838" y="1665288"/>
            <a:ext cx="2951162" cy="528637"/>
          </a:xfrm>
          <a:prstGeom prst="rect">
            <a:avLst/>
          </a:prstGeom>
          <a:solidFill>
            <a:srgbClr val="FFFF99"/>
          </a:solidFill>
          <a:ln w="9525">
            <a:solidFill>
              <a:srgbClr val="0000FF"/>
            </a:solidFill>
            <a:miter lim="800000"/>
            <a:headEnd/>
            <a:tailEnd/>
          </a:ln>
        </p:spPr>
        <p:txBody>
          <a:bodyPr>
            <a:spAutoFit/>
          </a:bodyPr>
          <a:lstStyle/>
          <a:p>
            <a:pPr>
              <a:spcBef>
                <a:spcPct val="50000"/>
              </a:spcBef>
            </a:pPr>
            <a:r>
              <a:rPr lang="en-US" sz="2800">
                <a:solidFill>
                  <a:srgbClr val="0000FF"/>
                </a:solidFill>
              </a:rPr>
              <a:t>CÁI CHẠN BÁT</a:t>
            </a:r>
          </a:p>
        </p:txBody>
      </p:sp>
      <p:sp>
        <p:nvSpPr>
          <p:cNvPr id="57353" name="Text Box 9"/>
          <p:cNvSpPr txBox="1">
            <a:spLocks noChangeArrowheads="1"/>
          </p:cNvSpPr>
          <p:nvPr/>
        </p:nvSpPr>
        <p:spPr bwMode="auto">
          <a:xfrm>
            <a:off x="755650" y="6329363"/>
            <a:ext cx="2951163" cy="528637"/>
          </a:xfrm>
          <a:prstGeom prst="rect">
            <a:avLst/>
          </a:prstGeom>
          <a:solidFill>
            <a:srgbClr val="FFFF99"/>
          </a:solidFill>
          <a:ln w="9525">
            <a:solidFill>
              <a:srgbClr val="0000FF"/>
            </a:solidFill>
            <a:miter lim="800000"/>
            <a:headEnd/>
            <a:tailEnd/>
          </a:ln>
        </p:spPr>
        <p:txBody>
          <a:bodyPr>
            <a:spAutoFit/>
          </a:bodyPr>
          <a:lstStyle/>
          <a:p>
            <a:pPr>
              <a:spcBef>
                <a:spcPct val="50000"/>
              </a:spcBef>
            </a:pPr>
            <a:r>
              <a:rPr lang="en-US" sz="2800">
                <a:solidFill>
                  <a:srgbClr val="0000FF"/>
                </a:solidFill>
              </a:rPr>
              <a:t>CÁI MÂM GỖ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 calcmode="lin" valueType="num">
                                      <p:cBhvr>
                                        <p:cTn id="7" dur="1000" fill="hold"/>
                                        <p:tgtEl>
                                          <p:spTgt spid="57351"/>
                                        </p:tgtEl>
                                        <p:attrNameLst>
                                          <p:attrName>ppt_w</p:attrName>
                                        </p:attrNameLst>
                                      </p:cBhvr>
                                      <p:tavLst>
                                        <p:tav tm="0">
                                          <p:val>
                                            <p:strVal val="#ppt_w*0.70"/>
                                          </p:val>
                                        </p:tav>
                                        <p:tav tm="100000">
                                          <p:val>
                                            <p:strVal val="#ppt_w"/>
                                          </p:val>
                                        </p:tav>
                                      </p:tavLst>
                                    </p:anim>
                                    <p:anim calcmode="lin" valueType="num">
                                      <p:cBhvr>
                                        <p:cTn id="8" dur="1000" fill="hold"/>
                                        <p:tgtEl>
                                          <p:spTgt spid="57351"/>
                                        </p:tgtEl>
                                        <p:attrNameLst>
                                          <p:attrName>ppt_h</p:attrName>
                                        </p:attrNameLst>
                                      </p:cBhvr>
                                      <p:tavLst>
                                        <p:tav tm="0">
                                          <p:val>
                                            <p:strVal val="#ppt_h"/>
                                          </p:val>
                                        </p:tav>
                                        <p:tav tm="100000">
                                          <p:val>
                                            <p:strVal val="#ppt_h"/>
                                          </p:val>
                                        </p:tav>
                                      </p:tavLst>
                                    </p:anim>
                                    <p:animEffect transition="in" filter="fade">
                                      <p:cBhvr>
                                        <p:cTn id="9" dur="1000"/>
                                        <p:tgtEl>
                                          <p:spTgt spid="57351"/>
                                        </p:tgtEl>
                                      </p:cBhvr>
                                    </p:animEffect>
                                  </p:childTnLst>
                                </p:cTn>
                              </p:par>
                              <p:par>
                                <p:cTn id="10" presetID="55" presetClass="entr" presetSubtype="0" fill="hold" nodeType="withEffect">
                                  <p:stCondLst>
                                    <p:cond delay="0"/>
                                  </p:stCondLst>
                                  <p:childTnLst>
                                    <p:set>
                                      <p:cBhvr>
                                        <p:cTn id="11" dur="1" fill="hold">
                                          <p:stCondLst>
                                            <p:cond delay="0"/>
                                          </p:stCondLst>
                                        </p:cTn>
                                        <p:tgtEl>
                                          <p:spTgt spid="57348"/>
                                        </p:tgtEl>
                                        <p:attrNameLst>
                                          <p:attrName>style.visibility</p:attrName>
                                        </p:attrNameLst>
                                      </p:cBhvr>
                                      <p:to>
                                        <p:strVal val="visible"/>
                                      </p:to>
                                    </p:set>
                                    <p:anim calcmode="lin" valueType="num">
                                      <p:cBhvr>
                                        <p:cTn id="12" dur="1000" fill="hold"/>
                                        <p:tgtEl>
                                          <p:spTgt spid="57348"/>
                                        </p:tgtEl>
                                        <p:attrNameLst>
                                          <p:attrName>ppt_w</p:attrName>
                                        </p:attrNameLst>
                                      </p:cBhvr>
                                      <p:tavLst>
                                        <p:tav tm="0">
                                          <p:val>
                                            <p:strVal val="#ppt_w*0.70"/>
                                          </p:val>
                                        </p:tav>
                                        <p:tav tm="100000">
                                          <p:val>
                                            <p:strVal val="#ppt_w"/>
                                          </p:val>
                                        </p:tav>
                                      </p:tavLst>
                                    </p:anim>
                                    <p:anim calcmode="lin" valueType="num">
                                      <p:cBhvr>
                                        <p:cTn id="13" dur="1000" fill="hold"/>
                                        <p:tgtEl>
                                          <p:spTgt spid="57348"/>
                                        </p:tgtEl>
                                        <p:attrNameLst>
                                          <p:attrName>ppt_h</p:attrName>
                                        </p:attrNameLst>
                                      </p:cBhvr>
                                      <p:tavLst>
                                        <p:tav tm="0">
                                          <p:val>
                                            <p:strVal val="#ppt_h"/>
                                          </p:val>
                                        </p:tav>
                                        <p:tav tm="100000">
                                          <p:val>
                                            <p:strVal val="#ppt_h"/>
                                          </p:val>
                                        </p:tav>
                                      </p:tavLst>
                                    </p:anim>
                                    <p:animEffect transition="in" filter="fade">
                                      <p:cBhvr>
                                        <p:cTn id="14" dur="1000"/>
                                        <p:tgtEl>
                                          <p:spTgt spid="573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7350"/>
                                        </p:tgtEl>
                                        <p:attrNameLst>
                                          <p:attrName>style.visibility</p:attrName>
                                        </p:attrNameLst>
                                      </p:cBhvr>
                                      <p:to>
                                        <p:strVal val="visible"/>
                                      </p:to>
                                    </p:set>
                                    <p:anim calcmode="lin" valueType="num">
                                      <p:cBhvr>
                                        <p:cTn id="19" dur="1000" fill="hold"/>
                                        <p:tgtEl>
                                          <p:spTgt spid="57350"/>
                                        </p:tgtEl>
                                        <p:attrNameLst>
                                          <p:attrName>ppt_w</p:attrName>
                                        </p:attrNameLst>
                                      </p:cBhvr>
                                      <p:tavLst>
                                        <p:tav tm="0">
                                          <p:val>
                                            <p:strVal val="#ppt_w*0.70"/>
                                          </p:val>
                                        </p:tav>
                                        <p:tav tm="100000">
                                          <p:val>
                                            <p:strVal val="#ppt_w"/>
                                          </p:val>
                                        </p:tav>
                                      </p:tavLst>
                                    </p:anim>
                                    <p:anim calcmode="lin" valueType="num">
                                      <p:cBhvr>
                                        <p:cTn id="20" dur="1000" fill="hold"/>
                                        <p:tgtEl>
                                          <p:spTgt spid="57350"/>
                                        </p:tgtEl>
                                        <p:attrNameLst>
                                          <p:attrName>ppt_h</p:attrName>
                                        </p:attrNameLst>
                                      </p:cBhvr>
                                      <p:tavLst>
                                        <p:tav tm="0">
                                          <p:val>
                                            <p:strVal val="#ppt_h"/>
                                          </p:val>
                                        </p:tav>
                                        <p:tav tm="100000">
                                          <p:val>
                                            <p:strVal val="#ppt_h"/>
                                          </p:val>
                                        </p:tav>
                                      </p:tavLst>
                                    </p:anim>
                                    <p:animEffect transition="in" filter="fade">
                                      <p:cBhvr>
                                        <p:cTn id="21" dur="1000"/>
                                        <p:tgtEl>
                                          <p:spTgt spid="57350"/>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57353"/>
                                        </p:tgtEl>
                                        <p:attrNameLst>
                                          <p:attrName>style.visibility</p:attrName>
                                        </p:attrNameLst>
                                      </p:cBhvr>
                                      <p:to>
                                        <p:strVal val="visible"/>
                                      </p:to>
                                    </p:set>
                                    <p:anim calcmode="lin" valueType="num">
                                      <p:cBhvr>
                                        <p:cTn id="24" dur="1000" fill="hold"/>
                                        <p:tgtEl>
                                          <p:spTgt spid="57353"/>
                                        </p:tgtEl>
                                        <p:attrNameLst>
                                          <p:attrName>ppt_w</p:attrName>
                                        </p:attrNameLst>
                                      </p:cBhvr>
                                      <p:tavLst>
                                        <p:tav tm="0">
                                          <p:val>
                                            <p:strVal val="#ppt_w*0.70"/>
                                          </p:val>
                                        </p:tav>
                                        <p:tav tm="100000">
                                          <p:val>
                                            <p:strVal val="#ppt_w"/>
                                          </p:val>
                                        </p:tav>
                                      </p:tavLst>
                                    </p:anim>
                                    <p:anim calcmode="lin" valueType="num">
                                      <p:cBhvr>
                                        <p:cTn id="25" dur="1000" fill="hold"/>
                                        <p:tgtEl>
                                          <p:spTgt spid="57353"/>
                                        </p:tgtEl>
                                        <p:attrNameLst>
                                          <p:attrName>ppt_h</p:attrName>
                                        </p:attrNameLst>
                                      </p:cBhvr>
                                      <p:tavLst>
                                        <p:tav tm="0">
                                          <p:val>
                                            <p:strVal val="#ppt_h"/>
                                          </p:val>
                                        </p:tav>
                                        <p:tav tm="100000">
                                          <p:val>
                                            <p:strVal val="#ppt_h"/>
                                          </p:val>
                                        </p:tav>
                                      </p:tavLst>
                                    </p:anim>
                                    <p:animEffect transition="in" filter="fade">
                                      <p:cBhvr>
                                        <p:cTn id="26" dur="1000"/>
                                        <p:tgtEl>
                                          <p:spTgt spid="573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7352"/>
                                        </p:tgtEl>
                                        <p:attrNameLst>
                                          <p:attrName>style.visibility</p:attrName>
                                        </p:attrNameLst>
                                      </p:cBhvr>
                                      <p:to>
                                        <p:strVal val="visible"/>
                                      </p:to>
                                    </p:set>
                                    <p:anim calcmode="lin" valueType="num">
                                      <p:cBhvr>
                                        <p:cTn id="31" dur="1000" fill="hold"/>
                                        <p:tgtEl>
                                          <p:spTgt spid="57352"/>
                                        </p:tgtEl>
                                        <p:attrNameLst>
                                          <p:attrName>ppt_w</p:attrName>
                                        </p:attrNameLst>
                                      </p:cBhvr>
                                      <p:tavLst>
                                        <p:tav tm="0">
                                          <p:val>
                                            <p:strVal val="#ppt_w*0.70"/>
                                          </p:val>
                                        </p:tav>
                                        <p:tav tm="100000">
                                          <p:val>
                                            <p:strVal val="#ppt_w"/>
                                          </p:val>
                                        </p:tav>
                                      </p:tavLst>
                                    </p:anim>
                                    <p:anim calcmode="lin" valueType="num">
                                      <p:cBhvr>
                                        <p:cTn id="32" dur="1000" fill="hold"/>
                                        <p:tgtEl>
                                          <p:spTgt spid="57352"/>
                                        </p:tgtEl>
                                        <p:attrNameLst>
                                          <p:attrName>ppt_h</p:attrName>
                                        </p:attrNameLst>
                                      </p:cBhvr>
                                      <p:tavLst>
                                        <p:tav tm="0">
                                          <p:val>
                                            <p:strVal val="#ppt_h"/>
                                          </p:val>
                                        </p:tav>
                                        <p:tav tm="100000">
                                          <p:val>
                                            <p:strVal val="#ppt_h"/>
                                          </p:val>
                                        </p:tav>
                                      </p:tavLst>
                                    </p:anim>
                                    <p:animEffect transition="in" filter="fade">
                                      <p:cBhvr>
                                        <p:cTn id="33" dur="1000"/>
                                        <p:tgtEl>
                                          <p:spTgt spid="57352"/>
                                        </p:tgtEl>
                                      </p:cBhvr>
                                    </p:animEffect>
                                  </p:childTnLst>
                                </p:cTn>
                              </p:par>
                              <p:par>
                                <p:cTn id="34" presetID="55" presetClass="entr" presetSubtype="0" fill="hold" nodeType="withEffect">
                                  <p:stCondLst>
                                    <p:cond delay="0"/>
                                  </p:stCondLst>
                                  <p:childTnLst>
                                    <p:set>
                                      <p:cBhvr>
                                        <p:cTn id="35" dur="1" fill="hold">
                                          <p:stCondLst>
                                            <p:cond delay="0"/>
                                          </p:stCondLst>
                                        </p:cTn>
                                        <p:tgtEl>
                                          <p:spTgt spid="57349"/>
                                        </p:tgtEl>
                                        <p:attrNameLst>
                                          <p:attrName>style.visibility</p:attrName>
                                        </p:attrNameLst>
                                      </p:cBhvr>
                                      <p:to>
                                        <p:strVal val="visible"/>
                                      </p:to>
                                    </p:set>
                                    <p:anim calcmode="lin" valueType="num">
                                      <p:cBhvr>
                                        <p:cTn id="36" dur="1000" fill="hold"/>
                                        <p:tgtEl>
                                          <p:spTgt spid="57349"/>
                                        </p:tgtEl>
                                        <p:attrNameLst>
                                          <p:attrName>ppt_w</p:attrName>
                                        </p:attrNameLst>
                                      </p:cBhvr>
                                      <p:tavLst>
                                        <p:tav tm="0">
                                          <p:val>
                                            <p:strVal val="#ppt_w*0.70"/>
                                          </p:val>
                                        </p:tav>
                                        <p:tav tm="100000">
                                          <p:val>
                                            <p:strVal val="#ppt_w"/>
                                          </p:val>
                                        </p:tav>
                                      </p:tavLst>
                                    </p:anim>
                                    <p:anim calcmode="lin" valueType="num">
                                      <p:cBhvr>
                                        <p:cTn id="37" dur="1000" fill="hold"/>
                                        <p:tgtEl>
                                          <p:spTgt spid="57349"/>
                                        </p:tgtEl>
                                        <p:attrNameLst>
                                          <p:attrName>ppt_h</p:attrName>
                                        </p:attrNameLst>
                                      </p:cBhvr>
                                      <p:tavLst>
                                        <p:tav tm="0">
                                          <p:val>
                                            <p:strVal val="#ppt_h"/>
                                          </p:val>
                                        </p:tav>
                                        <p:tav tm="100000">
                                          <p:val>
                                            <p:strVal val="#ppt_h"/>
                                          </p:val>
                                        </p:tav>
                                      </p:tavLst>
                                    </p:anim>
                                    <p:animEffect transition="in" filter="fade">
                                      <p:cBhvr>
                                        <p:cTn id="38" dur="1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p:bldP spid="57352" grpId="0" animBg="1"/>
      <p:bldP spid="573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ÁY SAT GẠO"/>
          <p:cNvPicPr>
            <a:picLocks noChangeAspect="1" noChangeArrowheads="1"/>
          </p:cNvPicPr>
          <p:nvPr/>
        </p:nvPicPr>
        <p:blipFill>
          <a:blip r:embed="rId2"/>
          <a:srcRect/>
          <a:stretch>
            <a:fillRect/>
          </a:stretch>
        </p:blipFill>
        <p:spPr bwMode="auto">
          <a:xfrm>
            <a:off x="4714875" y="657225"/>
            <a:ext cx="4105275" cy="5219700"/>
          </a:xfrm>
          <a:prstGeom prst="rect">
            <a:avLst/>
          </a:prstGeom>
          <a:noFill/>
          <a:ln w="28575">
            <a:solidFill>
              <a:schemeClr val="tx2"/>
            </a:solidFill>
            <a:miter lim="800000"/>
            <a:headEnd/>
            <a:tailEnd/>
          </a:ln>
        </p:spPr>
      </p:pic>
      <p:pic>
        <p:nvPicPr>
          <p:cNvPr id="11267" name="Picture 5" descr="MÁY SÁT GẠO 2"/>
          <p:cNvPicPr>
            <a:picLocks noChangeAspect="1" noChangeArrowheads="1"/>
          </p:cNvPicPr>
          <p:nvPr/>
        </p:nvPicPr>
        <p:blipFill>
          <a:blip r:embed="rId3"/>
          <a:srcRect/>
          <a:stretch>
            <a:fillRect/>
          </a:stretch>
        </p:blipFill>
        <p:spPr bwMode="auto">
          <a:xfrm>
            <a:off x="539750" y="692150"/>
            <a:ext cx="3924300" cy="5184775"/>
          </a:xfrm>
          <a:prstGeom prst="rect">
            <a:avLst/>
          </a:prstGeom>
          <a:noFill/>
          <a:ln w="38100">
            <a:solidFill>
              <a:schemeClr val="tx2"/>
            </a:solidFill>
            <a:miter lim="800000"/>
            <a:headEnd/>
            <a:tailEnd/>
          </a:ln>
        </p:spPr>
      </p:pic>
      <p:sp>
        <p:nvSpPr>
          <p:cNvPr id="11268" name="Text Box 6"/>
          <p:cNvSpPr txBox="1">
            <a:spLocks noChangeArrowheads="1"/>
          </p:cNvSpPr>
          <p:nvPr/>
        </p:nvSpPr>
        <p:spPr bwMode="auto">
          <a:xfrm>
            <a:off x="3132138" y="6237288"/>
            <a:ext cx="3132137" cy="538162"/>
          </a:xfrm>
          <a:prstGeom prst="rect">
            <a:avLst/>
          </a:prstGeom>
          <a:solidFill>
            <a:srgbClr val="FFFF99"/>
          </a:solidFill>
          <a:ln w="19050">
            <a:solidFill>
              <a:srgbClr val="0000FF"/>
            </a:solidFill>
            <a:miter lim="800000"/>
            <a:headEnd/>
            <a:tailEnd/>
          </a:ln>
        </p:spPr>
        <p:txBody>
          <a:bodyPr>
            <a:spAutoFit/>
          </a:bodyPr>
          <a:lstStyle/>
          <a:p>
            <a:pPr>
              <a:spcBef>
                <a:spcPct val="50000"/>
              </a:spcBef>
            </a:pPr>
            <a:r>
              <a:rPr lang="en-US" sz="2800">
                <a:solidFill>
                  <a:srgbClr val="FF0000"/>
                </a:solidFill>
              </a:rPr>
              <a:t>MÁY SÁT GẠO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511300" y="1196975"/>
            <a:ext cx="3176588" cy="519113"/>
          </a:xfrm>
          <a:prstGeom prst="rect">
            <a:avLst/>
          </a:prstGeom>
          <a:noFill/>
          <a:ln w="9525">
            <a:noFill/>
            <a:miter lim="800000"/>
            <a:headEnd/>
            <a:tailEnd/>
          </a:ln>
        </p:spPr>
        <p:txBody>
          <a:bodyPr wrap="none">
            <a:spAutoFit/>
          </a:bodyPr>
          <a:lstStyle/>
          <a:p>
            <a:pPr eaLnBrk="1" hangingPunct="1"/>
            <a:r>
              <a:rPr lang="en-US" sz="2800">
                <a:solidFill>
                  <a:srgbClr val="FF0000"/>
                </a:solidFill>
                <a:cs typeface="Times New Roman" pitchFamily="18" charset="0"/>
              </a:rPr>
              <a:t>a)</a:t>
            </a:r>
            <a:r>
              <a:rPr lang="en-US" sz="2800">
                <a:solidFill>
                  <a:srgbClr val="000000"/>
                </a:solidFill>
                <a:cs typeface="Times New Roman" pitchFamily="18" charset="0"/>
              </a:rPr>
              <a:t> Bài văn tả cái gì?</a:t>
            </a:r>
          </a:p>
        </p:txBody>
      </p:sp>
      <p:sp>
        <p:nvSpPr>
          <p:cNvPr id="14" name="Rectangle 4"/>
          <p:cNvSpPr>
            <a:spLocks noChangeArrowheads="1"/>
          </p:cNvSpPr>
          <p:nvPr/>
        </p:nvSpPr>
        <p:spPr bwMode="auto">
          <a:xfrm>
            <a:off x="1187450" y="2024063"/>
            <a:ext cx="7512050" cy="946150"/>
          </a:xfrm>
          <a:prstGeom prst="rect">
            <a:avLst/>
          </a:prstGeom>
          <a:noFill/>
          <a:ln w="9525">
            <a:noFill/>
            <a:miter lim="800000"/>
            <a:headEnd/>
            <a:tailEnd/>
          </a:ln>
        </p:spPr>
        <p:txBody>
          <a:bodyPr lIns="92075" tIns="46038" rIns="92075" bIns="46038">
            <a:spAutoFit/>
          </a:bodyPr>
          <a:lstStyle/>
          <a:p>
            <a:r>
              <a:rPr lang="en-US" sz="2800">
                <a:solidFill>
                  <a:srgbClr val="FF0000"/>
                </a:solidFill>
                <a:cs typeface="Times New Roman" pitchFamily="18" charset="0"/>
              </a:rPr>
              <a:t>b)</a:t>
            </a:r>
            <a:r>
              <a:rPr lang="en-US" sz="2800">
                <a:solidFill>
                  <a:srgbClr val="000000"/>
                </a:solidFill>
                <a:cs typeface="Times New Roman" pitchFamily="18" charset="0"/>
              </a:rPr>
              <a:t> Tìm các phần mở bài, kết bài. </a:t>
            </a:r>
            <a:r>
              <a:rPr lang="vi-VN" sz="2800">
                <a:solidFill>
                  <a:srgbClr val="000000"/>
                </a:solidFill>
                <a:cs typeface="Times New Roman" pitchFamily="18" charset="0"/>
              </a:rPr>
              <a:t>Mỗi phần ấy nói lên điều gì?</a:t>
            </a:r>
          </a:p>
        </p:txBody>
      </p:sp>
      <p:sp>
        <p:nvSpPr>
          <p:cNvPr id="15" name="Rectangle 5"/>
          <p:cNvSpPr>
            <a:spLocks noChangeArrowheads="1"/>
          </p:cNvSpPr>
          <p:nvPr/>
        </p:nvSpPr>
        <p:spPr bwMode="auto">
          <a:xfrm>
            <a:off x="1295400" y="3213100"/>
            <a:ext cx="7512050" cy="946150"/>
          </a:xfrm>
          <a:prstGeom prst="rect">
            <a:avLst/>
          </a:prstGeom>
          <a:noFill/>
          <a:ln w="9525">
            <a:noFill/>
            <a:miter lim="800000"/>
            <a:headEnd/>
            <a:tailEnd/>
          </a:ln>
        </p:spPr>
        <p:txBody>
          <a:bodyPr lIns="92075" tIns="46038" rIns="92075" bIns="46038">
            <a:spAutoFit/>
          </a:bodyPr>
          <a:lstStyle/>
          <a:p>
            <a:r>
              <a:rPr lang="vi-VN" sz="2800">
                <a:solidFill>
                  <a:srgbClr val="FF0000"/>
                </a:solidFill>
                <a:cs typeface="Times New Roman" pitchFamily="18" charset="0"/>
              </a:rPr>
              <a:t>c</a:t>
            </a:r>
            <a:r>
              <a:rPr lang="en-US" sz="2800">
                <a:solidFill>
                  <a:srgbClr val="FF0000"/>
                </a:solidFill>
                <a:cs typeface="Times New Roman" pitchFamily="18" charset="0"/>
              </a:rPr>
              <a:t>)</a:t>
            </a:r>
            <a:r>
              <a:rPr lang="vi-VN" sz="2800">
                <a:solidFill>
                  <a:srgbClr val="000000"/>
                </a:solidFill>
                <a:cs typeface="Times New Roman" pitchFamily="18" charset="0"/>
              </a:rPr>
              <a:t> Các phần mở bài, kết bài đó giống</a:t>
            </a:r>
            <a:r>
              <a:rPr lang="en-US" sz="2800">
                <a:solidFill>
                  <a:srgbClr val="000000"/>
                </a:solidFill>
                <a:cs typeface="Times New Roman" pitchFamily="18" charset="0"/>
              </a:rPr>
              <a:t> với những cách mở bài , kết bài nào </a:t>
            </a:r>
            <a:r>
              <a:rPr lang="vi-VN" sz="2800">
                <a:solidFill>
                  <a:srgbClr val="000000"/>
                </a:solidFill>
                <a:cs typeface="Times New Roman" pitchFamily="18" charset="0"/>
              </a:rPr>
              <a:t>đã học?</a:t>
            </a:r>
          </a:p>
        </p:txBody>
      </p:sp>
      <p:sp>
        <p:nvSpPr>
          <p:cNvPr id="16" name="Rectangle 6"/>
          <p:cNvSpPr>
            <a:spLocks noChangeArrowheads="1"/>
          </p:cNvSpPr>
          <p:nvPr/>
        </p:nvSpPr>
        <p:spPr bwMode="auto">
          <a:xfrm>
            <a:off x="1150938" y="4545013"/>
            <a:ext cx="7512050" cy="946150"/>
          </a:xfrm>
          <a:prstGeom prst="rect">
            <a:avLst/>
          </a:prstGeom>
          <a:noFill/>
          <a:ln w="9525">
            <a:noFill/>
            <a:miter lim="800000"/>
            <a:headEnd/>
            <a:tailEnd/>
          </a:ln>
        </p:spPr>
        <p:txBody>
          <a:bodyPr lIns="92075" tIns="46038" rIns="92075" bIns="46038">
            <a:spAutoFit/>
          </a:bodyPr>
          <a:lstStyle/>
          <a:p>
            <a:r>
              <a:rPr lang="en-US" sz="2800">
                <a:solidFill>
                  <a:srgbClr val="FF0000"/>
                </a:solidFill>
                <a:cs typeface="Times New Roman" pitchFamily="18" charset="0"/>
              </a:rPr>
              <a:t>d)</a:t>
            </a:r>
            <a:r>
              <a:rPr lang="en-US" sz="2800">
                <a:solidFill>
                  <a:srgbClr val="000000"/>
                </a:solidFill>
                <a:cs typeface="Times New Roman" pitchFamily="18" charset="0"/>
              </a:rPr>
              <a:t> Phần thân bài tả cái cối theo trình </a:t>
            </a:r>
            <a:r>
              <a:rPr lang="vi-VN" sz="2800">
                <a:solidFill>
                  <a:srgbClr val="000000"/>
                </a:solidFill>
                <a:cs typeface="Times New Roman" pitchFamily="18" charset="0"/>
              </a:rPr>
              <a:t>tự như thế nào?</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anim calcmode="discrete" valueType="clr">
                                      <p:cBhvr override="childStyle">
                                        <p:cTn id="2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5"/>
                                        </p:tgtEl>
                                        <p:attrNameLst>
                                          <p:attrName>fillcolor</p:attrName>
                                        </p:attrNameLst>
                                      </p:cBhvr>
                                      <p:tavLst>
                                        <p:tav tm="0">
                                          <p:val>
                                            <p:clrVal>
                                              <a:schemeClr val="accent2"/>
                                            </p:clrVal>
                                          </p:val>
                                        </p:tav>
                                        <p:tav tm="50000">
                                          <p:val>
                                            <p:clrVal>
                                              <a:schemeClr val="hlink"/>
                                            </p:clrVal>
                                          </p:val>
                                        </p:tav>
                                      </p:tavLst>
                                    </p:anim>
                                    <p:set>
                                      <p:cBhvr>
                                        <p:cTn id="22" dur="80"/>
                                        <p:tgtEl>
                                          <p:spTgt spid="15"/>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6"/>
                                        </p:tgtEl>
                                        <p:attrNameLst>
                                          <p:attrName>style.visibility</p:attrName>
                                        </p:attrNameLst>
                                      </p:cBhvr>
                                      <p:to>
                                        <p:strVal val="visible"/>
                                      </p:to>
                                    </p:set>
                                    <p:anim calcmode="discrete" valueType="clr">
                                      <p:cBhvr override="childStyle">
                                        <p:cTn id="2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6"/>
                                        </p:tgtEl>
                                        <p:attrNameLst>
                                          <p:attrName>fillcolor</p:attrName>
                                        </p:attrNameLst>
                                      </p:cBhvr>
                                      <p:tavLst>
                                        <p:tav tm="0">
                                          <p:val>
                                            <p:clrVal>
                                              <a:schemeClr val="accent2"/>
                                            </p:clrVal>
                                          </p:val>
                                        </p:tav>
                                        <p:tav tm="50000">
                                          <p:val>
                                            <p:clrVal>
                                              <a:schemeClr val="hlink"/>
                                            </p:clrVal>
                                          </p:val>
                                        </p:tav>
                                      </p:tavLst>
                                    </p:anim>
                                    <p:set>
                                      <p:cBhvr>
                                        <p:cTn id="29"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2483141"/>
  <p:tag name="VIOLETTITLE" val="Tuần 14. Cấu tạo bài văn miêu tả đồ vật"/>
  <p:tag name="VIOLETLESSON" val="27"/>
  <p:tag name="VIOLETCATID" val="7840646"/>
  <p:tag name="VIOLETSUBJECT" val="Tập làm văn 4"/>
  <p:tag name="VIOLETAUTHORID" val="9311753"/>
  <p:tag name="VIOLETAUTHORNAME" val="Lê Thị Nga"/>
  <p:tag name="VIOLETAUTHORAVATAR" val="no_avatar.jpg"/>
  <p:tag name="VIOLETAUTHORADDRESS" val="Trường Tiểu Học Phùng Chí Kiên  - Tỉnh Bắc Kạn"/>
  <p:tag name="VIOLETDATE" val="2018-11-24 20:06:17"/>
  <p:tag name="VIOLETHIT" val="57"/>
  <p:tag name="VIOLETLIKE" val="1"/>
  <p:tag name="MMPROD_UIDATA" val="&lt;database version=&quot;7.0&quot;&gt;&lt;object type=&quot;1&quot; unique_id=&quot;10001&quot;&gt;&lt;object type=&quot;8&quot; unique_id=&quot;10002&quot;&gt;&lt;/object&gt;&lt;object type=&quot;2&quot; unique_id=&quot;10003&quot;&gt;&lt;object type=&quot;3&quot; unique_id=&quot;11921&quot;&gt;&lt;property id=&quot;20148&quot; value=&quot;5&quot;/&gt;&lt;property id=&quot;20300&quot; value=&quot;Slide 11&quot;/&gt;&lt;property id=&quot;20307&quot; value=&quot;300&quot;/&gt;&lt;/object&gt;&lt;object type=&quot;3&quot; unique_id=&quot;11923&quot;&gt;&lt;property id=&quot;20148&quot; value=&quot;5&quot;/&gt;&lt;property id=&quot;20300&quot; value=&quot;Slide 18&quot;/&gt;&lt;property id=&quot;20307&quot; value=&quot;302&quot;/&gt;&lt;/object&gt;&lt;object type=&quot;3&quot; unique_id=&quot;11925&quot;&gt;&lt;property id=&quot;20148&quot; value=&quot;5&quot;/&gt;&lt;property id=&quot;20300&quot; value=&quot;Slide 19&quot;/&gt;&lt;property id=&quot;20307&quot; value=&quot;304&quot;/&gt;&lt;/object&gt;&lt;object type=&quot;3&quot; unique_id=&quot;11932&quot;&gt;&lt;property id=&quot;20148&quot; value=&quot;5&quot;/&gt;&lt;property id=&quot;20300&quot; value=&quot;Slide 24&quot;/&gt;&lt;property id=&quot;20307&quot; value=&quot;311&quot;/&gt;&lt;/object&gt;&lt;object type=&quot;3&quot; unique_id=&quot;15591&quot;&gt;&lt;property id=&quot;20148&quot; value=&quot;5&quot;/&gt;&lt;property id=&quot;20300&quot; value=&quot;Slide 20&quot;/&gt;&lt;property id=&quot;20307&quot; value=&quot;338&quot;/&gt;&lt;/object&gt;&lt;object type=&quot;3&quot; unique_id=&quot;16252&quot;&gt;&lt;property id=&quot;20148&quot; value=&quot;5&quot;/&gt;&lt;property id=&quot;20300&quot; value=&quot;Slide 22&quot;/&gt;&lt;property id=&quot;20307&quot; value=&quot;341&quot;/&gt;&lt;/object&gt;&lt;object type=&quot;3&quot; unique_id=&quot;16253&quot;&gt;&lt;property id=&quot;20148&quot; value=&quot;5&quot;/&gt;&lt;property id=&quot;20300&quot; value=&quot;Slide 23&quot;/&gt;&lt;property id=&quot;20307&quot; value=&quot;340&quot;/&gt;&lt;/object&gt;&lt;object type=&quot;3&quot; unique_id=&quot;17229&quot;&gt;&lt;property id=&quot;20148&quot; value=&quot;5&quot;/&gt;&lt;property id=&quot;20300&quot; value=&quot;Slide 25&quot;/&gt;&lt;property id=&quot;20307&quot; value=&quot;345&quot;/&gt;&lt;/object&gt;&lt;object type=&quot;3&quot; unique_id=&quot;18891&quot;&gt;&lt;property id=&quot;20148&quot; value=&quot;5&quot;/&gt;&lt;property id=&quot;20300&quot; value=&quot;Slide 2&quot;/&gt;&lt;property id=&quot;20307&quot; value=&quot;389&quot;/&gt;&lt;/object&gt;&lt;object type=&quot;3&quot; unique_id=&quot;18892&quot;&gt;&lt;property id=&quot;20148&quot; value=&quot;5&quot;/&gt;&lt;property id=&quot;20300&quot; value=&quot;Slide 3&quot;/&gt;&lt;property id=&quot;20307&quot; value=&quot;387&quot;/&gt;&lt;/object&gt;&lt;object type=&quot;3&quot; unique_id=&quot;18893&quot;&gt;&lt;property id=&quot;20148&quot; value=&quot;5&quot;/&gt;&lt;property id=&quot;20300&quot; value=&quot;Slide 4&quot;/&gt;&lt;property id=&quot;20307&quot; value=&quot;386&quot;/&gt;&lt;/object&gt;&lt;object type=&quot;3&quot; unique_id=&quot;18894&quot;&gt;&lt;property id=&quot;20148&quot; value=&quot;5&quot;/&gt;&lt;property id=&quot;20300&quot; value=&quot;Slide 5&quot;/&gt;&lt;property id=&quot;20307&quot; value=&quot;380&quot;/&gt;&lt;/object&gt;&lt;object type=&quot;3&quot; unique_id=&quot;18895&quot;&gt;&lt;property id=&quot;20148&quot; value=&quot;5&quot;/&gt;&lt;property id=&quot;20300&quot; value=&quot;Slide 6&quot;/&gt;&lt;property id=&quot;20307&quot; value=&quot;356&quot;/&gt;&lt;/object&gt;&lt;object type=&quot;3&quot; unique_id=&quot;18896&quot;&gt;&lt;property id=&quot;20148&quot; value=&quot;5&quot;/&gt;&lt;property id=&quot;20300&quot; value=&quot;Slide 7&quot;/&gt;&lt;property id=&quot;20307&quot; value=&quot;377&quot;/&gt;&lt;/object&gt;&lt;object type=&quot;3&quot; unique_id=&quot;18897&quot;&gt;&lt;property id=&quot;20148&quot; value=&quot;5&quot;/&gt;&lt;property id=&quot;20300&quot; value=&quot;Slide 8&quot;/&gt;&lt;property id=&quot;20307&quot; value=&quot;379&quot;/&gt;&lt;/object&gt;&lt;object type=&quot;3&quot; unique_id=&quot;18898&quot;&gt;&lt;property id=&quot;20148&quot; value=&quot;5&quot;/&gt;&lt;property id=&quot;20300&quot; value=&quot;Slide 9&quot;/&gt;&lt;property id=&quot;20307&quot; value=&quot;354&quot;/&gt;&lt;/object&gt;&lt;object type=&quot;3&quot; unique_id=&quot;18899&quot;&gt;&lt;property id=&quot;20148&quot; value=&quot;5&quot;/&gt;&lt;property id=&quot;20300&quot; value=&quot;Slide 10&quot;/&gt;&lt;property id=&quot;20307&quot; value=&quot;363&quot;/&gt;&lt;/object&gt;&lt;object type=&quot;3&quot; unique_id=&quot;18900&quot;&gt;&lt;property id=&quot;20148&quot; value=&quot;5&quot;/&gt;&lt;property id=&quot;20300&quot; value=&quot;Slide 12&quot;/&gt;&lt;property id=&quot;20307&quot; value=&quot;358&quot;/&gt;&lt;/object&gt;&lt;object type=&quot;3&quot; unique_id=&quot;18901&quot;&gt;&lt;property id=&quot;20148&quot; value=&quot;5&quot;/&gt;&lt;property id=&quot;20300&quot; value=&quot;Slide 13&quot;/&gt;&lt;property id=&quot;20307&quot; value=&quot;381&quot;/&gt;&lt;/object&gt;&lt;object type=&quot;3&quot; unique_id=&quot;18902&quot;&gt;&lt;property id=&quot;20148&quot; value=&quot;5&quot;/&gt;&lt;property id=&quot;20300&quot; value=&quot;Slide 14&quot;/&gt;&lt;property id=&quot;20307&quot; value=&quot;359&quot;/&gt;&lt;/object&gt;&lt;object type=&quot;3&quot; unique_id=&quot;18903&quot;&gt;&lt;property id=&quot;20148&quot; value=&quot;5&quot;/&gt;&lt;property id=&quot;20300&quot; value=&quot;Slide 15&quot;/&gt;&lt;property id=&quot;20307&quot; value=&quot;374&quot;/&gt;&lt;/object&gt;&lt;object type=&quot;3&quot; unique_id=&quot;18904&quot;&gt;&lt;property id=&quot;20148&quot; value=&quot;5&quot;/&gt;&lt;property id=&quot;20300&quot; value=&quot;Slide 16&quot;/&gt;&lt;property id=&quot;20307&quot; value=&quot;369&quot;/&gt;&lt;/object&gt;&lt;object type=&quot;3&quot; unique_id=&quot;18905&quot;&gt;&lt;property id=&quot;20148&quot; value=&quot;5&quot;/&gt;&lt;property id=&quot;20300&quot; value=&quot;Slide 17&quot;/&gt;&lt;property id=&quot;20307&quot; value=&quot;383&quot;/&gt;&lt;/object&gt;&lt;object type=&quot;3&quot; unique_id=&quot;18906&quot;&gt;&lt;property id=&quot;20148&quot; value=&quot;5&quot;/&gt;&lt;property id=&quot;20300&quot; value=&quot;Slide 21&quot;/&gt;&lt;property id=&quot;20307&quot; value=&quot;360&quot;/&gt;&lt;/object&gt;&lt;object type=&quot;3&quot; unique_id=&quot;18907&quot;&gt;&lt;property id=&quot;20148&quot; value=&quot;5&quot;/&gt;&lt;property id=&quot;20300&quot; value=&quot;Slide 26&quot;/&gt;&lt;property id=&quot;20307&quot; value=&quot;361&quot;/&gt;&lt;/object&gt;&lt;object type=&quot;3&quot; unique_id=&quot;18908&quot;&gt;&lt;property id=&quot;20148&quot; value=&quot;5&quot;/&gt;&lt;property id=&quot;20300&quot; value=&quot;Slide 27&quot;/&gt;&lt;property id=&quot;20307&quot; value=&quot;357&quot;/&gt;&lt;/object&gt;&lt;object type=&quot;3&quot; unique_id=&quot;18909&quot;&gt;&lt;property id=&quot;20148&quot; value=&quot;5&quot;/&gt;&lt;property id=&quot;20300&quot; value=&quot;Slide 28&quot;/&gt;&lt;property id=&quot;20307&quot; value=&quot;367&quot;/&gt;&lt;/object&gt;&lt;object type=&quot;3&quot; unique_id=&quot;18910&quot;&gt;&lt;property id=&quot;20148&quot; value=&quot;5&quot;/&gt;&lt;property id=&quot;20300&quot; value=&quot;Slide 29&quot;/&gt;&lt;property id=&quot;20307&quot; value=&quot;365&quot;/&gt;&lt;/object&gt;&lt;object type=&quot;3&quot; unique_id=&quot;18911&quot;&gt;&lt;property id=&quot;20148&quot; value=&quot;5&quot;/&gt;&lt;property id=&quot;20300&quot; value=&quot;Slide 30&quot;/&gt;&lt;property id=&quot;20307&quot; value=&quot;370&quot;/&gt;&lt;/object&gt;&lt;object type=&quot;3&quot; unique_id=&quot;18912&quot;&gt;&lt;property id=&quot;20148&quot; value=&quot;5&quot;/&gt;&lt;property id=&quot;20300&quot; value=&quot;Slide 31&quot;/&gt;&lt;property id=&quot;20307&quot; value=&quot;364&quot;/&gt;&lt;/object&gt;&lt;object type=&quot;3&quot; unique_id=&quot;18945&quot;&gt;&lt;property id=&quot;20148&quot; value=&quot;5&quot;/&gt;&lt;property id=&quot;20300&quot; value=&quot;Slide 1&quot;/&gt;&lt;property id=&quot;20307&quot; value=&quot;390&quot;/&gt;&lt;/object&gt;&lt;/object&gt;&lt;/object&gt;&lt;/database&gt;"/>
  <p:tag name="SECTOMILLISECCONVERTED" val="1"/>
</p:tagLst>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5190</TotalTime>
  <Words>1865</Words>
  <Application>Microsoft Office PowerPoint</Application>
  <PresentationFormat>On-screen Show (4:3)</PresentationFormat>
  <Paragraphs>190</Paragraphs>
  <Slides>31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Balloons</vt:lpstr>
      <vt:lpstr>CorelDRAW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Chibi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 Tuyen</dc:creator>
  <cp:lastModifiedBy>AutoBVT</cp:lastModifiedBy>
  <cp:revision>526</cp:revision>
  <cp:lastPrinted>1601-01-01T00:00:00Z</cp:lastPrinted>
  <dcterms:created xsi:type="dcterms:W3CDTF">2006-02-21T00:28:28Z</dcterms:created>
  <dcterms:modified xsi:type="dcterms:W3CDTF">2018-11-28T05:47:36Z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