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22" r:id="rId2"/>
    <p:sldId id="317" r:id="rId3"/>
    <p:sldId id="318" r:id="rId4"/>
    <p:sldId id="319" r:id="rId5"/>
    <p:sldId id="301" r:id="rId6"/>
    <p:sldId id="288" r:id="rId7"/>
    <p:sldId id="278" r:id="rId8"/>
    <p:sldId id="302" r:id="rId9"/>
    <p:sldId id="316" r:id="rId10"/>
    <p:sldId id="320" r:id="rId11"/>
    <p:sldId id="321" r:id="rId12"/>
    <p:sldId id="285" r:id="rId13"/>
    <p:sldId id="314" r:id="rId14"/>
    <p:sldId id="299" r:id="rId15"/>
    <p:sldId id="289" r:id="rId16"/>
    <p:sldId id="281" r:id="rId17"/>
    <p:sldId id="282" r:id="rId18"/>
    <p:sldId id="283" r:id="rId19"/>
    <p:sldId id="280" r:id="rId20"/>
    <p:sldId id="291" r:id="rId21"/>
    <p:sldId id="304" r:id="rId22"/>
    <p:sldId id="305" r:id="rId23"/>
    <p:sldId id="306" r:id="rId24"/>
    <p:sldId id="298" r:id="rId25"/>
    <p:sldId id="303" r:id="rId26"/>
    <p:sldId id="313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66"/>
    <a:srgbClr val="6600CC"/>
    <a:srgbClr val="FFFF66"/>
    <a:srgbClr val="9900FF"/>
    <a:srgbClr val="FFFF99"/>
    <a:srgbClr val="CCFF9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17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ADFEBC6-5A36-4ABE-B998-47114142A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89B82-B714-407C-B874-17460D137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ECB2A-BBAC-4294-9559-56D90384F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19A7B-3575-4AD3-A5A7-DF21027B6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642B0-8229-44C3-B24E-305ED634E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FF466-BD40-4A2C-A791-88C507CE2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12DBA-2173-4D03-AD35-DC7F1C8C5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832AA-9912-4E56-8B65-CED71B0C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9F322-7E63-462B-B626-68AFEC668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AB4F9-C49A-4760-8BEE-533C9C656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718CB-9DEC-417F-AB94-B75F9A019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A0139-FCBF-4CEF-A6DD-4D9F706DB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40E490A-7945-467A-B5F2-40EB8B6BF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981200"/>
            <a:ext cx="9144000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TÊN PHÂN MÔN: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Luyện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từ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và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câu</a:t>
            </a:r>
            <a:endParaRPr 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BÀI, TIẾT, TUẦN: 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12</a:t>
            </a:r>
            <a:endParaRPr 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TÊN BÀI: </a:t>
            </a: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Mở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rộng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vốn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từ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Ý </a:t>
            </a: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chí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- </a:t>
            </a: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Nghị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29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lực</a:t>
            </a:r>
            <a:endParaRPr lang="en-US" sz="2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GV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Thực</a:t>
            </a: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hiện</a:t>
            </a: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: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Nguyễn</a:t>
            </a: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Thị</a:t>
            </a: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Thu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Lan</a:t>
            </a:r>
            <a:endParaRPr lang="en-US" sz="3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img_38e6b340-7832-11e6-b939-01b8b69b7923" descr="Những học trò đặc biệt khiến triệu người cảm phục - Ảnh 4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Những học trò đặc biệt khiến triệu người cảm phục - Ảnh 8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Những học trò đặc biệt khiến triệu người cảm phục - Ảnh 5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img_38e6b340-7832-11e6-b939-01b8b69b7923" descr="Những học trò đặc biệt khiến triệu người cảm phục - Ảnh 4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doichankydieu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2291" name="Picture 6" descr="Ê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505200"/>
            <a:ext cx="4267200" cy="33528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2292" name="Picture 8" descr="T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4724400" cy="33528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ngoc 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cha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657600"/>
            <a:ext cx="3124200" cy="3200400"/>
          </a:xfrm>
          <a:prstGeom prst="rect">
            <a:avLst/>
          </a:prstGeom>
          <a:noFill/>
          <a:ln w="1270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4339" name="Picture 7" descr="ch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  <a:ln w="1270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4340" name="Picture 8" descr="ky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657600"/>
            <a:ext cx="2743200" cy="3200400"/>
          </a:xfrm>
          <a:prstGeom prst="rect">
            <a:avLst/>
          </a:prstGeom>
          <a:noFill/>
          <a:ln w="1270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4341" name="Picture 9" descr="k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0"/>
            <a:ext cx="4419600" cy="3505200"/>
          </a:xfrm>
          <a:prstGeom prst="rect">
            <a:avLst/>
          </a:prstGeom>
          <a:noFill/>
          <a:ln w="1270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4342" name="Picture 10" descr="ôn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603625"/>
            <a:ext cx="2971800" cy="3254375"/>
          </a:xfrm>
          <a:prstGeom prst="rect">
            <a:avLst/>
          </a:prstGeom>
          <a:noFill/>
          <a:ln w="12700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8991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3. Mỗi câu tục ngữ dưới đây khuyên ta điều gì ?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8229600" cy="70802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a) Lửa thử vàng, gian nan thử sức.    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81000" y="2133600"/>
            <a:ext cx="8382000" cy="163195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b)       Nước lã mà vã nên hồ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Tay không mà nổi cơ đồ mới ngoan.    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33400" y="4213225"/>
            <a:ext cx="8229600" cy="163195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c)      Có vất vả mới thanh nhàn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  Không dưng ai dễ cầm tàn che cho.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6"/>
          <p:cNvSpPr txBox="1">
            <a:spLocks noChangeArrowheads="1"/>
          </p:cNvSpPr>
          <p:nvPr/>
        </p:nvSpPr>
        <p:spPr bwMode="auto">
          <a:xfrm>
            <a:off x="457200" y="304800"/>
            <a:ext cx="7620000" cy="14462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a) Lửa thử vàng, gian nan thử sức.    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000" y="2209800"/>
            <a:ext cx="85344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Times New Roman" pitchFamily="18" charset="0"/>
              </a:rPr>
              <a:t>	Khuyên người ta đừng sợ vất vả, gian nan. Gian nan, vất vả thử thách con người, giúp cho con người vững vàng, cứng cỏi hơn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304800" y="0"/>
            <a:ext cx="8537575" cy="163195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b)    Nước lã mà vã nên hồ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Tay không mà nổi cơ đồ mới ngoan.    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2286000"/>
            <a:ext cx="84582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latin typeface="Times New Roman" pitchFamily="18" charset="0"/>
              </a:rPr>
              <a:t>Khuyên người ta đừng sợ bắt đầu bằng hai bàn tay trắng. Những người từ tay trắng mà làm nên sự nghiệp càng đáng kính trọng, khâm phục.</a:t>
            </a:r>
          </a:p>
        </p:txBody>
      </p:sp>
      <p:pic>
        <p:nvPicPr>
          <p:cNvPr id="11" name="Picture 12" descr="ANd9GcQ4UDQrmsDMOBe5X3im15ZMyC-R767H7CN6yEjTEXJ5pqa_3QJ2R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1"/>
          <p:cNvSpPr txBox="1">
            <a:spLocks noChangeArrowheads="1"/>
          </p:cNvSpPr>
          <p:nvPr/>
        </p:nvSpPr>
        <p:spPr bwMode="auto">
          <a:xfrm>
            <a:off x="304800" y="1143000"/>
            <a:ext cx="8153400" cy="163195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c)      Có vất vả mới thanh nhàn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Không dưng ai dễ cầm tàn che cho.     </a:t>
            </a:r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5468938" y="2667000"/>
            <a:ext cx="6096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9" descr="hues-dan-nam-giao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Line 22"/>
          <p:cNvSpPr>
            <a:spLocks noChangeShapeType="1"/>
          </p:cNvSpPr>
          <p:nvPr/>
        </p:nvSpPr>
        <p:spPr bwMode="auto">
          <a:xfrm flipH="1">
            <a:off x="6400800" y="21336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H="1">
            <a:off x="5943600" y="533400"/>
            <a:ext cx="838200" cy="381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6781800" y="0"/>
            <a:ext cx="1371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4000" b="1">
                <a:latin typeface="Times New Roman" pitchFamily="18" charset="0"/>
              </a:rPr>
              <a:t>tàn</a:t>
            </a:r>
            <a:endParaRPr lang="en-US" sz="40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7" grpId="0" animBg="1"/>
      <p:bldP spid="4200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38800"/>
            <a:ext cx="9159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0" descr="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4" descr="Firewrk8"/>
          <p:cNvPicPr>
            <a:picLocks noChangeAspect="1" noChangeArrowheads="1"/>
          </p:cNvPicPr>
          <p:nvPr/>
        </p:nvPicPr>
        <p:blipFill>
          <a:blip r:embed="rId3">
            <a:lum bright="6000" contrast="30000"/>
          </a:blip>
          <a:srcRect/>
          <a:stretch>
            <a:fillRect/>
          </a:stretch>
        </p:blipFill>
        <p:spPr bwMode="auto">
          <a:xfrm>
            <a:off x="5181600" y="4992688"/>
            <a:ext cx="281940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8"/>
          <p:cNvSpPr>
            <a:spLocks noChangeArrowheads="1" noChangeShapeType="1" noTextEdit="1"/>
          </p:cNvSpPr>
          <p:nvPr/>
        </p:nvSpPr>
        <p:spPr bwMode="auto">
          <a:xfrm>
            <a:off x="1600200" y="762000"/>
            <a:ext cx="6019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VÀ CÂU</a:t>
            </a:r>
          </a:p>
        </p:txBody>
      </p:sp>
      <p:pic>
        <p:nvPicPr>
          <p:cNvPr id="2054" name="Picture 12" descr="Firewrk8"/>
          <p:cNvPicPr>
            <a:picLocks noChangeAspect="1" noChangeArrowheads="1"/>
          </p:cNvPicPr>
          <p:nvPr/>
        </p:nvPicPr>
        <p:blipFill>
          <a:blip r:embed="rId3">
            <a:lum bright="6000" contrast="30000"/>
          </a:blip>
          <a:srcRect/>
          <a:stretch>
            <a:fillRect/>
          </a:stretch>
        </p:blipFill>
        <p:spPr bwMode="auto">
          <a:xfrm>
            <a:off x="0" y="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WordArt 11"/>
          <p:cNvSpPr>
            <a:spLocks noChangeArrowheads="1" noChangeShapeType="1" noTextEdit="1"/>
          </p:cNvSpPr>
          <p:nvPr/>
        </p:nvSpPr>
        <p:spPr bwMode="auto">
          <a:xfrm>
            <a:off x="381000" y="2514600"/>
            <a:ext cx="8153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4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Mở rộng vốn từ:</a:t>
            </a:r>
          </a:p>
          <a:p>
            <a:r>
              <a:rPr lang="en-US" sz="24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Ý chí – Nghị lực</a:t>
            </a:r>
          </a:p>
        </p:txBody>
      </p:sp>
      <p:pic>
        <p:nvPicPr>
          <p:cNvPr id="2056" name="Picture 14" descr="Firewrk8"/>
          <p:cNvPicPr>
            <a:picLocks noChangeAspect="1" noChangeArrowheads="1"/>
          </p:cNvPicPr>
          <p:nvPr/>
        </p:nvPicPr>
        <p:blipFill>
          <a:blip r:embed="rId3">
            <a:lum bright="6000" contrast="30000"/>
          </a:blip>
          <a:srcRect/>
          <a:stretch>
            <a:fillRect/>
          </a:stretch>
        </p:blipFill>
        <p:spPr bwMode="auto">
          <a:xfrm>
            <a:off x="7315200" y="0"/>
            <a:ext cx="1828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Firewrk8"/>
          <p:cNvPicPr>
            <a:picLocks noChangeAspect="1" noChangeArrowheads="1"/>
          </p:cNvPicPr>
          <p:nvPr/>
        </p:nvPicPr>
        <p:blipFill>
          <a:blip r:embed="rId3">
            <a:lum bright="6000" contrast="30000"/>
          </a:blip>
          <a:srcRect/>
          <a:stretch>
            <a:fillRect/>
          </a:stretch>
        </p:blipFill>
        <p:spPr bwMode="auto">
          <a:xfrm>
            <a:off x="1219200" y="4953000"/>
            <a:ext cx="281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686800" cy="178435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c)      Có vất vả mới thanh nhàn</a:t>
            </a:r>
          </a:p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Không dưng ai dễ cầm tàn che cho.    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2667000"/>
            <a:ext cx="8686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latin typeface="Times New Roman" pitchFamily="18" charset="0"/>
              </a:rPr>
              <a:t>	</a:t>
            </a:r>
            <a:r>
              <a:rPr lang="en-US" sz="4800" b="1">
                <a:latin typeface="Times New Roman" pitchFamily="18" charset="0"/>
              </a:rPr>
              <a:t>Khuyên người ta phải vất vả mới có lúc thanh nhàn, có ngày thành đạt.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246063" y="304800"/>
            <a:ext cx="8915400" cy="2554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4. Điền vào chỗ trống những từ thích hợp trong ngoặc đơn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(nghị lực, quyết tâm, nản chí, quyết chí, kiên nhẫn, nguyện vọng)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9"/>
          <p:cNvSpPr txBox="1">
            <a:spLocks noChangeArrowheads="1"/>
          </p:cNvSpPr>
          <p:nvPr/>
        </p:nvSpPr>
        <p:spPr bwMode="auto">
          <a:xfrm>
            <a:off x="228600" y="228600"/>
            <a:ext cx="8915400" cy="600233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     </a:t>
            </a:r>
            <a:r>
              <a:rPr lang="en-US" sz="3200" b="1">
                <a:latin typeface="Times New Roman" pitchFamily="18" charset="0"/>
              </a:rPr>
              <a:t>Nguyễn Ngọc Ký là một thiếu niên giàu</a:t>
            </a:r>
            <a:r>
              <a:rPr lang="en-US" sz="3200">
                <a:latin typeface="Times New Roman" pitchFamily="18" charset="0"/>
              </a:rPr>
              <a:t>…….........</a:t>
            </a:r>
            <a:r>
              <a:rPr lang="en-US" sz="3200" b="1">
                <a:latin typeface="Times New Roman" pitchFamily="18" charset="0"/>
              </a:rPr>
              <a:t>. Bị liệt cả hai tay, em buồn nhưng không</a:t>
            </a:r>
            <a:r>
              <a:rPr lang="en-US" sz="3200">
                <a:latin typeface="Times New Roman" pitchFamily="18" charset="0"/>
              </a:rPr>
              <a:t>…………</a:t>
            </a:r>
            <a:r>
              <a:rPr lang="en-US" sz="3200" b="1">
                <a:latin typeface="Times New Roman" pitchFamily="18" charset="0"/>
              </a:rPr>
              <a:t>. Ở nhà em tự tập viết bằng chân. </a:t>
            </a:r>
            <a:r>
              <a:rPr lang="en-US" sz="3200">
                <a:latin typeface="Times New Roman" pitchFamily="18" charset="0"/>
              </a:rPr>
              <a:t>……………   </a:t>
            </a:r>
            <a:r>
              <a:rPr lang="en-US" sz="3200" b="1">
                <a:latin typeface="Times New Roman" pitchFamily="18" charset="0"/>
              </a:rPr>
              <a:t>của em làm cô giáo cảm động, nhận em vào học. Trong quá trình học tập, cũng có lúc Ký thiếu </a:t>
            </a:r>
            <a:r>
              <a:rPr lang="en-US" sz="3200">
                <a:latin typeface="Times New Roman" pitchFamily="18" charset="0"/>
              </a:rPr>
              <a:t>……………</a:t>
            </a:r>
            <a:r>
              <a:rPr lang="en-US" sz="3200" b="1">
                <a:latin typeface="Times New Roman" pitchFamily="18" charset="0"/>
              </a:rPr>
              <a:t>, nhưng được cô giáo và các bạn luôn tận tình giúp đỡ, em càng </a:t>
            </a:r>
            <a:r>
              <a:rPr lang="en-US" sz="3200">
                <a:latin typeface="Times New Roman" pitchFamily="18" charset="0"/>
              </a:rPr>
              <a:t>……………</a:t>
            </a:r>
            <a:r>
              <a:rPr lang="en-US" sz="3200" b="1">
                <a:latin typeface="Times New Roman" pitchFamily="18" charset="0"/>
              </a:rPr>
              <a:t> học hành. Cuối cùng, Ký đã vượt qua mọi khó khăn. Tốt nghiệp một trường đại học danh tiếng, Nguyễn Ngọc Ký đạt </a:t>
            </a:r>
            <a:r>
              <a:rPr lang="en-US" sz="3200">
                <a:latin typeface="Times New Roman" pitchFamily="18" charset="0"/>
              </a:rPr>
              <a:t>…………... …  </a:t>
            </a:r>
            <a:r>
              <a:rPr lang="en-US" sz="3200" b="1">
                <a:latin typeface="Times New Roman" pitchFamily="18" charset="0"/>
              </a:rPr>
              <a:t>trở thành thầy giáo và được tặng danh hiệu cao quý Nhà giáo Ưu tú.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7"/>
          <p:cNvSpPr txBox="1">
            <a:spLocks noChangeArrowheads="1"/>
          </p:cNvSpPr>
          <p:nvPr/>
        </p:nvSpPr>
        <p:spPr bwMode="auto">
          <a:xfrm>
            <a:off x="238125" y="152400"/>
            <a:ext cx="8915400" cy="1382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4. Điền vào chỗ trống những từ thích hợp trong ngoặc đơn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(nghị lực, quyết tâm, nản chí, quyết chí, kiên nhẫn, nguyện vọng)</a:t>
            </a:r>
          </a:p>
        </p:txBody>
      </p:sp>
      <p:sp>
        <p:nvSpPr>
          <p:cNvPr id="23555" name="Text Box 9"/>
          <p:cNvSpPr txBox="1">
            <a:spLocks noChangeArrowheads="1"/>
          </p:cNvSpPr>
          <p:nvPr/>
        </p:nvSpPr>
        <p:spPr bwMode="auto">
          <a:xfrm>
            <a:off x="458788" y="1676400"/>
            <a:ext cx="8474075" cy="483235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     </a:t>
            </a:r>
            <a:r>
              <a:rPr lang="en-US" sz="2800" b="1">
                <a:latin typeface="Times New Roman" pitchFamily="18" charset="0"/>
              </a:rPr>
              <a:t>Nguyễn Ngọc Ký là một thiếu niên giàu</a:t>
            </a:r>
            <a:r>
              <a:rPr lang="en-US" sz="2800">
                <a:latin typeface="Times New Roman" pitchFamily="18" charset="0"/>
              </a:rPr>
              <a:t>…….........</a:t>
            </a:r>
            <a:r>
              <a:rPr lang="en-US" sz="2800" b="1">
                <a:latin typeface="Times New Roman" pitchFamily="18" charset="0"/>
              </a:rPr>
              <a:t>. Bị liệt cả hai tay, em buồn nhưng không</a:t>
            </a:r>
            <a:r>
              <a:rPr lang="en-US" sz="2800">
                <a:latin typeface="Times New Roman" pitchFamily="18" charset="0"/>
              </a:rPr>
              <a:t>…………</a:t>
            </a:r>
            <a:r>
              <a:rPr lang="en-US" sz="2800" b="1">
                <a:latin typeface="Times New Roman" pitchFamily="18" charset="0"/>
              </a:rPr>
              <a:t>. Ở nhà em tự tập viết bằng chân. </a:t>
            </a:r>
            <a:r>
              <a:rPr lang="en-US" sz="2800">
                <a:latin typeface="Times New Roman" pitchFamily="18" charset="0"/>
              </a:rPr>
              <a:t>……………   </a:t>
            </a:r>
            <a:r>
              <a:rPr lang="en-US" sz="2800" b="1">
                <a:latin typeface="Times New Roman" pitchFamily="18" charset="0"/>
              </a:rPr>
              <a:t>của em làm cô giáo cảm động, nhận em vào học. Trong quá trình học tập, cũng có lúc Ký thiếu </a:t>
            </a:r>
            <a:r>
              <a:rPr lang="en-US" sz="2800">
                <a:latin typeface="Times New Roman" pitchFamily="18" charset="0"/>
              </a:rPr>
              <a:t>……………</a:t>
            </a:r>
            <a:r>
              <a:rPr lang="en-US" sz="2800" b="1">
                <a:latin typeface="Times New Roman" pitchFamily="18" charset="0"/>
              </a:rPr>
              <a:t>, nhưng được cô giáo và các bạn luôn tận tình giúp đỡ, em càng </a:t>
            </a:r>
            <a:r>
              <a:rPr lang="en-US" sz="2800">
                <a:latin typeface="Times New Roman" pitchFamily="18" charset="0"/>
              </a:rPr>
              <a:t>……………</a:t>
            </a:r>
            <a:r>
              <a:rPr lang="en-US" sz="2800" b="1">
                <a:latin typeface="Times New Roman" pitchFamily="18" charset="0"/>
              </a:rPr>
              <a:t> học hành. Cuối cùng, Ký đã vượt qua mọi khó khăn. Tốt nghiệp một trường đại học danh tiếng, Nguyễn Ngọc Ký đạt </a:t>
            </a:r>
            <a:r>
              <a:rPr lang="en-US" sz="2800">
                <a:latin typeface="Times New Roman" pitchFamily="18" charset="0"/>
              </a:rPr>
              <a:t>…………... …  </a:t>
            </a:r>
            <a:r>
              <a:rPr lang="en-US" sz="2800" b="1">
                <a:latin typeface="Times New Roman" pitchFamily="18" charset="0"/>
              </a:rPr>
              <a:t>trở thành thầy giáo và được tặng danh hiệu cao quý Nhà giáo Ưu tú.</a:t>
            </a:r>
          </a:p>
        </p:txBody>
      </p:sp>
      <p:pic>
        <p:nvPicPr>
          <p:cNvPr id="4" name="Picture 16" descr="Book-09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1079500"/>
            <a:ext cx="11477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7"/>
          <p:cNvSpPr txBox="1">
            <a:spLocks noChangeArrowheads="1"/>
          </p:cNvSpPr>
          <p:nvPr/>
        </p:nvSpPr>
        <p:spPr bwMode="auto">
          <a:xfrm>
            <a:off x="238125" y="152400"/>
            <a:ext cx="8915400" cy="1382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4. Điền vào chỗ trống những từ thích hợp trong ngoặc đơn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(nghị lực, quyết tâm, nản chí, quyết chí, kiên nhẫn, nguyện vọng)</a:t>
            </a:r>
          </a:p>
        </p:txBody>
      </p:sp>
      <p:sp>
        <p:nvSpPr>
          <p:cNvPr id="24579" name="Text Box 9"/>
          <p:cNvSpPr txBox="1">
            <a:spLocks noChangeArrowheads="1"/>
          </p:cNvSpPr>
          <p:nvPr/>
        </p:nvSpPr>
        <p:spPr bwMode="auto">
          <a:xfrm>
            <a:off x="458788" y="1676400"/>
            <a:ext cx="8474075" cy="483235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     </a:t>
            </a:r>
            <a:r>
              <a:rPr lang="en-US" sz="2800" b="1">
                <a:latin typeface="Times New Roman" pitchFamily="18" charset="0"/>
              </a:rPr>
              <a:t>Nguyễn Ngọc Ký là một thiếu niên giàu</a:t>
            </a:r>
            <a:r>
              <a:rPr lang="en-US" sz="2800">
                <a:latin typeface="Times New Roman" pitchFamily="18" charset="0"/>
              </a:rPr>
              <a:t>…….........</a:t>
            </a:r>
            <a:r>
              <a:rPr lang="en-US" sz="2800" b="1">
                <a:latin typeface="Times New Roman" pitchFamily="18" charset="0"/>
              </a:rPr>
              <a:t>. Bị liệt cả hai tay, em buồn nhưng không</a:t>
            </a:r>
            <a:r>
              <a:rPr lang="en-US" sz="2800">
                <a:latin typeface="Times New Roman" pitchFamily="18" charset="0"/>
              </a:rPr>
              <a:t>…………</a:t>
            </a:r>
            <a:r>
              <a:rPr lang="en-US" sz="2800" b="1">
                <a:latin typeface="Times New Roman" pitchFamily="18" charset="0"/>
              </a:rPr>
              <a:t>. Ở nhà em tự tập viết bằng chân. </a:t>
            </a:r>
            <a:r>
              <a:rPr lang="en-US" sz="2800">
                <a:latin typeface="Times New Roman" pitchFamily="18" charset="0"/>
              </a:rPr>
              <a:t>……………   </a:t>
            </a:r>
            <a:r>
              <a:rPr lang="en-US" sz="2800" b="1">
                <a:latin typeface="Times New Roman" pitchFamily="18" charset="0"/>
              </a:rPr>
              <a:t>của em làm cô giáo cảm động, nhận em vào học. Trong quá trình học tập, cũng có lúc Ký thiếu </a:t>
            </a:r>
            <a:r>
              <a:rPr lang="en-US" sz="2800">
                <a:latin typeface="Times New Roman" pitchFamily="18" charset="0"/>
              </a:rPr>
              <a:t>……………</a:t>
            </a:r>
            <a:r>
              <a:rPr lang="en-US" sz="2800" b="1">
                <a:latin typeface="Times New Roman" pitchFamily="18" charset="0"/>
              </a:rPr>
              <a:t>, nhưng được cô giáo và các bạn luôn tận tình giúp đỡ, em càng </a:t>
            </a:r>
            <a:r>
              <a:rPr lang="en-US" sz="2800">
                <a:latin typeface="Times New Roman" pitchFamily="18" charset="0"/>
              </a:rPr>
              <a:t>……………</a:t>
            </a:r>
            <a:r>
              <a:rPr lang="en-US" sz="2800" b="1">
                <a:latin typeface="Times New Roman" pitchFamily="18" charset="0"/>
              </a:rPr>
              <a:t> học hành. Cuối cùng, Ký đã vượt qua mọi khó khăn. Tốt nghiệp một trường đại học danh tiếng, Nguyễn Ngọc Ký đạt </a:t>
            </a:r>
            <a:r>
              <a:rPr lang="en-US" sz="2800">
                <a:latin typeface="Times New Roman" pitchFamily="18" charset="0"/>
              </a:rPr>
              <a:t>…………... …  </a:t>
            </a:r>
            <a:r>
              <a:rPr lang="en-US" sz="2800" b="1">
                <a:latin typeface="Times New Roman" pitchFamily="18" charset="0"/>
              </a:rPr>
              <a:t>trở thành thầy giáo và được tặng danh hiệu cao quý Nhà giáo Ưu tú.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7"/>
          <p:cNvSpPr txBox="1">
            <a:spLocks noChangeArrowheads="1"/>
          </p:cNvSpPr>
          <p:nvPr/>
        </p:nvSpPr>
        <p:spPr bwMode="auto">
          <a:xfrm>
            <a:off x="238125" y="152400"/>
            <a:ext cx="8915400" cy="1382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4</a:t>
            </a:r>
            <a:r>
              <a:rPr lang="en-US" sz="2800" b="1" u="sng">
                <a:latin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</a:rPr>
              <a:t>Điền vào chỗ trống những từ thích hợp trong ngoặc đơn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(nghị lực, quyết tâm, nản chí, quyết chí, kiên nhẫn, nguyện vọng)</a:t>
            </a:r>
          </a:p>
        </p:txBody>
      </p:sp>
      <p:sp>
        <p:nvSpPr>
          <p:cNvPr id="25603" name="Text Box 9"/>
          <p:cNvSpPr txBox="1">
            <a:spLocks noChangeArrowheads="1"/>
          </p:cNvSpPr>
          <p:nvPr/>
        </p:nvSpPr>
        <p:spPr bwMode="auto">
          <a:xfrm>
            <a:off x="260350" y="1752600"/>
            <a:ext cx="8626475" cy="4400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     </a:t>
            </a:r>
            <a:r>
              <a:rPr lang="en-US" sz="2800" b="1">
                <a:latin typeface="Times New Roman" pitchFamily="18" charset="0"/>
              </a:rPr>
              <a:t>Nguyễn Ngọc Ký là một thiếu niên giàu</a:t>
            </a:r>
            <a:r>
              <a:rPr lang="en-US" sz="2800">
                <a:latin typeface="Times New Roman" pitchFamily="18" charset="0"/>
              </a:rPr>
              <a:t>…….........</a:t>
            </a:r>
            <a:r>
              <a:rPr lang="en-US" sz="2800" b="1">
                <a:latin typeface="Times New Roman" pitchFamily="18" charset="0"/>
              </a:rPr>
              <a:t>. Bị liệt cả hai tay, em buồn nhưng không</a:t>
            </a:r>
            <a:r>
              <a:rPr lang="en-US" sz="2800">
                <a:latin typeface="Times New Roman" pitchFamily="18" charset="0"/>
              </a:rPr>
              <a:t>…………</a:t>
            </a:r>
            <a:r>
              <a:rPr lang="en-US" sz="2800" b="1">
                <a:latin typeface="Times New Roman" pitchFamily="18" charset="0"/>
              </a:rPr>
              <a:t>. Ở nhà em tự tập viết bằng chân. </a:t>
            </a:r>
            <a:r>
              <a:rPr lang="en-US" sz="2800">
                <a:latin typeface="Times New Roman" pitchFamily="18" charset="0"/>
              </a:rPr>
              <a:t>……………   </a:t>
            </a:r>
            <a:r>
              <a:rPr lang="en-US" sz="2800" b="1">
                <a:latin typeface="Times New Roman" pitchFamily="18" charset="0"/>
              </a:rPr>
              <a:t>của em làm cô giáo cảm động, nhận em vào học. Trong quá trình học tập, cũng có lúc Ký thiếu </a:t>
            </a:r>
            <a:r>
              <a:rPr lang="en-US" sz="2800">
                <a:latin typeface="Times New Roman" pitchFamily="18" charset="0"/>
              </a:rPr>
              <a:t>……………</a:t>
            </a:r>
            <a:r>
              <a:rPr lang="en-US" sz="2800" b="1">
                <a:latin typeface="Times New Roman" pitchFamily="18" charset="0"/>
              </a:rPr>
              <a:t>, nhưng được cô giáo và các bạn luôn tận tình giúp đỡ, em càng </a:t>
            </a:r>
            <a:r>
              <a:rPr lang="en-US" sz="2800">
                <a:latin typeface="Times New Roman" pitchFamily="18" charset="0"/>
              </a:rPr>
              <a:t>……………</a:t>
            </a:r>
            <a:r>
              <a:rPr lang="en-US" sz="2800" b="1">
                <a:latin typeface="Times New Roman" pitchFamily="18" charset="0"/>
              </a:rPr>
              <a:t> học hành. Cuối cùng, Ký đã vượt qua mọi khó khăn. Tốt nghiệp một trường đại học danh tiếng, Nguyễn Ngọc Ký đạt </a:t>
            </a:r>
            <a:r>
              <a:rPr lang="en-US" sz="2800">
                <a:latin typeface="Times New Roman" pitchFamily="18" charset="0"/>
              </a:rPr>
              <a:t>…………... …  </a:t>
            </a:r>
            <a:r>
              <a:rPr lang="en-US" sz="2800" b="1">
                <a:latin typeface="Times New Roman" pitchFamily="18" charset="0"/>
              </a:rPr>
              <a:t>trở thành thầy giáo và được tặng danh hiệu cao quý Nhà giáo Ưu tú.</a:t>
            </a:r>
          </a:p>
        </p:txBody>
      </p:sp>
      <p:sp>
        <p:nvSpPr>
          <p:cNvPr id="8196" name="Text Box 14"/>
          <p:cNvSpPr txBox="1">
            <a:spLocks noChangeArrowheads="1"/>
          </p:cNvSpPr>
          <p:nvPr/>
        </p:nvSpPr>
        <p:spPr bwMode="auto">
          <a:xfrm>
            <a:off x="6311900" y="2133600"/>
            <a:ext cx="149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nản chí</a:t>
            </a:r>
          </a:p>
        </p:txBody>
      </p:sp>
      <p:sp>
        <p:nvSpPr>
          <p:cNvPr id="8197" name="Text Box 15"/>
          <p:cNvSpPr txBox="1">
            <a:spLocks noChangeArrowheads="1"/>
          </p:cNvSpPr>
          <p:nvPr/>
        </p:nvSpPr>
        <p:spPr bwMode="auto">
          <a:xfrm>
            <a:off x="4699000" y="2624138"/>
            <a:ext cx="236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Quyết tâm</a:t>
            </a:r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4800600" y="3433763"/>
            <a:ext cx="190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kiên nhẫn</a:t>
            </a:r>
          </a:p>
        </p:txBody>
      </p:sp>
      <p:sp>
        <p:nvSpPr>
          <p:cNvPr id="8199" name="Text Box 18"/>
          <p:cNvSpPr txBox="1">
            <a:spLocks noChangeArrowheads="1"/>
          </p:cNvSpPr>
          <p:nvPr/>
        </p:nvSpPr>
        <p:spPr bwMode="auto">
          <a:xfrm>
            <a:off x="457200" y="43434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quyết chí</a:t>
            </a:r>
          </a:p>
        </p:txBody>
      </p:sp>
      <p:sp>
        <p:nvSpPr>
          <p:cNvPr id="8200" name="Text Box 19"/>
          <p:cNvSpPr txBox="1">
            <a:spLocks noChangeArrowheads="1"/>
          </p:cNvSpPr>
          <p:nvPr/>
        </p:nvSpPr>
        <p:spPr bwMode="auto">
          <a:xfrm>
            <a:off x="3581400" y="51816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nguyện vọng </a:t>
            </a:r>
          </a:p>
        </p:txBody>
      </p:sp>
      <p:sp>
        <p:nvSpPr>
          <p:cNvPr id="8201" name="Text Box 22"/>
          <p:cNvSpPr txBox="1">
            <a:spLocks noChangeArrowheads="1"/>
          </p:cNvSpPr>
          <p:nvPr/>
        </p:nvSpPr>
        <p:spPr bwMode="auto">
          <a:xfrm>
            <a:off x="6858000" y="17526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nghị lực</a:t>
            </a:r>
            <a:r>
              <a:rPr lang="en-US" b="1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  <p:bldP spid="8199" grpId="0"/>
      <p:bldP spid="8200" grpId="0"/>
      <p:bldP spid="820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4"/>
          <p:cNvGrpSpPr>
            <a:grpSpLocks/>
          </p:cNvGrpSpPr>
          <p:nvPr/>
        </p:nvGrpSpPr>
        <p:grpSpPr bwMode="auto">
          <a:xfrm>
            <a:off x="2057400" y="0"/>
            <a:ext cx="1600200" cy="2209800"/>
            <a:chOff x="3115" y="0"/>
            <a:chExt cx="2170" cy="2486"/>
          </a:xfrm>
        </p:grpSpPr>
        <p:grpSp>
          <p:nvGrpSpPr>
            <p:cNvPr id="27438" name="Group 5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7570" name="Oval 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571" name="Oval 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7439" name="Group 8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7568" name="Oval 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569" name="Oval 1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7440" name="Group 11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7566" name="Oval 12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567" name="Oval 13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7441" name="Group 14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7442" name="Group 15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7564" name="Oval 16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7565" name="Oval 17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grpSp>
            <p:nvGrpSpPr>
              <p:cNvPr id="27443" name="Group 18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7466" name="Group 19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7562" name="Freeform 20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563" name="Freeform 21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467" name="Group 22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7560" name="Freeform 23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4 h 504"/>
                      <a:gd name="T2" fmla="*/ 74 w 2736"/>
                      <a:gd name="T3" fmla="*/ 18 h 504"/>
                      <a:gd name="T4" fmla="*/ 151 w 2736"/>
                      <a:gd name="T5" fmla="*/ 3 h 504"/>
                      <a:gd name="T6" fmla="*/ 233 w 2736"/>
                      <a:gd name="T7" fmla="*/ 3 h 504"/>
                      <a:gd name="T8" fmla="*/ 231 w 2736"/>
                      <a:gd name="T9" fmla="*/ 11 h 504"/>
                      <a:gd name="T10" fmla="*/ 150 w 2736"/>
                      <a:gd name="T11" fmla="*/ 11 h 504"/>
                      <a:gd name="T12" fmla="*/ 56 w 2736"/>
                      <a:gd name="T13" fmla="*/ 31 h 504"/>
                      <a:gd name="T14" fmla="*/ 0 w 2736"/>
                      <a:gd name="T15" fmla="*/ 5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561" name="Freeform 24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 w 1769"/>
                      <a:gd name="T3" fmla="*/ 6 h 791"/>
                      <a:gd name="T4" fmla="*/ 32 w 1769"/>
                      <a:gd name="T5" fmla="*/ 21 h 791"/>
                      <a:gd name="T6" fmla="*/ 45 w 1769"/>
                      <a:gd name="T7" fmla="*/ 46 h 791"/>
                      <a:gd name="T8" fmla="*/ 49 w 1769"/>
                      <a:gd name="T9" fmla="*/ 65 h 791"/>
                      <a:gd name="T10" fmla="*/ 47 w 1769"/>
                      <a:gd name="T11" fmla="*/ 84 h 791"/>
                      <a:gd name="T12" fmla="*/ 44 w 1769"/>
                      <a:gd name="T13" fmla="*/ 68 h 791"/>
                      <a:gd name="T14" fmla="*/ 39 w 1769"/>
                      <a:gd name="T15" fmla="*/ 49 h 791"/>
                      <a:gd name="T16" fmla="*/ 31 w 1769"/>
                      <a:gd name="T17" fmla="*/ 32 h 791"/>
                      <a:gd name="T18" fmla="*/ 16 w 1769"/>
                      <a:gd name="T19" fmla="*/ 16 h 791"/>
                      <a:gd name="T20" fmla="*/ 0 w 1769"/>
                      <a:gd name="T21" fmla="*/ 8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468" name="Group 25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7558" name="Freeform 26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6 w 2736"/>
                      <a:gd name="T3" fmla="*/ 8 h 504"/>
                      <a:gd name="T4" fmla="*/ 116 w 2736"/>
                      <a:gd name="T5" fmla="*/ 1 h 504"/>
                      <a:gd name="T6" fmla="*/ 179 w 2736"/>
                      <a:gd name="T7" fmla="*/ 1 h 504"/>
                      <a:gd name="T8" fmla="*/ 178 w 2736"/>
                      <a:gd name="T9" fmla="*/ 5 h 504"/>
                      <a:gd name="T10" fmla="*/ 115 w 2736"/>
                      <a:gd name="T11" fmla="*/ 5 h 504"/>
                      <a:gd name="T12" fmla="*/ 43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559" name="Freeform 27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2 h 791"/>
                      <a:gd name="T4" fmla="*/ 25 w 1769"/>
                      <a:gd name="T5" fmla="*/ 10 h 791"/>
                      <a:gd name="T6" fmla="*/ 34 w 1769"/>
                      <a:gd name="T7" fmla="*/ 20 h 791"/>
                      <a:gd name="T8" fmla="*/ 37 w 1769"/>
                      <a:gd name="T9" fmla="*/ 29 h 791"/>
                      <a:gd name="T10" fmla="*/ 36 w 1769"/>
                      <a:gd name="T11" fmla="*/ 38 h 791"/>
                      <a:gd name="T12" fmla="*/ 34 w 1769"/>
                      <a:gd name="T13" fmla="*/ 30 h 791"/>
                      <a:gd name="T14" fmla="*/ 30 w 1769"/>
                      <a:gd name="T15" fmla="*/ 22 h 791"/>
                      <a:gd name="T16" fmla="*/ 24 w 1769"/>
                      <a:gd name="T17" fmla="*/ 14 h 791"/>
                      <a:gd name="T18" fmla="*/ 13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469" name="Group 28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7556" name="Freeform 29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43 h 504"/>
                      <a:gd name="T2" fmla="*/ 46 w 2736"/>
                      <a:gd name="T3" fmla="*/ 15 h 504"/>
                      <a:gd name="T4" fmla="*/ 94 w 2736"/>
                      <a:gd name="T5" fmla="*/ 2 h 504"/>
                      <a:gd name="T6" fmla="*/ 145 w 2736"/>
                      <a:gd name="T7" fmla="*/ 2 h 504"/>
                      <a:gd name="T8" fmla="*/ 144 w 2736"/>
                      <a:gd name="T9" fmla="*/ 9 h 504"/>
                      <a:gd name="T10" fmla="*/ 94 w 2736"/>
                      <a:gd name="T11" fmla="*/ 9 h 504"/>
                      <a:gd name="T12" fmla="*/ 35 w 2736"/>
                      <a:gd name="T13" fmla="*/ 25 h 504"/>
                      <a:gd name="T14" fmla="*/ 0 w 2736"/>
                      <a:gd name="T15" fmla="*/ 4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557" name="Freeform 30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5 h 791"/>
                      <a:gd name="T4" fmla="*/ 20 w 1769"/>
                      <a:gd name="T5" fmla="*/ 17 h 791"/>
                      <a:gd name="T6" fmla="*/ 28 w 1769"/>
                      <a:gd name="T7" fmla="*/ 37 h 791"/>
                      <a:gd name="T8" fmla="*/ 31 w 1769"/>
                      <a:gd name="T9" fmla="*/ 53 h 791"/>
                      <a:gd name="T10" fmla="*/ 30 w 1769"/>
                      <a:gd name="T11" fmla="*/ 68 h 791"/>
                      <a:gd name="T12" fmla="*/ 28 w 1769"/>
                      <a:gd name="T13" fmla="*/ 55 h 791"/>
                      <a:gd name="T14" fmla="*/ 24 w 1769"/>
                      <a:gd name="T15" fmla="*/ 39 h 791"/>
                      <a:gd name="T16" fmla="*/ 19 w 1769"/>
                      <a:gd name="T17" fmla="*/ 26 h 791"/>
                      <a:gd name="T18" fmla="*/ 10 w 1769"/>
                      <a:gd name="T19" fmla="*/ 13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470" name="Group 31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7554" name="Freeform 32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28 w 2736"/>
                      <a:gd name="T3" fmla="*/ 9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7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555" name="Freeform 33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 w 1769"/>
                      <a:gd name="T3" fmla="*/ 4 h 791"/>
                      <a:gd name="T4" fmla="*/ 12 w 1769"/>
                      <a:gd name="T5" fmla="*/ 12 h 791"/>
                      <a:gd name="T6" fmla="*/ 17 w 1769"/>
                      <a:gd name="T7" fmla="*/ 24 h 791"/>
                      <a:gd name="T8" fmla="*/ 19 w 1769"/>
                      <a:gd name="T9" fmla="*/ 33 h 791"/>
                      <a:gd name="T10" fmla="*/ 18 w 1769"/>
                      <a:gd name="T11" fmla="*/ 44 h 791"/>
                      <a:gd name="T12" fmla="*/ 17 w 1769"/>
                      <a:gd name="T13" fmla="*/ 35 h 791"/>
                      <a:gd name="T14" fmla="*/ 15 w 1769"/>
                      <a:gd name="T15" fmla="*/ 25 h 791"/>
                      <a:gd name="T16" fmla="*/ 12 w 1769"/>
                      <a:gd name="T17" fmla="*/ 17 h 791"/>
                      <a:gd name="T18" fmla="*/ 6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471" name="Group 34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7552" name="Freeform 35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6 w 2736"/>
                      <a:gd name="T3" fmla="*/ 1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553" name="Freeform 36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7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0 w 1769"/>
                      <a:gd name="T11" fmla="*/ 5 h 791"/>
                      <a:gd name="T12" fmla="*/ 9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3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472" name="Group 37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7550" name="Freeform 38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551" name="Freeform 39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473" name="Group 40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7548" name="Freeform 41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549" name="Freeform 42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474" name="Group 43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7546" name="Freeform 44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4 h 504"/>
                      <a:gd name="T2" fmla="*/ 74 w 2736"/>
                      <a:gd name="T3" fmla="*/ 18 h 504"/>
                      <a:gd name="T4" fmla="*/ 151 w 2736"/>
                      <a:gd name="T5" fmla="*/ 3 h 504"/>
                      <a:gd name="T6" fmla="*/ 233 w 2736"/>
                      <a:gd name="T7" fmla="*/ 3 h 504"/>
                      <a:gd name="T8" fmla="*/ 231 w 2736"/>
                      <a:gd name="T9" fmla="*/ 11 h 504"/>
                      <a:gd name="T10" fmla="*/ 150 w 2736"/>
                      <a:gd name="T11" fmla="*/ 11 h 504"/>
                      <a:gd name="T12" fmla="*/ 56 w 2736"/>
                      <a:gd name="T13" fmla="*/ 31 h 504"/>
                      <a:gd name="T14" fmla="*/ 0 w 2736"/>
                      <a:gd name="T15" fmla="*/ 5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547" name="Freeform 45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 w 1769"/>
                      <a:gd name="T3" fmla="*/ 6 h 791"/>
                      <a:gd name="T4" fmla="*/ 32 w 1769"/>
                      <a:gd name="T5" fmla="*/ 21 h 791"/>
                      <a:gd name="T6" fmla="*/ 45 w 1769"/>
                      <a:gd name="T7" fmla="*/ 46 h 791"/>
                      <a:gd name="T8" fmla="*/ 49 w 1769"/>
                      <a:gd name="T9" fmla="*/ 65 h 791"/>
                      <a:gd name="T10" fmla="*/ 47 w 1769"/>
                      <a:gd name="T11" fmla="*/ 84 h 791"/>
                      <a:gd name="T12" fmla="*/ 44 w 1769"/>
                      <a:gd name="T13" fmla="*/ 68 h 791"/>
                      <a:gd name="T14" fmla="*/ 39 w 1769"/>
                      <a:gd name="T15" fmla="*/ 49 h 791"/>
                      <a:gd name="T16" fmla="*/ 31 w 1769"/>
                      <a:gd name="T17" fmla="*/ 32 h 791"/>
                      <a:gd name="T18" fmla="*/ 16 w 1769"/>
                      <a:gd name="T19" fmla="*/ 16 h 791"/>
                      <a:gd name="T20" fmla="*/ 0 w 1769"/>
                      <a:gd name="T21" fmla="*/ 8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475" name="Group 46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7544" name="Freeform 47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6 w 2736"/>
                      <a:gd name="T3" fmla="*/ 8 h 504"/>
                      <a:gd name="T4" fmla="*/ 116 w 2736"/>
                      <a:gd name="T5" fmla="*/ 1 h 504"/>
                      <a:gd name="T6" fmla="*/ 179 w 2736"/>
                      <a:gd name="T7" fmla="*/ 1 h 504"/>
                      <a:gd name="T8" fmla="*/ 178 w 2736"/>
                      <a:gd name="T9" fmla="*/ 5 h 504"/>
                      <a:gd name="T10" fmla="*/ 115 w 2736"/>
                      <a:gd name="T11" fmla="*/ 5 h 504"/>
                      <a:gd name="T12" fmla="*/ 43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545" name="Freeform 48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2 h 791"/>
                      <a:gd name="T4" fmla="*/ 25 w 1769"/>
                      <a:gd name="T5" fmla="*/ 10 h 791"/>
                      <a:gd name="T6" fmla="*/ 34 w 1769"/>
                      <a:gd name="T7" fmla="*/ 20 h 791"/>
                      <a:gd name="T8" fmla="*/ 37 w 1769"/>
                      <a:gd name="T9" fmla="*/ 29 h 791"/>
                      <a:gd name="T10" fmla="*/ 36 w 1769"/>
                      <a:gd name="T11" fmla="*/ 38 h 791"/>
                      <a:gd name="T12" fmla="*/ 34 w 1769"/>
                      <a:gd name="T13" fmla="*/ 30 h 791"/>
                      <a:gd name="T14" fmla="*/ 30 w 1769"/>
                      <a:gd name="T15" fmla="*/ 22 h 791"/>
                      <a:gd name="T16" fmla="*/ 24 w 1769"/>
                      <a:gd name="T17" fmla="*/ 14 h 791"/>
                      <a:gd name="T18" fmla="*/ 13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476" name="Group 49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7542" name="Freeform 50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43 h 504"/>
                      <a:gd name="T2" fmla="*/ 46 w 2736"/>
                      <a:gd name="T3" fmla="*/ 15 h 504"/>
                      <a:gd name="T4" fmla="*/ 94 w 2736"/>
                      <a:gd name="T5" fmla="*/ 2 h 504"/>
                      <a:gd name="T6" fmla="*/ 145 w 2736"/>
                      <a:gd name="T7" fmla="*/ 2 h 504"/>
                      <a:gd name="T8" fmla="*/ 144 w 2736"/>
                      <a:gd name="T9" fmla="*/ 9 h 504"/>
                      <a:gd name="T10" fmla="*/ 94 w 2736"/>
                      <a:gd name="T11" fmla="*/ 9 h 504"/>
                      <a:gd name="T12" fmla="*/ 35 w 2736"/>
                      <a:gd name="T13" fmla="*/ 25 h 504"/>
                      <a:gd name="T14" fmla="*/ 0 w 2736"/>
                      <a:gd name="T15" fmla="*/ 4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543" name="Freeform 51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5 h 791"/>
                      <a:gd name="T4" fmla="*/ 20 w 1769"/>
                      <a:gd name="T5" fmla="*/ 17 h 791"/>
                      <a:gd name="T6" fmla="*/ 28 w 1769"/>
                      <a:gd name="T7" fmla="*/ 37 h 791"/>
                      <a:gd name="T8" fmla="*/ 31 w 1769"/>
                      <a:gd name="T9" fmla="*/ 53 h 791"/>
                      <a:gd name="T10" fmla="*/ 30 w 1769"/>
                      <a:gd name="T11" fmla="*/ 68 h 791"/>
                      <a:gd name="T12" fmla="*/ 28 w 1769"/>
                      <a:gd name="T13" fmla="*/ 55 h 791"/>
                      <a:gd name="T14" fmla="*/ 24 w 1769"/>
                      <a:gd name="T15" fmla="*/ 39 h 791"/>
                      <a:gd name="T16" fmla="*/ 19 w 1769"/>
                      <a:gd name="T17" fmla="*/ 26 h 791"/>
                      <a:gd name="T18" fmla="*/ 10 w 1769"/>
                      <a:gd name="T19" fmla="*/ 13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477" name="Group 52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7540" name="Freeform 53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28 w 2736"/>
                      <a:gd name="T3" fmla="*/ 9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7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541" name="Freeform 54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 w 1769"/>
                      <a:gd name="T3" fmla="*/ 4 h 791"/>
                      <a:gd name="T4" fmla="*/ 12 w 1769"/>
                      <a:gd name="T5" fmla="*/ 12 h 791"/>
                      <a:gd name="T6" fmla="*/ 17 w 1769"/>
                      <a:gd name="T7" fmla="*/ 24 h 791"/>
                      <a:gd name="T8" fmla="*/ 19 w 1769"/>
                      <a:gd name="T9" fmla="*/ 33 h 791"/>
                      <a:gd name="T10" fmla="*/ 18 w 1769"/>
                      <a:gd name="T11" fmla="*/ 44 h 791"/>
                      <a:gd name="T12" fmla="*/ 17 w 1769"/>
                      <a:gd name="T13" fmla="*/ 35 h 791"/>
                      <a:gd name="T14" fmla="*/ 15 w 1769"/>
                      <a:gd name="T15" fmla="*/ 25 h 791"/>
                      <a:gd name="T16" fmla="*/ 12 w 1769"/>
                      <a:gd name="T17" fmla="*/ 17 h 791"/>
                      <a:gd name="T18" fmla="*/ 6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478" name="Group 55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7538" name="Freeform 56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6 w 2736"/>
                      <a:gd name="T3" fmla="*/ 1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539" name="Freeform 57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7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0 w 1769"/>
                      <a:gd name="T11" fmla="*/ 5 h 791"/>
                      <a:gd name="T12" fmla="*/ 9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3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479" name="Group 58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7536" name="Freeform 59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537" name="Freeform 60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480" name="Group 61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7534" name="Freeform 62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535" name="Freeform 63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481" name="Group 64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7532" name="Freeform 65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533" name="Freeform 66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482" name="Group 67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7530" name="Freeform 68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531" name="Freeform 69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483" name="Group 70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7528" name="Freeform 71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4 w 2736"/>
                      <a:gd name="T3" fmla="*/ 1 h 504"/>
                      <a:gd name="T4" fmla="*/ 7 w 2736"/>
                      <a:gd name="T5" fmla="*/ 0 h 504"/>
                      <a:gd name="T6" fmla="*/ 12 w 2736"/>
                      <a:gd name="T7" fmla="*/ 0 h 504"/>
                      <a:gd name="T8" fmla="*/ 12 w 2736"/>
                      <a:gd name="T9" fmla="*/ 0 h 504"/>
                      <a:gd name="T10" fmla="*/ 7 w 2736"/>
                      <a:gd name="T11" fmla="*/ 0 h 504"/>
                      <a:gd name="T12" fmla="*/ 3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529" name="Freeform 72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2 w 1769"/>
                      <a:gd name="T5" fmla="*/ 1 h 791"/>
                      <a:gd name="T6" fmla="*/ 2 w 1769"/>
                      <a:gd name="T7" fmla="*/ 3 h 791"/>
                      <a:gd name="T8" fmla="*/ 2 w 1769"/>
                      <a:gd name="T9" fmla="*/ 4 h 791"/>
                      <a:gd name="T10" fmla="*/ 2 w 1769"/>
                      <a:gd name="T11" fmla="*/ 5 h 791"/>
                      <a:gd name="T12" fmla="*/ 2 w 1769"/>
                      <a:gd name="T13" fmla="*/ 4 h 791"/>
                      <a:gd name="T14" fmla="*/ 2 w 1769"/>
                      <a:gd name="T15" fmla="*/ 3 h 791"/>
                      <a:gd name="T16" fmla="*/ 2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484" name="Group 73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7526" name="Freeform 74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3 w 2736"/>
                      <a:gd name="T3" fmla="*/ 1 h 504"/>
                      <a:gd name="T4" fmla="*/ 6 w 2736"/>
                      <a:gd name="T5" fmla="*/ 0 h 504"/>
                      <a:gd name="T6" fmla="*/ 9 w 2736"/>
                      <a:gd name="T7" fmla="*/ 0 h 504"/>
                      <a:gd name="T8" fmla="*/ 9 w 2736"/>
                      <a:gd name="T9" fmla="*/ 0 h 504"/>
                      <a:gd name="T10" fmla="*/ 6 w 2736"/>
                      <a:gd name="T11" fmla="*/ 0 h 504"/>
                      <a:gd name="T12" fmla="*/ 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527" name="Freeform 75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1 h 791"/>
                      <a:gd name="T6" fmla="*/ 2 w 1769"/>
                      <a:gd name="T7" fmla="*/ 3 h 791"/>
                      <a:gd name="T8" fmla="*/ 2 w 1769"/>
                      <a:gd name="T9" fmla="*/ 4 h 791"/>
                      <a:gd name="T10" fmla="*/ 2 w 1769"/>
                      <a:gd name="T11" fmla="*/ 5 h 791"/>
                      <a:gd name="T12" fmla="*/ 2 w 1769"/>
                      <a:gd name="T13" fmla="*/ 4 h 791"/>
                      <a:gd name="T14" fmla="*/ 2 w 1769"/>
                      <a:gd name="T15" fmla="*/ 3 h 791"/>
                      <a:gd name="T16" fmla="*/ 1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485" name="Group 76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7524" name="Freeform 77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525" name="Freeform 78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486" name="Group 79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7522" name="Freeform 80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523" name="Freeform 81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487" name="Freeform 82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488" name="Freeform 83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7489" name="Group 84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7520" name="Freeform 85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3 w 2736"/>
                      <a:gd name="T3" fmla="*/ 0 h 504"/>
                      <a:gd name="T4" fmla="*/ 6 w 2736"/>
                      <a:gd name="T5" fmla="*/ 0 h 504"/>
                      <a:gd name="T6" fmla="*/ 9 w 2736"/>
                      <a:gd name="T7" fmla="*/ 0 h 504"/>
                      <a:gd name="T8" fmla="*/ 9 w 2736"/>
                      <a:gd name="T9" fmla="*/ 0 h 504"/>
                      <a:gd name="T10" fmla="*/ 6 w 2736"/>
                      <a:gd name="T11" fmla="*/ 0 h 504"/>
                      <a:gd name="T12" fmla="*/ 2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521" name="Freeform 86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0 h 791"/>
                      <a:gd name="T6" fmla="*/ 2 w 1769"/>
                      <a:gd name="T7" fmla="*/ 1 h 791"/>
                      <a:gd name="T8" fmla="*/ 2 w 1769"/>
                      <a:gd name="T9" fmla="*/ 1 h 791"/>
                      <a:gd name="T10" fmla="*/ 2 w 1769"/>
                      <a:gd name="T11" fmla="*/ 2 h 791"/>
                      <a:gd name="T12" fmla="*/ 2 w 1769"/>
                      <a:gd name="T13" fmla="*/ 1 h 791"/>
                      <a:gd name="T14" fmla="*/ 2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490" name="Group 87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7518" name="Freeform 88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2 h 504"/>
                      <a:gd name="T2" fmla="*/ 5 w 2736"/>
                      <a:gd name="T3" fmla="*/ 4 h 504"/>
                      <a:gd name="T4" fmla="*/ 10 w 2736"/>
                      <a:gd name="T5" fmla="*/ 1 h 504"/>
                      <a:gd name="T6" fmla="*/ 16 w 2736"/>
                      <a:gd name="T7" fmla="*/ 1 h 504"/>
                      <a:gd name="T8" fmla="*/ 16 w 2736"/>
                      <a:gd name="T9" fmla="*/ 3 h 504"/>
                      <a:gd name="T10" fmla="*/ 10 w 2736"/>
                      <a:gd name="T11" fmla="*/ 3 h 504"/>
                      <a:gd name="T12" fmla="*/ 4 w 2736"/>
                      <a:gd name="T13" fmla="*/ 7 h 504"/>
                      <a:gd name="T14" fmla="*/ 0 w 2736"/>
                      <a:gd name="T15" fmla="*/ 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519" name="Freeform 89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 w 1769"/>
                      <a:gd name="T3" fmla="*/ 2 h 791"/>
                      <a:gd name="T4" fmla="*/ 2 w 1769"/>
                      <a:gd name="T5" fmla="*/ 5 h 791"/>
                      <a:gd name="T6" fmla="*/ 3 w 1769"/>
                      <a:gd name="T7" fmla="*/ 10 h 791"/>
                      <a:gd name="T8" fmla="*/ 3 w 1769"/>
                      <a:gd name="T9" fmla="*/ 14 h 791"/>
                      <a:gd name="T10" fmla="*/ 3 w 1769"/>
                      <a:gd name="T11" fmla="*/ 18 h 791"/>
                      <a:gd name="T12" fmla="*/ 3 w 1769"/>
                      <a:gd name="T13" fmla="*/ 15 h 791"/>
                      <a:gd name="T14" fmla="*/ 2 w 1769"/>
                      <a:gd name="T15" fmla="*/ 11 h 791"/>
                      <a:gd name="T16" fmla="*/ 2 w 1769"/>
                      <a:gd name="T17" fmla="*/ 7 h 791"/>
                      <a:gd name="T18" fmla="*/ 1 w 1769"/>
                      <a:gd name="T19" fmla="*/ 3 h 791"/>
                      <a:gd name="T20" fmla="*/ 0 w 1769"/>
                      <a:gd name="T21" fmla="*/ 2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491" name="Group 90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7516" name="Freeform 91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2 w 2736"/>
                      <a:gd name="T3" fmla="*/ 0 h 504"/>
                      <a:gd name="T4" fmla="*/ 3 w 2736"/>
                      <a:gd name="T5" fmla="*/ 0 h 504"/>
                      <a:gd name="T6" fmla="*/ 5 w 2736"/>
                      <a:gd name="T7" fmla="*/ 0 h 504"/>
                      <a:gd name="T8" fmla="*/ 5 w 2736"/>
                      <a:gd name="T9" fmla="*/ 0 h 504"/>
                      <a:gd name="T10" fmla="*/ 3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517" name="Freeform 92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0 h 791"/>
                      <a:gd name="T10" fmla="*/ 1 w 1769"/>
                      <a:gd name="T11" fmla="*/ 0 h 791"/>
                      <a:gd name="T12" fmla="*/ 1 w 1769"/>
                      <a:gd name="T13" fmla="*/ 0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492" name="Group 93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7514" name="Freeform 94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515" name="Freeform 95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493" name="Group 96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7512" name="Freeform 97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34 w 2736"/>
                      <a:gd name="T3" fmla="*/ 9 h 504"/>
                      <a:gd name="T4" fmla="*/ 70 w 2736"/>
                      <a:gd name="T5" fmla="*/ 1 h 504"/>
                      <a:gd name="T6" fmla="*/ 107 w 2736"/>
                      <a:gd name="T7" fmla="*/ 1 h 504"/>
                      <a:gd name="T8" fmla="*/ 107 w 2736"/>
                      <a:gd name="T9" fmla="*/ 6 h 504"/>
                      <a:gd name="T10" fmla="*/ 69 w 2736"/>
                      <a:gd name="T11" fmla="*/ 6 h 504"/>
                      <a:gd name="T12" fmla="*/ 26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513" name="Freeform 98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6 w 1769"/>
                      <a:gd name="T3" fmla="*/ 4 h 791"/>
                      <a:gd name="T4" fmla="*/ 15 w 1769"/>
                      <a:gd name="T5" fmla="*/ 12 h 791"/>
                      <a:gd name="T6" fmla="*/ 21 w 1769"/>
                      <a:gd name="T7" fmla="*/ 25 h 791"/>
                      <a:gd name="T8" fmla="*/ 22 w 1769"/>
                      <a:gd name="T9" fmla="*/ 35 h 791"/>
                      <a:gd name="T10" fmla="*/ 22 w 1769"/>
                      <a:gd name="T11" fmla="*/ 45 h 791"/>
                      <a:gd name="T12" fmla="*/ 20 w 1769"/>
                      <a:gd name="T13" fmla="*/ 36 h 791"/>
                      <a:gd name="T14" fmla="*/ 18 w 1769"/>
                      <a:gd name="T15" fmla="*/ 26 h 791"/>
                      <a:gd name="T16" fmla="*/ 15 w 1769"/>
                      <a:gd name="T17" fmla="*/ 17 h 791"/>
                      <a:gd name="T18" fmla="*/ 7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494" name="Group 99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7510" name="Freeform 100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23 h 504"/>
                      <a:gd name="T2" fmla="*/ 52 w 2736"/>
                      <a:gd name="T3" fmla="*/ 8 h 504"/>
                      <a:gd name="T4" fmla="*/ 106 w 2736"/>
                      <a:gd name="T5" fmla="*/ 1 h 504"/>
                      <a:gd name="T6" fmla="*/ 163 w 2736"/>
                      <a:gd name="T7" fmla="*/ 1 h 504"/>
                      <a:gd name="T8" fmla="*/ 163 w 2736"/>
                      <a:gd name="T9" fmla="*/ 5 h 504"/>
                      <a:gd name="T10" fmla="*/ 106 w 2736"/>
                      <a:gd name="T11" fmla="*/ 5 h 504"/>
                      <a:gd name="T12" fmla="*/ 39 w 2736"/>
                      <a:gd name="T13" fmla="*/ 13 h 504"/>
                      <a:gd name="T14" fmla="*/ 0 w 2736"/>
                      <a:gd name="T15" fmla="*/ 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511" name="Freeform 101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2 h 791"/>
                      <a:gd name="T4" fmla="*/ 23 w 1769"/>
                      <a:gd name="T5" fmla="*/ 10 h 791"/>
                      <a:gd name="T6" fmla="*/ 32 w 1769"/>
                      <a:gd name="T7" fmla="*/ 20 h 791"/>
                      <a:gd name="T8" fmla="*/ 34 w 1769"/>
                      <a:gd name="T9" fmla="*/ 28 h 791"/>
                      <a:gd name="T10" fmla="*/ 33 w 1769"/>
                      <a:gd name="T11" fmla="*/ 36 h 791"/>
                      <a:gd name="T12" fmla="*/ 31 w 1769"/>
                      <a:gd name="T13" fmla="*/ 29 h 791"/>
                      <a:gd name="T14" fmla="*/ 27 w 1769"/>
                      <a:gd name="T15" fmla="*/ 21 h 791"/>
                      <a:gd name="T16" fmla="*/ 22 w 1769"/>
                      <a:gd name="T17" fmla="*/ 14 h 791"/>
                      <a:gd name="T18" fmla="*/ 11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495" name="Group 102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7508" name="Freeform 103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509" name="Freeform 104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496" name="Group 105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7506" name="Freeform 106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2 h 504"/>
                      <a:gd name="T2" fmla="*/ 42 w 2736"/>
                      <a:gd name="T3" fmla="*/ 7 h 504"/>
                      <a:gd name="T4" fmla="*/ 86 w 2736"/>
                      <a:gd name="T5" fmla="*/ 1 h 504"/>
                      <a:gd name="T6" fmla="*/ 131 w 2736"/>
                      <a:gd name="T7" fmla="*/ 1 h 504"/>
                      <a:gd name="T8" fmla="*/ 131 w 2736"/>
                      <a:gd name="T9" fmla="*/ 4 h 504"/>
                      <a:gd name="T10" fmla="*/ 85 w 2736"/>
                      <a:gd name="T11" fmla="*/ 4 h 504"/>
                      <a:gd name="T12" fmla="*/ 31 w 2736"/>
                      <a:gd name="T13" fmla="*/ 12 h 504"/>
                      <a:gd name="T14" fmla="*/ 0 w 2736"/>
                      <a:gd name="T15" fmla="*/ 2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507" name="Freeform 107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 w 1769"/>
                      <a:gd name="T3" fmla="*/ 2 h 791"/>
                      <a:gd name="T4" fmla="*/ 19 w 1769"/>
                      <a:gd name="T5" fmla="*/ 9 h 791"/>
                      <a:gd name="T6" fmla="*/ 26 w 1769"/>
                      <a:gd name="T7" fmla="*/ 18 h 791"/>
                      <a:gd name="T8" fmla="*/ 28 w 1769"/>
                      <a:gd name="T9" fmla="*/ 26 h 791"/>
                      <a:gd name="T10" fmla="*/ 27 w 1769"/>
                      <a:gd name="T11" fmla="*/ 34 h 791"/>
                      <a:gd name="T12" fmla="*/ 25 w 1769"/>
                      <a:gd name="T13" fmla="*/ 27 h 791"/>
                      <a:gd name="T14" fmla="*/ 22 w 1769"/>
                      <a:gd name="T15" fmla="*/ 20 h 791"/>
                      <a:gd name="T16" fmla="*/ 18 w 1769"/>
                      <a:gd name="T17" fmla="*/ 13 h 791"/>
                      <a:gd name="T18" fmla="*/ 10 w 1769"/>
                      <a:gd name="T19" fmla="*/ 7 h 791"/>
                      <a:gd name="T20" fmla="*/ 0 w 1769"/>
                      <a:gd name="T21" fmla="*/ 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497" name="Group 108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7504" name="Freeform 109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35 w 2736"/>
                      <a:gd name="T3" fmla="*/ 2 h 504"/>
                      <a:gd name="T4" fmla="*/ 71 w 2736"/>
                      <a:gd name="T5" fmla="*/ 0 h 504"/>
                      <a:gd name="T6" fmla="*/ 110 w 2736"/>
                      <a:gd name="T7" fmla="*/ 0 h 504"/>
                      <a:gd name="T8" fmla="*/ 109 w 2736"/>
                      <a:gd name="T9" fmla="*/ 1 h 504"/>
                      <a:gd name="T10" fmla="*/ 71 w 2736"/>
                      <a:gd name="T11" fmla="*/ 1 h 504"/>
                      <a:gd name="T12" fmla="*/ 2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505" name="Freeform 110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6 w 1769"/>
                      <a:gd name="T3" fmla="*/ 0 h 791"/>
                      <a:gd name="T4" fmla="*/ 16 w 1769"/>
                      <a:gd name="T5" fmla="*/ 2 h 791"/>
                      <a:gd name="T6" fmla="*/ 21 w 1769"/>
                      <a:gd name="T7" fmla="*/ 6 h 791"/>
                      <a:gd name="T8" fmla="*/ 23 w 1769"/>
                      <a:gd name="T9" fmla="*/ 8 h 791"/>
                      <a:gd name="T10" fmla="*/ 22 w 1769"/>
                      <a:gd name="T11" fmla="*/ 10 h 791"/>
                      <a:gd name="T12" fmla="*/ 21 w 1769"/>
                      <a:gd name="T13" fmla="*/ 9 h 791"/>
                      <a:gd name="T14" fmla="*/ 18 w 1769"/>
                      <a:gd name="T15" fmla="*/ 6 h 791"/>
                      <a:gd name="T16" fmla="*/ 15 w 1769"/>
                      <a:gd name="T17" fmla="*/ 4 h 791"/>
                      <a:gd name="T18" fmla="*/ 8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498" name="Group 111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7502" name="Freeform 112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21 w 2736"/>
                      <a:gd name="T3" fmla="*/ 2 h 504"/>
                      <a:gd name="T4" fmla="*/ 43 w 2736"/>
                      <a:gd name="T5" fmla="*/ 0 h 504"/>
                      <a:gd name="T6" fmla="*/ 66 w 2736"/>
                      <a:gd name="T7" fmla="*/ 0 h 504"/>
                      <a:gd name="T8" fmla="*/ 66 w 2736"/>
                      <a:gd name="T9" fmla="*/ 1 h 504"/>
                      <a:gd name="T10" fmla="*/ 42 w 2736"/>
                      <a:gd name="T11" fmla="*/ 1 h 504"/>
                      <a:gd name="T12" fmla="*/ 1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503" name="Freeform 113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 w 1769"/>
                      <a:gd name="T3" fmla="*/ 0 h 791"/>
                      <a:gd name="T4" fmla="*/ 9 w 1769"/>
                      <a:gd name="T5" fmla="*/ 2 h 791"/>
                      <a:gd name="T6" fmla="*/ 13 w 1769"/>
                      <a:gd name="T7" fmla="*/ 6 h 791"/>
                      <a:gd name="T8" fmla="*/ 14 w 1769"/>
                      <a:gd name="T9" fmla="*/ 8 h 791"/>
                      <a:gd name="T10" fmla="*/ 13 w 1769"/>
                      <a:gd name="T11" fmla="*/ 10 h 791"/>
                      <a:gd name="T12" fmla="*/ 13 w 1769"/>
                      <a:gd name="T13" fmla="*/ 9 h 791"/>
                      <a:gd name="T14" fmla="*/ 11 w 1769"/>
                      <a:gd name="T15" fmla="*/ 6 h 791"/>
                      <a:gd name="T16" fmla="*/ 9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499" name="Group 114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7500" name="Freeform 115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8 w 2736"/>
                      <a:gd name="T3" fmla="*/ 0 h 504"/>
                      <a:gd name="T4" fmla="*/ 37 w 2736"/>
                      <a:gd name="T5" fmla="*/ 0 h 504"/>
                      <a:gd name="T6" fmla="*/ 58 w 2736"/>
                      <a:gd name="T7" fmla="*/ 0 h 504"/>
                      <a:gd name="T8" fmla="*/ 57 w 2736"/>
                      <a:gd name="T9" fmla="*/ 0 h 504"/>
                      <a:gd name="T10" fmla="*/ 37 w 2736"/>
                      <a:gd name="T11" fmla="*/ 0 h 504"/>
                      <a:gd name="T12" fmla="*/ 14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501" name="Freeform 116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8 w 1769"/>
                      <a:gd name="T5" fmla="*/ 0 h 791"/>
                      <a:gd name="T6" fmla="*/ 11 w 1769"/>
                      <a:gd name="T7" fmla="*/ 1 h 791"/>
                      <a:gd name="T8" fmla="*/ 12 w 1769"/>
                      <a:gd name="T9" fmla="*/ 1 h 791"/>
                      <a:gd name="T10" fmla="*/ 12 w 1769"/>
                      <a:gd name="T11" fmla="*/ 2 h 791"/>
                      <a:gd name="T12" fmla="*/ 11 w 1769"/>
                      <a:gd name="T13" fmla="*/ 1 h 791"/>
                      <a:gd name="T14" fmla="*/ 10 w 1769"/>
                      <a:gd name="T15" fmla="*/ 1 h 791"/>
                      <a:gd name="T16" fmla="*/ 7 w 1769"/>
                      <a:gd name="T17" fmla="*/ 1 h 791"/>
                      <a:gd name="T18" fmla="*/ 4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444" name="Freeform 117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45" name="Arc 118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46" name="Arc 119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47" name="Arc 120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48" name="Arc 121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49" name="Arc 122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50" name="Arc 123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51" name="Arc 124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52" name="Arc 125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53" name="Freeform 126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54" name="Freeform 127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55" name="Arc 128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56" name="Arc 129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57" name="Arc 130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58" name="Freeform 131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7 w 776"/>
                  <a:gd name="T3" fmla="*/ 0 h 2368"/>
                  <a:gd name="T4" fmla="*/ 3 w 776"/>
                  <a:gd name="T5" fmla="*/ 0 h 2368"/>
                  <a:gd name="T6" fmla="*/ 9 w 776"/>
                  <a:gd name="T7" fmla="*/ 0 h 2368"/>
                  <a:gd name="T8" fmla="*/ 5 w 776"/>
                  <a:gd name="T9" fmla="*/ 0 h 2368"/>
                  <a:gd name="T10" fmla="*/ 10 w 776"/>
                  <a:gd name="T11" fmla="*/ 0 h 2368"/>
                  <a:gd name="T12" fmla="*/ 8 w 776"/>
                  <a:gd name="T13" fmla="*/ 0 h 2368"/>
                  <a:gd name="T14" fmla="*/ 13 w 776"/>
                  <a:gd name="T15" fmla="*/ 0 h 2368"/>
                  <a:gd name="T16" fmla="*/ 10 w 776"/>
                  <a:gd name="T17" fmla="*/ 0 h 2368"/>
                  <a:gd name="T18" fmla="*/ 14 w 776"/>
                  <a:gd name="T19" fmla="*/ 0 h 2368"/>
                  <a:gd name="T20" fmla="*/ 13 w 776"/>
                  <a:gd name="T21" fmla="*/ 0 h 2368"/>
                  <a:gd name="T22" fmla="*/ 15 w 776"/>
                  <a:gd name="T23" fmla="*/ 0 h 2368"/>
                  <a:gd name="T24" fmla="*/ 15 w 776"/>
                  <a:gd name="T25" fmla="*/ 0 h 2368"/>
                  <a:gd name="T26" fmla="*/ 18 w 776"/>
                  <a:gd name="T27" fmla="*/ 0 h 2368"/>
                  <a:gd name="T28" fmla="*/ 17 w 776"/>
                  <a:gd name="T29" fmla="*/ 0 h 2368"/>
                  <a:gd name="T30" fmla="*/ 20 w 776"/>
                  <a:gd name="T31" fmla="*/ 0 h 2368"/>
                  <a:gd name="T32" fmla="*/ 18 w 776"/>
                  <a:gd name="T33" fmla="*/ 1 h 2368"/>
                  <a:gd name="T34" fmla="*/ 20 w 776"/>
                  <a:gd name="T35" fmla="*/ 1 h 2368"/>
                  <a:gd name="T36" fmla="*/ 18 w 776"/>
                  <a:gd name="T37" fmla="*/ 1 h 2368"/>
                  <a:gd name="T38" fmla="*/ 21 w 776"/>
                  <a:gd name="T39" fmla="*/ 1 h 2368"/>
                  <a:gd name="T40" fmla="*/ 20 w 776"/>
                  <a:gd name="T41" fmla="*/ 1 h 2368"/>
                  <a:gd name="T42" fmla="*/ 21 w 776"/>
                  <a:gd name="T43" fmla="*/ 1 h 2368"/>
                  <a:gd name="T44" fmla="*/ 20 w 776"/>
                  <a:gd name="T45" fmla="*/ 1 h 2368"/>
                  <a:gd name="T46" fmla="*/ 2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59" name="Freeform 132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1 h 2368"/>
                  <a:gd name="T34" fmla="*/ 1 w 776"/>
                  <a:gd name="T35" fmla="*/ 1 h 2368"/>
                  <a:gd name="T36" fmla="*/ 1 w 776"/>
                  <a:gd name="T37" fmla="*/ 1 h 2368"/>
                  <a:gd name="T38" fmla="*/ 1 w 776"/>
                  <a:gd name="T39" fmla="*/ 1 h 2368"/>
                  <a:gd name="T40" fmla="*/ 1 w 776"/>
                  <a:gd name="T41" fmla="*/ 1 h 2368"/>
                  <a:gd name="T42" fmla="*/ 1 w 776"/>
                  <a:gd name="T43" fmla="*/ 1 h 2368"/>
                  <a:gd name="T44" fmla="*/ 1 w 776"/>
                  <a:gd name="T45" fmla="*/ 1 h 2368"/>
                  <a:gd name="T46" fmla="*/ 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60" name="Freeform 133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1 h 2368"/>
                  <a:gd name="T34" fmla="*/ 0 w 776"/>
                  <a:gd name="T35" fmla="*/ 1 h 2368"/>
                  <a:gd name="T36" fmla="*/ 0 w 776"/>
                  <a:gd name="T37" fmla="*/ 1 h 2368"/>
                  <a:gd name="T38" fmla="*/ 0 w 776"/>
                  <a:gd name="T39" fmla="*/ 1 h 2368"/>
                  <a:gd name="T40" fmla="*/ 0 w 776"/>
                  <a:gd name="T41" fmla="*/ 1 h 2368"/>
                  <a:gd name="T42" fmla="*/ 0 w 776"/>
                  <a:gd name="T43" fmla="*/ 1 h 2368"/>
                  <a:gd name="T44" fmla="*/ 0 w 776"/>
                  <a:gd name="T45" fmla="*/ 1 h 2368"/>
                  <a:gd name="T46" fmla="*/ 0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61" name="Freeform 134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4 w 776"/>
                  <a:gd name="T3" fmla="*/ 0 h 2368"/>
                  <a:gd name="T4" fmla="*/ 2 w 776"/>
                  <a:gd name="T5" fmla="*/ 0 h 2368"/>
                  <a:gd name="T6" fmla="*/ 6 w 776"/>
                  <a:gd name="T7" fmla="*/ 0 h 2368"/>
                  <a:gd name="T8" fmla="*/ 4 w 776"/>
                  <a:gd name="T9" fmla="*/ 0 h 2368"/>
                  <a:gd name="T10" fmla="*/ 7 w 776"/>
                  <a:gd name="T11" fmla="*/ 0 h 2368"/>
                  <a:gd name="T12" fmla="*/ 5 w 776"/>
                  <a:gd name="T13" fmla="*/ 0 h 2368"/>
                  <a:gd name="T14" fmla="*/ 8 w 776"/>
                  <a:gd name="T15" fmla="*/ 0 h 2368"/>
                  <a:gd name="T16" fmla="*/ 7 w 776"/>
                  <a:gd name="T17" fmla="*/ 0 h 2368"/>
                  <a:gd name="T18" fmla="*/ 9 w 776"/>
                  <a:gd name="T19" fmla="*/ 0 h 2368"/>
                  <a:gd name="T20" fmla="*/ 8 w 776"/>
                  <a:gd name="T21" fmla="*/ 0 h 2368"/>
                  <a:gd name="T22" fmla="*/ 10 w 776"/>
                  <a:gd name="T23" fmla="*/ 0 h 2368"/>
                  <a:gd name="T24" fmla="*/ 10 w 776"/>
                  <a:gd name="T25" fmla="*/ 0 h 2368"/>
                  <a:gd name="T26" fmla="*/ 12 w 776"/>
                  <a:gd name="T27" fmla="*/ 0 h 2368"/>
                  <a:gd name="T28" fmla="*/ 11 w 776"/>
                  <a:gd name="T29" fmla="*/ 1 h 2368"/>
                  <a:gd name="T30" fmla="*/ 12 w 776"/>
                  <a:gd name="T31" fmla="*/ 1 h 2368"/>
                  <a:gd name="T32" fmla="*/ 12 w 776"/>
                  <a:gd name="T33" fmla="*/ 1 h 2368"/>
                  <a:gd name="T34" fmla="*/ 12 w 776"/>
                  <a:gd name="T35" fmla="*/ 1 h 2368"/>
                  <a:gd name="T36" fmla="*/ 12 w 776"/>
                  <a:gd name="T37" fmla="*/ 1 h 2368"/>
                  <a:gd name="T38" fmla="*/ 13 w 776"/>
                  <a:gd name="T39" fmla="*/ 1 h 2368"/>
                  <a:gd name="T40" fmla="*/ 12 w 776"/>
                  <a:gd name="T41" fmla="*/ 1 h 2368"/>
                  <a:gd name="T42" fmla="*/ 13 w 776"/>
                  <a:gd name="T43" fmla="*/ 1 h 2368"/>
                  <a:gd name="T44" fmla="*/ 12 w 776"/>
                  <a:gd name="T45" fmla="*/ 1 h 2368"/>
                  <a:gd name="T46" fmla="*/ 13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62" name="Freeform 135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49 w 776"/>
                  <a:gd name="T3" fmla="*/ 0 h 2368"/>
                  <a:gd name="T4" fmla="*/ 20 w 776"/>
                  <a:gd name="T5" fmla="*/ 0 h 2368"/>
                  <a:gd name="T6" fmla="*/ 69 w 776"/>
                  <a:gd name="T7" fmla="*/ 0 h 2368"/>
                  <a:gd name="T8" fmla="*/ 39 w 776"/>
                  <a:gd name="T9" fmla="*/ 0 h 2368"/>
                  <a:gd name="T10" fmla="*/ 78 w 776"/>
                  <a:gd name="T11" fmla="*/ 0 h 2368"/>
                  <a:gd name="T12" fmla="*/ 59 w 776"/>
                  <a:gd name="T13" fmla="*/ 0 h 2368"/>
                  <a:gd name="T14" fmla="*/ 97 w 776"/>
                  <a:gd name="T15" fmla="*/ 0 h 2368"/>
                  <a:gd name="T16" fmla="*/ 78 w 776"/>
                  <a:gd name="T17" fmla="*/ 0 h 2368"/>
                  <a:gd name="T18" fmla="*/ 107 w 776"/>
                  <a:gd name="T19" fmla="*/ 0 h 2368"/>
                  <a:gd name="T20" fmla="*/ 97 w 776"/>
                  <a:gd name="T21" fmla="*/ 0 h 2368"/>
                  <a:gd name="T22" fmla="*/ 117 w 776"/>
                  <a:gd name="T23" fmla="*/ 0 h 2368"/>
                  <a:gd name="T24" fmla="*/ 117 w 776"/>
                  <a:gd name="T25" fmla="*/ 0 h 2368"/>
                  <a:gd name="T26" fmla="*/ 136 w 776"/>
                  <a:gd name="T27" fmla="*/ 0 h 2368"/>
                  <a:gd name="T28" fmla="*/ 127 w 776"/>
                  <a:gd name="T29" fmla="*/ 0 h 2368"/>
                  <a:gd name="T30" fmla="*/ 146 w 776"/>
                  <a:gd name="T31" fmla="*/ 0 h 2368"/>
                  <a:gd name="T32" fmla="*/ 136 w 776"/>
                  <a:gd name="T33" fmla="*/ 0 h 2368"/>
                  <a:gd name="T34" fmla="*/ 146 w 776"/>
                  <a:gd name="T35" fmla="*/ 0 h 2368"/>
                  <a:gd name="T36" fmla="*/ 136 w 776"/>
                  <a:gd name="T37" fmla="*/ 0 h 2368"/>
                  <a:gd name="T38" fmla="*/ 156 w 776"/>
                  <a:gd name="T39" fmla="*/ 0 h 2368"/>
                  <a:gd name="T40" fmla="*/ 146 w 776"/>
                  <a:gd name="T41" fmla="*/ 0 h 2368"/>
                  <a:gd name="T42" fmla="*/ 156 w 776"/>
                  <a:gd name="T43" fmla="*/ 0 h 2368"/>
                  <a:gd name="T44" fmla="*/ 146 w 776"/>
                  <a:gd name="T45" fmla="*/ 0 h 2368"/>
                  <a:gd name="T46" fmla="*/ 156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63" name="Freeform 136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0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64" name="Freeform 137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65" name="Freeform 138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6627" name="Group 139"/>
          <p:cNvGrpSpPr>
            <a:grpSpLocks/>
          </p:cNvGrpSpPr>
          <p:nvPr/>
        </p:nvGrpSpPr>
        <p:grpSpPr bwMode="auto">
          <a:xfrm>
            <a:off x="2133600" y="0"/>
            <a:ext cx="1600200" cy="2209800"/>
            <a:chOff x="3115" y="0"/>
            <a:chExt cx="2170" cy="2486"/>
          </a:xfrm>
        </p:grpSpPr>
        <p:grpSp>
          <p:nvGrpSpPr>
            <p:cNvPr id="27304" name="Group 140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7436" name="Oval 14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437" name="Oval 14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7305" name="Group 143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7434" name="Oval 14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435" name="Oval 14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7306" name="Group 146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7432" name="Oval 14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433" name="Oval 14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7307" name="Group 149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7308" name="Group 150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7430" name="Oval 151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7431" name="Oval 152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grpSp>
            <p:nvGrpSpPr>
              <p:cNvPr id="27309" name="Group 153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7332" name="Group 154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7428" name="Freeform 155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429" name="Freeform 156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333" name="Group 157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7426" name="Freeform 158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4 h 504"/>
                      <a:gd name="T2" fmla="*/ 74 w 2736"/>
                      <a:gd name="T3" fmla="*/ 18 h 504"/>
                      <a:gd name="T4" fmla="*/ 151 w 2736"/>
                      <a:gd name="T5" fmla="*/ 3 h 504"/>
                      <a:gd name="T6" fmla="*/ 233 w 2736"/>
                      <a:gd name="T7" fmla="*/ 3 h 504"/>
                      <a:gd name="T8" fmla="*/ 231 w 2736"/>
                      <a:gd name="T9" fmla="*/ 11 h 504"/>
                      <a:gd name="T10" fmla="*/ 150 w 2736"/>
                      <a:gd name="T11" fmla="*/ 11 h 504"/>
                      <a:gd name="T12" fmla="*/ 56 w 2736"/>
                      <a:gd name="T13" fmla="*/ 31 h 504"/>
                      <a:gd name="T14" fmla="*/ 0 w 2736"/>
                      <a:gd name="T15" fmla="*/ 5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427" name="Freeform 159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 w 1769"/>
                      <a:gd name="T3" fmla="*/ 6 h 791"/>
                      <a:gd name="T4" fmla="*/ 32 w 1769"/>
                      <a:gd name="T5" fmla="*/ 21 h 791"/>
                      <a:gd name="T6" fmla="*/ 45 w 1769"/>
                      <a:gd name="T7" fmla="*/ 46 h 791"/>
                      <a:gd name="T8" fmla="*/ 49 w 1769"/>
                      <a:gd name="T9" fmla="*/ 65 h 791"/>
                      <a:gd name="T10" fmla="*/ 47 w 1769"/>
                      <a:gd name="T11" fmla="*/ 84 h 791"/>
                      <a:gd name="T12" fmla="*/ 44 w 1769"/>
                      <a:gd name="T13" fmla="*/ 68 h 791"/>
                      <a:gd name="T14" fmla="*/ 39 w 1769"/>
                      <a:gd name="T15" fmla="*/ 49 h 791"/>
                      <a:gd name="T16" fmla="*/ 31 w 1769"/>
                      <a:gd name="T17" fmla="*/ 32 h 791"/>
                      <a:gd name="T18" fmla="*/ 16 w 1769"/>
                      <a:gd name="T19" fmla="*/ 16 h 791"/>
                      <a:gd name="T20" fmla="*/ 0 w 1769"/>
                      <a:gd name="T21" fmla="*/ 8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334" name="Group 160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7424" name="Freeform 161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6 w 2736"/>
                      <a:gd name="T3" fmla="*/ 8 h 504"/>
                      <a:gd name="T4" fmla="*/ 116 w 2736"/>
                      <a:gd name="T5" fmla="*/ 1 h 504"/>
                      <a:gd name="T6" fmla="*/ 179 w 2736"/>
                      <a:gd name="T7" fmla="*/ 1 h 504"/>
                      <a:gd name="T8" fmla="*/ 178 w 2736"/>
                      <a:gd name="T9" fmla="*/ 5 h 504"/>
                      <a:gd name="T10" fmla="*/ 115 w 2736"/>
                      <a:gd name="T11" fmla="*/ 5 h 504"/>
                      <a:gd name="T12" fmla="*/ 43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425" name="Freeform 162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2 h 791"/>
                      <a:gd name="T4" fmla="*/ 25 w 1769"/>
                      <a:gd name="T5" fmla="*/ 10 h 791"/>
                      <a:gd name="T6" fmla="*/ 34 w 1769"/>
                      <a:gd name="T7" fmla="*/ 20 h 791"/>
                      <a:gd name="T8" fmla="*/ 37 w 1769"/>
                      <a:gd name="T9" fmla="*/ 29 h 791"/>
                      <a:gd name="T10" fmla="*/ 36 w 1769"/>
                      <a:gd name="T11" fmla="*/ 38 h 791"/>
                      <a:gd name="T12" fmla="*/ 34 w 1769"/>
                      <a:gd name="T13" fmla="*/ 30 h 791"/>
                      <a:gd name="T14" fmla="*/ 30 w 1769"/>
                      <a:gd name="T15" fmla="*/ 22 h 791"/>
                      <a:gd name="T16" fmla="*/ 24 w 1769"/>
                      <a:gd name="T17" fmla="*/ 14 h 791"/>
                      <a:gd name="T18" fmla="*/ 13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335" name="Group 163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7422" name="Freeform 164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43 h 504"/>
                      <a:gd name="T2" fmla="*/ 46 w 2736"/>
                      <a:gd name="T3" fmla="*/ 15 h 504"/>
                      <a:gd name="T4" fmla="*/ 94 w 2736"/>
                      <a:gd name="T5" fmla="*/ 2 h 504"/>
                      <a:gd name="T6" fmla="*/ 145 w 2736"/>
                      <a:gd name="T7" fmla="*/ 2 h 504"/>
                      <a:gd name="T8" fmla="*/ 144 w 2736"/>
                      <a:gd name="T9" fmla="*/ 9 h 504"/>
                      <a:gd name="T10" fmla="*/ 94 w 2736"/>
                      <a:gd name="T11" fmla="*/ 9 h 504"/>
                      <a:gd name="T12" fmla="*/ 35 w 2736"/>
                      <a:gd name="T13" fmla="*/ 25 h 504"/>
                      <a:gd name="T14" fmla="*/ 0 w 2736"/>
                      <a:gd name="T15" fmla="*/ 4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423" name="Freeform 165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5 h 791"/>
                      <a:gd name="T4" fmla="*/ 20 w 1769"/>
                      <a:gd name="T5" fmla="*/ 17 h 791"/>
                      <a:gd name="T6" fmla="*/ 28 w 1769"/>
                      <a:gd name="T7" fmla="*/ 37 h 791"/>
                      <a:gd name="T8" fmla="*/ 31 w 1769"/>
                      <a:gd name="T9" fmla="*/ 53 h 791"/>
                      <a:gd name="T10" fmla="*/ 30 w 1769"/>
                      <a:gd name="T11" fmla="*/ 68 h 791"/>
                      <a:gd name="T12" fmla="*/ 28 w 1769"/>
                      <a:gd name="T13" fmla="*/ 55 h 791"/>
                      <a:gd name="T14" fmla="*/ 24 w 1769"/>
                      <a:gd name="T15" fmla="*/ 39 h 791"/>
                      <a:gd name="T16" fmla="*/ 19 w 1769"/>
                      <a:gd name="T17" fmla="*/ 26 h 791"/>
                      <a:gd name="T18" fmla="*/ 10 w 1769"/>
                      <a:gd name="T19" fmla="*/ 13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336" name="Group 166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7420" name="Freeform 167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28 w 2736"/>
                      <a:gd name="T3" fmla="*/ 9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7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421" name="Freeform 168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 w 1769"/>
                      <a:gd name="T3" fmla="*/ 4 h 791"/>
                      <a:gd name="T4" fmla="*/ 12 w 1769"/>
                      <a:gd name="T5" fmla="*/ 12 h 791"/>
                      <a:gd name="T6" fmla="*/ 17 w 1769"/>
                      <a:gd name="T7" fmla="*/ 24 h 791"/>
                      <a:gd name="T8" fmla="*/ 19 w 1769"/>
                      <a:gd name="T9" fmla="*/ 33 h 791"/>
                      <a:gd name="T10" fmla="*/ 18 w 1769"/>
                      <a:gd name="T11" fmla="*/ 44 h 791"/>
                      <a:gd name="T12" fmla="*/ 17 w 1769"/>
                      <a:gd name="T13" fmla="*/ 35 h 791"/>
                      <a:gd name="T14" fmla="*/ 15 w 1769"/>
                      <a:gd name="T15" fmla="*/ 25 h 791"/>
                      <a:gd name="T16" fmla="*/ 12 w 1769"/>
                      <a:gd name="T17" fmla="*/ 17 h 791"/>
                      <a:gd name="T18" fmla="*/ 6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337" name="Group 169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7418" name="Freeform 170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6 w 2736"/>
                      <a:gd name="T3" fmla="*/ 1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419" name="Freeform 171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7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0 w 1769"/>
                      <a:gd name="T11" fmla="*/ 5 h 791"/>
                      <a:gd name="T12" fmla="*/ 9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3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338" name="Group 172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7416" name="Freeform 173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417" name="Freeform 174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339" name="Group 175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7414" name="Freeform 176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415" name="Freeform 177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340" name="Group 178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7412" name="Freeform 179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4 h 504"/>
                      <a:gd name="T2" fmla="*/ 74 w 2736"/>
                      <a:gd name="T3" fmla="*/ 18 h 504"/>
                      <a:gd name="T4" fmla="*/ 151 w 2736"/>
                      <a:gd name="T5" fmla="*/ 3 h 504"/>
                      <a:gd name="T6" fmla="*/ 233 w 2736"/>
                      <a:gd name="T7" fmla="*/ 3 h 504"/>
                      <a:gd name="T8" fmla="*/ 231 w 2736"/>
                      <a:gd name="T9" fmla="*/ 11 h 504"/>
                      <a:gd name="T10" fmla="*/ 150 w 2736"/>
                      <a:gd name="T11" fmla="*/ 11 h 504"/>
                      <a:gd name="T12" fmla="*/ 56 w 2736"/>
                      <a:gd name="T13" fmla="*/ 31 h 504"/>
                      <a:gd name="T14" fmla="*/ 0 w 2736"/>
                      <a:gd name="T15" fmla="*/ 5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413" name="Freeform 180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 w 1769"/>
                      <a:gd name="T3" fmla="*/ 6 h 791"/>
                      <a:gd name="T4" fmla="*/ 32 w 1769"/>
                      <a:gd name="T5" fmla="*/ 21 h 791"/>
                      <a:gd name="T6" fmla="*/ 45 w 1769"/>
                      <a:gd name="T7" fmla="*/ 46 h 791"/>
                      <a:gd name="T8" fmla="*/ 49 w 1769"/>
                      <a:gd name="T9" fmla="*/ 65 h 791"/>
                      <a:gd name="T10" fmla="*/ 47 w 1769"/>
                      <a:gd name="T11" fmla="*/ 84 h 791"/>
                      <a:gd name="T12" fmla="*/ 44 w 1769"/>
                      <a:gd name="T13" fmla="*/ 68 h 791"/>
                      <a:gd name="T14" fmla="*/ 39 w 1769"/>
                      <a:gd name="T15" fmla="*/ 49 h 791"/>
                      <a:gd name="T16" fmla="*/ 31 w 1769"/>
                      <a:gd name="T17" fmla="*/ 32 h 791"/>
                      <a:gd name="T18" fmla="*/ 16 w 1769"/>
                      <a:gd name="T19" fmla="*/ 16 h 791"/>
                      <a:gd name="T20" fmla="*/ 0 w 1769"/>
                      <a:gd name="T21" fmla="*/ 8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341" name="Group 181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7410" name="Freeform 182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6 w 2736"/>
                      <a:gd name="T3" fmla="*/ 8 h 504"/>
                      <a:gd name="T4" fmla="*/ 116 w 2736"/>
                      <a:gd name="T5" fmla="*/ 1 h 504"/>
                      <a:gd name="T6" fmla="*/ 179 w 2736"/>
                      <a:gd name="T7" fmla="*/ 1 h 504"/>
                      <a:gd name="T8" fmla="*/ 178 w 2736"/>
                      <a:gd name="T9" fmla="*/ 5 h 504"/>
                      <a:gd name="T10" fmla="*/ 115 w 2736"/>
                      <a:gd name="T11" fmla="*/ 5 h 504"/>
                      <a:gd name="T12" fmla="*/ 43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411" name="Freeform 183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2 h 791"/>
                      <a:gd name="T4" fmla="*/ 25 w 1769"/>
                      <a:gd name="T5" fmla="*/ 10 h 791"/>
                      <a:gd name="T6" fmla="*/ 34 w 1769"/>
                      <a:gd name="T7" fmla="*/ 20 h 791"/>
                      <a:gd name="T8" fmla="*/ 37 w 1769"/>
                      <a:gd name="T9" fmla="*/ 29 h 791"/>
                      <a:gd name="T10" fmla="*/ 36 w 1769"/>
                      <a:gd name="T11" fmla="*/ 38 h 791"/>
                      <a:gd name="T12" fmla="*/ 34 w 1769"/>
                      <a:gd name="T13" fmla="*/ 30 h 791"/>
                      <a:gd name="T14" fmla="*/ 30 w 1769"/>
                      <a:gd name="T15" fmla="*/ 22 h 791"/>
                      <a:gd name="T16" fmla="*/ 24 w 1769"/>
                      <a:gd name="T17" fmla="*/ 14 h 791"/>
                      <a:gd name="T18" fmla="*/ 13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342" name="Group 184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7408" name="Freeform 185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43 h 504"/>
                      <a:gd name="T2" fmla="*/ 46 w 2736"/>
                      <a:gd name="T3" fmla="*/ 15 h 504"/>
                      <a:gd name="T4" fmla="*/ 94 w 2736"/>
                      <a:gd name="T5" fmla="*/ 2 h 504"/>
                      <a:gd name="T6" fmla="*/ 145 w 2736"/>
                      <a:gd name="T7" fmla="*/ 2 h 504"/>
                      <a:gd name="T8" fmla="*/ 144 w 2736"/>
                      <a:gd name="T9" fmla="*/ 9 h 504"/>
                      <a:gd name="T10" fmla="*/ 94 w 2736"/>
                      <a:gd name="T11" fmla="*/ 9 h 504"/>
                      <a:gd name="T12" fmla="*/ 35 w 2736"/>
                      <a:gd name="T13" fmla="*/ 25 h 504"/>
                      <a:gd name="T14" fmla="*/ 0 w 2736"/>
                      <a:gd name="T15" fmla="*/ 4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409" name="Freeform 186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5 h 791"/>
                      <a:gd name="T4" fmla="*/ 20 w 1769"/>
                      <a:gd name="T5" fmla="*/ 17 h 791"/>
                      <a:gd name="T6" fmla="*/ 28 w 1769"/>
                      <a:gd name="T7" fmla="*/ 37 h 791"/>
                      <a:gd name="T8" fmla="*/ 31 w 1769"/>
                      <a:gd name="T9" fmla="*/ 53 h 791"/>
                      <a:gd name="T10" fmla="*/ 30 w 1769"/>
                      <a:gd name="T11" fmla="*/ 68 h 791"/>
                      <a:gd name="T12" fmla="*/ 28 w 1769"/>
                      <a:gd name="T13" fmla="*/ 55 h 791"/>
                      <a:gd name="T14" fmla="*/ 24 w 1769"/>
                      <a:gd name="T15" fmla="*/ 39 h 791"/>
                      <a:gd name="T16" fmla="*/ 19 w 1769"/>
                      <a:gd name="T17" fmla="*/ 26 h 791"/>
                      <a:gd name="T18" fmla="*/ 10 w 1769"/>
                      <a:gd name="T19" fmla="*/ 13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343" name="Group 187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7406" name="Freeform 188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28 w 2736"/>
                      <a:gd name="T3" fmla="*/ 9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7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407" name="Freeform 189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 w 1769"/>
                      <a:gd name="T3" fmla="*/ 4 h 791"/>
                      <a:gd name="T4" fmla="*/ 12 w 1769"/>
                      <a:gd name="T5" fmla="*/ 12 h 791"/>
                      <a:gd name="T6" fmla="*/ 17 w 1769"/>
                      <a:gd name="T7" fmla="*/ 24 h 791"/>
                      <a:gd name="T8" fmla="*/ 19 w 1769"/>
                      <a:gd name="T9" fmla="*/ 33 h 791"/>
                      <a:gd name="T10" fmla="*/ 18 w 1769"/>
                      <a:gd name="T11" fmla="*/ 44 h 791"/>
                      <a:gd name="T12" fmla="*/ 17 w 1769"/>
                      <a:gd name="T13" fmla="*/ 35 h 791"/>
                      <a:gd name="T14" fmla="*/ 15 w 1769"/>
                      <a:gd name="T15" fmla="*/ 25 h 791"/>
                      <a:gd name="T16" fmla="*/ 12 w 1769"/>
                      <a:gd name="T17" fmla="*/ 17 h 791"/>
                      <a:gd name="T18" fmla="*/ 6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344" name="Group 190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7404" name="Freeform 191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6 w 2736"/>
                      <a:gd name="T3" fmla="*/ 1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405" name="Freeform 192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7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0 w 1769"/>
                      <a:gd name="T11" fmla="*/ 5 h 791"/>
                      <a:gd name="T12" fmla="*/ 9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3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345" name="Group 193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7402" name="Freeform 194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403" name="Freeform 195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346" name="Group 196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7400" name="Freeform 197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401" name="Freeform 198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347" name="Group 199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7398" name="Freeform 200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399" name="Freeform 201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348" name="Group 202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7396" name="Freeform 203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397" name="Freeform 204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349" name="Group 205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7394" name="Freeform 206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4 w 2736"/>
                      <a:gd name="T3" fmla="*/ 1 h 504"/>
                      <a:gd name="T4" fmla="*/ 7 w 2736"/>
                      <a:gd name="T5" fmla="*/ 0 h 504"/>
                      <a:gd name="T6" fmla="*/ 12 w 2736"/>
                      <a:gd name="T7" fmla="*/ 0 h 504"/>
                      <a:gd name="T8" fmla="*/ 12 w 2736"/>
                      <a:gd name="T9" fmla="*/ 0 h 504"/>
                      <a:gd name="T10" fmla="*/ 7 w 2736"/>
                      <a:gd name="T11" fmla="*/ 0 h 504"/>
                      <a:gd name="T12" fmla="*/ 3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395" name="Freeform 207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2 w 1769"/>
                      <a:gd name="T5" fmla="*/ 1 h 791"/>
                      <a:gd name="T6" fmla="*/ 2 w 1769"/>
                      <a:gd name="T7" fmla="*/ 3 h 791"/>
                      <a:gd name="T8" fmla="*/ 2 w 1769"/>
                      <a:gd name="T9" fmla="*/ 4 h 791"/>
                      <a:gd name="T10" fmla="*/ 2 w 1769"/>
                      <a:gd name="T11" fmla="*/ 5 h 791"/>
                      <a:gd name="T12" fmla="*/ 2 w 1769"/>
                      <a:gd name="T13" fmla="*/ 4 h 791"/>
                      <a:gd name="T14" fmla="*/ 2 w 1769"/>
                      <a:gd name="T15" fmla="*/ 3 h 791"/>
                      <a:gd name="T16" fmla="*/ 2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350" name="Group 208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7392" name="Freeform 209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3 w 2736"/>
                      <a:gd name="T3" fmla="*/ 1 h 504"/>
                      <a:gd name="T4" fmla="*/ 6 w 2736"/>
                      <a:gd name="T5" fmla="*/ 0 h 504"/>
                      <a:gd name="T6" fmla="*/ 9 w 2736"/>
                      <a:gd name="T7" fmla="*/ 0 h 504"/>
                      <a:gd name="T8" fmla="*/ 9 w 2736"/>
                      <a:gd name="T9" fmla="*/ 0 h 504"/>
                      <a:gd name="T10" fmla="*/ 6 w 2736"/>
                      <a:gd name="T11" fmla="*/ 0 h 504"/>
                      <a:gd name="T12" fmla="*/ 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393" name="Freeform 210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1 h 791"/>
                      <a:gd name="T6" fmla="*/ 2 w 1769"/>
                      <a:gd name="T7" fmla="*/ 3 h 791"/>
                      <a:gd name="T8" fmla="*/ 2 w 1769"/>
                      <a:gd name="T9" fmla="*/ 4 h 791"/>
                      <a:gd name="T10" fmla="*/ 2 w 1769"/>
                      <a:gd name="T11" fmla="*/ 5 h 791"/>
                      <a:gd name="T12" fmla="*/ 2 w 1769"/>
                      <a:gd name="T13" fmla="*/ 4 h 791"/>
                      <a:gd name="T14" fmla="*/ 2 w 1769"/>
                      <a:gd name="T15" fmla="*/ 3 h 791"/>
                      <a:gd name="T16" fmla="*/ 1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351" name="Group 211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7390" name="Freeform 212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391" name="Freeform 213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352" name="Group 214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7388" name="Freeform 215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389" name="Freeform 216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353" name="Freeform 217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354" name="Freeform 218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7355" name="Group 219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7386" name="Freeform 220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3 w 2736"/>
                      <a:gd name="T3" fmla="*/ 0 h 504"/>
                      <a:gd name="T4" fmla="*/ 6 w 2736"/>
                      <a:gd name="T5" fmla="*/ 0 h 504"/>
                      <a:gd name="T6" fmla="*/ 9 w 2736"/>
                      <a:gd name="T7" fmla="*/ 0 h 504"/>
                      <a:gd name="T8" fmla="*/ 9 w 2736"/>
                      <a:gd name="T9" fmla="*/ 0 h 504"/>
                      <a:gd name="T10" fmla="*/ 6 w 2736"/>
                      <a:gd name="T11" fmla="*/ 0 h 504"/>
                      <a:gd name="T12" fmla="*/ 2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387" name="Freeform 221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0 h 791"/>
                      <a:gd name="T6" fmla="*/ 2 w 1769"/>
                      <a:gd name="T7" fmla="*/ 1 h 791"/>
                      <a:gd name="T8" fmla="*/ 2 w 1769"/>
                      <a:gd name="T9" fmla="*/ 1 h 791"/>
                      <a:gd name="T10" fmla="*/ 2 w 1769"/>
                      <a:gd name="T11" fmla="*/ 2 h 791"/>
                      <a:gd name="T12" fmla="*/ 2 w 1769"/>
                      <a:gd name="T13" fmla="*/ 1 h 791"/>
                      <a:gd name="T14" fmla="*/ 2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356" name="Group 222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7384" name="Freeform 223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2 h 504"/>
                      <a:gd name="T2" fmla="*/ 5 w 2736"/>
                      <a:gd name="T3" fmla="*/ 4 h 504"/>
                      <a:gd name="T4" fmla="*/ 10 w 2736"/>
                      <a:gd name="T5" fmla="*/ 1 h 504"/>
                      <a:gd name="T6" fmla="*/ 16 w 2736"/>
                      <a:gd name="T7" fmla="*/ 1 h 504"/>
                      <a:gd name="T8" fmla="*/ 16 w 2736"/>
                      <a:gd name="T9" fmla="*/ 3 h 504"/>
                      <a:gd name="T10" fmla="*/ 10 w 2736"/>
                      <a:gd name="T11" fmla="*/ 3 h 504"/>
                      <a:gd name="T12" fmla="*/ 4 w 2736"/>
                      <a:gd name="T13" fmla="*/ 7 h 504"/>
                      <a:gd name="T14" fmla="*/ 0 w 2736"/>
                      <a:gd name="T15" fmla="*/ 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385" name="Freeform 224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 w 1769"/>
                      <a:gd name="T3" fmla="*/ 2 h 791"/>
                      <a:gd name="T4" fmla="*/ 2 w 1769"/>
                      <a:gd name="T5" fmla="*/ 5 h 791"/>
                      <a:gd name="T6" fmla="*/ 3 w 1769"/>
                      <a:gd name="T7" fmla="*/ 10 h 791"/>
                      <a:gd name="T8" fmla="*/ 3 w 1769"/>
                      <a:gd name="T9" fmla="*/ 14 h 791"/>
                      <a:gd name="T10" fmla="*/ 3 w 1769"/>
                      <a:gd name="T11" fmla="*/ 18 h 791"/>
                      <a:gd name="T12" fmla="*/ 3 w 1769"/>
                      <a:gd name="T13" fmla="*/ 15 h 791"/>
                      <a:gd name="T14" fmla="*/ 2 w 1769"/>
                      <a:gd name="T15" fmla="*/ 11 h 791"/>
                      <a:gd name="T16" fmla="*/ 2 w 1769"/>
                      <a:gd name="T17" fmla="*/ 7 h 791"/>
                      <a:gd name="T18" fmla="*/ 1 w 1769"/>
                      <a:gd name="T19" fmla="*/ 3 h 791"/>
                      <a:gd name="T20" fmla="*/ 0 w 1769"/>
                      <a:gd name="T21" fmla="*/ 2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357" name="Group 225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7382" name="Freeform 226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2 w 2736"/>
                      <a:gd name="T3" fmla="*/ 0 h 504"/>
                      <a:gd name="T4" fmla="*/ 3 w 2736"/>
                      <a:gd name="T5" fmla="*/ 0 h 504"/>
                      <a:gd name="T6" fmla="*/ 5 w 2736"/>
                      <a:gd name="T7" fmla="*/ 0 h 504"/>
                      <a:gd name="T8" fmla="*/ 5 w 2736"/>
                      <a:gd name="T9" fmla="*/ 0 h 504"/>
                      <a:gd name="T10" fmla="*/ 3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383" name="Freeform 227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0 h 791"/>
                      <a:gd name="T10" fmla="*/ 1 w 1769"/>
                      <a:gd name="T11" fmla="*/ 0 h 791"/>
                      <a:gd name="T12" fmla="*/ 1 w 1769"/>
                      <a:gd name="T13" fmla="*/ 0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358" name="Group 228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7380" name="Freeform 229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381" name="Freeform 230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359" name="Group 231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7378" name="Freeform 23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34 w 2736"/>
                      <a:gd name="T3" fmla="*/ 9 h 504"/>
                      <a:gd name="T4" fmla="*/ 70 w 2736"/>
                      <a:gd name="T5" fmla="*/ 1 h 504"/>
                      <a:gd name="T6" fmla="*/ 107 w 2736"/>
                      <a:gd name="T7" fmla="*/ 1 h 504"/>
                      <a:gd name="T8" fmla="*/ 107 w 2736"/>
                      <a:gd name="T9" fmla="*/ 6 h 504"/>
                      <a:gd name="T10" fmla="*/ 69 w 2736"/>
                      <a:gd name="T11" fmla="*/ 6 h 504"/>
                      <a:gd name="T12" fmla="*/ 26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379" name="Freeform 233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6 w 1769"/>
                      <a:gd name="T3" fmla="*/ 4 h 791"/>
                      <a:gd name="T4" fmla="*/ 15 w 1769"/>
                      <a:gd name="T5" fmla="*/ 12 h 791"/>
                      <a:gd name="T6" fmla="*/ 21 w 1769"/>
                      <a:gd name="T7" fmla="*/ 25 h 791"/>
                      <a:gd name="T8" fmla="*/ 22 w 1769"/>
                      <a:gd name="T9" fmla="*/ 35 h 791"/>
                      <a:gd name="T10" fmla="*/ 22 w 1769"/>
                      <a:gd name="T11" fmla="*/ 45 h 791"/>
                      <a:gd name="T12" fmla="*/ 20 w 1769"/>
                      <a:gd name="T13" fmla="*/ 36 h 791"/>
                      <a:gd name="T14" fmla="*/ 18 w 1769"/>
                      <a:gd name="T15" fmla="*/ 26 h 791"/>
                      <a:gd name="T16" fmla="*/ 15 w 1769"/>
                      <a:gd name="T17" fmla="*/ 17 h 791"/>
                      <a:gd name="T18" fmla="*/ 7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360" name="Group 234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7376" name="Freeform 235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23 h 504"/>
                      <a:gd name="T2" fmla="*/ 52 w 2736"/>
                      <a:gd name="T3" fmla="*/ 8 h 504"/>
                      <a:gd name="T4" fmla="*/ 106 w 2736"/>
                      <a:gd name="T5" fmla="*/ 1 h 504"/>
                      <a:gd name="T6" fmla="*/ 163 w 2736"/>
                      <a:gd name="T7" fmla="*/ 1 h 504"/>
                      <a:gd name="T8" fmla="*/ 163 w 2736"/>
                      <a:gd name="T9" fmla="*/ 5 h 504"/>
                      <a:gd name="T10" fmla="*/ 106 w 2736"/>
                      <a:gd name="T11" fmla="*/ 5 h 504"/>
                      <a:gd name="T12" fmla="*/ 39 w 2736"/>
                      <a:gd name="T13" fmla="*/ 13 h 504"/>
                      <a:gd name="T14" fmla="*/ 0 w 2736"/>
                      <a:gd name="T15" fmla="*/ 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377" name="Freeform 236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2 h 791"/>
                      <a:gd name="T4" fmla="*/ 23 w 1769"/>
                      <a:gd name="T5" fmla="*/ 10 h 791"/>
                      <a:gd name="T6" fmla="*/ 32 w 1769"/>
                      <a:gd name="T7" fmla="*/ 20 h 791"/>
                      <a:gd name="T8" fmla="*/ 34 w 1769"/>
                      <a:gd name="T9" fmla="*/ 28 h 791"/>
                      <a:gd name="T10" fmla="*/ 33 w 1769"/>
                      <a:gd name="T11" fmla="*/ 36 h 791"/>
                      <a:gd name="T12" fmla="*/ 31 w 1769"/>
                      <a:gd name="T13" fmla="*/ 29 h 791"/>
                      <a:gd name="T14" fmla="*/ 27 w 1769"/>
                      <a:gd name="T15" fmla="*/ 21 h 791"/>
                      <a:gd name="T16" fmla="*/ 22 w 1769"/>
                      <a:gd name="T17" fmla="*/ 14 h 791"/>
                      <a:gd name="T18" fmla="*/ 11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361" name="Group 237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7374" name="Freeform 238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375" name="Freeform 239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362" name="Group 240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7372" name="Freeform 241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2 h 504"/>
                      <a:gd name="T2" fmla="*/ 42 w 2736"/>
                      <a:gd name="T3" fmla="*/ 7 h 504"/>
                      <a:gd name="T4" fmla="*/ 86 w 2736"/>
                      <a:gd name="T5" fmla="*/ 1 h 504"/>
                      <a:gd name="T6" fmla="*/ 131 w 2736"/>
                      <a:gd name="T7" fmla="*/ 1 h 504"/>
                      <a:gd name="T8" fmla="*/ 131 w 2736"/>
                      <a:gd name="T9" fmla="*/ 4 h 504"/>
                      <a:gd name="T10" fmla="*/ 85 w 2736"/>
                      <a:gd name="T11" fmla="*/ 4 h 504"/>
                      <a:gd name="T12" fmla="*/ 31 w 2736"/>
                      <a:gd name="T13" fmla="*/ 12 h 504"/>
                      <a:gd name="T14" fmla="*/ 0 w 2736"/>
                      <a:gd name="T15" fmla="*/ 2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373" name="Freeform 242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 w 1769"/>
                      <a:gd name="T3" fmla="*/ 2 h 791"/>
                      <a:gd name="T4" fmla="*/ 19 w 1769"/>
                      <a:gd name="T5" fmla="*/ 9 h 791"/>
                      <a:gd name="T6" fmla="*/ 26 w 1769"/>
                      <a:gd name="T7" fmla="*/ 18 h 791"/>
                      <a:gd name="T8" fmla="*/ 28 w 1769"/>
                      <a:gd name="T9" fmla="*/ 26 h 791"/>
                      <a:gd name="T10" fmla="*/ 27 w 1769"/>
                      <a:gd name="T11" fmla="*/ 34 h 791"/>
                      <a:gd name="T12" fmla="*/ 25 w 1769"/>
                      <a:gd name="T13" fmla="*/ 27 h 791"/>
                      <a:gd name="T14" fmla="*/ 22 w 1769"/>
                      <a:gd name="T15" fmla="*/ 20 h 791"/>
                      <a:gd name="T16" fmla="*/ 18 w 1769"/>
                      <a:gd name="T17" fmla="*/ 13 h 791"/>
                      <a:gd name="T18" fmla="*/ 10 w 1769"/>
                      <a:gd name="T19" fmla="*/ 7 h 791"/>
                      <a:gd name="T20" fmla="*/ 0 w 1769"/>
                      <a:gd name="T21" fmla="*/ 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363" name="Group 243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7370" name="Freeform 244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35 w 2736"/>
                      <a:gd name="T3" fmla="*/ 2 h 504"/>
                      <a:gd name="T4" fmla="*/ 71 w 2736"/>
                      <a:gd name="T5" fmla="*/ 0 h 504"/>
                      <a:gd name="T6" fmla="*/ 110 w 2736"/>
                      <a:gd name="T7" fmla="*/ 0 h 504"/>
                      <a:gd name="T8" fmla="*/ 109 w 2736"/>
                      <a:gd name="T9" fmla="*/ 1 h 504"/>
                      <a:gd name="T10" fmla="*/ 71 w 2736"/>
                      <a:gd name="T11" fmla="*/ 1 h 504"/>
                      <a:gd name="T12" fmla="*/ 2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371" name="Freeform 245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6 w 1769"/>
                      <a:gd name="T3" fmla="*/ 0 h 791"/>
                      <a:gd name="T4" fmla="*/ 16 w 1769"/>
                      <a:gd name="T5" fmla="*/ 2 h 791"/>
                      <a:gd name="T6" fmla="*/ 21 w 1769"/>
                      <a:gd name="T7" fmla="*/ 6 h 791"/>
                      <a:gd name="T8" fmla="*/ 23 w 1769"/>
                      <a:gd name="T9" fmla="*/ 8 h 791"/>
                      <a:gd name="T10" fmla="*/ 22 w 1769"/>
                      <a:gd name="T11" fmla="*/ 10 h 791"/>
                      <a:gd name="T12" fmla="*/ 21 w 1769"/>
                      <a:gd name="T13" fmla="*/ 9 h 791"/>
                      <a:gd name="T14" fmla="*/ 18 w 1769"/>
                      <a:gd name="T15" fmla="*/ 6 h 791"/>
                      <a:gd name="T16" fmla="*/ 15 w 1769"/>
                      <a:gd name="T17" fmla="*/ 4 h 791"/>
                      <a:gd name="T18" fmla="*/ 8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364" name="Group 246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7368" name="Freeform 247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21 w 2736"/>
                      <a:gd name="T3" fmla="*/ 2 h 504"/>
                      <a:gd name="T4" fmla="*/ 43 w 2736"/>
                      <a:gd name="T5" fmla="*/ 0 h 504"/>
                      <a:gd name="T6" fmla="*/ 66 w 2736"/>
                      <a:gd name="T7" fmla="*/ 0 h 504"/>
                      <a:gd name="T8" fmla="*/ 66 w 2736"/>
                      <a:gd name="T9" fmla="*/ 1 h 504"/>
                      <a:gd name="T10" fmla="*/ 42 w 2736"/>
                      <a:gd name="T11" fmla="*/ 1 h 504"/>
                      <a:gd name="T12" fmla="*/ 1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369" name="Freeform 248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 w 1769"/>
                      <a:gd name="T3" fmla="*/ 0 h 791"/>
                      <a:gd name="T4" fmla="*/ 9 w 1769"/>
                      <a:gd name="T5" fmla="*/ 2 h 791"/>
                      <a:gd name="T6" fmla="*/ 13 w 1769"/>
                      <a:gd name="T7" fmla="*/ 6 h 791"/>
                      <a:gd name="T8" fmla="*/ 14 w 1769"/>
                      <a:gd name="T9" fmla="*/ 8 h 791"/>
                      <a:gd name="T10" fmla="*/ 13 w 1769"/>
                      <a:gd name="T11" fmla="*/ 10 h 791"/>
                      <a:gd name="T12" fmla="*/ 13 w 1769"/>
                      <a:gd name="T13" fmla="*/ 9 h 791"/>
                      <a:gd name="T14" fmla="*/ 11 w 1769"/>
                      <a:gd name="T15" fmla="*/ 6 h 791"/>
                      <a:gd name="T16" fmla="*/ 9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365" name="Group 249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7366" name="Freeform 250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8 w 2736"/>
                      <a:gd name="T3" fmla="*/ 0 h 504"/>
                      <a:gd name="T4" fmla="*/ 37 w 2736"/>
                      <a:gd name="T5" fmla="*/ 0 h 504"/>
                      <a:gd name="T6" fmla="*/ 58 w 2736"/>
                      <a:gd name="T7" fmla="*/ 0 h 504"/>
                      <a:gd name="T8" fmla="*/ 57 w 2736"/>
                      <a:gd name="T9" fmla="*/ 0 h 504"/>
                      <a:gd name="T10" fmla="*/ 37 w 2736"/>
                      <a:gd name="T11" fmla="*/ 0 h 504"/>
                      <a:gd name="T12" fmla="*/ 14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367" name="Freeform 251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8 w 1769"/>
                      <a:gd name="T5" fmla="*/ 0 h 791"/>
                      <a:gd name="T6" fmla="*/ 11 w 1769"/>
                      <a:gd name="T7" fmla="*/ 1 h 791"/>
                      <a:gd name="T8" fmla="*/ 12 w 1769"/>
                      <a:gd name="T9" fmla="*/ 1 h 791"/>
                      <a:gd name="T10" fmla="*/ 12 w 1769"/>
                      <a:gd name="T11" fmla="*/ 2 h 791"/>
                      <a:gd name="T12" fmla="*/ 11 w 1769"/>
                      <a:gd name="T13" fmla="*/ 1 h 791"/>
                      <a:gd name="T14" fmla="*/ 10 w 1769"/>
                      <a:gd name="T15" fmla="*/ 1 h 791"/>
                      <a:gd name="T16" fmla="*/ 7 w 1769"/>
                      <a:gd name="T17" fmla="*/ 1 h 791"/>
                      <a:gd name="T18" fmla="*/ 4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310" name="Freeform 252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11" name="Arc 253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12" name="Arc 254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13" name="Arc 255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14" name="Arc 256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15" name="Arc 257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16" name="Arc 258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17" name="Arc 259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18" name="Arc 260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19" name="Freeform 261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20" name="Freeform 262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21" name="Arc 263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22" name="Arc 264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23" name="Arc 265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24" name="Freeform 266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7 w 776"/>
                  <a:gd name="T3" fmla="*/ 0 h 2368"/>
                  <a:gd name="T4" fmla="*/ 3 w 776"/>
                  <a:gd name="T5" fmla="*/ 0 h 2368"/>
                  <a:gd name="T6" fmla="*/ 9 w 776"/>
                  <a:gd name="T7" fmla="*/ 0 h 2368"/>
                  <a:gd name="T8" fmla="*/ 5 w 776"/>
                  <a:gd name="T9" fmla="*/ 0 h 2368"/>
                  <a:gd name="T10" fmla="*/ 10 w 776"/>
                  <a:gd name="T11" fmla="*/ 0 h 2368"/>
                  <a:gd name="T12" fmla="*/ 8 w 776"/>
                  <a:gd name="T13" fmla="*/ 0 h 2368"/>
                  <a:gd name="T14" fmla="*/ 13 w 776"/>
                  <a:gd name="T15" fmla="*/ 0 h 2368"/>
                  <a:gd name="T16" fmla="*/ 10 w 776"/>
                  <a:gd name="T17" fmla="*/ 0 h 2368"/>
                  <a:gd name="T18" fmla="*/ 14 w 776"/>
                  <a:gd name="T19" fmla="*/ 0 h 2368"/>
                  <a:gd name="T20" fmla="*/ 13 w 776"/>
                  <a:gd name="T21" fmla="*/ 0 h 2368"/>
                  <a:gd name="T22" fmla="*/ 15 w 776"/>
                  <a:gd name="T23" fmla="*/ 0 h 2368"/>
                  <a:gd name="T24" fmla="*/ 15 w 776"/>
                  <a:gd name="T25" fmla="*/ 0 h 2368"/>
                  <a:gd name="T26" fmla="*/ 18 w 776"/>
                  <a:gd name="T27" fmla="*/ 0 h 2368"/>
                  <a:gd name="T28" fmla="*/ 17 w 776"/>
                  <a:gd name="T29" fmla="*/ 0 h 2368"/>
                  <a:gd name="T30" fmla="*/ 20 w 776"/>
                  <a:gd name="T31" fmla="*/ 0 h 2368"/>
                  <a:gd name="T32" fmla="*/ 18 w 776"/>
                  <a:gd name="T33" fmla="*/ 1 h 2368"/>
                  <a:gd name="T34" fmla="*/ 20 w 776"/>
                  <a:gd name="T35" fmla="*/ 1 h 2368"/>
                  <a:gd name="T36" fmla="*/ 18 w 776"/>
                  <a:gd name="T37" fmla="*/ 1 h 2368"/>
                  <a:gd name="T38" fmla="*/ 21 w 776"/>
                  <a:gd name="T39" fmla="*/ 1 h 2368"/>
                  <a:gd name="T40" fmla="*/ 20 w 776"/>
                  <a:gd name="T41" fmla="*/ 1 h 2368"/>
                  <a:gd name="T42" fmla="*/ 21 w 776"/>
                  <a:gd name="T43" fmla="*/ 1 h 2368"/>
                  <a:gd name="T44" fmla="*/ 20 w 776"/>
                  <a:gd name="T45" fmla="*/ 1 h 2368"/>
                  <a:gd name="T46" fmla="*/ 2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25" name="Freeform 267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1 h 2368"/>
                  <a:gd name="T34" fmla="*/ 1 w 776"/>
                  <a:gd name="T35" fmla="*/ 1 h 2368"/>
                  <a:gd name="T36" fmla="*/ 1 w 776"/>
                  <a:gd name="T37" fmla="*/ 1 h 2368"/>
                  <a:gd name="T38" fmla="*/ 1 w 776"/>
                  <a:gd name="T39" fmla="*/ 1 h 2368"/>
                  <a:gd name="T40" fmla="*/ 1 w 776"/>
                  <a:gd name="T41" fmla="*/ 1 h 2368"/>
                  <a:gd name="T42" fmla="*/ 1 w 776"/>
                  <a:gd name="T43" fmla="*/ 1 h 2368"/>
                  <a:gd name="T44" fmla="*/ 1 w 776"/>
                  <a:gd name="T45" fmla="*/ 1 h 2368"/>
                  <a:gd name="T46" fmla="*/ 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26" name="Freeform 268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1 h 2368"/>
                  <a:gd name="T34" fmla="*/ 0 w 776"/>
                  <a:gd name="T35" fmla="*/ 1 h 2368"/>
                  <a:gd name="T36" fmla="*/ 0 w 776"/>
                  <a:gd name="T37" fmla="*/ 1 h 2368"/>
                  <a:gd name="T38" fmla="*/ 0 w 776"/>
                  <a:gd name="T39" fmla="*/ 1 h 2368"/>
                  <a:gd name="T40" fmla="*/ 0 w 776"/>
                  <a:gd name="T41" fmla="*/ 1 h 2368"/>
                  <a:gd name="T42" fmla="*/ 0 w 776"/>
                  <a:gd name="T43" fmla="*/ 1 h 2368"/>
                  <a:gd name="T44" fmla="*/ 0 w 776"/>
                  <a:gd name="T45" fmla="*/ 1 h 2368"/>
                  <a:gd name="T46" fmla="*/ 0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27" name="Freeform 269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4 w 776"/>
                  <a:gd name="T3" fmla="*/ 0 h 2368"/>
                  <a:gd name="T4" fmla="*/ 2 w 776"/>
                  <a:gd name="T5" fmla="*/ 0 h 2368"/>
                  <a:gd name="T6" fmla="*/ 6 w 776"/>
                  <a:gd name="T7" fmla="*/ 0 h 2368"/>
                  <a:gd name="T8" fmla="*/ 4 w 776"/>
                  <a:gd name="T9" fmla="*/ 0 h 2368"/>
                  <a:gd name="T10" fmla="*/ 7 w 776"/>
                  <a:gd name="T11" fmla="*/ 0 h 2368"/>
                  <a:gd name="T12" fmla="*/ 5 w 776"/>
                  <a:gd name="T13" fmla="*/ 0 h 2368"/>
                  <a:gd name="T14" fmla="*/ 8 w 776"/>
                  <a:gd name="T15" fmla="*/ 0 h 2368"/>
                  <a:gd name="T16" fmla="*/ 7 w 776"/>
                  <a:gd name="T17" fmla="*/ 0 h 2368"/>
                  <a:gd name="T18" fmla="*/ 9 w 776"/>
                  <a:gd name="T19" fmla="*/ 0 h 2368"/>
                  <a:gd name="T20" fmla="*/ 8 w 776"/>
                  <a:gd name="T21" fmla="*/ 0 h 2368"/>
                  <a:gd name="T22" fmla="*/ 10 w 776"/>
                  <a:gd name="T23" fmla="*/ 0 h 2368"/>
                  <a:gd name="T24" fmla="*/ 10 w 776"/>
                  <a:gd name="T25" fmla="*/ 0 h 2368"/>
                  <a:gd name="T26" fmla="*/ 12 w 776"/>
                  <a:gd name="T27" fmla="*/ 0 h 2368"/>
                  <a:gd name="T28" fmla="*/ 11 w 776"/>
                  <a:gd name="T29" fmla="*/ 1 h 2368"/>
                  <a:gd name="T30" fmla="*/ 12 w 776"/>
                  <a:gd name="T31" fmla="*/ 1 h 2368"/>
                  <a:gd name="T32" fmla="*/ 12 w 776"/>
                  <a:gd name="T33" fmla="*/ 1 h 2368"/>
                  <a:gd name="T34" fmla="*/ 12 w 776"/>
                  <a:gd name="T35" fmla="*/ 1 h 2368"/>
                  <a:gd name="T36" fmla="*/ 12 w 776"/>
                  <a:gd name="T37" fmla="*/ 1 h 2368"/>
                  <a:gd name="T38" fmla="*/ 13 w 776"/>
                  <a:gd name="T39" fmla="*/ 1 h 2368"/>
                  <a:gd name="T40" fmla="*/ 12 w 776"/>
                  <a:gd name="T41" fmla="*/ 1 h 2368"/>
                  <a:gd name="T42" fmla="*/ 13 w 776"/>
                  <a:gd name="T43" fmla="*/ 1 h 2368"/>
                  <a:gd name="T44" fmla="*/ 12 w 776"/>
                  <a:gd name="T45" fmla="*/ 1 h 2368"/>
                  <a:gd name="T46" fmla="*/ 13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28" name="Freeform 270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49 w 776"/>
                  <a:gd name="T3" fmla="*/ 0 h 2368"/>
                  <a:gd name="T4" fmla="*/ 20 w 776"/>
                  <a:gd name="T5" fmla="*/ 0 h 2368"/>
                  <a:gd name="T6" fmla="*/ 69 w 776"/>
                  <a:gd name="T7" fmla="*/ 0 h 2368"/>
                  <a:gd name="T8" fmla="*/ 39 w 776"/>
                  <a:gd name="T9" fmla="*/ 0 h 2368"/>
                  <a:gd name="T10" fmla="*/ 78 w 776"/>
                  <a:gd name="T11" fmla="*/ 0 h 2368"/>
                  <a:gd name="T12" fmla="*/ 59 w 776"/>
                  <a:gd name="T13" fmla="*/ 0 h 2368"/>
                  <a:gd name="T14" fmla="*/ 97 w 776"/>
                  <a:gd name="T15" fmla="*/ 0 h 2368"/>
                  <a:gd name="T16" fmla="*/ 78 w 776"/>
                  <a:gd name="T17" fmla="*/ 0 h 2368"/>
                  <a:gd name="T18" fmla="*/ 107 w 776"/>
                  <a:gd name="T19" fmla="*/ 0 h 2368"/>
                  <a:gd name="T20" fmla="*/ 97 w 776"/>
                  <a:gd name="T21" fmla="*/ 0 h 2368"/>
                  <a:gd name="T22" fmla="*/ 117 w 776"/>
                  <a:gd name="T23" fmla="*/ 0 h 2368"/>
                  <a:gd name="T24" fmla="*/ 117 w 776"/>
                  <a:gd name="T25" fmla="*/ 0 h 2368"/>
                  <a:gd name="T26" fmla="*/ 136 w 776"/>
                  <a:gd name="T27" fmla="*/ 0 h 2368"/>
                  <a:gd name="T28" fmla="*/ 127 w 776"/>
                  <a:gd name="T29" fmla="*/ 0 h 2368"/>
                  <a:gd name="T30" fmla="*/ 146 w 776"/>
                  <a:gd name="T31" fmla="*/ 0 h 2368"/>
                  <a:gd name="T32" fmla="*/ 136 w 776"/>
                  <a:gd name="T33" fmla="*/ 0 h 2368"/>
                  <a:gd name="T34" fmla="*/ 146 w 776"/>
                  <a:gd name="T35" fmla="*/ 0 h 2368"/>
                  <a:gd name="T36" fmla="*/ 136 w 776"/>
                  <a:gd name="T37" fmla="*/ 0 h 2368"/>
                  <a:gd name="T38" fmla="*/ 156 w 776"/>
                  <a:gd name="T39" fmla="*/ 0 h 2368"/>
                  <a:gd name="T40" fmla="*/ 146 w 776"/>
                  <a:gd name="T41" fmla="*/ 0 h 2368"/>
                  <a:gd name="T42" fmla="*/ 156 w 776"/>
                  <a:gd name="T43" fmla="*/ 0 h 2368"/>
                  <a:gd name="T44" fmla="*/ 146 w 776"/>
                  <a:gd name="T45" fmla="*/ 0 h 2368"/>
                  <a:gd name="T46" fmla="*/ 156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29" name="Freeform 271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0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30" name="Freeform 272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31" name="Freeform 273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6628" name="Group 274"/>
          <p:cNvGrpSpPr>
            <a:grpSpLocks/>
          </p:cNvGrpSpPr>
          <p:nvPr/>
        </p:nvGrpSpPr>
        <p:grpSpPr bwMode="auto">
          <a:xfrm>
            <a:off x="2133600" y="0"/>
            <a:ext cx="1600200" cy="2209800"/>
            <a:chOff x="3115" y="0"/>
            <a:chExt cx="2170" cy="2486"/>
          </a:xfrm>
        </p:grpSpPr>
        <p:grpSp>
          <p:nvGrpSpPr>
            <p:cNvPr id="27170" name="Group 275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7302" name="Oval 27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303" name="Oval 27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7171" name="Group 278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7300" name="Oval 27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301" name="Oval 28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7172" name="Group 281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7298" name="Oval 282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299" name="Oval 283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7173" name="Group 284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7174" name="Group 285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7296" name="Oval 286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7297" name="Oval 287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grpSp>
            <p:nvGrpSpPr>
              <p:cNvPr id="27175" name="Group 288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7198" name="Group 289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7294" name="Freeform 290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95" name="Freeform 291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199" name="Group 292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7292" name="Freeform 293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4 h 504"/>
                      <a:gd name="T2" fmla="*/ 74 w 2736"/>
                      <a:gd name="T3" fmla="*/ 18 h 504"/>
                      <a:gd name="T4" fmla="*/ 151 w 2736"/>
                      <a:gd name="T5" fmla="*/ 3 h 504"/>
                      <a:gd name="T6" fmla="*/ 233 w 2736"/>
                      <a:gd name="T7" fmla="*/ 3 h 504"/>
                      <a:gd name="T8" fmla="*/ 231 w 2736"/>
                      <a:gd name="T9" fmla="*/ 11 h 504"/>
                      <a:gd name="T10" fmla="*/ 150 w 2736"/>
                      <a:gd name="T11" fmla="*/ 11 h 504"/>
                      <a:gd name="T12" fmla="*/ 56 w 2736"/>
                      <a:gd name="T13" fmla="*/ 31 h 504"/>
                      <a:gd name="T14" fmla="*/ 0 w 2736"/>
                      <a:gd name="T15" fmla="*/ 5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93" name="Freeform 294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 w 1769"/>
                      <a:gd name="T3" fmla="*/ 6 h 791"/>
                      <a:gd name="T4" fmla="*/ 32 w 1769"/>
                      <a:gd name="T5" fmla="*/ 21 h 791"/>
                      <a:gd name="T6" fmla="*/ 45 w 1769"/>
                      <a:gd name="T7" fmla="*/ 46 h 791"/>
                      <a:gd name="T8" fmla="*/ 49 w 1769"/>
                      <a:gd name="T9" fmla="*/ 65 h 791"/>
                      <a:gd name="T10" fmla="*/ 47 w 1769"/>
                      <a:gd name="T11" fmla="*/ 84 h 791"/>
                      <a:gd name="T12" fmla="*/ 44 w 1769"/>
                      <a:gd name="T13" fmla="*/ 68 h 791"/>
                      <a:gd name="T14" fmla="*/ 39 w 1769"/>
                      <a:gd name="T15" fmla="*/ 49 h 791"/>
                      <a:gd name="T16" fmla="*/ 31 w 1769"/>
                      <a:gd name="T17" fmla="*/ 32 h 791"/>
                      <a:gd name="T18" fmla="*/ 16 w 1769"/>
                      <a:gd name="T19" fmla="*/ 16 h 791"/>
                      <a:gd name="T20" fmla="*/ 0 w 1769"/>
                      <a:gd name="T21" fmla="*/ 8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200" name="Group 295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7290" name="Freeform 296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6 w 2736"/>
                      <a:gd name="T3" fmla="*/ 8 h 504"/>
                      <a:gd name="T4" fmla="*/ 116 w 2736"/>
                      <a:gd name="T5" fmla="*/ 1 h 504"/>
                      <a:gd name="T6" fmla="*/ 179 w 2736"/>
                      <a:gd name="T7" fmla="*/ 1 h 504"/>
                      <a:gd name="T8" fmla="*/ 178 w 2736"/>
                      <a:gd name="T9" fmla="*/ 5 h 504"/>
                      <a:gd name="T10" fmla="*/ 115 w 2736"/>
                      <a:gd name="T11" fmla="*/ 5 h 504"/>
                      <a:gd name="T12" fmla="*/ 43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91" name="Freeform 297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2 h 791"/>
                      <a:gd name="T4" fmla="*/ 25 w 1769"/>
                      <a:gd name="T5" fmla="*/ 10 h 791"/>
                      <a:gd name="T6" fmla="*/ 34 w 1769"/>
                      <a:gd name="T7" fmla="*/ 20 h 791"/>
                      <a:gd name="T8" fmla="*/ 37 w 1769"/>
                      <a:gd name="T9" fmla="*/ 29 h 791"/>
                      <a:gd name="T10" fmla="*/ 36 w 1769"/>
                      <a:gd name="T11" fmla="*/ 38 h 791"/>
                      <a:gd name="T12" fmla="*/ 34 w 1769"/>
                      <a:gd name="T13" fmla="*/ 30 h 791"/>
                      <a:gd name="T14" fmla="*/ 30 w 1769"/>
                      <a:gd name="T15" fmla="*/ 22 h 791"/>
                      <a:gd name="T16" fmla="*/ 24 w 1769"/>
                      <a:gd name="T17" fmla="*/ 14 h 791"/>
                      <a:gd name="T18" fmla="*/ 13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201" name="Group 298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7288" name="Freeform 299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43 h 504"/>
                      <a:gd name="T2" fmla="*/ 46 w 2736"/>
                      <a:gd name="T3" fmla="*/ 15 h 504"/>
                      <a:gd name="T4" fmla="*/ 94 w 2736"/>
                      <a:gd name="T5" fmla="*/ 2 h 504"/>
                      <a:gd name="T6" fmla="*/ 145 w 2736"/>
                      <a:gd name="T7" fmla="*/ 2 h 504"/>
                      <a:gd name="T8" fmla="*/ 144 w 2736"/>
                      <a:gd name="T9" fmla="*/ 9 h 504"/>
                      <a:gd name="T10" fmla="*/ 94 w 2736"/>
                      <a:gd name="T11" fmla="*/ 9 h 504"/>
                      <a:gd name="T12" fmla="*/ 35 w 2736"/>
                      <a:gd name="T13" fmla="*/ 25 h 504"/>
                      <a:gd name="T14" fmla="*/ 0 w 2736"/>
                      <a:gd name="T15" fmla="*/ 4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89" name="Freeform 300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5 h 791"/>
                      <a:gd name="T4" fmla="*/ 20 w 1769"/>
                      <a:gd name="T5" fmla="*/ 17 h 791"/>
                      <a:gd name="T6" fmla="*/ 28 w 1769"/>
                      <a:gd name="T7" fmla="*/ 37 h 791"/>
                      <a:gd name="T8" fmla="*/ 31 w 1769"/>
                      <a:gd name="T9" fmla="*/ 53 h 791"/>
                      <a:gd name="T10" fmla="*/ 30 w 1769"/>
                      <a:gd name="T11" fmla="*/ 68 h 791"/>
                      <a:gd name="T12" fmla="*/ 28 w 1769"/>
                      <a:gd name="T13" fmla="*/ 55 h 791"/>
                      <a:gd name="T14" fmla="*/ 24 w 1769"/>
                      <a:gd name="T15" fmla="*/ 39 h 791"/>
                      <a:gd name="T16" fmla="*/ 19 w 1769"/>
                      <a:gd name="T17" fmla="*/ 26 h 791"/>
                      <a:gd name="T18" fmla="*/ 10 w 1769"/>
                      <a:gd name="T19" fmla="*/ 13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202" name="Group 301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7286" name="Freeform 302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28 w 2736"/>
                      <a:gd name="T3" fmla="*/ 9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7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87" name="Freeform 303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 w 1769"/>
                      <a:gd name="T3" fmla="*/ 4 h 791"/>
                      <a:gd name="T4" fmla="*/ 12 w 1769"/>
                      <a:gd name="T5" fmla="*/ 12 h 791"/>
                      <a:gd name="T6" fmla="*/ 17 w 1769"/>
                      <a:gd name="T7" fmla="*/ 24 h 791"/>
                      <a:gd name="T8" fmla="*/ 19 w 1769"/>
                      <a:gd name="T9" fmla="*/ 33 h 791"/>
                      <a:gd name="T10" fmla="*/ 18 w 1769"/>
                      <a:gd name="T11" fmla="*/ 44 h 791"/>
                      <a:gd name="T12" fmla="*/ 17 w 1769"/>
                      <a:gd name="T13" fmla="*/ 35 h 791"/>
                      <a:gd name="T14" fmla="*/ 15 w 1769"/>
                      <a:gd name="T15" fmla="*/ 25 h 791"/>
                      <a:gd name="T16" fmla="*/ 12 w 1769"/>
                      <a:gd name="T17" fmla="*/ 17 h 791"/>
                      <a:gd name="T18" fmla="*/ 6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203" name="Group 304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7284" name="Freeform 305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6 w 2736"/>
                      <a:gd name="T3" fmla="*/ 1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85" name="Freeform 306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7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0 w 1769"/>
                      <a:gd name="T11" fmla="*/ 5 h 791"/>
                      <a:gd name="T12" fmla="*/ 9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3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204" name="Group 307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7282" name="Freeform 308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83" name="Freeform 309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205" name="Group 310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7280" name="Freeform 311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81" name="Freeform 312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206" name="Group 313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7278" name="Freeform 314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4 h 504"/>
                      <a:gd name="T2" fmla="*/ 74 w 2736"/>
                      <a:gd name="T3" fmla="*/ 18 h 504"/>
                      <a:gd name="T4" fmla="*/ 151 w 2736"/>
                      <a:gd name="T5" fmla="*/ 3 h 504"/>
                      <a:gd name="T6" fmla="*/ 233 w 2736"/>
                      <a:gd name="T7" fmla="*/ 3 h 504"/>
                      <a:gd name="T8" fmla="*/ 231 w 2736"/>
                      <a:gd name="T9" fmla="*/ 11 h 504"/>
                      <a:gd name="T10" fmla="*/ 150 w 2736"/>
                      <a:gd name="T11" fmla="*/ 11 h 504"/>
                      <a:gd name="T12" fmla="*/ 56 w 2736"/>
                      <a:gd name="T13" fmla="*/ 31 h 504"/>
                      <a:gd name="T14" fmla="*/ 0 w 2736"/>
                      <a:gd name="T15" fmla="*/ 5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79" name="Freeform 315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 w 1769"/>
                      <a:gd name="T3" fmla="*/ 6 h 791"/>
                      <a:gd name="T4" fmla="*/ 32 w 1769"/>
                      <a:gd name="T5" fmla="*/ 21 h 791"/>
                      <a:gd name="T6" fmla="*/ 45 w 1769"/>
                      <a:gd name="T7" fmla="*/ 46 h 791"/>
                      <a:gd name="T8" fmla="*/ 49 w 1769"/>
                      <a:gd name="T9" fmla="*/ 65 h 791"/>
                      <a:gd name="T10" fmla="*/ 47 w 1769"/>
                      <a:gd name="T11" fmla="*/ 84 h 791"/>
                      <a:gd name="T12" fmla="*/ 44 w 1769"/>
                      <a:gd name="T13" fmla="*/ 68 h 791"/>
                      <a:gd name="T14" fmla="*/ 39 w 1769"/>
                      <a:gd name="T15" fmla="*/ 49 h 791"/>
                      <a:gd name="T16" fmla="*/ 31 w 1769"/>
                      <a:gd name="T17" fmla="*/ 32 h 791"/>
                      <a:gd name="T18" fmla="*/ 16 w 1769"/>
                      <a:gd name="T19" fmla="*/ 16 h 791"/>
                      <a:gd name="T20" fmla="*/ 0 w 1769"/>
                      <a:gd name="T21" fmla="*/ 8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207" name="Group 316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7276" name="Freeform 317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6 w 2736"/>
                      <a:gd name="T3" fmla="*/ 8 h 504"/>
                      <a:gd name="T4" fmla="*/ 116 w 2736"/>
                      <a:gd name="T5" fmla="*/ 1 h 504"/>
                      <a:gd name="T6" fmla="*/ 179 w 2736"/>
                      <a:gd name="T7" fmla="*/ 1 h 504"/>
                      <a:gd name="T8" fmla="*/ 178 w 2736"/>
                      <a:gd name="T9" fmla="*/ 5 h 504"/>
                      <a:gd name="T10" fmla="*/ 115 w 2736"/>
                      <a:gd name="T11" fmla="*/ 5 h 504"/>
                      <a:gd name="T12" fmla="*/ 43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77" name="Freeform 318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2 h 791"/>
                      <a:gd name="T4" fmla="*/ 25 w 1769"/>
                      <a:gd name="T5" fmla="*/ 10 h 791"/>
                      <a:gd name="T6" fmla="*/ 34 w 1769"/>
                      <a:gd name="T7" fmla="*/ 20 h 791"/>
                      <a:gd name="T8" fmla="*/ 37 w 1769"/>
                      <a:gd name="T9" fmla="*/ 29 h 791"/>
                      <a:gd name="T10" fmla="*/ 36 w 1769"/>
                      <a:gd name="T11" fmla="*/ 38 h 791"/>
                      <a:gd name="T12" fmla="*/ 34 w 1769"/>
                      <a:gd name="T13" fmla="*/ 30 h 791"/>
                      <a:gd name="T14" fmla="*/ 30 w 1769"/>
                      <a:gd name="T15" fmla="*/ 22 h 791"/>
                      <a:gd name="T16" fmla="*/ 24 w 1769"/>
                      <a:gd name="T17" fmla="*/ 14 h 791"/>
                      <a:gd name="T18" fmla="*/ 13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208" name="Group 319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7274" name="Freeform 320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43 h 504"/>
                      <a:gd name="T2" fmla="*/ 46 w 2736"/>
                      <a:gd name="T3" fmla="*/ 15 h 504"/>
                      <a:gd name="T4" fmla="*/ 94 w 2736"/>
                      <a:gd name="T5" fmla="*/ 2 h 504"/>
                      <a:gd name="T6" fmla="*/ 145 w 2736"/>
                      <a:gd name="T7" fmla="*/ 2 h 504"/>
                      <a:gd name="T8" fmla="*/ 144 w 2736"/>
                      <a:gd name="T9" fmla="*/ 9 h 504"/>
                      <a:gd name="T10" fmla="*/ 94 w 2736"/>
                      <a:gd name="T11" fmla="*/ 9 h 504"/>
                      <a:gd name="T12" fmla="*/ 35 w 2736"/>
                      <a:gd name="T13" fmla="*/ 25 h 504"/>
                      <a:gd name="T14" fmla="*/ 0 w 2736"/>
                      <a:gd name="T15" fmla="*/ 4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75" name="Freeform 321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5 h 791"/>
                      <a:gd name="T4" fmla="*/ 20 w 1769"/>
                      <a:gd name="T5" fmla="*/ 17 h 791"/>
                      <a:gd name="T6" fmla="*/ 28 w 1769"/>
                      <a:gd name="T7" fmla="*/ 37 h 791"/>
                      <a:gd name="T8" fmla="*/ 31 w 1769"/>
                      <a:gd name="T9" fmla="*/ 53 h 791"/>
                      <a:gd name="T10" fmla="*/ 30 w 1769"/>
                      <a:gd name="T11" fmla="*/ 68 h 791"/>
                      <a:gd name="T12" fmla="*/ 28 w 1769"/>
                      <a:gd name="T13" fmla="*/ 55 h 791"/>
                      <a:gd name="T14" fmla="*/ 24 w 1769"/>
                      <a:gd name="T15" fmla="*/ 39 h 791"/>
                      <a:gd name="T16" fmla="*/ 19 w 1769"/>
                      <a:gd name="T17" fmla="*/ 26 h 791"/>
                      <a:gd name="T18" fmla="*/ 10 w 1769"/>
                      <a:gd name="T19" fmla="*/ 13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209" name="Group 322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7272" name="Freeform 323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28 w 2736"/>
                      <a:gd name="T3" fmla="*/ 9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7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73" name="Freeform 324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 w 1769"/>
                      <a:gd name="T3" fmla="*/ 4 h 791"/>
                      <a:gd name="T4" fmla="*/ 12 w 1769"/>
                      <a:gd name="T5" fmla="*/ 12 h 791"/>
                      <a:gd name="T6" fmla="*/ 17 w 1769"/>
                      <a:gd name="T7" fmla="*/ 24 h 791"/>
                      <a:gd name="T8" fmla="*/ 19 w 1769"/>
                      <a:gd name="T9" fmla="*/ 33 h 791"/>
                      <a:gd name="T10" fmla="*/ 18 w 1769"/>
                      <a:gd name="T11" fmla="*/ 44 h 791"/>
                      <a:gd name="T12" fmla="*/ 17 w 1769"/>
                      <a:gd name="T13" fmla="*/ 35 h 791"/>
                      <a:gd name="T14" fmla="*/ 15 w 1769"/>
                      <a:gd name="T15" fmla="*/ 25 h 791"/>
                      <a:gd name="T16" fmla="*/ 12 w 1769"/>
                      <a:gd name="T17" fmla="*/ 17 h 791"/>
                      <a:gd name="T18" fmla="*/ 6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210" name="Group 325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7270" name="Freeform 326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6 w 2736"/>
                      <a:gd name="T3" fmla="*/ 1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71" name="Freeform 327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7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0 w 1769"/>
                      <a:gd name="T11" fmla="*/ 5 h 791"/>
                      <a:gd name="T12" fmla="*/ 9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3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211" name="Group 328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7268" name="Freeform 329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69" name="Freeform 330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212" name="Group 331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7266" name="Freeform 332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67" name="Freeform 333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213" name="Group 334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7264" name="Freeform 335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65" name="Freeform 336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214" name="Group 337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7262" name="Freeform 338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63" name="Freeform 339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215" name="Group 340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7260" name="Freeform 341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4 w 2736"/>
                      <a:gd name="T3" fmla="*/ 1 h 504"/>
                      <a:gd name="T4" fmla="*/ 7 w 2736"/>
                      <a:gd name="T5" fmla="*/ 0 h 504"/>
                      <a:gd name="T6" fmla="*/ 12 w 2736"/>
                      <a:gd name="T7" fmla="*/ 0 h 504"/>
                      <a:gd name="T8" fmla="*/ 12 w 2736"/>
                      <a:gd name="T9" fmla="*/ 0 h 504"/>
                      <a:gd name="T10" fmla="*/ 7 w 2736"/>
                      <a:gd name="T11" fmla="*/ 0 h 504"/>
                      <a:gd name="T12" fmla="*/ 3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61" name="Freeform 342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2 w 1769"/>
                      <a:gd name="T5" fmla="*/ 1 h 791"/>
                      <a:gd name="T6" fmla="*/ 2 w 1769"/>
                      <a:gd name="T7" fmla="*/ 3 h 791"/>
                      <a:gd name="T8" fmla="*/ 2 w 1769"/>
                      <a:gd name="T9" fmla="*/ 4 h 791"/>
                      <a:gd name="T10" fmla="*/ 2 w 1769"/>
                      <a:gd name="T11" fmla="*/ 5 h 791"/>
                      <a:gd name="T12" fmla="*/ 2 w 1769"/>
                      <a:gd name="T13" fmla="*/ 4 h 791"/>
                      <a:gd name="T14" fmla="*/ 2 w 1769"/>
                      <a:gd name="T15" fmla="*/ 3 h 791"/>
                      <a:gd name="T16" fmla="*/ 2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216" name="Group 343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7258" name="Freeform 344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3 w 2736"/>
                      <a:gd name="T3" fmla="*/ 1 h 504"/>
                      <a:gd name="T4" fmla="*/ 6 w 2736"/>
                      <a:gd name="T5" fmla="*/ 0 h 504"/>
                      <a:gd name="T6" fmla="*/ 9 w 2736"/>
                      <a:gd name="T7" fmla="*/ 0 h 504"/>
                      <a:gd name="T8" fmla="*/ 9 w 2736"/>
                      <a:gd name="T9" fmla="*/ 0 h 504"/>
                      <a:gd name="T10" fmla="*/ 6 w 2736"/>
                      <a:gd name="T11" fmla="*/ 0 h 504"/>
                      <a:gd name="T12" fmla="*/ 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59" name="Freeform 345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1 h 791"/>
                      <a:gd name="T6" fmla="*/ 2 w 1769"/>
                      <a:gd name="T7" fmla="*/ 3 h 791"/>
                      <a:gd name="T8" fmla="*/ 2 w 1769"/>
                      <a:gd name="T9" fmla="*/ 4 h 791"/>
                      <a:gd name="T10" fmla="*/ 2 w 1769"/>
                      <a:gd name="T11" fmla="*/ 5 h 791"/>
                      <a:gd name="T12" fmla="*/ 2 w 1769"/>
                      <a:gd name="T13" fmla="*/ 4 h 791"/>
                      <a:gd name="T14" fmla="*/ 2 w 1769"/>
                      <a:gd name="T15" fmla="*/ 3 h 791"/>
                      <a:gd name="T16" fmla="*/ 1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217" name="Group 346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7256" name="Freeform 347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57" name="Freeform 348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218" name="Group 349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7254" name="Freeform 350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55" name="Freeform 351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219" name="Freeform 352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220" name="Freeform 353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7221" name="Group 354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7252" name="Freeform 355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3 w 2736"/>
                      <a:gd name="T3" fmla="*/ 0 h 504"/>
                      <a:gd name="T4" fmla="*/ 6 w 2736"/>
                      <a:gd name="T5" fmla="*/ 0 h 504"/>
                      <a:gd name="T6" fmla="*/ 9 w 2736"/>
                      <a:gd name="T7" fmla="*/ 0 h 504"/>
                      <a:gd name="T8" fmla="*/ 9 w 2736"/>
                      <a:gd name="T9" fmla="*/ 0 h 504"/>
                      <a:gd name="T10" fmla="*/ 6 w 2736"/>
                      <a:gd name="T11" fmla="*/ 0 h 504"/>
                      <a:gd name="T12" fmla="*/ 2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53" name="Freeform 356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0 h 791"/>
                      <a:gd name="T6" fmla="*/ 2 w 1769"/>
                      <a:gd name="T7" fmla="*/ 1 h 791"/>
                      <a:gd name="T8" fmla="*/ 2 w 1769"/>
                      <a:gd name="T9" fmla="*/ 1 h 791"/>
                      <a:gd name="T10" fmla="*/ 2 w 1769"/>
                      <a:gd name="T11" fmla="*/ 2 h 791"/>
                      <a:gd name="T12" fmla="*/ 2 w 1769"/>
                      <a:gd name="T13" fmla="*/ 1 h 791"/>
                      <a:gd name="T14" fmla="*/ 2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222" name="Group 357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7250" name="Freeform 358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2 h 504"/>
                      <a:gd name="T2" fmla="*/ 5 w 2736"/>
                      <a:gd name="T3" fmla="*/ 4 h 504"/>
                      <a:gd name="T4" fmla="*/ 10 w 2736"/>
                      <a:gd name="T5" fmla="*/ 1 h 504"/>
                      <a:gd name="T6" fmla="*/ 16 w 2736"/>
                      <a:gd name="T7" fmla="*/ 1 h 504"/>
                      <a:gd name="T8" fmla="*/ 16 w 2736"/>
                      <a:gd name="T9" fmla="*/ 3 h 504"/>
                      <a:gd name="T10" fmla="*/ 10 w 2736"/>
                      <a:gd name="T11" fmla="*/ 3 h 504"/>
                      <a:gd name="T12" fmla="*/ 4 w 2736"/>
                      <a:gd name="T13" fmla="*/ 7 h 504"/>
                      <a:gd name="T14" fmla="*/ 0 w 2736"/>
                      <a:gd name="T15" fmla="*/ 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51" name="Freeform 359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 w 1769"/>
                      <a:gd name="T3" fmla="*/ 2 h 791"/>
                      <a:gd name="T4" fmla="*/ 2 w 1769"/>
                      <a:gd name="T5" fmla="*/ 5 h 791"/>
                      <a:gd name="T6" fmla="*/ 3 w 1769"/>
                      <a:gd name="T7" fmla="*/ 10 h 791"/>
                      <a:gd name="T8" fmla="*/ 3 w 1769"/>
                      <a:gd name="T9" fmla="*/ 14 h 791"/>
                      <a:gd name="T10" fmla="*/ 3 w 1769"/>
                      <a:gd name="T11" fmla="*/ 18 h 791"/>
                      <a:gd name="T12" fmla="*/ 3 w 1769"/>
                      <a:gd name="T13" fmla="*/ 15 h 791"/>
                      <a:gd name="T14" fmla="*/ 2 w 1769"/>
                      <a:gd name="T15" fmla="*/ 11 h 791"/>
                      <a:gd name="T16" fmla="*/ 2 w 1769"/>
                      <a:gd name="T17" fmla="*/ 7 h 791"/>
                      <a:gd name="T18" fmla="*/ 1 w 1769"/>
                      <a:gd name="T19" fmla="*/ 3 h 791"/>
                      <a:gd name="T20" fmla="*/ 0 w 1769"/>
                      <a:gd name="T21" fmla="*/ 2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223" name="Group 360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7248" name="Freeform 361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2 w 2736"/>
                      <a:gd name="T3" fmla="*/ 0 h 504"/>
                      <a:gd name="T4" fmla="*/ 3 w 2736"/>
                      <a:gd name="T5" fmla="*/ 0 h 504"/>
                      <a:gd name="T6" fmla="*/ 5 w 2736"/>
                      <a:gd name="T7" fmla="*/ 0 h 504"/>
                      <a:gd name="T8" fmla="*/ 5 w 2736"/>
                      <a:gd name="T9" fmla="*/ 0 h 504"/>
                      <a:gd name="T10" fmla="*/ 3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49" name="Freeform 362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0 h 791"/>
                      <a:gd name="T10" fmla="*/ 1 w 1769"/>
                      <a:gd name="T11" fmla="*/ 0 h 791"/>
                      <a:gd name="T12" fmla="*/ 1 w 1769"/>
                      <a:gd name="T13" fmla="*/ 0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224" name="Group 363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7246" name="Freeform 364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47" name="Freeform 365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225" name="Group 366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7244" name="Freeform 367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34 w 2736"/>
                      <a:gd name="T3" fmla="*/ 9 h 504"/>
                      <a:gd name="T4" fmla="*/ 70 w 2736"/>
                      <a:gd name="T5" fmla="*/ 1 h 504"/>
                      <a:gd name="T6" fmla="*/ 107 w 2736"/>
                      <a:gd name="T7" fmla="*/ 1 h 504"/>
                      <a:gd name="T8" fmla="*/ 107 w 2736"/>
                      <a:gd name="T9" fmla="*/ 6 h 504"/>
                      <a:gd name="T10" fmla="*/ 69 w 2736"/>
                      <a:gd name="T11" fmla="*/ 6 h 504"/>
                      <a:gd name="T12" fmla="*/ 26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45" name="Freeform 368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6 w 1769"/>
                      <a:gd name="T3" fmla="*/ 4 h 791"/>
                      <a:gd name="T4" fmla="*/ 15 w 1769"/>
                      <a:gd name="T5" fmla="*/ 12 h 791"/>
                      <a:gd name="T6" fmla="*/ 21 w 1769"/>
                      <a:gd name="T7" fmla="*/ 25 h 791"/>
                      <a:gd name="T8" fmla="*/ 22 w 1769"/>
                      <a:gd name="T9" fmla="*/ 35 h 791"/>
                      <a:gd name="T10" fmla="*/ 22 w 1769"/>
                      <a:gd name="T11" fmla="*/ 45 h 791"/>
                      <a:gd name="T12" fmla="*/ 20 w 1769"/>
                      <a:gd name="T13" fmla="*/ 36 h 791"/>
                      <a:gd name="T14" fmla="*/ 18 w 1769"/>
                      <a:gd name="T15" fmla="*/ 26 h 791"/>
                      <a:gd name="T16" fmla="*/ 15 w 1769"/>
                      <a:gd name="T17" fmla="*/ 17 h 791"/>
                      <a:gd name="T18" fmla="*/ 7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226" name="Group 369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7242" name="Freeform 370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23 h 504"/>
                      <a:gd name="T2" fmla="*/ 52 w 2736"/>
                      <a:gd name="T3" fmla="*/ 8 h 504"/>
                      <a:gd name="T4" fmla="*/ 106 w 2736"/>
                      <a:gd name="T5" fmla="*/ 1 h 504"/>
                      <a:gd name="T6" fmla="*/ 163 w 2736"/>
                      <a:gd name="T7" fmla="*/ 1 h 504"/>
                      <a:gd name="T8" fmla="*/ 163 w 2736"/>
                      <a:gd name="T9" fmla="*/ 5 h 504"/>
                      <a:gd name="T10" fmla="*/ 106 w 2736"/>
                      <a:gd name="T11" fmla="*/ 5 h 504"/>
                      <a:gd name="T12" fmla="*/ 39 w 2736"/>
                      <a:gd name="T13" fmla="*/ 13 h 504"/>
                      <a:gd name="T14" fmla="*/ 0 w 2736"/>
                      <a:gd name="T15" fmla="*/ 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43" name="Freeform 371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2 h 791"/>
                      <a:gd name="T4" fmla="*/ 23 w 1769"/>
                      <a:gd name="T5" fmla="*/ 10 h 791"/>
                      <a:gd name="T6" fmla="*/ 32 w 1769"/>
                      <a:gd name="T7" fmla="*/ 20 h 791"/>
                      <a:gd name="T8" fmla="*/ 34 w 1769"/>
                      <a:gd name="T9" fmla="*/ 28 h 791"/>
                      <a:gd name="T10" fmla="*/ 33 w 1769"/>
                      <a:gd name="T11" fmla="*/ 36 h 791"/>
                      <a:gd name="T12" fmla="*/ 31 w 1769"/>
                      <a:gd name="T13" fmla="*/ 29 h 791"/>
                      <a:gd name="T14" fmla="*/ 27 w 1769"/>
                      <a:gd name="T15" fmla="*/ 21 h 791"/>
                      <a:gd name="T16" fmla="*/ 22 w 1769"/>
                      <a:gd name="T17" fmla="*/ 14 h 791"/>
                      <a:gd name="T18" fmla="*/ 11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227" name="Group 372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7240" name="Freeform 373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41" name="Freeform 374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228" name="Group 375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7238" name="Freeform 376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2 h 504"/>
                      <a:gd name="T2" fmla="*/ 42 w 2736"/>
                      <a:gd name="T3" fmla="*/ 7 h 504"/>
                      <a:gd name="T4" fmla="*/ 86 w 2736"/>
                      <a:gd name="T5" fmla="*/ 1 h 504"/>
                      <a:gd name="T6" fmla="*/ 131 w 2736"/>
                      <a:gd name="T7" fmla="*/ 1 h 504"/>
                      <a:gd name="T8" fmla="*/ 131 w 2736"/>
                      <a:gd name="T9" fmla="*/ 4 h 504"/>
                      <a:gd name="T10" fmla="*/ 85 w 2736"/>
                      <a:gd name="T11" fmla="*/ 4 h 504"/>
                      <a:gd name="T12" fmla="*/ 31 w 2736"/>
                      <a:gd name="T13" fmla="*/ 12 h 504"/>
                      <a:gd name="T14" fmla="*/ 0 w 2736"/>
                      <a:gd name="T15" fmla="*/ 2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39" name="Freeform 377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 w 1769"/>
                      <a:gd name="T3" fmla="*/ 2 h 791"/>
                      <a:gd name="T4" fmla="*/ 19 w 1769"/>
                      <a:gd name="T5" fmla="*/ 9 h 791"/>
                      <a:gd name="T6" fmla="*/ 26 w 1769"/>
                      <a:gd name="T7" fmla="*/ 18 h 791"/>
                      <a:gd name="T8" fmla="*/ 28 w 1769"/>
                      <a:gd name="T9" fmla="*/ 26 h 791"/>
                      <a:gd name="T10" fmla="*/ 27 w 1769"/>
                      <a:gd name="T11" fmla="*/ 34 h 791"/>
                      <a:gd name="T12" fmla="*/ 25 w 1769"/>
                      <a:gd name="T13" fmla="*/ 27 h 791"/>
                      <a:gd name="T14" fmla="*/ 22 w 1769"/>
                      <a:gd name="T15" fmla="*/ 20 h 791"/>
                      <a:gd name="T16" fmla="*/ 18 w 1769"/>
                      <a:gd name="T17" fmla="*/ 13 h 791"/>
                      <a:gd name="T18" fmla="*/ 10 w 1769"/>
                      <a:gd name="T19" fmla="*/ 7 h 791"/>
                      <a:gd name="T20" fmla="*/ 0 w 1769"/>
                      <a:gd name="T21" fmla="*/ 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229" name="Group 378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7236" name="Freeform 379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35 w 2736"/>
                      <a:gd name="T3" fmla="*/ 2 h 504"/>
                      <a:gd name="T4" fmla="*/ 71 w 2736"/>
                      <a:gd name="T5" fmla="*/ 0 h 504"/>
                      <a:gd name="T6" fmla="*/ 110 w 2736"/>
                      <a:gd name="T7" fmla="*/ 0 h 504"/>
                      <a:gd name="T8" fmla="*/ 109 w 2736"/>
                      <a:gd name="T9" fmla="*/ 1 h 504"/>
                      <a:gd name="T10" fmla="*/ 71 w 2736"/>
                      <a:gd name="T11" fmla="*/ 1 h 504"/>
                      <a:gd name="T12" fmla="*/ 2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37" name="Freeform 380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6 w 1769"/>
                      <a:gd name="T3" fmla="*/ 0 h 791"/>
                      <a:gd name="T4" fmla="*/ 16 w 1769"/>
                      <a:gd name="T5" fmla="*/ 2 h 791"/>
                      <a:gd name="T6" fmla="*/ 21 w 1769"/>
                      <a:gd name="T7" fmla="*/ 6 h 791"/>
                      <a:gd name="T8" fmla="*/ 23 w 1769"/>
                      <a:gd name="T9" fmla="*/ 8 h 791"/>
                      <a:gd name="T10" fmla="*/ 22 w 1769"/>
                      <a:gd name="T11" fmla="*/ 10 h 791"/>
                      <a:gd name="T12" fmla="*/ 21 w 1769"/>
                      <a:gd name="T13" fmla="*/ 9 h 791"/>
                      <a:gd name="T14" fmla="*/ 18 w 1769"/>
                      <a:gd name="T15" fmla="*/ 6 h 791"/>
                      <a:gd name="T16" fmla="*/ 15 w 1769"/>
                      <a:gd name="T17" fmla="*/ 4 h 791"/>
                      <a:gd name="T18" fmla="*/ 8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230" name="Group 381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7234" name="Freeform 382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21 w 2736"/>
                      <a:gd name="T3" fmla="*/ 2 h 504"/>
                      <a:gd name="T4" fmla="*/ 43 w 2736"/>
                      <a:gd name="T5" fmla="*/ 0 h 504"/>
                      <a:gd name="T6" fmla="*/ 66 w 2736"/>
                      <a:gd name="T7" fmla="*/ 0 h 504"/>
                      <a:gd name="T8" fmla="*/ 66 w 2736"/>
                      <a:gd name="T9" fmla="*/ 1 h 504"/>
                      <a:gd name="T10" fmla="*/ 42 w 2736"/>
                      <a:gd name="T11" fmla="*/ 1 h 504"/>
                      <a:gd name="T12" fmla="*/ 1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35" name="Freeform 383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 w 1769"/>
                      <a:gd name="T3" fmla="*/ 0 h 791"/>
                      <a:gd name="T4" fmla="*/ 9 w 1769"/>
                      <a:gd name="T5" fmla="*/ 2 h 791"/>
                      <a:gd name="T6" fmla="*/ 13 w 1769"/>
                      <a:gd name="T7" fmla="*/ 6 h 791"/>
                      <a:gd name="T8" fmla="*/ 14 w 1769"/>
                      <a:gd name="T9" fmla="*/ 8 h 791"/>
                      <a:gd name="T10" fmla="*/ 13 w 1769"/>
                      <a:gd name="T11" fmla="*/ 10 h 791"/>
                      <a:gd name="T12" fmla="*/ 13 w 1769"/>
                      <a:gd name="T13" fmla="*/ 9 h 791"/>
                      <a:gd name="T14" fmla="*/ 11 w 1769"/>
                      <a:gd name="T15" fmla="*/ 6 h 791"/>
                      <a:gd name="T16" fmla="*/ 9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231" name="Group 384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7232" name="Freeform 385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8 w 2736"/>
                      <a:gd name="T3" fmla="*/ 0 h 504"/>
                      <a:gd name="T4" fmla="*/ 37 w 2736"/>
                      <a:gd name="T5" fmla="*/ 0 h 504"/>
                      <a:gd name="T6" fmla="*/ 58 w 2736"/>
                      <a:gd name="T7" fmla="*/ 0 h 504"/>
                      <a:gd name="T8" fmla="*/ 57 w 2736"/>
                      <a:gd name="T9" fmla="*/ 0 h 504"/>
                      <a:gd name="T10" fmla="*/ 37 w 2736"/>
                      <a:gd name="T11" fmla="*/ 0 h 504"/>
                      <a:gd name="T12" fmla="*/ 14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33" name="Freeform 386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8 w 1769"/>
                      <a:gd name="T5" fmla="*/ 0 h 791"/>
                      <a:gd name="T6" fmla="*/ 11 w 1769"/>
                      <a:gd name="T7" fmla="*/ 1 h 791"/>
                      <a:gd name="T8" fmla="*/ 12 w 1769"/>
                      <a:gd name="T9" fmla="*/ 1 h 791"/>
                      <a:gd name="T10" fmla="*/ 12 w 1769"/>
                      <a:gd name="T11" fmla="*/ 2 h 791"/>
                      <a:gd name="T12" fmla="*/ 11 w 1769"/>
                      <a:gd name="T13" fmla="*/ 1 h 791"/>
                      <a:gd name="T14" fmla="*/ 10 w 1769"/>
                      <a:gd name="T15" fmla="*/ 1 h 791"/>
                      <a:gd name="T16" fmla="*/ 7 w 1769"/>
                      <a:gd name="T17" fmla="*/ 1 h 791"/>
                      <a:gd name="T18" fmla="*/ 4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176" name="Freeform 387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77" name="Arc 388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78" name="Arc 389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79" name="Arc 390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80" name="Arc 391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81" name="Arc 392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82" name="Arc 393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83" name="Arc 394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84" name="Arc 395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85" name="Freeform 396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86" name="Freeform 397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87" name="Arc 398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88" name="Arc 399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89" name="Arc 400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90" name="Freeform 401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7 w 776"/>
                  <a:gd name="T3" fmla="*/ 0 h 2368"/>
                  <a:gd name="T4" fmla="*/ 3 w 776"/>
                  <a:gd name="T5" fmla="*/ 0 h 2368"/>
                  <a:gd name="T6" fmla="*/ 9 w 776"/>
                  <a:gd name="T7" fmla="*/ 0 h 2368"/>
                  <a:gd name="T8" fmla="*/ 5 w 776"/>
                  <a:gd name="T9" fmla="*/ 0 h 2368"/>
                  <a:gd name="T10" fmla="*/ 10 w 776"/>
                  <a:gd name="T11" fmla="*/ 0 h 2368"/>
                  <a:gd name="T12" fmla="*/ 8 w 776"/>
                  <a:gd name="T13" fmla="*/ 0 h 2368"/>
                  <a:gd name="T14" fmla="*/ 13 w 776"/>
                  <a:gd name="T15" fmla="*/ 0 h 2368"/>
                  <a:gd name="T16" fmla="*/ 10 w 776"/>
                  <a:gd name="T17" fmla="*/ 0 h 2368"/>
                  <a:gd name="T18" fmla="*/ 14 w 776"/>
                  <a:gd name="T19" fmla="*/ 0 h 2368"/>
                  <a:gd name="T20" fmla="*/ 13 w 776"/>
                  <a:gd name="T21" fmla="*/ 0 h 2368"/>
                  <a:gd name="T22" fmla="*/ 15 w 776"/>
                  <a:gd name="T23" fmla="*/ 0 h 2368"/>
                  <a:gd name="T24" fmla="*/ 15 w 776"/>
                  <a:gd name="T25" fmla="*/ 0 h 2368"/>
                  <a:gd name="T26" fmla="*/ 18 w 776"/>
                  <a:gd name="T27" fmla="*/ 0 h 2368"/>
                  <a:gd name="T28" fmla="*/ 17 w 776"/>
                  <a:gd name="T29" fmla="*/ 0 h 2368"/>
                  <a:gd name="T30" fmla="*/ 20 w 776"/>
                  <a:gd name="T31" fmla="*/ 0 h 2368"/>
                  <a:gd name="T32" fmla="*/ 18 w 776"/>
                  <a:gd name="T33" fmla="*/ 1 h 2368"/>
                  <a:gd name="T34" fmla="*/ 20 w 776"/>
                  <a:gd name="T35" fmla="*/ 1 h 2368"/>
                  <a:gd name="T36" fmla="*/ 18 w 776"/>
                  <a:gd name="T37" fmla="*/ 1 h 2368"/>
                  <a:gd name="T38" fmla="*/ 21 w 776"/>
                  <a:gd name="T39" fmla="*/ 1 h 2368"/>
                  <a:gd name="T40" fmla="*/ 20 w 776"/>
                  <a:gd name="T41" fmla="*/ 1 h 2368"/>
                  <a:gd name="T42" fmla="*/ 21 w 776"/>
                  <a:gd name="T43" fmla="*/ 1 h 2368"/>
                  <a:gd name="T44" fmla="*/ 20 w 776"/>
                  <a:gd name="T45" fmla="*/ 1 h 2368"/>
                  <a:gd name="T46" fmla="*/ 2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91" name="Freeform 402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1 h 2368"/>
                  <a:gd name="T34" fmla="*/ 1 w 776"/>
                  <a:gd name="T35" fmla="*/ 1 h 2368"/>
                  <a:gd name="T36" fmla="*/ 1 w 776"/>
                  <a:gd name="T37" fmla="*/ 1 h 2368"/>
                  <a:gd name="T38" fmla="*/ 1 w 776"/>
                  <a:gd name="T39" fmla="*/ 1 h 2368"/>
                  <a:gd name="T40" fmla="*/ 1 w 776"/>
                  <a:gd name="T41" fmla="*/ 1 h 2368"/>
                  <a:gd name="T42" fmla="*/ 1 w 776"/>
                  <a:gd name="T43" fmla="*/ 1 h 2368"/>
                  <a:gd name="T44" fmla="*/ 1 w 776"/>
                  <a:gd name="T45" fmla="*/ 1 h 2368"/>
                  <a:gd name="T46" fmla="*/ 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92" name="Freeform 403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1 h 2368"/>
                  <a:gd name="T34" fmla="*/ 0 w 776"/>
                  <a:gd name="T35" fmla="*/ 1 h 2368"/>
                  <a:gd name="T36" fmla="*/ 0 w 776"/>
                  <a:gd name="T37" fmla="*/ 1 h 2368"/>
                  <a:gd name="T38" fmla="*/ 0 w 776"/>
                  <a:gd name="T39" fmla="*/ 1 h 2368"/>
                  <a:gd name="T40" fmla="*/ 0 w 776"/>
                  <a:gd name="T41" fmla="*/ 1 h 2368"/>
                  <a:gd name="T42" fmla="*/ 0 w 776"/>
                  <a:gd name="T43" fmla="*/ 1 h 2368"/>
                  <a:gd name="T44" fmla="*/ 0 w 776"/>
                  <a:gd name="T45" fmla="*/ 1 h 2368"/>
                  <a:gd name="T46" fmla="*/ 0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93" name="Freeform 404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4 w 776"/>
                  <a:gd name="T3" fmla="*/ 0 h 2368"/>
                  <a:gd name="T4" fmla="*/ 2 w 776"/>
                  <a:gd name="T5" fmla="*/ 0 h 2368"/>
                  <a:gd name="T6" fmla="*/ 6 w 776"/>
                  <a:gd name="T7" fmla="*/ 0 h 2368"/>
                  <a:gd name="T8" fmla="*/ 4 w 776"/>
                  <a:gd name="T9" fmla="*/ 0 h 2368"/>
                  <a:gd name="T10" fmla="*/ 7 w 776"/>
                  <a:gd name="T11" fmla="*/ 0 h 2368"/>
                  <a:gd name="T12" fmla="*/ 5 w 776"/>
                  <a:gd name="T13" fmla="*/ 0 h 2368"/>
                  <a:gd name="T14" fmla="*/ 8 w 776"/>
                  <a:gd name="T15" fmla="*/ 0 h 2368"/>
                  <a:gd name="T16" fmla="*/ 7 w 776"/>
                  <a:gd name="T17" fmla="*/ 0 h 2368"/>
                  <a:gd name="T18" fmla="*/ 9 w 776"/>
                  <a:gd name="T19" fmla="*/ 0 h 2368"/>
                  <a:gd name="T20" fmla="*/ 8 w 776"/>
                  <a:gd name="T21" fmla="*/ 0 h 2368"/>
                  <a:gd name="T22" fmla="*/ 10 w 776"/>
                  <a:gd name="T23" fmla="*/ 0 h 2368"/>
                  <a:gd name="T24" fmla="*/ 10 w 776"/>
                  <a:gd name="T25" fmla="*/ 0 h 2368"/>
                  <a:gd name="T26" fmla="*/ 12 w 776"/>
                  <a:gd name="T27" fmla="*/ 0 h 2368"/>
                  <a:gd name="T28" fmla="*/ 11 w 776"/>
                  <a:gd name="T29" fmla="*/ 1 h 2368"/>
                  <a:gd name="T30" fmla="*/ 12 w 776"/>
                  <a:gd name="T31" fmla="*/ 1 h 2368"/>
                  <a:gd name="T32" fmla="*/ 12 w 776"/>
                  <a:gd name="T33" fmla="*/ 1 h 2368"/>
                  <a:gd name="T34" fmla="*/ 12 w 776"/>
                  <a:gd name="T35" fmla="*/ 1 h 2368"/>
                  <a:gd name="T36" fmla="*/ 12 w 776"/>
                  <a:gd name="T37" fmla="*/ 1 h 2368"/>
                  <a:gd name="T38" fmla="*/ 13 w 776"/>
                  <a:gd name="T39" fmla="*/ 1 h 2368"/>
                  <a:gd name="T40" fmla="*/ 12 w 776"/>
                  <a:gd name="T41" fmla="*/ 1 h 2368"/>
                  <a:gd name="T42" fmla="*/ 13 w 776"/>
                  <a:gd name="T43" fmla="*/ 1 h 2368"/>
                  <a:gd name="T44" fmla="*/ 12 w 776"/>
                  <a:gd name="T45" fmla="*/ 1 h 2368"/>
                  <a:gd name="T46" fmla="*/ 13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94" name="Freeform 405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49 w 776"/>
                  <a:gd name="T3" fmla="*/ 0 h 2368"/>
                  <a:gd name="T4" fmla="*/ 20 w 776"/>
                  <a:gd name="T5" fmla="*/ 0 h 2368"/>
                  <a:gd name="T6" fmla="*/ 69 w 776"/>
                  <a:gd name="T7" fmla="*/ 0 h 2368"/>
                  <a:gd name="T8" fmla="*/ 39 w 776"/>
                  <a:gd name="T9" fmla="*/ 0 h 2368"/>
                  <a:gd name="T10" fmla="*/ 78 w 776"/>
                  <a:gd name="T11" fmla="*/ 0 h 2368"/>
                  <a:gd name="T12" fmla="*/ 59 w 776"/>
                  <a:gd name="T13" fmla="*/ 0 h 2368"/>
                  <a:gd name="T14" fmla="*/ 97 w 776"/>
                  <a:gd name="T15" fmla="*/ 0 h 2368"/>
                  <a:gd name="T16" fmla="*/ 78 w 776"/>
                  <a:gd name="T17" fmla="*/ 0 h 2368"/>
                  <a:gd name="T18" fmla="*/ 107 w 776"/>
                  <a:gd name="T19" fmla="*/ 0 h 2368"/>
                  <a:gd name="T20" fmla="*/ 97 w 776"/>
                  <a:gd name="T21" fmla="*/ 0 h 2368"/>
                  <a:gd name="T22" fmla="*/ 117 w 776"/>
                  <a:gd name="T23" fmla="*/ 0 h 2368"/>
                  <a:gd name="T24" fmla="*/ 117 w 776"/>
                  <a:gd name="T25" fmla="*/ 0 h 2368"/>
                  <a:gd name="T26" fmla="*/ 136 w 776"/>
                  <a:gd name="T27" fmla="*/ 0 h 2368"/>
                  <a:gd name="T28" fmla="*/ 127 w 776"/>
                  <a:gd name="T29" fmla="*/ 0 h 2368"/>
                  <a:gd name="T30" fmla="*/ 146 w 776"/>
                  <a:gd name="T31" fmla="*/ 0 h 2368"/>
                  <a:gd name="T32" fmla="*/ 136 w 776"/>
                  <a:gd name="T33" fmla="*/ 0 h 2368"/>
                  <a:gd name="T34" fmla="*/ 146 w 776"/>
                  <a:gd name="T35" fmla="*/ 0 h 2368"/>
                  <a:gd name="T36" fmla="*/ 136 w 776"/>
                  <a:gd name="T37" fmla="*/ 0 h 2368"/>
                  <a:gd name="T38" fmla="*/ 156 w 776"/>
                  <a:gd name="T39" fmla="*/ 0 h 2368"/>
                  <a:gd name="T40" fmla="*/ 146 w 776"/>
                  <a:gd name="T41" fmla="*/ 0 h 2368"/>
                  <a:gd name="T42" fmla="*/ 156 w 776"/>
                  <a:gd name="T43" fmla="*/ 0 h 2368"/>
                  <a:gd name="T44" fmla="*/ 146 w 776"/>
                  <a:gd name="T45" fmla="*/ 0 h 2368"/>
                  <a:gd name="T46" fmla="*/ 156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95" name="Freeform 406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0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96" name="Freeform 407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97" name="Freeform 408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6629" name="Group 409"/>
          <p:cNvGrpSpPr>
            <a:grpSpLocks/>
          </p:cNvGrpSpPr>
          <p:nvPr/>
        </p:nvGrpSpPr>
        <p:grpSpPr bwMode="auto">
          <a:xfrm>
            <a:off x="3810000" y="0"/>
            <a:ext cx="1600200" cy="3352800"/>
            <a:chOff x="3115" y="0"/>
            <a:chExt cx="2170" cy="2486"/>
          </a:xfrm>
        </p:grpSpPr>
        <p:grpSp>
          <p:nvGrpSpPr>
            <p:cNvPr id="27036" name="Group 410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7168" name="Oval 41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169" name="Oval 41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7037" name="Group 413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7166" name="Oval 41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167" name="Oval 41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7038" name="Group 416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7164" name="Oval 41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165" name="Oval 41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7039" name="Group 419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7040" name="Group 420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7162" name="Oval 421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7163" name="Oval 422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grpSp>
            <p:nvGrpSpPr>
              <p:cNvPr id="27041" name="Group 423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7064" name="Group 424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7160" name="Freeform 425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161" name="Freeform 426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065" name="Group 427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7158" name="Freeform 428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4 h 504"/>
                      <a:gd name="T2" fmla="*/ 74 w 2736"/>
                      <a:gd name="T3" fmla="*/ 18 h 504"/>
                      <a:gd name="T4" fmla="*/ 151 w 2736"/>
                      <a:gd name="T5" fmla="*/ 3 h 504"/>
                      <a:gd name="T6" fmla="*/ 233 w 2736"/>
                      <a:gd name="T7" fmla="*/ 3 h 504"/>
                      <a:gd name="T8" fmla="*/ 231 w 2736"/>
                      <a:gd name="T9" fmla="*/ 11 h 504"/>
                      <a:gd name="T10" fmla="*/ 150 w 2736"/>
                      <a:gd name="T11" fmla="*/ 11 h 504"/>
                      <a:gd name="T12" fmla="*/ 56 w 2736"/>
                      <a:gd name="T13" fmla="*/ 31 h 504"/>
                      <a:gd name="T14" fmla="*/ 0 w 2736"/>
                      <a:gd name="T15" fmla="*/ 5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159" name="Freeform 429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 w 1769"/>
                      <a:gd name="T3" fmla="*/ 6 h 791"/>
                      <a:gd name="T4" fmla="*/ 32 w 1769"/>
                      <a:gd name="T5" fmla="*/ 21 h 791"/>
                      <a:gd name="T6" fmla="*/ 45 w 1769"/>
                      <a:gd name="T7" fmla="*/ 46 h 791"/>
                      <a:gd name="T8" fmla="*/ 49 w 1769"/>
                      <a:gd name="T9" fmla="*/ 65 h 791"/>
                      <a:gd name="T10" fmla="*/ 47 w 1769"/>
                      <a:gd name="T11" fmla="*/ 84 h 791"/>
                      <a:gd name="T12" fmla="*/ 44 w 1769"/>
                      <a:gd name="T13" fmla="*/ 68 h 791"/>
                      <a:gd name="T14" fmla="*/ 39 w 1769"/>
                      <a:gd name="T15" fmla="*/ 49 h 791"/>
                      <a:gd name="T16" fmla="*/ 31 w 1769"/>
                      <a:gd name="T17" fmla="*/ 32 h 791"/>
                      <a:gd name="T18" fmla="*/ 16 w 1769"/>
                      <a:gd name="T19" fmla="*/ 16 h 791"/>
                      <a:gd name="T20" fmla="*/ 0 w 1769"/>
                      <a:gd name="T21" fmla="*/ 8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066" name="Group 430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7156" name="Freeform 431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6 w 2736"/>
                      <a:gd name="T3" fmla="*/ 8 h 504"/>
                      <a:gd name="T4" fmla="*/ 116 w 2736"/>
                      <a:gd name="T5" fmla="*/ 1 h 504"/>
                      <a:gd name="T6" fmla="*/ 179 w 2736"/>
                      <a:gd name="T7" fmla="*/ 1 h 504"/>
                      <a:gd name="T8" fmla="*/ 178 w 2736"/>
                      <a:gd name="T9" fmla="*/ 5 h 504"/>
                      <a:gd name="T10" fmla="*/ 115 w 2736"/>
                      <a:gd name="T11" fmla="*/ 5 h 504"/>
                      <a:gd name="T12" fmla="*/ 43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157" name="Freeform 432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2 h 791"/>
                      <a:gd name="T4" fmla="*/ 25 w 1769"/>
                      <a:gd name="T5" fmla="*/ 10 h 791"/>
                      <a:gd name="T6" fmla="*/ 34 w 1769"/>
                      <a:gd name="T7" fmla="*/ 20 h 791"/>
                      <a:gd name="T8" fmla="*/ 37 w 1769"/>
                      <a:gd name="T9" fmla="*/ 29 h 791"/>
                      <a:gd name="T10" fmla="*/ 36 w 1769"/>
                      <a:gd name="T11" fmla="*/ 38 h 791"/>
                      <a:gd name="T12" fmla="*/ 34 w 1769"/>
                      <a:gd name="T13" fmla="*/ 30 h 791"/>
                      <a:gd name="T14" fmla="*/ 30 w 1769"/>
                      <a:gd name="T15" fmla="*/ 22 h 791"/>
                      <a:gd name="T16" fmla="*/ 24 w 1769"/>
                      <a:gd name="T17" fmla="*/ 14 h 791"/>
                      <a:gd name="T18" fmla="*/ 13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067" name="Group 433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7154" name="Freeform 434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43 h 504"/>
                      <a:gd name="T2" fmla="*/ 46 w 2736"/>
                      <a:gd name="T3" fmla="*/ 15 h 504"/>
                      <a:gd name="T4" fmla="*/ 94 w 2736"/>
                      <a:gd name="T5" fmla="*/ 2 h 504"/>
                      <a:gd name="T6" fmla="*/ 145 w 2736"/>
                      <a:gd name="T7" fmla="*/ 2 h 504"/>
                      <a:gd name="T8" fmla="*/ 144 w 2736"/>
                      <a:gd name="T9" fmla="*/ 9 h 504"/>
                      <a:gd name="T10" fmla="*/ 94 w 2736"/>
                      <a:gd name="T11" fmla="*/ 9 h 504"/>
                      <a:gd name="T12" fmla="*/ 35 w 2736"/>
                      <a:gd name="T13" fmla="*/ 25 h 504"/>
                      <a:gd name="T14" fmla="*/ 0 w 2736"/>
                      <a:gd name="T15" fmla="*/ 4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155" name="Freeform 435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5 h 791"/>
                      <a:gd name="T4" fmla="*/ 20 w 1769"/>
                      <a:gd name="T5" fmla="*/ 17 h 791"/>
                      <a:gd name="T6" fmla="*/ 28 w 1769"/>
                      <a:gd name="T7" fmla="*/ 37 h 791"/>
                      <a:gd name="T8" fmla="*/ 31 w 1769"/>
                      <a:gd name="T9" fmla="*/ 53 h 791"/>
                      <a:gd name="T10" fmla="*/ 30 w 1769"/>
                      <a:gd name="T11" fmla="*/ 68 h 791"/>
                      <a:gd name="T12" fmla="*/ 28 w 1769"/>
                      <a:gd name="T13" fmla="*/ 55 h 791"/>
                      <a:gd name="T14" fmla="*/ 24 w 1769"/>
                      <a:gd name="T15" fmla="*/ 39 h 791"/>
                      <a:gd name="T16" fmla="*/ 19 w 1769"/>
                      <a:gd name="T17" fmla="*/ 26 h 791"/>
                      <a:gd name="T18" fmla="*/ 10 w 1769"/>
                      <a:gd name="T19" fmla="*/ 13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068" name="Group 436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7152" name="Freeform 437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28 w 2736"/>
                      <a:gd name="T3" fmla="*/ 9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7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153" name="Freeform 438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 w 1769"/>
                      <a:gd name="T3" fmla="*/ 4 h 791"/>
                      <a:gd name="T4" fmla="*/ 12 w 1769"/>
                      <a:gd name="T5" fmla="*/ 12 h 791"/>
                      <a:gd name="T6" fmla="*/ 17 w 1769"/>
                      <a:gd name="T7" fmla="*/ 24 h 791"/>
                      <a:gd name="T8" fmla="*/ 19 w 1769"/>
                      <a:gd name="T9" fmla="*/ 33 h 791"/>
                      <a:gd name="T10" fmla="*/ 18 w 1769"/>
                      <a:gd name="T11" fmla="*/ 44 h 791"/>
                      <a:gd name="T12" fmla="*/ 17 w 1769"/>
                      <a:gd name="T13" fmla="*/ 35 h 791"/>
                      <a:gd name="T14" fmla="*/ 15 w 1769"/>
                      <a:gd name="T15" fmla="*/ 25 h 791"/>
                      <a:gd name="T16" fmla="*/ 12 w 1769"/>
                      <a:gd name="T17" fmla="*/ 17 h 791"/>
                      <a:gd name="T18" fmla="*/ 6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069" name="Group 439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7150" name="Freeform 440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6 w 2736"/>
                      <a:gd name="T3" fmla="*/ 1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151" name="Freeform 441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7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0 w 1769"/>
                      <a:gd name="T11" fmla="*/ 5 h 791"/>
                      <a:gd name="T12" fmla="*/ 9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3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070" name="Group 442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7148" name="Freeform 443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149" name="Freeform 444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071" name="Group 445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7146" name="Freeform 446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147" name="Freeform 447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072" name="Group 448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7144" name="Freeform 449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4 h 504"/>
                      <a:gd name="T2" fmla="*/ 74 w 2736"/>
                      <a:gd name="T3" fmla="*/ 18 h 504"/>
                      <a:gd name="T4" fmla="*/ 151 w 2736"/>
                      <a:gd name="T5" fmla="*/ 3 h 504"/>
                      <a:gd name="T6" fmla="*/ 233 w 2736"/>
                      <a:gd name="T7" fmla="*/ 3 h 504"/>
                      <a:gd name="T8" fmla="*/ 231 w 2736"/>
                      <a:gd name="T9" fmla="*/ 11 h 504"/>
                      <a:gd name="T10" fmla="*/ 150 w 2736"/>
                      <a:gd name="T11" fmla="*/ 11 h 504"/>
                      <a:gd name="T12" fmla="*/ 56 w 2736"/>
                      <a:gd name="T13" fmla="*/ 31 h 504"/>
                      <a:gd name="T14" fmla="*/ 0 w 2736"/>
                      <a:gd name="T15" fmla="*/ 5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145" name="Freeform 450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 w 1769"/>
                      <a:gd name="T3" fmla="*/ 6 h 791"/>
                      <a:gd name="T4" fmla="*/ 32 w 1769"/>
                      <a:gd name="T5" fmla="*/ 21 h 791"/>
                      <a:gd name="T6" fmla="*/ 45 w 1769"/>
                      <a:gd name="T7" fmla="*/ 46 h 791"/>
                      <a:gd name="T8" fmla="*/ 49 w 1769"/>
                      <a:gd name="T9" fmla="*/ 65 h 791"/>
                      <a:gd name="T10" fmla="*/ 47 w 1769"/>
                      <a:gd name="T11" fmla="*/ 84 h 791"/>
                      <a:gd name="T12" fmla="*/ 44 w 1769"/>
                      <a:gd name="T13" fmla="*/ 68 h 791"/>
                      <a:gd name="T14" fmla="*/ 39 w 1769"/>
                      <a:gd name="T15" fmla="*/ 49 h 791"/>
                      <a:gd name="T16" fmla="*/ 31 w 1769"/>
                      <a:gd name="T17" fmla="*/ 32 h 791"/>
                      <a:gd name="T18" fmla="*/ 16 w 1769"/>
                      <a:gd name="T19" fmla="*/ 16 h 791"/>
                      <a:gd name="T20" fmla="*/ 0 w 1769"/>
                      <a:gd name="T21" fmla="*/ 8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073" name="Group 451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7142" name="Freeform 452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6 w 2736"/>
                      <a:gd name="T3" fmla="*/ 8 h 504"/>
                      <a:gd name="T4" fmla="*/ 116 w 2736"/>
                      <a:gd name="T5" fmla="*/ 1 h 504"/>
                      <a:gd name="T6" fmla="*/ 179 w 2736"/>
                      <a:gd name="T7" fmla="*/ 1 h 504"/>
                      <a:gd name="T8" fmla="*/ 178 w 2736"/>
                      <a:gd name="T9" fmla="*/ 5 h 504"/>
                      <a:gd name="T10" fmla="*/ 115 w 2736"/>
                      <a:gd name="T11" fmla="*/ 5 h 504"/>
                      <a:gd name="T12" fmla="*/ 43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143" name="Freeform 453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2 h 791"/>
                      <a:gd name="T4" fmla="*/ 25 w 1769"/>
                      <a:gd name="T5" fmla="*/ 10 h 791"/>
                      <a:gd name="T6" fmla="*/ 34 w 1769"/>
                      <a:gd name="T7" fmla="*/ 20 h 791"/>
                      <a:gd name="T8" fmla="*/ 37 w 1769"/>
                      <a:gd name="T9" fmla="*/ 29 h 791"/>
                      <a:gd name="T10" fmla="*/ 36 w 1769"/>
                      <a:gd name="T11" fmla="*/ 38 h 791"/>
                      <a:gd name="T12" fmla="*/ 34 w 1769"/>
                      <a:gd name="T13" fmla="*/ 30 h 791"/>
                      <a:gd name="T14" fmla="*/ 30 w 1769"/>
                      <a:gd name="T15" fmla="*/ 22 h 791"/>
                      <a:gd name="T16" fmla="*/ 24 w 1769"/>
                      <a:gd name="T17" fmla="*/ 14 h 791"/>
                      <a:gd name="T18" fmla="*/ 13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074" name="Group 454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7140" name="Freeform 455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43 h 504"/>
                      <a:gd name="T2" fmla="*/ 46 w 2736"/>
                      <a:gd name="T3" fmla="*/ 15 h 504"/>
                      <a:gd name="T4" fmla="*/ 94 w 2736"/>
                      <a:gd name="T5" fmla="*/ 2 h 504"/>
                      <a:gd name="T6" fmla="*/ 145 w 2736"/>
                      <a:gd name="T7" fmla="*/ 2 h 504"/>
                      <a:gd name="T8" fmla="*/ 144 w 2736"/>
                      <a:gd name="T9" fmla="*/ 9 h 504"/>
                      <a:gd name="T10" fmla="*/ 94 w 2736"/>
                      <a:gd name="T11" fmla="*/ 9 h 504"/>
                      <a:gd name="T12" fmla="*/ 35 w 2736"/>
                      <a:gd name="T13" fmla="*/ 25 h 504"/>
                      <a:gd name="T14" fmla="*/ 0 w 2736"/>
                      <a:gd name="T15" fmla="*/ 4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141" name="Freeform 456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5 h 791"/>
                      <a:gd name="T4" fmla="*/ 20 w 1769"/>
                      <a:gd name="T5" fmla="*/ 17 h 791"/>
                      <a:gd name="T6" fmla="*/ 28 w 1769"/>
                      <a:gd name="T7" fmla="*/ 37 h 791"/>
                      <a:gd name="T8" fmla="*/ 31 w 1769"/>
                      <a:gd name="T9" fmla="*/ 53 h 791"/>
                      <a:gd name="T10" fmla="*/ 30 w 1769"/>
                      <a:gd name="T11" fmla="*/ 68 h 791"/>
                      <a:gd name="T12" fmla="*/ 28 w 1769"/>
                      <a:gd name="T13" fmla="*/ 55 h 791"/>
                      <a:gd name="T14" fmla="*/ 24 w 1769"/>
                      <a:gd name="T15" fmla="*/ 39 h 791"/>
                      <a:gd name="T16" fmla="*/ 19 w 1769"/>
                      <a:gd name="T17" fmla="*/ 26 h 791"/>
                      <a:gd name="T18" fmla="*/ 10 w 1769"/>
                      <a:gd name="T19" fmla="*/ 13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075" name="Group 457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7138" name="Freeform 458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28 w 2736"/>
                      <a:gd name="T3" fmla="*/ 9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7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139" name="Freeform 459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 w 1769"/>
                      <a:gd name="T3" fmla="*/ 4 h 791"/>
                      <a:gd name="T4" fmla="*/ 12 w 1769"/>
                      <a:gd name="T5" fmla="*/ 12 h 791"/>
                      <a:gd name="T6" fmla="*/ 17 w 1769"/>
                      <a:gd name="T7" fmla="*/ 24 h 791"/>
                      <a:gd name="T8" fmla="*/ 19 w 1769"/>
                      <a:gd name="T9" fmla="*/ 33 h 791"/>
                      <a:gd name="T10" fmla="*/ 18 w 1769"/>
                      <a:gd name="T11" fmla="*/ 44 h 791"/>
                      <a:gd name="T12" fmla="*/ 17 w 1769"/>
                      <a:gd name="T13" fmla="*/ 35 h 791"/>
                      <a:gd name="T14" fmla="*/ 15 w 1769"/>
                      <a:gd name="T15" fmla="*/ 25 h 791"/>
                      <a:gd name="T16" fmla="*/ 12 w 1769"/>
                      <a:gd name="T17" fmla="*/ 17 h 791"/>
                      <a:gd name="T18" fmla="*/ 6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076" name="Group 460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7136" name="Freeform 461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6 w 2736"/>
                      <a:gd name="T3" fmla="*/ 1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137" name="Freeform 462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7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0 w 1769"/>
                      <a:gd name="T11" fmla="*/ 5 h 791"/>
                      <a:gd name="T12" fmla="*/ 9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3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077" name="Group 463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7134" name="Freeform 464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135" name="Freeform 465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078" name="Group 466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7132" name="Freeform 467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133" name="Freeform 468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079" name="Group 469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7130" name="Freeform 470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131" name="Freeform 471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080" name="Group 472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7128" name="Freeform 473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129" name="Freeform 474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081" name="Group 475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7126" name="Freeform 476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4 w 2736"/>
                      <a:gd name="T3" fmla="*/ 1 h 504"/>
                      <a:gd name="T4" fmla="*/ 7 w 2736"/>
                      <a:gd name="T5" fmla="*/ 0 h 504"/>
                      <a:gd name="T6" fmla="*/ 12 w 2736"/>
                      <a:gd name="T7" fmla="*/ 0 h 504"/>
                      <a:gd name="T8" fmla="*/ 12 w 2736"/>
                      <a:gd name="T9" fmla="*/ 0 h 504"/>
                      <a:gd name="T10" fmla="*/ 7 w 2736"/>
                      <a:gd name="T11" fmla="*/ 0 h 504"/>
                      <a:gd name="T12" fmla="*/ 3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127" name="Freeform 477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2 w 1769"/>
                      <a:gd name="T5" fmla="*/ 1 h 791"/>
                      <a:gd name="T6" fmla="*/ 2 w 1769"/>
                      <a:gd name="T7" fmla="*/ 3 h 791"/>
                      <a:gd name="T8" fmla="*/ 2 w 1769"/>
                      <a:gd name="T9" fmla="*/ 4 h 791"/>
                      <a:gd name="T10" fmla="*/ 2 w 1769"/>
                      <a:gd name="T11" fmla="*/ 5 h 791"/>
                      <a:gd name="T12" fmla="*/ 2 w 1769"/>
                      <a:gd name="T13" fmla="*/ 4 h 791"/>
                      <a:gd name="T14" fmla="*/ 2 w 1769"/>
                      <a:gd name="T15" fmla="*/ 3 h 791"/>
                      <a:gd name="T16" fmla="*/ 2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082" name="Group 478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7124" name="Freeform 479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3 w 2736"/>
                      <a:gd name="T3" fmla="*/ 1 h 504"/>
                      <a:gd name="T4" fmla="*/ 6 w 2736"/>
                      <a:gd name="T5" fmla="*/ 0 h 504"/>
                      <a:gd name="T6" fmla="*/ 9 w 2736"/>
                      <a:gd name="T7" fmla="*/ 0 h 504"/>
                      <a:gd name="T8" fmla="*/ 9 w 2736"/>
                      <a:gd name="T9" fmla="*/ 0 h 504"/>
                      <a:gd name="T10" fmla="*/ 6 w 2736"/>
                      <a:gd name="T11" fmla="*/ 0 h 504"/>
                      <a:gd name="T12" fmla="*/ 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125" name="Freeform 480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1 h 791"/>
                      <a:gd name="T6" fmla="*/ 2 w 1769"/>
                      <a:gd name="T7" fmla="*/ 3 h 791"/>
                      <a:gd name="T8" fmla="*/ 2 w 1769"/>
                      <a:gd name="T9" fmla="*/ 4 h 791"/>
                      <a:gd name="T10" fmla="*/ 2 w 1769"/>
                      <a:gd name="T11" fmla="*/ 5 h 791"/>
                      <a:gd name="T12" fmla="*/ 2 w 1769"/>
                      <a:gd name="T13" fmla="*/ 4 h 791"/>
                      <a:gd name="T14" fmla="*/ 2 w 1769"/>
                      <a:gd name="T15" fmla="*/ 3 h 791"/>
                      <a:gd name="T16" fmla="*/ 1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083" name="Group 481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7122" name="Freeform 482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123" name="Freeform 483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084" name="Group 484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7120" name="Freeform 485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121" name="Freeform 486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085" name="Freeform 487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86" name="Freeform 488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7087" name="Group 489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7118" name="Freeform 490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3 w 2736"/>
                      <a:gd name="T3" fmla="*/ 0 h 504"/>
                      <a:gd name="T4" fmla="*/ 6 w 2736"/>
                      <a:gd name="T5" fmla="*/ 0 h 504"/>
                      <a:gd name="T6" fmla="*/ 9 w 2736"/>
                      <a:gd name="T7" fmla="*/ 0 h 504"/>
                      <a:gd name="T8" fmla="*/ 9 w 2736"/>
                      <a:gd name="T9" fmla="*/ 0 h 504"/>
                      <a:gd name="T10" fmla="*/ 6 w 2736"/>
                      <a:gd name="T11" fmla="*/ 0 h 504"/>
                      <a:gd name="T12" fmla="*/ 2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119" name="Freeform 491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0 h 791"/>
                      <a:gd name="T6" fmla="*/ 2 w 1769"/>
                      <a:gd name="T7" fmla="*/ 1 h 791"/>
                      <a:gd name="T8" fmla="*/ 2 w 1769"/>
                      <a:gd name="T9" fmla="*/ 1 h 791"/>
                      <a:gd name="T10" fmla="*/ 2 w 1769"/>
                      <a:gd name="T11" fmla="*/ 2 h 791"/>
                      <a:gd name="T12" fmla="*/ 2 w 1769"/>
                      <a:gd name="T13" fmla="*/ 1 h 791"/>
                      <a:gd name="T14" fmla="*/ 2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088" name="Group 492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7116" name="Freeform 493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2 h 504"/>
                      <a:gd name="T2" fmla="*/ 5 w 2736"/>
                      <a:gd name="T3" fmla="*/ 4 h 504"/>
                      <a:gd name="T4" fmla="*/ 10 w 2736"/>
                      <a:gd name="T5" fmla="*/ 1 h 504"/>
                      <a:gd name="T6" fmla="*/ 16 w 2736"/>
                      <a:gd name="T7" fmla="*/ 1 h 504"/>
                      <a:gd name="T8" fmla="*/ 16 w 2736"/>
                      <a:gd name="T9" fmla="*/ 3 h 504"/>
                      <a:gd name="T10" fmla="*/ 10 w 2736"/>
                      <a:gd name="T11" fmla="*/ 3 h 504"/>
                      <a:gd name="T12" fmla="*/ 4 w 2736"/>
                      <a:gd name="T13" fmla="*/ 7 h 504"/>
                      <a:gd name="T14" fmla="*/ 0 w 2736"/>
                      <a:gd name="T15" fmla="*/ 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117" name="Freeform 494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 w 1769"/>
                      <a:gd name="T3" fmla="*/ 2 h 791"/>
                      <a:gd name="T4" fmla="*/ 2 w 1769"/>
                      <a:gd name="T5" fmla="*/ 5 h 791"/>
                      <a:gd name="T6" fmla="*/ 3 w 1769"/>
                      <a:gd name="T7" fmla="*/ 10 h 791"/>
                      <a:gd name="T8" fmla="*/ 3 w 1769"/>
                      <a:gd name="T9" fmla="*/ 14 h 791"/>
                      <a:gd name="T10" fmla="*/ 3 w 1769"/>
                      <a:gd name="T11" fmla="*/ 18 h 791"/>
                      <a:gd name="T12" fmla="*/ 3 w 1769"/>
                      <a:gd name="T13" fmla="*/ 15 h 791"/>
                      <a:gd name="T14" fmla="*/ 2 w 1769"/>
                      <a:gd name="T15" fmla="*/ 11 h 791"/>
                      <a:gd name="T16" fmla="*/ 2 w 1769"/>
                      <a:gd name="T17" fmla="*/ 7 h 791"/>
                      <a:gd name="T18" fmla="*/ 1 w 1769"/>
                      <a:gd name="T19" fmla="*/ 3 h 791"/>
                      <a:gd name="T20" fmla="*/ 0 w 1769"/>
                      <a:gd name="T21" fmla="*/ 2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089" name="Group 495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7114" name="Freeform 496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2 w 2736"/>
                      <a:gd name="T3" fmla="*/ 0 h 504"/>
                      <a:gd name="T4" fmla="*/ 3 w 2736"/>
                      <a:gd name="T5" fmla="*/ 0 h 504"/>
                      <a:gd name="T6" fmla="*/ 5 w 2736"/>
                      <a:gd name="T7" fmla="*/ 0 h 504"/>
                      <a:gd name="T8" fmla="*/ 5 w 2736"/>
                      <a:gd name="T9" fmla="*/ 0 h 504"/>
                      <a:gd name="T10" fmla="*/ 3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115" name="Freeform 497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0 h 791"/>
                      <a:gd name="T10" fmla="*/ 1 w 1769"/>
                      <a:gd name="T11" fmla="*/ 0 h 791"/>
                      <a:gd name="T12" fmla="*/ 1 w 1769"/>
                      <a:gd name="T13" fmla="*/ 0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090" name="Group 498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7112" name="Freeform 499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113" name="Freeform 500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091" name="Group 501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7110" name="Freeform 50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34 w 2736"/>
                      <a:gd name="T3" fmla="*/ 9 h 504"/>
                      <a:gd name="T4" fmla="*/ 70 w 2736"/>
                      <a:gd name="T5" fmla="*/ 1 h 504"/>
                      <a:gd name="T6" fmla="*/ 107 w 2736"/>
                      <a:gd name="T7" fmla="*/ 1 h 504"/>
                      <a:gd name="T8" fmla="*/ 107 w 2736"/>
                      <a:gd name="T9" fmla="*/ 6 h 504"/>
                      <a:gd name="T10" fmla="*/ 69 w 2736"/>
                      <a:gd name="T11" fmla="*/ 6 h 504"/>
                      <a:gd name="T12" fmla="*/ 26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111" name="Freeform 503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6 w 1769"/>
                      <a:gd name="T3" fmla="*/ 4 h 791"/>
                      <a:gd name="T4" fmla="*/ 15 w 1769"/>
                      <a:gd name="T5" fmla="*/ 12 h 791"/>
                      <a:gd name="T6" fmla="*/ 21 w 1769"/>
                      <a:gd name="T7" fmla="*/ 25 h 791"/>
                      <a:gd name="T8" fmla="*/ 22 w 1769"/>
                      <a:gd name="T9" fmla="*/ 35 h 791"/>
                      <a:gd name="T10" fmla="*/ 22 w 1769"/>
                      <a:gd name="T11" fmla="*/ 45 h 791"/>
                      <a:gd name="T12" fmla="*/ 20 w 1769"/>
                      <a:gd name="T13" fmla="*/ 36 h 791"/>
                      <a:gd name="T14" fmla="*/ 18 w 1769"/>
                      <a:gd name="T15" fmla="*/ 26 h 791"/>
                      <a:gd name="T16" fmla="*/ 15 w 1769"/>
                      <a:gd name="T17" fmla="*/ 17 h 791"/>
                      <a:gd name="T18" fmla="*/ 7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092" name="Group 504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7108" name="Freeform 505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23 h 504"/>
                      <a:gd name="T2" fmla="*/ 52 w 2736"/>
                      <a:gd name="T3" fmla="*/ 8 h 504"/>
                      <a:gd name="T4" fmla="*/ 106 w 2736"/>
                      <a:gd name="T5" fmla="*/ 1 h 504"/>
                      <a:gd name="T6" fmla="*/ 163 w 2736"/>
                      <a:gd name="T7" fmla="*/ 1 h 504"/>
                      <a:gd name="T8" fmla="*/ 163 w 2736"/>
                      <a:gd name="T9" fmla="*/ 5 h 504"/>
                      <a:gd name="T10" fmla="*/ 106 w 2736"/>
                      <a:gd name="T11" fmla="*/ 5 h 504"/>
                      <a:gd name="T12" fmla="*/ 39 w 2736"/>
                      <a:gd name="T13" fmla="*/ 13 h 504"/>
                      <a:gd name="T14" fmla="*/ 0 w 2736"/>
                      <a:gd name="T15" fmla="*/ 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109" name="Freeform 506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2 h 791"/>
                      <a:gd name="T4" fmla="*/ 23 w 1769"/>
                      <a:gd name="T5" fmla="*/ 10 h 791"/>
                      <a:gd name="T6" fmla="*/ 32 w 1769"/>
                      <a:gd name="T7" fmla="*/ 20 h 791"/>
                      <a:gd name="T8" fmla="*/ 34 w 1769"/>
                      <a:gd name="T9" fmla="*/ 28 h 791"/>
                      <a:gd name="T10" fmla="*/ 33 w 1769"/>
                      <a:gd name="T11" fmla="*/ 36 h 791"/>
                      <a:gd name="T12" fmla="*/ 31 w 1769"/>
                      <a:gd name="T13" fmla="*/ 29 h 791"/>
                      <a:gd name="T14" fmla="*/ 27 w 1769"/>
                      <a:gd name="T15" fmla="*/ 21 h 791"/>
                      <a:gd name="T16" fmla="*/ 22 w 1769"/>
                      <a:gd name="T17" fmla="*/ 14 h 791"/>
                      <a:gd name="T18" fmla="*/ 11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093" name="Group 507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7106" name="Freeform 508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107" name="Freeform 509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094" name="Group 510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7104" name="Freeform 511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2 h 504"/>
                      <a:gd name="T2" fmla="*/ 42 w 2736"/>
                      <a:gd name="T3" fmla="*/ 7 h 504"/>
                      <a:gd name="T4" fmla="*/ 86 w 2736"/>
                      <a:gd name="T5" fmla="*/ 1 h 504"/>
                      <a:gd name="T6" fmla="*/ 131 w 2736"/>
                      <a:gd name="T7" fmla="*/ 1 h 504"/>
                      <a:gd name="T8" fmla="*/ 131 w 2736"/>
                      <a:gd name="T9" fmla="*/ 4 h 504"/>
                      <a:gd name="T10" fmla="*/ 85 w 2736"/>
                      <a:gd name="T11" fmla="*/ 4 h 504"/>
                      <a:gd name="T12" fmla="*/ 31 w 2736"/>
                      <a:gd name="T13" fmla="*/ 12 h 504"/>
                      <a:gd name="T14" fmla="*/ 0 w 2736"/>
                      <a:gd name="T15" fmla="*/ 2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105" name="Freeform 512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 w 1769"/>
                      <a:gd name="T3" fmla="*/ 2 h 791"/>
                      <a:gd name="T4" fmla="*/ 19 w 1769"/>
                      <a:gd name="T5" fmla="*/ 9 h 791"/>
                      <a:gd name="T6" fmla="*/ 26 w 1769"/>
                      <a:gd name="T7" fmla="*/ 18 h 791"/>
                      <a:gd name="T8" fmla="*/ 28 w 1769"/>
                      <a:gd name="T9" fmla="*/ 26 h 791"/>
                      <a:gd name="T10" fmla="*/ 27 w 1769"/>
                      <a:gd name="T11" fmla="*/ 34 h 791"/>
                      <a:gd name="T12" fmla="*/ 25 w 1769"/>
                      <a:gd name="T13" fmla="*/ 27 h 791"/>
                      <a:gd name="T14" fmla="*/ 22 w 1769"/>
                      <a:gd name="T15" fmla="*/ 20 h 791"/>
                      <a:gd name="T16" fmla="*/ 18 w 1769"/>
                      <a:gd name="T17" fmla="*/ 13 h 791"/>
                      <a:gd name="T18" fmla="*/ 10 w 1769"/>
                      <a:gd name="T19" fmla="*/ 7 h 791"/>
                      <a:gd name="T20" fmla="*/ 0 w 1769"/>
                      <a:gd name="T21" fmla="*/ 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095" name="Group 513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7102" name="Freeform 514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35 w 2736"/>
                      <a:gd name="T3" fmla="*/ 2 h 504"/>
                      <a:gd name="T4" fmla="*/ 71 w 2736"/>
                      <a:gd name="T5" fmla="*/ 0 h 504"/>
                      <a:gd name="T6" fmla="*/ 110 w 2736"/>
                      <a:gd name="T7" fmla="*/ 0 h 504"/>
                      <a:gd name="T8" fmla="*/ 109 w 2736"/>
                      <a:gd name="T9" fmla="*/ 1 h 504"/>
                      <a:gd name="T10" fmla="*/ 71 w 2736"/>
                      <a:gd name="T11" fmla="*/ 1 h 504"/>
                      <a:gd name="T12" fmla="*/ 2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103" name="Freeform 515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6 w 1769"/>
                      <a:gd name="T3" fmla="*/ 0 h 791"/>
                      <a:gd name="T4" fmla="*/ 16 w 1769"/>
                      <a:gd name="T5" fmla="*/ 2 h 791"/>
                      <a:gd name="T6" fmla="*/ 21 w 1769"/>
                      <a:gd name="T7" fmla="*/ 6 h 791"/>
                      <a:gd name="T8" fmla="*/ 23 w 1769"/>
                      <a:gd name="T9" fmla="*/ 8 h 791"/>
                      <a:gd name="T10" fmla="*/ 22 w 1769"/>
                      <a:gd name="T11" fmla="*/ 10 h 791"/>
                      <a:gd name="T12" fmla="*/ 21 w 1769"/>
                      <a:gd name="T13" fmla="*/ 9 h 791"/>
                      <a:gd name="T14" fmla="*/ 18 w 1769"/>
                      <a:gd name="T15" fmla="*/ 6 h 791"/>
                      <a:gd name="T16" fmla="*/ 15 w 1769"/>
                      <a:gd name="T17" fmla="*/ 4 h 791"/>
                      <a:gd name="T18" fmla="*/ 8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096" name="Group 516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7100" name="Freeform 517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21 w 2736"/>
                      <a:gd name="T3" fmla="*/ 2 h 504"/>
                      <a:gd name="T4" fmla="*/ 43 w 2736"/>
                      <a:gd name="T5" fmla="*/ 0 h 504"/>
                      <a:gd name="T6" fmla="*/ 66 w 2736"/>
                      <a:gd name="T7" fmla="*/ 0 h 504"/>
                      <a:gd name="T8" fmla="*/ 66 w 2736"/>
                      <a:gd name="T9" fmla="*/ 1 h 504"/>
                      <a:gd name="T10" fmla="*/ 42 w 2736"/>
                      <a:gd name="T11" fmla="*/ 1 h 504"/>
                      <a:gd name="T12" fmla="*/ 1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101" name="Freeform 518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 w 1769"/>
                      <a:gd name="T3" fmla="*/ 0 h 791"/>
                      <a:gd name="T4" fmla="*/ 9 w 1769"/>
                      <a:gd name="T5" fmla="*/ 2 h 791"/>
                      <a:gd name="T6" fmla="*/ 13 w 1769"/>
                      <a:gd name="T7" fmla="*/ 6 h 791"/>
                      <a:gd name="T8" fmla="*/ 14 w 1769"/>
                      <a:gd name="T9" fmla="*/ 8 h 791"/>
                      <a:gd name="T10" fmla="*/ 13 w 1769"/>
                      <a:gd name="T11" fmla="*/ 10 h 791"/>
                      <a:gd name="T12" fmla="*/ 13 w 1769"/>
                      <a:gd name="T13" fmla="*/ 9 h 791"/>
                      <a:gd name="T14" fmla="*/ 11 w 1769"/>
                      <a:gd name="T15" fmla="*/ 6 h 791"/>
                      <a:gd name="T16" fmla="*/ 9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097" name="Group 519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7098" name="Freeform 520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8 w 2736"/>
                      <a:gd name="T3" fmla="*/ 0 h 504"/>
                      <a:gd name="T4" fmla="*/ 37 w 2736"/>
                      <a:gd name="T5" fmla="*/ 0 h 504"/>
                      <a:gd name="T6" fmla="*/ 58 w 2736"/>
                      <a:gd name="T7" fmla="*/ 0 h 504"/>
                      <a:gd name="T8" fmla="*/ 57 w 2736"/>
                      <a:gd name="T9" fmla="*/ 0 h 504"/>
                      <a:gd name="T10" fmla="*/ 37 w 2736"/>
                      <a:gd name="T11" fmla="*/ 0 h 504"/>
                      <a:gd name="T12" fmla="*/ 14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099" name="Freeform 521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8 w 1769"/>
                      <a:gd name="T5" fmla="*/ 0 h 791"/>
                      <a:gd name="T6" fmla="*/ 11 w 1769"/>
                      <a:gd name="T7" fmla="*/ 1 h 791"/>
                      <a:gd name="T8" fmla="*/ 12 w 1769"/>
                      <a:gd name="T9" fmla="*/ 1 h 791"/>
                      <a:gd name="T10" fmla="*/ 12 w 1769"/>
                      <a:gd name="T11" fmla="*/ 2 h 791"/>
                      <a:gd name="T12" fmla="*/ 11 w 1769"/>
                      <a:gd name="T13" fmla="*/ 1 h 791"/>
                      <a:gd name="T14" fmla="*/ 10 w 1769"/>
                      <a:gd name="T15" fmla="*/ 1 h 791"/>
                      <a:gd name="T16" fmla="*/ 7 w 1769"/>
                      <a:gd name="T17" fmla="*/ 1 h 791"/>
                      <a:gd name="T18" fmla="*/ 4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042" name="Freeform 522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43" name="Arc 523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44" name="Arc 524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45" name="Arc 525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46" name="Arc 526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47" name="Arc 527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48" name="Arc 528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49" name="Arc 529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50" name="Arc 530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51" name="Freeform 531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52" name="Freeform 532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53" name="Arc 533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54" name="Arc 534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55" name="Arc 535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56" name="Freeform 536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7 w 776"/>
                  <a:gd name="T3" fmla="*/ 0 h 2368"/>
                  <a:gd name="T4" fmla="*/ 3 w 776"/>
                  <a:gd name="T5" fmla="*/ 0 h 2368"/>
                  <a:gd name="T6" fmla="*/ 9 w 776"/>
                  <a:gd name="T7" fmla="*/ 0 h 2368"/>
                  <a:gd name="T8" fmla="*/ 5 w 776"/>
                  <a:gd name="T9" fmla="*/ 0 h 2368"/>
                  <a:gd name="T10" fmla="*/ 10 w 776"/>
                  <a:gd name="T11" fmla="*/ 0 h 2368"/>
                  <a:gd name="T12" fmla="*/ 8 w 776"/>
                  <a:gd name="T13" fmla="*/ 0 h 2368"/>
                  <a:gd name="T14" fmla="*/ 13 w 776"/>
                  <a:gd name="T15" fmla="*/ 0 h 2368"/>
                  <a:gd name="T16" fmla="*/ 10 w 776"/>
                  <a:gd name="T17" fmla="*/ 0 h 2368"/>
                  <a:gd name="T18" fmla="*/ 14 w 776"/>
                  <a:gd name="T19" fmla="*/ 0 h 2368"/>
                  <a:gd name="T20" fmla="*/ 13 w 776"/>
                  <a:gd name="T21" fmla="*/ 0 h 2368"/>
                  <a:gd name="T22" fmla="*/ 15 w 776"/>
                  <a:gd name="T23" fmla="*/ 0 h 2368"/>
                  <a:gd name="T24" fmla="*/ 15 w 776"/>
                  <a:gd name="T25" fmla="*/ 0 h 2368"/>
                  <a:gd name="T26" fmla="*/ 18 w 776"/>
                  <a:gd name="T27" fmla="*/ 0 h 2368"/>
                  <a:gd name="T28" fmla="*/ 17 w 776"/>
                  <a:gd name="T29" fmla="*/ 0 h 2368"/>
                  <a:gd name="T30" fmla="*/ 20 w 776"/>
                  <a:gd name="T31" fmla="*/ 0 h 2368"/>
                  <a:gd name="T32" fmla="*/ 18 w 776"/>
                  <a:gd name="T33" fmla="*/ 1 h 2368"/>
                  <a:gd name="T34" fmla="*/ 20 w 776"/>
                  <a:gd name="T35" fmla="*/ 1 h 2368"/>
                  <a:gd name="T36" fmla="*/ 18 w 776"/>
                  <a:gd name="T37" fmla="*/ 1 h 2368"/>
                  <a:gd name="T38" fmla="*/ 21 w 776"/>
                  <a:gd name="T39" fmla="*/ 1 h 2368"/>
                  <a:gd name="T40" fmla="*/ 20 w 776"/>
                  <a:gd name="T41" fmla="*/ 1 h 2368"/>
                  <a:gd name="T42" fmla="*/ 21 w 776"/>
                  <a:gd name="T43" fmla="*/ 1 h 2368"/>
                  <a:gd name="T44" fmla="*/ 20 w 776"/>
                  <a:gd name="T45" fmla="*/ 1 h 2368"/>
                  <a:gd name="T46" fmla="*/ 2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57" name="Freeform 537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1 h 2368"/>
                  <a:gd name="T34" fmla="*/ 1 w 776"/>
                  <a:gd name="T35" fmla="*/ 1 h 2368"/>
                  <a:gd name="T36" fmla="*/ 1 w 776"/>
                  <a:gd name="T37" fmla="*/ 1 h 2368"/>
                  <a:gd name="T38" fmla="*/ 1 w 776"/>
                  <a:gd name="T39" fmla="*/ 1 h 2368"/>
                  <a:gd name="T40" fmla="*/ 1 w 776"/>
                  <a:gd name="T41" fmla="*/ 1 h 2368"/>
                  <a:gd name="T42" fmla="*/ 1 w 776"/>
                  <a:gd name="T43" fmla="*/ 1 h 2368"/>
                  <a:gd name="T44" fmla="*/ 1 w 776"/>
                  <a:gd name="T45" fmla="*/ 1 h 2368"/>
                  <a:gd name="T46" fmla="*/ 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58" name="Freeform 538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1 h 2368"/>
                  <a:gd name="T34" fmla="*/ 0 w 776"/>
                  <a:gd name="T35" fmla="*/ 1 h 2368"/>
                  <a:gd name="T36" fmla="*/ 0 w 776"/>
                  <a:gd name="T37" fmla="*/ 1 h 2368"/>
                  <a:gd name="T38" fmla="*/ 0 w 776"/>
                  <a:gd name="T39" fmla="*/ 1 h 2368"/>
                  <a:gd name="T40" fmla="*/ 0 w 776"/>
                  <a:gd name="T41" fmla="*/ 1 h 2368"/>
                  <a:gd name="T42" fmla="*/ 0 w 776"/>
                  <a:gd name="T43" fmla="*/ 1 h 2368"/>
                  <a:gd name="T44" fmla="*/ 0 w 776"/>
                  <a:gd name="T45" fmla="*/ 1 h 2368"/>
                  <a:gd name="T46" fmla="*/ 0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59" name="Freeform 539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4 w 776"/>
                  <a:gd name="T3" fmla="*/ 0 h 2368"/>
                  <a:gd name="T4" fmla="*/ 2 w 776"/>
                  <a:gd name="T5" fmla="*/ 0 h 2368"/>
                  <a:gd name="T6" fmla="*/ 6 w 776"/>
                  <a:gd name="T7" fmla="*/ 0 h 2368"/>
                  <a:gd name="T8" fmla="*/ 4 w 776"/>
                  <a:gd name="T9" fmla="*/ 0 h 2368"/>
                  <a:gd name="T10" fmla="*/ 7 w 776"/>
                  <a:gd name="T11" fmla="*/ 0 h 2368"/>
                  <a:gd name="T12" fmla="*/ 5 w 776"/>
                  <a:gd name="T13" fmla="*/ 0 h 2368"/>
                  <a:gd name="T14" fmla="*/ 8 w 776"/>
                  <a:gd name="T15" fmla="*/ 0 h 2368"/>
                  <a:gd name="T16" fmla="*/ 7 w 776"/>
                  <a:gd name="T17" fmla="*/ 0 h 2368"/>
                  <a:gd name="T18" fmla="*/ 9 w 776"/>
                  <a:gd name="T19" fmla="*/ 0 h 2368"/>
                  <a:gd name="T20" fmla="*/ 8 w 776"/>
                  <a:gd name="T21" fmla="*/ 0 h 2368"/>
                  <a:gd name="T22" fmla="*/ 10 w 776"/>
                  <a:gd name="T23" fmla="*/ 0 h 2368"/>
                  <a:gd name="T24" fmla="*/ 10 w 776"/>
                  <a:gd name="T25" fmla="*/ 0 h 2368"/>
                  <a:gd name="T26" fmla="*/ 12 w 776"/>
                  <a:gd name="T27" fmla="*/ 0 h 2368"/>
                  <a:gd name="T28" fmla="*/ 11 w 776"/>
                  <a:gd name="T29" fmla="*/ 1 h 2368"/>
                  <a:gd name="T30" fmla="*/ 12 w 776"/>
                  <a:gd name="T31" fmla="*/ 1 h 2368"/>
                  <a:gd name="T32" fmla="*/ 12 w 776"/>
                  <a:gd name="T33" fmla="*/ 1 h 2368"/>
                  <a:gd name="T34" fmla="*/ 12 w 776"/>
                  <a:gd name="T35" fmla="*/ 1 h 2368"/>
                  <a:gd name="T36" fmla="*/ 12 w 776"/>
                  <a:gd name="T37" fmla="*/ 1 h 2368"/>
                  <a:gd name="T38" fmla="*/ 13 w 776"/>
                  <a:gd name="T39" fmla="*/ 1 h 2368"/>
                  <a:gd name="T40" fmla="*/ 12 w 776"/>
                  <a:gd name="T41" fmla="*/ 1 h 2368"/>
                  <a:gd name="T42" fmla="*/ 13 w 776"/>
                  <a:gd name="T43" fmla="*/ 1 h 2368"/>
                  <a:gd name="T44" fmla="*/ 12 w 776"/>
                  <a:gd name="T45" fmla="*/ 1 h 2368"/>
                  <a:gd name="T46" fmla="*/ 13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60" name="Freeform 540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49 w 776"/>
                  <a:gd name="T3" fmla="*/ 0 h 2368"/>
                  <a:gd name="T4" fmla="*/ 20 w 776"/>
                  <a:gd name="T5" fmla="*/ 0 h 2368"/>
                  <a:gd name="T6" fmla="*/ 69 w 776"/>
                  <a:gd name="T7" fmla="*/ 0 h 2368"/>
                  <a:gd name="T8" fmla="*/ 39 w 776"/>
                  <a:gd name="T9" fmla="*/ 0 h 2368"/>
                  <a:gd name="T10" fmla="*/ 78 w 776"/>
                  <a:gd name="T11" fmla="*/ 0 h 2368"/>
                  <a:gd name="T12" fmla="*/ 59 w 776"/>
                  <a:gd name="T13" fmla="*/ 0 h 2368"/>
                  <a:gd name="T14" fmla="*/ 97 w 776"/>
                  <a:gd name="T15" fmla="*/ 0 h 2368"/>
                  <a:gd name="T16" fmla="*/ 78 w 776"/>
                  <a:gd name="T17" fmla="*/ 0 h 2368"/>
                  <a:gd name="T18" fmla="*/ 107 w 776"/>
                  <a:gd name="T19" fmla="*/ 0 h 2368"/>
                  <a:gd name="T20" fmla="*/ 97 w 776"/>
                  <a:gd name="T21" fmla="*/ 0 h 2368"/>
                  <a:gd name="T22" fmla="*/ 117 w 776"/>
                  <a:gd name="T23" fmla="*/ 0 h 2368"/>
                  <a:gd name="T24" fmla="*/ 117 w 776"/>
                  <a:gd name="T25" fmla="*/ 0 h 2368"/>
                  <a:gd name="T26" fmla="*/ 136 w 776"/>
                  <a:gd name="T27" fmla="*/ 0 h 2368"/>
                  <a:gd name="T28" fmla="*/ 127 w 776"/>
                  <a:gd name="T29" fmla="*/ 0 h 2368"/>
                  <a:gd name="T30" fmla="*/ 146 w 776"/>
                  <a:gd name="T31" fmla="*/ 0 h 2368"/>
                  <a:gd name="T32" fmla="*/ 136 w 776"/>
                  <a:gd name="T33" fmla="*/ 0 h 2368"/>
                  <a:gd name="T34" fmla="*/ 146 w 776"/>
                  <a:gd name="T35" fmla="*/ 0 h 2368"/>
                  <a:gd name="T36" fmla="*/ 136 w 776"/>
                  <a:gd name="T37" fmla="*/ 0 h 2368"/>
                  <a:gd name="T38" fmla="*/ 156 w 776"/>
                  <a:gd name="T39" fmla="*/ 0 h 2368"/>
                  <a:gd name="T40" fmla="*/ 146 w 776"/>
                  <a:gd name="T41" fmla="*/ 0 h 2368"/>
                  <a:gd name="T42" fmla="*/ 156 w 776"/>
                  <a:gd name="T43" fmla="*/ 0 h 2368"/>
                  <a:gd name="T44" fmla="*/ 146 w 776"/>
                  <a:gd name="T45" fmla="*/ 0 h 2368"/>
                  <a:gd name="T46" fmla="*/ 156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61" name="Freeform 541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0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62" name="Freeform 542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63" name="Freeform 543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6630" name="Group 544"/>
          <p:cNvGrpSpPr>
            <a:grpSpLocks/>
          </p:cNvGrpSpPr>
          <p:nvPr/>
        </p:nvGrpSpPr>
        <p:grpSpPr bwMode="auto">
          <a:xfrm>
            <a:off x="5181600" y="0"/>
            <a:ext cx="1600200" cy="2209800"/>
            <a:chOff x="3115" y="0"/>
            <a:chExt cx="2170" cy="2486"/>
          </a:xfrm>
        </p:grpSpPr>
        <p:grpSp>
          <p:nvGrpSpPr>
            <p:cNvPr id="26902" name="Group 545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7034" name="Oval 54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035" name="Oval 54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6903" name="Group 548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7032" name="Oval 54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033" name="Oval 55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6904" name="Group 551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7030" name="Oval 552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031" name="Oval 553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6905" name="Group 554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6906" name="Group 555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7028" name="Oval 556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7029" name="Oval 557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grpSp>
            <p:nvGrpSpPr>
              <p:cNvPr id="26907" name="Group 558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6930" name="Group 559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7026" name="Freeform 560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027" name="Freeform 561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31" name="Group 562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7024" name="Freeform 563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4 h 504"/>
                      <a:gd name="T2" fmla="*/ 74 w 2736"/>
                      <a:gd name="T3" fmla="*/ 18 h 504"/>
                      <a:gd name="T4" fmla="*/ 151 w 2736"/>
                      <a:gd name="T5" fmla="*/ 3 h 504"/>
                      <a:gd name="T6" fmla="*/ 233 w 2736"/>
                      <a:gd name="T7" fmla="*/ 3 h 504"/>
                      <a:gd name="T8" fmla="*/ 231 w 2736"/>
                      <a:gd name="T9" fmla="*/ 11 h 504"/>
                      <a:gd name="T10" fmla="*/ 150 w 2736"/>
                      <a:gd name="T11" fmla="*/ 11 h 504"/>
                      <a:gd name="T12" fmla="*/ 56 w 2736"/>
                      <a:gd name="T13" fmla="*/ 31 h 504"/>
                      <a:gd name="T14" fmla="*/ 0 w 2736"/>
                      <a:gd name="T15" fmla="*/ 5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025" name="Freeform 564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 w 1769"/>
                      <a:gd name="T3" fmla="*/ 6 h 791"/>
                      <a:gd name="T4" fmla="*/ 32 w 1769"/>
                      <a:gd name="T5" fmla="*/ 21 h 791"/>
                      <a:gd name="T6" fmla="*/ 45 w 1769"/>
                      <a:gd name="T7" fmla="*/ 46 h 791"/>
                      <a:gd name="T8" fmla="*/ 49 w 1769"/>
                      <a:gd name="T9" fmla="*/ 65 h 791"/>
                      <a:gd name="T10" fmla="*/ 47 w 1769"/>
                      <a:gd name="T11" fmla="*/ 84 h 791"/>
                      <a:gd name="T12" fmla="*/ 44 w 1769"/>
                      <a:gd name="T13" fmla="*/ 68 h 791"/>
                      <a:gd name="T14" fmla="*/ 39 w 1769"/>
                      <a:gd name="T15" fmla="*/ 49 h 791"/>
                      <a:gd name="T16" fmla="*/ 31 w 1769"/>
                      <a:gd name="T17" fmla="*/ 32 h 791"/>
                      <a:gd name="T18" fmla="*/ 16 w 1769"/>
                      <a:gd name="T19" fmla="*/ 16 h 791"/>
                      <a:gd name="T20" fmla="*/ 0 w 1769"/>
                      <a:gd name="T21" fmla="*/ 8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32" name="Group 565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7022" name="Freeform 566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6 w 2736"/>
                      <a:gd name="T3" fmla="*/ 8 h 504"/>
                      <a:gd name="T4" fmla="*/ 116 w 2736"/>
                      <a:gd name="T5" fmla="*/ 1 h 504"/>
                      <a:gd name="T6" fmla="*/ 179 w 2736"/>
                      <a:gd name="T7" fmla="*/ 1 h 504"/>
                      <a:gd name="T8" fmla="*/ 178 w 2736"/>
                      <a:gd name="T9" fmla="*/ 5 h 504"/>
                      <a:gd name="T10" fmla="*/ 115 w 2736"/>
                      <a:gd name="T11" fmla="*/ 5 h 504"/>
                      <a:gd name="T12" fmla="*/ 43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023" name="Freeform 567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2 h 791"/>
                      <a:gd name="T4" fmla="*/ 25 w 1769"/>
                      <a:gd name="T5" fmla="*/ 10 h 791"/>
                      <a:gd name="T6" fmla="*/ 34 w 1769"/>
                      <a:gd name="T7" fmla="*/ 20 h 791"/>
                      <a:gd name="T8" fmla="*/ 37 w 1769"/>
                      <a:gd name="T9" fmla="*/ 29 h 791"/>
                      <a:gd name="T10" fmla="*/ 36 w 1769"/>
                      <a:gd name="T11" fmla="*/ 38 h 791"/>
                      <a:gd name="T12" fmla="*/ 34 w 1769"/>
                      <a:gd name="T13" fmla="*/ 30 h 791"/>
                      <a:gd name="T14" fmla="*/ 30 w 1769"/>
                      <a:gd name="T15" fmla="*/ 22 h 791"/>
                      <a:gd name="T16" fmla="*/ 24 w 1769"/>
                      <a:gd name="T17" fmla="*/ 14 h 791"/>
                      <a:gd name="T18" fmla="*/ 13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33" name="Group 568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7020" name="Freeform 569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43 h 504"/>
                      <a:gd name="T2" fmla="*/ 46 w 2736"/>
                      <a:gd name="T3" fmla="*/ 15 h 504"/>
                      <a:gd name="T4" fmla="*/ 94 w 2736"/>
                      <a:gd name="T5" fmla="*/ 2 h 504"/>
                      <a:gd name="T6" fmla="*/ 145 w 2736"/>
                      <a:gd name="T7" fmla="*/ 2 h 504"/>
                      <a:gd name="T8" fmla="*/ 144 w 2736"/>
                      <a:gd name="T9" fmla="*/ 9 h 504"/>
                      <a:gd name="T10" fmla="*/ 94 w 2736"/>
                      <a:gd name="T11" fmla="*/ 9 h 504"/>
                      <a:gd name="T12" fmla="*/ 35 w 2736"/>
                      <a:gd name="T13" fmla="*/ 25 h 504"/>
                      <a:gd name="T14" fmla="*/ 0 w 2736"/>
                      <a:gd name="T15" fmla="*/ 4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021" name="Freeform 570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5 h 791"/>
                      <a:gd name="T4" fmla="*/ 20 w 1769"/>
                      <a:gd name="T5" fmla="*/ 17 h 791"/>
                      <a:gd name="T6" fmla="*/ 28 w 1769"/>
                      <a:gd name="T7" fmla="*/ 37 h 791"/>
                      <a:gd name="T8" fmla="*/ 31 w 1769"/>
                      <a:gd name="T9" fmla="*/ 53 h 791"/>
                      <a:gd name="T10" fmla="*/ 30 w 1769"/>
                      <a:gd name="T11" fmla="*/ 68 h 791"/>
                      <a:gd name="T12" fmla="*/ 28 w 1769"/>
                      <a:gd name="T13" fmla="*/ 55 h 791"/>
                      <a:gd name="T14" fmla="*/ 24 w 1769"/>
                      <a:gd name="T15" fmla="*/ 39 h 791"/>
                      <a:gd name="T16" fmla="*/ 19 w 1769"/>
                      <a:gd name="T17" fmla="*/ 26 h 791"/>
                      <a:gd name="T18" fmla="*/ 10 w 1769"/>
                      <a:gd name="T19" fmla="*/ 13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34" name="Group 571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7018" name="Freeform 572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28 w 2736"/>
                      <a:gd name="T3" fmla="*/ 9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7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019" name="Freeform 573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 w 1769"/>
                      <a:gd name="T3" fmla="*/ 4 h 791"/>
                      <a:gd name="T4" fmla="*/ 12 w 1769"/>
                      <a:gd name="T5" fmla="*/ 12 h 791"/>
                      <a:gd name="T6" fmla="*/ 17 w 1769"/>
                      <a:gd name="T7" fmla="*/ 24 h 791"/>
                      <a:gd name="T8" fmla="*/ 19 w 1769"/>
                      <a:gd name="T9" fmla="*/ 33 h 791"/>
                      <a:gd name="T10" fmla="*/ 18 w 1769"/>
                      <a:gd name="T11" fmla="*/ 44 h 791"/>
                      <a:gd name="T12" fmla="*/ 17 w 1769"/>
                      <a:gd name="T13" fmla="*/ 35 h 791"/>
                      <a:gd name="T14" fmla="*/ 15 w 1769"/>
                      <a:gd name="T15" fmla="*/ 25 h 791"/>
                      <a:gd name="T16" fmla="*/ 12 w 1769"/>
                      <a:gd name="T17" fmla="*/ 17 h 791"/>
                      <a:gd name="T18" fmla="*/ 6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35" name="Group 574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7016" name="Freeform 575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6 w 2736"/>
                      <a:gd name="T3" fmla="*/ 1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017" name="Freeform 576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7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0 w 1769"/>
                      <a:gd name="T11" fmla="*/ 5 h 791"/>
                      <a:gd name="T12" fmla="*/ 9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3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36" name="Group 577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7014" name="Freeform 578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015" name="Freeform 579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37" name="Group 580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7012" name="Freeform 581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013" name="Freeform 582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38" name="Group 583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7010" name="Freeform 584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4 h 504"/>
                      <a:gd name="T2" fmla="*/ 74 w 2736"/>
                      <a:gd name="T3" fmla="*/ 18 h 504"/>
                      <a:gd name="T4" fmla="*/ 151 w 2736"/>
                      <a:gd name="T5" fmla="*/ 3 h 504"/>
                      <a:gd name="T6" fmla="*/ 233 w 2736"/>
                      <a:gd name="T7" fmla="*/ 3 h 504"/>
                      <a:gd name="T8" fmla="*/ 231 w 2736"/>
                      <a:gd name="T9" fmla="*/ 11 h 504"/>
                      <a:gd name="T10" fmla="*/ 150 w 2736"/>
                      <a:gd name="T11" fmla="*/ 11 h 504"/>
                      <a:gd name="T12" fmla="*/ 56 w 2736"/>
                      <a:gd name="T13" fmla="*/ 31 h 504"/>
                      <a:gd name="T14" fmla="*/ 0 w 2736"/>
                      <a:gd name="T15" fmla="*/ 5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011" name="Freeform 585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 w 1769"/>
                      <a:gd name="T3" fmla="*/ 6 h 791"/>
                      <a:gd name="T4" fmla="*/ 32 w 1769"/>
                      <a:gd name="T5" fmla="*/ 21 h 791"/>
                      <a:gd name="T6" fmla="*/ 45 w 1769"/>
                      <a:gd name="T7" fmla="*/ 46 h 791"/>
                      <a:gd name="T8" fmla="*/ 49 w 1769"/>
                      <a:gd name="T9" fmla="*/ 65 h 791"/>
                      <a:gd name="T10" fmla="*/ 47 w 1769"/>
                      <a:gd name="T11" fmla="*/ 84 h 791"/>
                      <a:gd name="T12" fmla="*/ 44 w 1769"/>
                      <a:gd name="T13" fmla="*/ 68 h 791"/>
                      <a:gd name="T14" fmla="*/ 39 w 1769"/>
                      <a:gd name="T15" fmla="*/ 49 h 791"/>
                      <a:gd name="T16" fmla="*/ 31 w 1769"/>
                      <a:gd name="T17" fmla="*/ 32 h 791"/>
                      <a:gd name="T18" fmla="*/ 16 w 1769"/>
                      <a:gd name="T19" fmla="*/ 16 h 791"/>
                      <a:gd name="T20" fmla="*/ 0 w 1769"/>
                      <a:gd name="T21" fmla="*/ 8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39" name="Group 586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7008" name="Freeform 587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6 w 2736"/>
                      <a:gd name="T3" fmla="*/ 8 h 504"/>
                      <a:gd name="T4" fmla="*/ 116 w 2736"/>
                      <a:gd name="T5" fmla="*/ 1 h 504"/>
                      <a:gd name="T6" fmla="*/ 179 w 2736"/>
                      <a:gd name="T7" fmla="*/ 1 h 504"/>
                      <a:gd name="T8" fmla="*/ 178 w 2736"/>
                      <a:gd name="T9" fmla="*/ 5 h 504"/>
                      <a:gd name="T10" fmla="*/ 115 w 2736"/>
                      <a:gd name="T11" fmla="*/ 5 h 504"/>
                      <a:gd name="T12" fmla="*/ 43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009" name="Freeform 588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2 h 791"/>
                      <a:gd name="T4" fmla="*/ 25 w 1769"/>
                      <a:gd name="T5" fmla="*/ 10 h 791"/>
                      <a:gd name="T6" fmla="*/ 34 w 1769"/>
                      <a:gd name="T7" fmla="*/ 20 h 791"/>
                      <a:gd name="T8" fmla="*/ 37 w 1769"/>
                      <a:gd name="T9" fmla="*/ 29 h 791"/>
                      <a:gd name="T10" fmla="*/ 36 w 1769"/>
                      <a:gd name="T11" fmla="*/ 38 h 791"/>
                      <a:gd name="T12" fmla="*/ 34 w 1769"/>
                      <a:gd name="T13" fmla="*/ 30 h 791"/>
                      <a:gd name="T14" fmla="*/ 30 w 1769"/>
                      <a:gd name="T15" fmla="*/ 22 h 791"/>
                      <a:gd name="T16" fmla="*/ 24 w 1769"/>
                      <a:gd name="T17" fmla="*/ 14 h 791"/>
                      <a:gd name="T18" fmla="*/ 13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40" name="Group 589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7006" name="Freeform 590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43 h 504"/>
                      <a:gd name="T2" fmla="*/ 46 w 2736"/>
                      <a:gd name="T3" fmla="*/ 15 h 504"/>
                      <a:gd name="T4" fmla="*/ 94 w 2736"/>
                      <a:gd name="T5" fmla="*/ 2 h 504"/>
                      <a:gd name="T6" fmla="*/ 145 w 2736"/>
                      <a:gd name="T7" fmla="*/ 2 h 504"/>
                      <a:gd name="T8" fmla="*/ 144 w 2736"/>
                      <a:gd name="T9" fmla="*/ 9 h 504"/>
                      <a:gd name="T10" fmla="*/ 94 w 2736"/>
                      <a:gd name="T11" fmla="*/ 9 h 504"/>
                      <a:gd name="T12" fmla="*/ 35 w 2736"/>
                      <a:gd name="T13" fmla="*/ 25 h 504"/>
                      <a:gd name="T14" fmla="*/ 0 w 2736"/>
                      <a:gd name="T15" fmla="*/ 4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007" name="Freeform 591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5 h 791"/>
                      <a:gd name="T4" fmla="*/ 20 w 1769"/>
                      <a:gd name="T5" fmla="*/ 17 h 791"/>
                      <a:gd name="T6" fmla="*/ 28 w 1769"/>
                      <a:gd name="T7" fmla="*/ 37 h 791"/>
                      <a:gd name="T8" fmla="*/ 31 w 1769"/>
                      <a:gd name="T9" fmla="*/ 53 h 791"/>
                      <a:gd name="T10" fmla="*/ 30 w 1769"/>
                      <a:gd name="T11" fmla="*/ 68 h 791"/>
                      <a:gd name="T12" fmla="*/ 28 w 1769"/>
                      <a:gd name="T13" fmla="*/ 55 h 791"/>
                      <a:gd name="T14" fmla="*/ 24 w 1769"/>
                      <a:gd name="T15" fmla="*/ 39 h 791"/>
                      <a:gd name="T16" fmla="*/ 19 w 1769"/>
                      <a:gd name="T17" fmla="*/ 26 h 791"/>
                      <a:gd name="T18" fmla="*/ 10 w 1769"/>
                      <a:gd name="T19" fmla="*/ 13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41" name="Group 592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7004" name="Freeform 593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28 w 2736"/>
                      <a:gd name="T3" fmla="*/ 9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7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005" name="Freeform 594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 w 1769"/>
                      <a:gd name="T3" fmla="*/ 4 h 791"/>
                      <a:gd name="T4" fmla="*/ 12 w 1769"/>
                      <a:gd name="T5" fmla="*/ 12 h 791"/>
                      <a:gd name="T6" fmla="*/ 17 w 1769"/>
                      <a:gd name="T7" fmla="*/ 24 h 791"/>
                      <a:gd name="T8" fmla="*/ 19 w 1769"/>
                      <a:gd name="T9" fmla="*/ 33 h 791"/>
                      <a:gd name="T10" fmla="*/ 18 w 1769"/>
                      <a:gd name="T11" fmla="*/ 44 h 791"/>
                      <a:gd name="T12" fmla="*/ 17 w 1769"/>
                      <a:gd name="T13" fmla="*/ 35 h 791"/>
                      <a:gd name="T14" fmla="*/ 15 w 1769"/>
                      <a:gd name="T15" fmla="*/ 25 h 791"/>
                      <a:gd name="T16" fmla="*/ 12 w 1769"/>
                      <a:gd name="T17" fmla="*/ 17 h 791"/>
                      <a:gd name="T18" fmla="*/ 6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42" name="Group 595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7002" name="Freeform 596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6 w 2736"/>
                      <a:gd name="T3" fmla="*/ 1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003" name="Freeform 597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7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0 w 1769"/>
                      <a:gd name="T11" fmla="*/ 5 h 791"/>
                      <a:gd name="T12" fmla="*/ 9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3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43" name="Group 598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7000" name="Freeform 599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001" name="Freeform 600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44" name="Group 601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6998" name="Freeform 602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99" name="Freeform 603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45" name="Group 604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6996" name="Freeform 605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97" name="Freeform 606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46" name="Group 607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6994" name="Freeform 608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95" name="Freeform 609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47" name="Group 610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6992" name="Freeform 611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4 w 2736"/>
                      <a:gd name="T3" fmla="*/ 1 h 504"/>
                      <a:gd name="T4" fmla="*/ 7 w 2736"/>
                      <a:gd name="T5" fmla="*/ 0 h 504"/>
                      <a:gd name="T6" fmla="*/ 12 w 2736"/>
                      <a:gd name="T7" fmla="*/ 0 h 504"/>
                      <a:gd name="T8" fmla="*/ 12 w 2736"/>
                      <a:gd name="T9" fmla="*/ 0 h 504"/>
                      <a:gd name="T10" fmla="*/ 7 w 2736"/>
                      <a:gd name="T11" fmla="*/ 0 h 504"/>
                      <a:gd name="T12" fmla="*/ 3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93" name="Freeform 612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2 w 1769"/>
                      <a:gd name="T5" fmla="*/ 1 h 791"/>
                      <a:gd name="T6" fmla="*/ 2 w 1769"/>
                      <a:gd name="T7" fmla="*/ 3 h 791"/>
                      <a:gd name="T8" fmla="*/ 2 w 1769"/>
                      <a:gd name="T9" fmla="*/ 4 h 791"/>
                      <a:gd name="T10" fmla="*/ 2 w 1769"/>
                      <a:gd name="T11" fmla="*/ 5 h 791"/>
                      <a:gd name="T12" fmla="*/ 2 w 1769"/>
                      <a:gd name="T13" fmla="*/ 4 h 791"/>
                      <a:gd name="T14" fmla="*/ 2 w 1769"/>
                      <a:gd name="T15" fmla="*/ 3 h 791"/>
                      <a:gd name="T16" fmla="*/ 2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48" name="Group 613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6990" name="Freeform 614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3 w 2736"/>
                      <a:gd name="T3" fmla="*/ 1 h 504"/>
                      <a:gd name="T4" fmla="*/ 6 w 2736"/>
                      <a:gd name="T5" fmla="*/ 0 h 504"/>
                      <a:gd name="T6" fmla="*/ 9 w 2736"/>
                      <a:gd name="T7" fmla="*/ 0 h 504"/>
                      <a:gd name="T8" fmla="*/ 9 w 2736"/>
                      <a:gd name="T9" fmla="*/ 0 h 504"/>
                      <a:gd name="T10" fmla="*/ 6 w 2736"/>
                      <a:gd name="T11" fmla="*/ 0 h 504"/>
                      <a:gd name="T12" fmla="*/ 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91" name="Freeform 615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1 h 791"/>
                      <a:gd name="T6" fmla="*/ 2 w 1769"/>
                      <a:gd name="T7" fmla="*/ 3 h 791"/>
                      <a:gd name="T8" fmla="*/ 2 w 1769"/>
                      <a:gd name="T9" fmla="*/ 4 h 791"/>
                      <a:gd name="T10" fmla="*/ 2 w 1769"/>
                      <a:gd name="T11" fmla="*/ 5 h 791"/>
                      <a:gd name="T12" fmla="*/ 2 w 1769"/>
                      <a:gd name="T13" fmla="*/ 4 h 791"/>
                      <a:gd name="T14" fmla="*/ 2 w 1769"/>
                      <a:gd name="T15" fmla="*/ 3 h 791"/>
                      <a:gd name="T16" fmla="*/ 1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49" name="Group 616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6988" name="Freeform 617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89" name="Freeform 618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50" name="Group 619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6986" name="Freeform 620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87" name="Freeform 621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951" name="Freeform 622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6952" name="Freeform 623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n-US"/>
                </a:p>
              </p:txBody>
            </p:sp>
            <p:grpSp>
              <p:nvGrpSpPr>
                <p:cNvPr id="26953" name="Group 624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6984" name="Freeform 625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3 w 2736"/>
                      <a:gd name="T3" fmla="*/ 0 h 504"/>
                      <a:gd name="T4" fmla="*/ 6 w 2736"/>
                      <a:gd name="T5" fmla="*/ 0 h 504"/>
                      <a:gd name="T6" fmla="*/ 9 w 2736"/>
                      <a:gd name="T7" fmla="*/ 0 h 504"/>
                      <a:gd name="T8" fmla="*/ 9 w 2736"/>
                      <a:gd name="T9" fmla="*/ 0 h 504"/>
                      <a:gd name="T10" fmla="*/ 6 w 2736"/>
                      <a:gd name="T11" fmla="*/ 0 h 504"/>
                      <a:gd name="T12" fmla="*/ 2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85" name="Freeform 626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0 h 791"/>
                      <a:gd name="T6" fmla="*/ 2 w 1769"/>
                      <a:gd name="T7" fmla="*/ 1 h 791"/>
                      <a:gd name="T8" fmla="*/ 2 w 1769"/>
                      <a:gd name="T9" fmla="*/ 1 h 791"/>
                      <a:gd name="T10" fmla="*/ 2 w 1769"/>
                      <a:gd name="T11" fmla="*/ 2 h 791"/>
                      <a:gd name="T12" fmla="*/ 2 w 1769"/>
                      <a:gd name="T13" fmla="*/ 1 h 791"/>
                      <a:gd name="T14" fmla="*/ 2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54" name="Group 627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6982" name="Freeform 628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2 h 504"/>
                      <a:gd name="T2" fmla="*/ 5 w 2736"/>
                      <a:gd name="T3" fmla="*/ 4 h 504"/>
                      <a:gd name="T4" fmla="*/ 10 w 2736"/>
                      <a:gd name="T5" fmla="*/ 1 h 504"/>
                      <a:gd name="T6" fmla="*/ 16 w 2736"/>
                      <a:gd name="T7" fmla="*/ 1 h 504"/>
                      <a:gd name="T8" fmla="*/ 16 w 2736"/>
                      <a:gd name="T9" fmla="*/ 3 h 504"/>
                      <a:gd name="T10" fmla="*/ 10 w 2736"/>
                      <a:gd name="T11" fmla="*/ 3 h 504"/>
                      <a:gd name="T12" fmla="*/ 4 w 2736"/>
                      <a:gd name="T13" fmla="*/ 7 h 504"/>
                      <a:gd name="T14" fmla="*/ 0 w 2736"/>
                      <a:gd name="T15" fmla="*/ 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83" name="Freeform 629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 w 1769"/>
                      <a:gd name="T3" fmla="*/ 2 h 791"/>
                      <a:gd name="T4" fmla="*/ 2 w 1769"/>
                      <a:gd name="T5" fmla="*/ 5 h 791"/>
                      <a:gd name="T6" fmla="*/ 3 w 1769"/>
                      <a:gd name="T7" fmla="*/ 10 h 791"/>
                      <a:gd name="T8" fmla="*/ 3 w 1769"/>
                      <a:gd name="T9" fmla="*/ 14 h 791"/>
                      <a:gd name="T10" fmla="*/ 3 w 1769"/>
                      <a:gd name="T11" fmla="*/ 18 h 791"/>
                      <a:gd name="T12" fmla="*/ 3 w 1769"/>
                      <a:gd name="T13" fmla="*/ 15 h 791"/>
                      <a:gd name="T14" fmla="*/ 2 w 1769"/>
                      <a:gd name="T15" fmla="*/ 11 h 791"/>
                      <a:gd name="T16" fmla="*/ 2 w 1769"/>
                      <a:gd name="T17" fmla="*/ 7 h 791"/>
                      <a:gd name="T18" fmla="*/ 1 w 1769"/>
                      <a:gd name="T19" fmla="*/ 3 h 791"/>
                      <a:gd name="T20" fmla="*/ 0 w 1769"/>
                      <a:gd name="T21" fmla="*/ 2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55" name="Group 630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6980" name="Freeform 631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2 w 2736"/>
                      <a:gd name="T3" fmla="*/ 0 h 504"/>
                      <a:gd name="T4" fmla="*/ 3 w 2736"/>
                      <a:gd name="T5" fmla="*/ 0 h 504"/>
                      <a:gd name="T6" fmla="*/ 5 w 2736"/>
                      <a:gd name="T7" fmla="*/ 0 h 504"/>
                      <a:gd name="T8" fmla="*/ 5 w 2736"/>
                      <a:gd name="T9" fmla="*/ 0 h 504"/>
                      <a:gd name="T10" fmla="*/ 3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81" name="Freeform 632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0 h 791"/>
                      <a:gd name="T10" fmla="*/ 1 w 1769"/>
                      <a:gd name="T11" fmla="*/ 0 h 791"/>
                      <a:gd name="T12" fmla="*/ 1 w 1769"/>
                      <a:gd name="T13" fmla="*/ 0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56" name="Group 633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6978" name="Freeform 634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79" name="Freeform 635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57" name="Group 636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6976" name="Freeform 637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34 w 2736"/>
                      <a:gd name="T3" fmla="*/ 9 h 504"/>
                      <a:gd name="T4" fmla="*/ 70 w 2736"/>
                      <a:gd name="T5" fmla="*/ 1 h 504"/>
                      <a:gd name="T6" fmla="*/ 107 w 2736"/>
                      <a:gd name="T7" fmla="*/ 1 h 504"/>
                      <a:gd name="T8" fmla="*/ 107 w 2736"/>
                      <a:gd name="T9" fmla="*/ 6 h 504"/>
                      <a:gd name="T10" fmla="*/ 69 w 2736"/>
                      <a:gd name="T11" fmla="*/ 6 h 504"/>
                      <a:gd name="T12" fmla="*/ 26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77" name="Freeform 638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6 w 1769"/>
                      <a:gd name="T3" fmla="*/ 4 h 791"/>
                      <a:gd name="T4" fmla="*/ 15 w 1769"/>
                      <a:gd name="T5" fmla="*/ 12 h 791"/>
                      <a:gd name="T6" fmla="*/ 21 w 1769"/>
                      <a:gd name="T7" fmla="*/ 25 h 791"/>
                      <a:gd name="T8" fmla="*/ 22 w 1769"/>
                      <a:gd name="T9" fmla="*/ 35 h 791"/>
                      <a:gd name="T10" fmla="*/ 22 w 1769"/>
                      <a:gd name="T11" fmla="*/ 45 h 791"/>
                      <a:gd name="T12" fmla="*/ 20 w 1769"/>
                      <a:gd name="T13" fmla="*/ 36 h 791"/>
                      <a:gd name="T14" fmla="*/ 18 w 1769"/>
                      <a:gd name="T15" fmla="*/ 26 h 791"/>
                      <a:gd name="T16" fmla="*/ 15 w 1769"/>
                      <a:gd name="T17" fmla="*/ 17 h 791"/>
                      <a:gd name="T18" fmla="*/ 7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58" name="Group 639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6974" name="Freeform 640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23 h 504"/>
                      <a:gd name="T2" fmla="*/ 52 w 2736"/>
                      <a:gd name="T3" fmla="*/ 8 h 504"/>
                      <a:gd name="T4" fmla="*/ 106 w 2736"/>
                      <a:gd name="T5" fmla="*/ 1 h 504"/>
                      <a:gd name="T6" fmla="*/ 163 w 2736"/>
                      <a:gd name="T7" fmla="*/ 1 h 504"/>
                      <a:gd name="T8" fmla="*/ 163 w 2736"/>
                      <a:gd name="T9" fmla="*/ 5 h 504"/>
                      <a:gd name="T10" fmla="*/ 106 w 2736"/>
                      <a:gd name="T11" fmla="*/ 5 h 504"/>
                      <a:gd name="T12" fmla="*/ 39 w 2736"/>
                      <a:gd name="T13" fmla="*/ 13 h 504"/>
                      <a:gd name="T14" fmla="*/ 0 w 2736"/>
                      <a:gd name="T15" fmla="*/ 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75" name="Freeform 641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2 h 791"/>
                      <a:gd name="T4" fmla="*/ 23 w 1769"/>
                      <a:gd name="T5" fmla="*/ 10 h 791"/>
                      <a:gd name="T6" fmla="*/ 32 w 1769"/>
                      <a:gd name="T7" fmla="*/ 20 h 791"/>
                      <a:gd name="T8" fmla="*/ 34 w 1769"/>
                      <a:gd name="T9" fmla="*/ 28 h 791"/>
                      <a:gd name="T10" fmla="*/ 33 w 1769"/>
                      <a:gd name="T11" fmla="*/ 36 h 791"/>
                      <a:gd name="T12" fmla="*/ 31 w 1769"/>
                      <a:gd name="T13" fmla="*/ 29 h 791"/>
                      <a:gd name="T14" fmla="*/ 27 w 1769"/>
                      <a:gd name="T15" fmla="*/ 21 h 791"/>
                      <a:gd name="T16" fmla="*/ 22 w 1769"/>
                      <a:gd name="T17" fmla="*/ 14 h 791"/>
                      <a:gd name="T18" fmla="*/ 11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59" name="Group 642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6972" name="Freeform 643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73" name="Freeform 644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60" name="Group 645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6970" name="Freeform 646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2 h 504"/>
                      <a:gd name="T2" fmla="*/ 42 w 2736"/>
                      <a:gd name="T3" fmla="*/ 7 h 504"/>
                      <a:gd name="T4" fmla="*/ 86 w 2736"/>
                      <a:gd name="T5" fmla="*/ 1 h 504"/>
                      <a:gd name="T6" fmla="*/ 131 w 2736"/>
                      <a:gd name="T7" fmla="*/ 1 h 504"/>
                      <a:gd name="T8" fmla="*/ 131 w 2736"/>
                      <a:gd name="T9" fmla="*/ 4 h 504"/>
                      <a:gd name="T10" fmla="*/ 85 w 2736"/>
                      <a:gd name="T11" fmla="*/ 4 h 504"/>
                      <a:gd name="T12" fmla="*/ 31 w 2736"/>
                      <a:gd name="T13" fmla="*/ 12 h 504"/>
                      <a:gd name="T14" fmla="*/ 0 w 2736"/>
                      <a:gd name="T15" fmla="*/ 2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71" name="Freeform 647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 w 1769"/>
                      <a:gd name="T3" fmla="*/ 2 h 791"/>
                      <a:gd name="T4" fmla="*/ 19 w 1769"/>
                      <a:gd name="T5" fmla="*/ 9 h 791"/>
                      <a:gd name="T6" fmla="*/ 26 w 1769"/>
                      <a:gd name="T7" fmla="*/ 18 h 791"/>
                      <a:gd name="T8" fmla="*/ 28 w 1769"/>
                      <a:gd name="T9" fmla="*/ 26 h 791"/>
                      <a:gd name="T10" fmla="*/ 27 w 1769"/>
                      <a:gd name="T11" fmla="*/ 34 h 791"/>
                      <a:gd name="T12" fmla="*/ 25 w 1769"/>
                      <a:gd name="T13" fmla="*/ 27 h 791"/>
                      <a:gd name="T14" fmla="*/ 22 w 1769"/>
                      <a:gd name="T15" fmla="*/ 20 h 791"/>
                      <a:gd name="T16" fmla="*/ 18 w 1769"/>
                      <a:gd name="T17" fmla="*/ 13 h 791"/>
                      <a:gd name="T18" fmla="*/ 10 w 1769"/>
                      <a:gd name="T19" fmla="*/ 7 h 791"/>
                      <a:gd name="T20" fmla="*/ 0 w 1769"/>
                      <a:gd name="T21" fmla="*/ 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61" name="Group 648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6968" name="Freeform 649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35 w 2736"/>
                      <a:gd name="T3" fmla="*/ 2 h 504"/>
                      <a:gd name="T4" fmla="*/ 71 w 2736"/>
                      <a:gd name="T5" fmla="*/ 0 h 504"/>
                      <a:gd name="T6" fmla="*/ 110 w 2736"/>
                      <a:gd name="T7" fmla="*/ 0 h 504"/>
                      <a:gd name="T8" fmla="*/ 109 w 2736"/>
                      <a:gd name="T9" fmla="*/ 1 h 504"/>
                      <a:gd name="T10" fmla="*/ 71 w 2736"/>
                      <a:gd name="T11" fmla="*/ 1 h 504"/>
                      <a:gd name="T12" fmla="*/ 2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69" name="Freeform 650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6 w 1769"/>
                      <a:gd name="T3" fmla="*/ 0 h 791"/>
                      <a:gd name="T4" fmla="*/ 16 w 1769"/>
                      <a:gd name="T5" fmla="*/ 2 h 791"/>
                      <a:gd name="T6" fmla="*/ 21 w 1769"/>
                      <a:gd name="T7" fmla="*/ 6 h 791"/>
                      <a:gd name="T8" fmla="*/ 23 w 1769"/>
                      <a:gd name="T9" fmla="*/ 8 h 791"/>
                      <a:gd name="T10" fmla="*/ 22 w 1769"/>
                      <a:gd name="T11" fmla="*/ 10 h 791"/>
                      <a:gd name="T12" fmla="*/ 21 w 1769"/>
                      <a:gd name="T13" fmla="*/ 9 h 791"/>
                      <a:gd name="T14" fmla="*/ 18 w 1769"/>
                      <a:gd name="T15" fmla="*/ 6 h 791"/>
                      <a:gd name="T16" fmla="*/ 15 w 1769"/>
                      <a:gd name="T17" fmla="*/ 4 h 791"/>
                      <a:gd name="T18" fmla="*/ 8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62" name="Group 651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6966" name="Freeform 652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21 w 2736"/>
                      <a:gd name="T3" fmla="*/ 2 h 504"/>
                      <a:gd name="T4" fmla="*/ 43 w 2736"/>
                      <a:gd name="T5" fmla="*/ 0 h 504"/>
                      <a:gd name="T6" fmla="*/ 66 w 2736"/>
                      <a:gd name="T7" fmla="*/ 0 h 504"/>
                      <a:gd name="T8" fmla="*/ 66 w 2736"/>
                      <a:gd name="T9" fmla="*/ 1 h 504"/>
                      <a:gd name="T10" fmla="*/ 42 w 2736"/>
                      <a:gd name="T11" fmla="*/ 1 h 504"/>
                      <a:gd name="T12" fmla="*/ 1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67" name="Freeform 653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 w 1769"/>
                      <a:gd name="T3" fmla="*/ 0 h 791"/>
                      <a:gd name="T4" fmla="*/ 9 w 1769"/>
                      <a:gd name="T5" fmla="*/ 2 h 791"/>
                      <a:gd name="T6" fmla="*/ 13 w 1769"/>
                      <a:gd name="T7" fmla="*/ 6 h 791"/>
                      <a:gd name="T8" fmla="*/ 14 w 1769"/>
                      <a:gd name="T9" fmla="*/ 8 h 791"/>
                      <a:gd name="T10" fmla="*/ 13 w 1769"/>
                      <a:gd name="T11" fmla="*/ 10 h 791"/>
                      <a:gd name="T12" fmla="*/ 13 w 1769"/>
                      <a:gd name="T13" fmla="*/ 9 h 791"/>
                      <a:gd name="T14" fmla="*/ 11 w 1769"/>
                      <a:gd name="T15" fmla="*/ 6 h 791"/>
                      <a:gd name="T16" fmla="*/ 9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63" name="Group 654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6964" name="Freeform 655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8 w 2736"/>
                      <a:gd name="T3" fmla="*/ 0 h 504"/>
                      <a:gd name="T4" fmla="*/ 37 w 2736"/>
                      <a:gd name="T5" fmla="*/ 0 h 504"/>
                      <a:gd name="T6" fmla="*/ 58 w 2736"/>
                      <a:gd name="T7" fmla="*/ 0 h 504"/>
                      <a:gd name="T8" fmla="*/ 57 w 2736"/>
                      <a:gd name="T9" fmla="*/ 0 h 504"/>
                      <a:gd name="T10" fmla="*/ 37 w 2736"/>
                      <a:gd name="T11" fmla="*/ 0 h 504"/>
                      <a:gd name="T12" fmla="*/ 14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65" name="Freeform 656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8 w 1769"/>
                      <a:gd name="T5" fmla="*/ 0 h 791"/>
                      <a:gd name="T6" fmla="*/ 11 w 1769"/>
                      <a:gd name="T7" fmla="*/ 1 h 791"/>
                      <a:gd name="T8" fmla="*/ 12 w 1769"/>
                      <a:gd name="T9" fmla="*/ 1 h 791"/>
                      <a:gd name="T10" fmla="*/ 12 w 1769"/>
                      <a:gd name="T11" fmla="*/ 2 h 791"/>
                      <a:gd name="T12" fmla="*/ 11 w 1769"/>
                      <a:gd name="T13" fmla="*/ 1 h 791"/>
                      <a:gd name="T14" fmla="*/ 10 w 1769"/>
                      <a:gd name="T15" fmla="*/ 1 h 791"/>
                      <a:gd name="T16" fmla="*/ 7 w 1769"/>
                      <a:gd name="T17" fmla="*/ 1 h 791"/>
                      <a:gd name="T18" fmla="*/ 4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6908" name="Freeform 657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09" name="Arc 658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10" name="Arc 659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26911" name="Arc 660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12" name="Arc 661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13" name="Arc 662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14" name="Arc 663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15" name="Arc 664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16" name="Arc 665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17" name="Freeform 666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18" name="Freeform 667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26919" name="Arc 668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20" name="Arc 669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21" name="Arc 670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22" name="Freeform 671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7 w 776"/>
                  <a:gd name="T3" fmla="*/ 0 h 2368"/>
                  <a:gd name="T4" fmla="*/ 3 w 776"/>
                  <a:gd name="T5" fmla="*/ 0 h 2368"/>
                  <a:gd name="T6" fmla="*/ 9 w 776"/>
                  <a:gd name="T7" fmla="*/ 0 h 2368"/>
                  <a:gd name="T8" fmla="*/ 5 w 776"/>
                  <a:gd name="T9" fmla="*/ 0 h 2368"/>
                  <a:gd name="T10" fmla="*/ 10 w 776"/>
                  <a:gd name="T11" fmla="*/ 0 h 2368"/>
                  <a:gd name="T12" fmla="*/ 8 w 776"/>
                  <a:gd name="T13" fmla="*/ 0 h 2368"/>
                  <a:gd name="T14" fmla="*/ 13 w 776"/>
                  <a:gd name="T15" fmla="*/ 0 h 2368"/>
                  <a:gd name="T16" fmla="*/ 10 w 776"/>
                  <a:gd name="T17" fmla="*/ 0 h 2368"/>
                  <a:gd name="T18" fmla="*/ 14 w 776"/>
                  <a:gd name="T19" fmla="*/ 0 h 2368"/>
                  <a:gd name="T20" fmla="*/ 13 w 776"/>
                  <a:gd name="T21" fmla="*/ 0 h 2368"/>
                  <a:gd name="T22" fmla="*/ 15 w 776"/>
                  <a:gd name="T23" fmla="*/ 0 h 2368"/>
                  <a:gd name="T24" fmla="*/ 15 w 776"/>
                  <a:gd name="T25" fmla="*/ 0 h 2368"/>
                  <a:gd name="T26" fmla="*/ 18 w 776"/>
                  <a:gd name="T27" fmla="*/ 0 h 2368"/>
                  <a:gd name="T28" fmla="*/ 17 w 776"/>
                  <a:gd name="T29" fmla="*/ 0 h 2368"/>
                  <a:gd name="T30" fmla="*/ 20 w 776"/>
                  <a:gd name="T31" fmla="*/ 0 h 2368"/>
                  <a:gd name="T32" fmla="*/ 18 w 776"/>
                  <a:gd name="T33" fmla="*/ 1 h 2368"/>
                  <a:gd name="T34" fmla="*/ 20 w 776"/>
                  <a:gd name="T35" fmla="*/ 1 h 2368"/>
                  <a:gd name="T36" fmla="*/ 18 w 776"/>
                  <a:gd name="T37" fmla="*/ 1 h 2368"/>
                  <a:gd name="T38" fmla="*/ 21 w 776"/>
                  <a:gd name="T39" fmla="*/ 1 h 2368"/>
                  <a:gd name="T40" fmla="*/ 20 w 776"/>
                  <a:gd name="T41" fmla="*/ 1 h 2368"/>
                  <a:gd name="T42" fmla="*/ 21 w 776"/>
                  <a:gd name="T43" fmla="*/ 1 h 2368"/>
                  <a:gd name="T44" fmla="*/ 20 w 776"/>
                  <a:gd name="T45" fmla="*/ 1 h 2368"/>
                  <a:gd name="T46" fmla="*/ 2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23" name="Freeform 672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1 h 2368"/>
                  <a:gd name="T34" fmla="*/ 1 w 776"/>
                  <a:gd name="T35" fmla="*/ 1 h 2368"/>
                  <a:gd name="T36" fmla="*/ 1 w 776"/>
                  <a:gd name="T37" fmla="*/ 1 h 2368"/>
                  <a:gd name="T38" fmla="*/ 1 w 776"/>
                  <a:gd name="T39" fmla="*/ 1 h 2368"/>
                  <a:gd name="T40" fmla="*/ 1 w 776"/>
                  <a:gd name="T41" fmla="*/ 1 h 2368"/>
                  <a:gd name="T42" fmla="*/ 1 w 776"/>
                  <a:gd name="T43" fmla="*/ 1 h 2368"/>
                  <a:gd name="T44" fmla="*/ 1 w 776"/>
                  <a:gd name="T45" fmla="*/ 1 h 2368"/>
                  <a:gd name="T46" fmla="*/ 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24" name="Freeform 673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1 h 2368"/>
                  <a:gd name="T34" fmla="*/ 0 w 776"/>
                  <a:gd name="T35" fmla="*/ 1 h 2368"/>
                  <a:gd name="T36" fmla="*/ 0 w 776"/>
                  <a:gd name="T37" fmla="*/ 1 h 2368"/>
                  <a:gd name="T38" fmla="*/ 0 w 776"/>
                  <a:gd name="T39" fmla="*/ 1 h 2368"/>
                  <a:gd name="T40" fmla="*/ 0 w 776"/>
                  <a:gd name="T41" fmla="*/ 1 h 2368"/>
                  <a:gd name="T42" fmla="*/ 0 w 776"/>
                  <a:gd name="T43" fmla="*/ 1 h 2368"/>
                  <a:gd name="T44" fmla="*/ 0 w 776"/>
                  <a:gd name="T45" fmla="*/ 1 h 2368"/>
                  <a:gd name="T46" fmla="*/ 0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25" name="Freeform 674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4 w 776"/>
                  <a:gd name="T3" fmla="*/ 0 h 2368"/>
                  <a:gd name="T4" fmla="*/ 2 w 776"/>
                  <a:gd name="T5" fmla="*/ 0 h 2368"/>
                  <a:gd name="T6" fmla="*/ 6 w 776"/>
                  <a:gd name="T7" fmla="*/ 0 h 2368"/>
                  <a:gd name="T8" fmla="*/ 4 w 776"/>
                  <a:gd name="T9" fmla="*/ 0 h 2368"/>
                  <a:gd name="T10" fmla="*/ 7 w 776"/>
                  <a:gd name="T11" fmla="*/ 0 h 2368"/>
                  <a:gd name="T12" fmla="*/ 5 w 776"/>
                  <a:gd name="T13" fmla="*/ 0 h 2368"/>
                  <a:gd name="T14" fmla="*/ 8 w 776"/>
                  <a:gd name="T15" fmla="*/ 0 h 2368"/>
                  <a:gd name="T16" fmla="*/ 7 w 776"/>
                  <a:gd name="T17" fmla="*/ 0 h 2368"/>
                  <a:gd name="T18" fmla="*/ 9 w 776"/>
                  <a:gd name="T19" fmla="*/ 0 h 2368"/>
                  <a:gd name="T20" fmla="*/ 8 w 776"/>
                  <a:gd name="T21" fmla="*/ 0 h 2368"/>
                  <a:gd name="T22" fmla="*/ 10 w 776"/>
                  <a:gd name="T23" fmla="*/ 0 h 2368"/>
                  <a:gd name="T24" fmla="*/ 10 w 776"/>
                  <a:gd name="T25" fmla="*/ 0 h 2368"/>
                  <a:gd name="T26" fmla="*/ 12 w 776"/>
                  <a:gd name="T27" fmla="*/ 0 h 2368"/>
                  <a:gd name="T28" fmla="*/ 11 w 776"/>
                  <a:gd name="T29" fmla="*/ 1 h 2368"/>
                  <a:gd name="T30" fmla="*/ 12 w 776"/>
                  <a:gd name="T31" fmla="*/ 1 h 2368"/>
                  <a:gd name="T32" fmla="*/ 12 w 776"/>
                  <a:gd name="T33" fmla="*/ 1 h 2368"/>
                  <a:gd name="T34" fmla="*/ 12 w 776"/>
                  <a:gd name="T35" fmla="*/ 1 h 2368"/>
                  <a:gd name="T36" fmla="*/ 12 w 776"/>
                  <a:gd name="T37" fmla="*/ 1 h 2368"/>
                  <a:gd name="T38" fmla="*/ 13 w 776"/>
                  <a:gd name="T39" fmla="*/ 1 h 2368"/>
                  <a:gd name="T40" fmla="*/ 12 w 776"/>
                  <a:gd name="T41" fmla="*/ 1 h 2368"/>
                  <a:gd name="T42" fmla="*/ 13 w 776"/>
                  <a:gd name="T43" fmla="*/ 1 h 2368"/>
                  <a:gd name="T44" fmla="*/ 12 w 776"/>
                  <a:gd name="T45" fmla="*/ 1 h 2368"/>
                  <a:gd name="T46" fmla="*/ 13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26" name="Freeform 675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49 w 776"/>
                  <a:gd name="T3" fmla="*/ 0 h 2368"/>
                  <a:gd name="T4" fmla="*/ 20 w 776"/>
                  <a:gd name="T5" fmla="*/ 0 h 2368"/>
                  <a:gd name="T6" fmla="*/ 69 w 776"/>
                  <a:gd name="T7" fmla="*/ 0 h 2368"/>
                  <a:gd name="T8" fmla="*/ 39 w 776"/>
                  <a:gd name="T9" fmla="*/ 0 h 2368"/>
                  <a:gd name="T10" fmla="*/ 78 w 776"/>
                  <a:gd name="T11" fmla="*/ 0 h 2368"/>
                  <a:gd name="T12" fmla="*/ 59 w 776"/>
                  <a:gd name="T13" fmla="*/ 0 h 2368"/>
                  <a:gd name="T14" fmla="*/ 97 w 776"/>
                  <a:gd name="T15" fmla="*/ 0 h 2368"/>
                  <a:gd name="T16" fmla="*/ 78 w 776"/>
                  <a:gd name="T17" fmla="*/ 0 h 2368"/>
                  <a:gd name="T18" fmla="*/ 107 w 776"/>
                  <a:gd name="T19" fmla="*/ 0 h 2368"/>
                  <a:gd name="T20" fmla="*/ 97 w 776"/>
                  <a:gd name="T21" fmla="*/ 0 h 2368"/>
                  <a:gd name="T22" fmla="*/ 117 w 776"/>
                  <a:gd name="T23" fmla="*/ 0 h 2368"/>
                  <a:gd name="T24" fmla="*/ 117 w 776"/>
                  <a:gd name="T25" fmla="*/ 0 h 2368"/>
                  <a:gd name="T26" fmla="*/ 136 w 776"/>
                  <a:gd name="T27" fmla="*/ 0 h 2368"/>
                  <a:gd name="T28" fmla="*/ 127 w 776"/>
                  <a:gd name="T29" fmla="*/ 0 h 2368"/>
                  <a:gd name="T30" fmla="*/ 146 w 776"/>
                  <a:gd name="T31" fmla="*/ 0 h 2368"/>
                  <a:gd name="T32" fmla="*/ 136 w 776"/>
                  <a:gd name="T33" fmla="*/ 0 h 2368"/>
                  <a:gd name="T34" fmla="*/ 146 w 776"/>
                  <a:gd name="T35" fmla="*/ 0 h 2368"/>
                  <a:gd name="T36" fmla="*/ 136 w 776"/>
                  <a:gd name="T37" fmla="*/ 0 h 2368"/>
                  <a:gd name="T38" fmla="*/ 156 w 776"/>
                  <a:gd name="T39" fmla="*/ 0 h 2368"/>
                  <a:gd name="T40" fmla="*/ 146 w 776"/>
                  <a:gd name="T41" fmla="*/ 0 h 2368"/>
                  <a:gd name="T42" fmla="*/ 156 w 776"/>
                  <a:gd name="T43" fmla="*/ 0 h 2368"/>
                  <a:gd name="T44" fmla="*/ 146 w 776"/>
                  <a:gd name="T45" fmla="*/ 0 h 2368"/>
                  <a:gd name="T46" fmla="*/ 156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27" name="Freeform 676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0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28" name="Freeform 677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29" name="Freeform 678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6631" name="Group 679"/>
          <p:cNvGrpSpPr>
            <a:grpSpLocks/>
          </p:cNvGrpSpPr>
          <p:nvPr/>
        </p:nvGrpSpPr>
        <p:grpSpPr bwMode="auto">
          <a:xfrm>
            <a:off x="6858000" y="0"/>
            <a:ext cx="2057400" cy="3200400"/>
            <a:chOff x="3115" y="0"/>
            <a:chExt cx="2170" cy="2486"/>
          </a:xfrm>
        </p:grpSpPr>
        <p:grpSp>
          <p:nvGrpSpPr>
            <p:cNvPr id="26768" name="Group 680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6900" name="Oval 68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6901" name="Oval 68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6769" name="Group 683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6898" name="Oval 68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6899" name="Oval 68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6770" name="Group 686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6896" name="Oval 68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6897" name="Oval 68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6771" name="Group 689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6772" name="Group 690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6894" name="Oval 691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6895" name="Oval 692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grpSp>
            <p:nvGrpSpPr>
              <p:cNvPr id="26773" name="Group 693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6796" name="Group 694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6892" name="Freeform 695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93" name="Freeform 696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797" name="Group 697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6890" name="Freeform 698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4 h 504"/>
                      <a:gd name="T2" fmla="*/ 74 w 2736"/>
                      <a:gd name="T3" fmla="*/ 18 h 504"/>
                      <a:gd name="T4" fmla="*/ 151 w 2736"/>
                      <a:gd name="T5" fmla="*/ 3 h 504"/>
                      <a:gd name="T6" fmla="*/ 233 w 2736"/>
                      <a:gd name="T7" fmla="*/ 3 h 504"/>
                      <a:gd name="T8" fmla="*/ 231 w 2736"/>
                      <a:gd name="T9" fmla="*/ 11 h 504"/>
                      <a:gd name="T10" fmla="*/ 150 w 2736"/>
                      <a:gd name="T11" fmla="*/ 11 h 504"/>
                      <a:gd name="T12" fmla="*/ 56 w 2736"/>
                      <a:gd name="T13" fmla="*/ 31 h 504"/>
                      <a:gd name="T14" fmla="*/ 0 w 2736"/>
                      <a:gd name="T15" fmla="*/ 5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91" name="Freeform 699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 w 1769"/>
                      <a:gd name="T3" fmla="*/ 6 h 791"/>
                      <a:gd name="T4" fmla="*/ 32 w 1769"/>
                      <a:gd name="T5" fmla="*/ 21 h 791"/>
                      <a:gd name="T6" fmla="*/ 45 w 1769"/>
                      <a:gd name="T7" fmla="*/ 46 h 791"/>
                      <a:gd name="T8" fmla="*/ 49 w 1769"/>
                      <a:gd name="T9" fmla="*/ 65 h 791"/>
                      <a:gd name="T10" fmla="*/ 47 w 1769"/>
                      <a:gd name="T11" fmla="*/ 84 h 791"/>
                      <a:gd name="T12" fmla="*/ 44 w 1769"/>
                      <a:gd name="T13" fmla="*/ 68 h 791"/>
                      <a:gd name="T14" fmla="*/ 39 w 1769"/>
                      <a:gd name="T15" fmla="*/ 49 h 791"/>
                      <a:gd name="T16" fmla="*/ 31 w 1769"/>
                      <a:gd name="T17" fmla="*/ 32 h 791"/>
                      <a:gd name="T18" fmla="*/ 16 w 1769"/>
                      <a:gd name="T19" fmla="*/ 16 h 791"/>
                      <a:gd name="T20" fmla="*/ 0 w 1769"/>
                      <a:gd name="T21" fmla="*/ 8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798" name="Group 700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6888" name="Freeform 701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6 w 2736"/>
                      <a:gd name="T3" fmla="*/ 8 h 504"/>
                      <a:gd name="T4" fmla="*/ 116 w 2736"/>
                      <a:gd name="T5" fmla="*/ 1 h 504"/>
                      <a:gd name="T6" fmla="*/ 179 w 2736"/>
                      <a:gd name="T7" fmla="*/ 1 h 504"/>
                      <a:gd name="T8" fmla="*/ 178 w 2736"/>
                      <a:gd name="T9" fmla="*/ 5 h 504"/>
                      <a:gd name="T10" fmla="*/ 115 w 2736"/>
                      <a:gd name="T11" fmla="*/ 5 h 504"/>
                      <a:gd name="T12" fmla="*/ 43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89" name="Freeform 702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2 h 791"/>
                      <a:gd name="T4" fmla="*/ 25 w 1769"/>
                      <a:gd name="T5" fmla="*/ 10 h 791"/>
                      <a:gd name="T6" fmla="*/ 34 w 1769"/>
                      <a:gd name="T7" fmla="*/ 20 h 791"/>
                      <a:gd name="T8" fmla="*/ 37 w 1769"/>
                      <a:gd name="T9" fmla="*/ 29 h 791"/>
                      <a:gd name="T10" fmla="*/ 36 w 1769"/>
                      <a:gd name="T11" fmla="*/ 38 h 791"/>
                      <a:gd name="T12" fmla="*/ 34 w 1769"/>
                      <a:gd name="T13" fmla="*/ 30 h 791"/>
                      <a:gd name="T14" fmla="*/ 30 w 1769"/>
                      <a:gd name="T15" fmla="*/ 22 h 791"/>
                      <a:gd name="T16" fmla="*/ 24 w 1769"/>
                      <a:gd name="T17" fmla="*/ 14 h 791"/>
                      <a:gd name="T18" fmla="*/ 13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799" name="Group 703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6886" name="Freeform 704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43 h 504"/>
                      <a:gd name="T2" fmla="*/ 46 w 2736"/>
                      <a:gd name="T3" fmla="*/ 15 h 504"/>
                      <a:gd name="T4" fmla="*/ 94 w 2736"/>
                      <a:gd name="T5" fmla="*/ 2 h 504"/>
                      <a:gd name="T6" fmla="*/ 145 w 2736"/>
                      <a:gd name="T7" fmla="*/ 2 h 504"/>
                      <a:gd name="T8" fmla="*/ 144 w 2736"/>
                      <a:gd name="T9" fmla="*/ 9 h 504"/>
                      <a:gd name="T10" fmla="*/ 94 w 2736"/>
                      <a:gd name="T11" fmla="*/ 9 h 504"/>
                      <a:gd name="T12" fmla="*/ 35 w 2736"/>
                      <a:gd name="T13" fmla="*/ 25 h 504"/>
                      <a:gd name="T14" fmla="*/ 0 w 2736"/>
                      <a:gd name="T15" fmla="*/ 4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87" name="Freeform 705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5 h 791"/>
                      <a:gd name="T4" fmla="*/ 20 w 1769"/>
                      <a:gd name="T5" fmla="*/ 17 h 791"/>
                      <a:gd name="T6" fmla="*/ 28 w 1769"/>
                      <a:gd name="T7" fmla="*/ 37 h 791"/>
                      <a:gd name="T8" fmla="*/ 31 w 1769"/>
                      <a:gd name="T9" fmla="*/ 53 h 791"/>
                      <a:gd name="T10" fmla="*/ 30 w 1769"/>
                      <a:gd name="T11" fmla="*/ 68 h 791"/>
                      <a:gd name="T12" fmla="*/ 28 w 1769"/>
                      <a:gd name="T13" fmla="*/ 55 h 791"/>
                      <a:gd name="T14" fmla="*/ 24 w 1769"/>
                      <a:gd name="T15" fmla="*/ 39 h 791"/>
                      <a:gd name="T16" fmla="*/ 19 w 1769"/>
                      <a:gd name="T17" fmla="*/ 26 h 791"/>
                      <a:gd name="T18" fmla="*/ 10 w 1769"/>
                      <a:gd name="T19" fmla="*/ 13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800" name="Group 706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6884" name="Freeform 707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28 w 2736"/>
                      <a:gd name="T3" fmla="*/ 9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7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85" name="Freeform 708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 w 1769"/>
                      <a:gd name="T3" fmla="*/ 4 h 791"/>
                      <a:gd name="T4" fmla="*/ 12 w 1769"/>
                      <a:gd name="T5" fmla="*/ 12 h 791"/>
                      <a:gd name="T6" fmla="*/ 17 w 1769"/>
                      <a:gd name="T7" fmla="*/ 24 h 791"/>
                      <a:gd name="T8" fmla="*/ 19 w 1769"/>
                      <a:gd name="T9" fmla="*/ 33 h 791"/>
                      <a:gd name="T10" fmla="*/ 18 w 1769"/>
                      <a:gd name="T11" fmla="*/ 44 h 791"/>
                      <a:gd name="T12" fmla="*/ 17 w 1769"/>
                      <a:gd name="T13" fmla="*/ 35 h 791"/>
                      <a:gd name="T14" fmla="*/ 15 w 1769"/>
                      <a:gd name="T15" fmla="*/ 25 h 791"/>
                      <a:gd name="T16" fmla="*/ 12 w 1769"/>
                      <a:gd name="T17" fmla="*/ 17 h 791"/>
                      <a:gd name="T18" fmla="*/ 6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801" name="Group 709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6882" name="Freeform 710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6 w 2736"/>
                      <a:gd name="T3" fmla="*/ 1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83" name="Freeform 711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7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0 w 1769"/>
                      <a:gd name="T11" fmla="*/ 5 h 791"/>
                      <a:gd name="T12" fmla="*/ 9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3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802" name="Group 712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6880" name="Freeform 713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81" name="Freeform 714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803" name="Group 715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6878" name="Freeform 716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79" name="Freeform 717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804" name="Group 718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6876" name="Freeform 719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4 h 504"/>
                      <a:gd name="T2" fmla="*/ 74 w 2736"/>
                      <a:gd name="T3" fmla="*/ 18 h 504"/>
                      <a:gd name="T4" fmla="*/ 151 w 2736"/>
                      <a:gd name="T5" fmla="*/ 3 h 504"/>
                      <a:gd name="T6" fmla="*/ 233 w 2736"/>
                      <a:gd name="T7" fmla="*/ 3 h 504"/>
                      <a:gd name="T8" fmla="*/ 231 w 2736"/>
                      <a:gd name="T9" fmla="*/ 11 h 504"/>
                      <a:gd name="T10" fmla="*/ 150 w 2736"/>
                      <a:gd name="T11" fmla="*/ 11 h 504"/>
                      <a:gd name="T12" fmla="*/ 56 w 2736"/>
                      <a:gd name="T13" fmla="*/ 31 h 504"/>
                      <a:gd name="T14" fmla="*/ 0 w 2736"/>
                      <a:gd name="T15" fmla="*/ 5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77" name="Freeform 720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 w 1769"/>
                      <a:gd name="T3" fmla="*/ 6 h 791"/>
                      <a:gd name="T4" fmla="*/ 32 w 1769"/>
                      <a:gd name="T5" fmla="*/ 21 h 791"/>
                      <a:gd name="T6" fmla="*/ 45 w 1769"/>
                      <a:gd name="T7" fmla="*/ 46 h 791"/>
                      <a:gd name="T8" fmla="*/ 49 w 1769"/>
                      <a:gd name="T9" fmla="*/ 65 h 791"/>
                      <a:gd name="T10" fmla="*/ 47 w 1769"/>
                      <a:gd name="T11" fmla="*/ 84 h 791"/>
                      <a:gd name="T12" fmla="*/ 44 w 1769"/>
                      <a:gd name="T13" fmla="*/ 68 h 791"/>
                      <a:gd name="T14" fmla="*/ 39 w 1769"/>
                      <a:gd name="T15" fmla="*/ 49 h 791"/>
                      <a:gd name="T16" fmla="*/ 31 w 1769"/>
                      <a:gd name="T17" fmla="*/ 32 h 791"/>
                      <a:gd name="T18" fmla="*/ 16 w 1769"/>
                      <a:gd name="T19" fmla="*/ 16 h 791"/>
                      <a:gd name="T20" fmla="*/ 0 w 1769"/>
                      <a:gd name="T21" fmla="*/ 8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805" name="Group 721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6874" name="Freeform 722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6 w 2736"/>
                      <a:gd name="T3" fmla="*/ 8 h 504"/>
                      <a:gd name="T4" fmla="*/ 116 w 2736"/>
                      <a:gd name="T5" fmla="*/ 1 h 504"/>
                      <a:gd name="T6" fmla="*/ 179 w 2736"/>
                      <a:gd name="T7" fmla="*/ 1 h 504"/>
                      <a:gd name="T8" fmla="*/ 178 w 2736"/>
                      <a:gd name="T9" fmla="*/ 5 h 504"/>
                      <a:gd name="T10" fmla="*/ 115 w 2736"/>
                      <a:gd name="T11" fmla="*/ 5 h 504"/>
                      <a:gd name="T12" fmla="*/ 43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75" name="Freeform 723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2 h 791"/>
                      <a:gd name="T4" fmla="*/ 25 w 1769"/>
                      <a:gd name="T5" fmla="*/ 10 h 791"/>
                      <a:gd name="T6" fmla="*/ 34 w 1769"/>
                      <a:gd name="T7" fmla="*/ 20 h 791"/>
                      <a:gd name="T8" fmla="*/ 37 w 1769"/>
                      <a:gd name="T9" fmla="*/ 29 h 791"/>
                      <a:gd name="T10" fmla="*/ 36 w 1769"/>
                      <a:gd name="T11" fmla="*/ 38 h 791"/>
                      <a:gd name="T12" fmla="*/ 34 w 1769"/>
                      <a:gd name="T13" fmla="*/ 30 h 791"/>
                      <a:gd name="T14" fmla="*/ 30 w 1769"/>
                      <a:gd name="T15" fmla="*/ 22 h 791"/>
                      <a:gd name="T16" fmla="*/ 24 w 1769"/>
                      <a:gd name="T17" fmla="*/ 14 h 791"/>
                      <a:gd name="T18" fmla="*/ 13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806" name="Group 724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6872" name="Freeform 725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43 h 504"/>
                      <a:gd name="T2" fmla="*/ 46 w 2736"/>
                      <a:gd name="T3" fmla="*/ 15 h 504"/>
                      <a:gd name="T4" fmla="*/ 94 w 2736"/>
                      <a:gd name="T5" fmla="*/ 2 h 504"/>
                      <a:gd name="T6" fmla="*/ 145 w 2736"/>
                      <a:gd name="T7" fmla="*/ 2 h 504"/>
                      <a:gd name="T8" fmla="*/ 144 w 2736"/>
                      <a:gd name="T9" fmla="*/ 9 h 504"/>
                      <a:gd name="T10" fmla="*/ 94 w 2736"/>
                      <a:gd name="T11" fmla="*/ 9 h 504"/>
                      <a:gd name="T12" fmla="*/ 35 w 2736"/>
                      <a:gd name="T13" fmla="*/ 25 h 504"/>
                      <a:gd name="T14" fmla="*/ 0 w 2736"/>
                      <a:gd name="T15" fmla="*/ 4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73" name="Freeform 726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5 h 791"/>
                      <a:gd name="T4" fmla="*/ 20 w 1769"/>
                      <a:gd name="T5" fmla="*/ 17 h 791"/>
                      <a:gd name="T6" fmla="*/ 28 w 1769"/>
                      <a:gd name="T7" fmla="*/ 37 h 791"/>
                      <a:gd name="T8" fmla="*/ 31 w 1769"/>
                      <a:gd name="T9" fmla="*/ 53 h 791"/>
                      <a:gd name="T10" fmla="*/ 30 w 1769"/>
                      <a:gd name="T11" fmla="*/ 68 h 791"/>
                      <a:gd name="T12" fmla="*/ 28 w 1769"/>
                      <a:gd name="T13" fmla="*/ 55 h 791"/>
                      <a:gd name="T14" fmla="*/ 24 w 1769"/>
                      <a:gd name="T15" fmla="*/ 39 h 791"/>
                      <a:gd name="T16" fmla="*/ 19 w 1769"/>
                      <a:gd name="T17" fmla="*/ 26 h 791"/>
                      <a:gd name="T18" fmla="*/ 10 w 1769"/>
                      <a:gd name="T19" fmla="*/ 13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807" name="Group 727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6870" name="Freeform 728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28 w 2736"/>
                      <a:gd name="T3" fmla="*/ 9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7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71" name="Freeform 729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 w 1769"/>
                      <a:gd name="T3" fmla="*/ 4 h 791"/>
                      <a:gd name="T4" fmla="*/ 12 w 1769"/>
                      <a:gd name="T5" fmla="*/ 12 h 791"/>
                      <a:gd name="T6" fmla="*/ 17 w 1769"/>
                      <a:gd name="T7" fmla="*/ 24 h 791"/>
                      <a:gd name="T8" fmla="*/ 19 w 1769"/>
                      <a:gd name="T9" fmla="*/ 33 h 791"/>
                      <a:gd name="T10" fmla="*/ 18 w 1769"/>
                      <a:gd name="T11" fmla="*/ 44 h 791"/>
                      <a:gd name="T12" fmla="*/ 17 w 1769"/>
                      <a:gd name="T13" fmla="*/ 35 h 791"/>
                      <a:gd name="T14" fmla="*/ 15 w 1769"/>
                      <a:gd name="T15" fmla="*/ 25 h 791"/>
                      <a:gd name="T16" fmla="*/ 12 w 1769"/>
                      <a:gd name="T17" fmla="*/ 17 h 791"/>
                      <a:gd name="T18" fmla="*/ 6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808" name="Group 730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6868" name="Freeform 731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6 w 2736"/>
                      <a:gd name="T3" fmla="*/ 1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69" name="Freeform 732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7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0 w 1769"/>
                      <a:gd name="T11" fmla="*/ 5 h 791"/>
                      <a:gd name="T12" fmla="*/ 9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3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809" name="Group 733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6866" name="Freeform 734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67" name="Freeform 735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810" name="Group 736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6864" name="Freeform 737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65" name="Freeform 738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811" name="Group 739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6862" name="Freeform 740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63" name="Freeform 741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812" name="Group 742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6860" name="Freeform 743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61" name="Freeform 744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813" name="Group 745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6858" name="Freeform 746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4 w 2736"/>
                      <a:gd name="T3" fmla="*/ 1 h 504"/>
                      <a:gd name="T4" fmla="*/ 7 w 2736"/>
                      <a:gd name="T5" fmla="*/ 0 h 504"/>
                      <a:gd name="T6" fmla="*/ 12 w 2736"/>
                      <a:gd name="T7" fmla="*/ 0 h 504"/>
                      <a:gd name="T8" fmla="*/ 12 w 2736"/>
                      <a:gd name="T9" fmla="*/ 0 h 504"/>
                      <a:gd name="T10" fmla="*/ 7 w 2736"/>
                      <a:gd name="T11" fmla="*/ 0 h 504"/>
                      <a:gd name="T12" fmla="*/ 3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59" name="Freeform 747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2 w 1769"/>
                      <a:gd name="T5" fmla="*/ 1 h 791"/>
                      <a:gd name="T6" fmla="*/ 2 w 1769"/>
                      <a:gd name="T7" fmla="*/ 3 h 791"/>
                      <a:gd name="T8" fmla="*/ 2 w 1769"/>
                      <a:gd name="T9" fmla="*/ 4 h 791"/>
                      <a:gd name="T10" fmla="*/ 2 w 1769"/>
                      <a:gd name="T11" fmla="*/ 5 h 791"/>
                      <a:gd name="T12" fmla="*/ 2 w 1769"/>
                      <a:gd name="T13" fmla="*/ 4 h 791"/>
                      <a:gd name="T14" fmla="*/ 2 w 1769"/>
                      <a:gd name="T15" fmla="*/ 3 h 791"/>
                      <a:gd name="T16" fmla="*/ 2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814" name="Group 748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6856" name="Freeform 749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3 w 2736"/>
                      <a:gd name="T3" fmla="*/ 1 h 504"/>
                      <a:gd name="T4" fmla="*/ 6 w 2736"/>
                      <a:gd name="T5" fmla="*/ 0 h 504"/>
                      <a:gd name="T6" fmla="*/ 9 w 2736"/>
                      <a:gd name="T7" fmla="*/ 0 h 504"/>
                      <a:gd name="T8" fmla="*/ 9 w 2736"/>
                      <a:gd name="T9" fmla="*/ 0 h 504"/>
                      <a:gd name="T10" fmla="*/ 6 w 2736"/>
                      <a:gd name="T11" fmla="*/ 0 h 504"/>
                      <a:gd name="T12" fmla="*/ 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57" name="Freeform 750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1 h 791"/>
                      <a:gd name="T6" fmla="*/ 2 w 1769"/>
                      <a:gd name="T7" fmla="*/ 3 h 791"/>
                      <a:gd name="T8" fmla="*/ 2 w 1769"/>
                      <a:gd name="T9" fmla="*/ 4 h 791"/>
                      <a:gd name="T10" fmla="*/ 2 w 1769"/>
                      <a:gd name="T11" fmla="*/ 5 h 791"/>
                      <a:gd name="T12" fmla="*/ 2 w 1769"/>
                      <a:gd name="T13" fmla="*/ 4 h 791"/>
                      <a:gd name="T14" fmla="*/ 2 w 1769"/>
                      <a:gd name="T15" fmla="*/ 3 h 791"/>
                      <a:gd name="T16" fmla="*/ 1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815" name="Group 751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6854" name="Freeform 752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55" name="Freeform 753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816" name="Group 754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6852" name="Freeform 755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53" name="Freeform 756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817" name="Freeform 757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6818" name="Freeform 758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n-US"/>
                </a:p>
              </p:txBody>
            </p:sp>
            <p:grpSp>
              <p:nvGrpSpPr>
                <p:cNvPr id="26819" name="Group 759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6850" name="Freeform 760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3 w 2736"/>
                      <a:gd name="T3" fmla="*/ 0 h 504"/>
                      <a:gd name="T4" fmla="*/ 6 w 2736"/>
                      <a:gd name="T5" fmla="*/ 0 h 504"/>
                      <a:gd name="T6" fmla="*/ 9 w 2736"/>
                      <a:gd name="T7" fmla="*/ 0 h 504"/>
                      <a:gd name="T8" fmla="*/ 9 w 2736"/>
                      <a:gd name="T9" fmla="*/ 0 h 504"/>
                      <a:gd name="T10" fmla="*/ 6 w 2736"/>
                      <a:gd name="T11" fmla="*/ 0 h 504"/>
                      <a:gd name="T12" fmla="*/ 2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51" name="Freeform 761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0 h 791"/>
                      <a:gd name="T6" fmla="*/ 2 w 1769"/>
                      <a:gd name="T7" fmla="*/ 1 h 791"/>
                      <a:gd name="T8" fmla="*/ 2 w 1769"/>
                      <a:gd name="T9" fmla="*/ 1 h 791"/>
                      <a:gd name="T10" fmla="*/ 2 w 1769"/>
                      <a:gd name="T11" fmla="*/ 2 h 791"/>
                      <a:gd name="T12" fmla="*/ 2 w 1769"/>
                      <a:gd name="T13" fmla="*/ 1 h 791"/>
                      <a:gd name="T14" fmla="*/ 2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820" name="Group 762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6848" name="Freeform 763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2 h 504"/>
                      <a:gd name="T2" fmla="*/ 5 w 2736"/>
                      <a:gd name="T3" fmla="*/ 4 h 504"/>
                      <a:gd name="T4" fmla="*/ 10 w 2736"/>
                      <a:gd name="T5" fmla="*/ 1 h 504"/>
                      <a:gd name="T6" fmla="*/ 16 w 2736"/>
                      <a:gd name="T7" fmla="*/ 1 h 504"/>
                      <a:gd name="T8" fmla="*/ 16 w 2736"/>
                      <a:gd name="T9" fmla="*/ 3 h 504"/>
                      <a:gd name="T10" fmla="*/ 10 w 2736"/>
                      <a:gd name="T11" fmla="*/ 3 h 504"/>
                      <a:gd name="T12" fmla="*/ 4 w 2736"/>
                      <a:gd name="T13" fmla="*/ 7 h 504"/>
                      <a:gd name="T14" fmla="*/ 0 w 2736"/>
                      <a:gd name="T15" fmla="*/ 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49" name="Freeform 764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 w 1769"/>
                      <a:gd name="T3" fmla="*/ 2 h 791"/>
                      <a:gd name="T4" fmla="*/ 2 w 1769"/>
                      <a:gd name="T5" fmla="*/ 5 h 791"/>
                      <a:gd name="T6" fmla="*/ 3 w 1769"/>
                      <a:gd name="T7" fmla="*/ 10 h 791"/>
                      <a:gd name="T8" fmla="*/ 3 w 1769"/>
                      <a:gd name="T9" fmla="*/ 14 h 791"/>
                      <a:gd name="T10" fmla="*/ 3 w 1769"/>
                      <a:gd name="T11" fmla="*/ 18 h 791"/>
                      <a:gd name="T12" fmla="*/ 3 w 1769"/>
                      <a:gd name="T13" fmla="*/ 15 h 791"/>
                      <a:gd name="T14" fmla="*/ 2 w 1769"/>
                      <a:gd name="T15" fmla="*/ 11 h 791"/>
                      <a:gd name="T16" fmla="*/ 2 w 1769"/>
                      <a:gd name="T17" fmla="*/ 7 h 791"/>
                      <a:gd name="T18" fmla="*/ 1 w 1769"/>
                      <a:gd name="T19" fmla="*/ 3 h 791"/>
                      <a:gd name="T20" fmla="*/ 0 w 1769"/>
                      <a:gd name="T21" fmla="*/ 2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821" name="Group 765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6846" name="Freeform 766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2 w 2736"/>
                      <a:gd name="T3" fmla="*/ 0 h 504"/>
                      <a:gd name="T4" fmla="*/ 3 w 2736"/>
                      <a:gd name="T5" fmla="*/ 0 h 504"/>
                      <a:gd name="T6" fmla="*/ 5 w 2736"/>
                      <a:gd name="T7" fmla="*/ 0 h 504"/>
                      <a:gd name="T8" fmla="*/ 5 w 2736"/>
                      <a:gd name="T9" fmla="*/ 0 h 504"/>
                      <a:gd name="T10" fmla="*/ 3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47" name="Freeform 767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0 h 791"/>
                      <a:gd name="T10" fmla="*/ 1 w 1769"/>
                      <a:gd name="T11" fmla="*/ 0 h 791"/>
                      <a:gd name="T12" fmla="*/ 1 w 1769"/>
                      <a:gd name="T13" fmla="*/ 0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822" name="Group 768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6844" name="Freeform 769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45" name="Freeform 770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823" name="Group 771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6842" name="Freeform 77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34 w 2736"/>
                      <a:gd name="T3" fmla="*/ 9 h 504"/>
                      <a:gd name="T4" fmla="*/ 70 w 2736"/>
                      <a:gd name="T5" fmla="*/ 1 h 504"/>
                      <a:gd name="T6" fmla="*/ 107 w 2736"/>
                      <a:gd name="T7" fmla="*/ 1 h 504"/>
                      <a:gd name="T8" fmla="*/ 107 w 2736"/>
                      <a:gd name="T9" fmla="*/ 6 h 504"/>
                      <a:gd name="T10" fmla="*/ 69 w 2736"/>
                      <a:gd name="T11" fmla="*/ 6 h 504"/>
                      <a:gd name="T12" fmla="*/ 26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43" name="Freeform 773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6 w 1769"/>
                      <a:gd name="T3" fmla="*/ 4 h 791"/>
                      <a:gd name="T4" fmla="*/ 15 w 1769"/>
                      <a:gd name="T5" fmla="*/ 12 h 791"/>
                      <a:gd name="T6" fmla="*/ 21 w 1769"/>
                      <a:gd name="T7" fmla="*/ 25 h 791"/>
                      <a:gd name="T8" fmla="*/ 22 w 1769"/>
                      <a:gd name="T9" fmla="*/ 35 h 791"/>
                      <a:gd name="T10" fmla="*/ 22 w 1769"/>
                      <a:gd name="T11" fmla="*/ 45 h 791"/>
                      <a:gd name="T12" fmla="*/ 20 w 1769"/>
                      <a:gd name="T13" fmla="*/ 36 h 791"/>
                      <a:gd name="T14" fmla="*/ 18 w 1769"/>
                      <a:gd name="T15" fmla="*/ 26 h 791"/>
                      <a:gd name="T16" fmla="*/ 15 w 1769"/>
                      <a:gd name="T17" fmla="*/ 17 h 791"/>
                      <a:gd name="T18" fmla="*/ 7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824" name="Group 774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6840" name="Freeform 775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23 h 504"/>
                      <a:gd name="T2" fmla="*/ 52 w 2736"/>
                      <a:gd name="T3" fmla="*/ 8 h 504"/>
                      <a:gd name="T4" fmla="*/ 106 w 2736"/>
                      <a:gd name="T5" fmla="*/ 1 h 504"/>
                      <a:gd name="T6" fmla="*/ 163 w 2736"/>
                      <a:gd name="T7" fmla="*/ 1 h 504"/>
                      <a:gd name="T8" fmla="*/ 163 w 2736"/>
                      <a:gd name="T9" fmla="*/ 5 h 504"/>
                      <a:gd name="T10" fmla="*/ 106 w 2736"/>
                      <a:gd name="T11" fmla="*/ 5 h 504"/>
                      <a:gd name="T12" fmla="*/ 39 w 2736"/>
                      <a:gd name="T13" fmla="*/ 13 h 504"/>
                      <a:gd name="T14" fmla="*/ 0 w 2736"/>
                      <a:gd name="T15" fmla="*/ 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41" name="Freeform 776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2 h 791"/>
                      <a:gd name="T4" fmla="*/ 23 w 1769"/>
                      <a:gd name="T5" fmla="*/ 10 h 791"/>
                      <a:gd name="T6" fmla="*/ 32 w 1769"/>
                      <a:gd name="T7" fmla="*/ 20 h 791"/>
                      <a:gd name="T8" fmla="*/ 34 w 1769"/>
                      <a:gd name="T9" fmla="*/ 28 h 791"/>
                      <a:gd name="T10" fmla="*/ 33 w 1769"/>
                      <a:gd name="T11" fmla="*/ 36 h 791"/>
                      <a:gd name="T12" fmla="*/ 31 w 1769"/>
                      <a:gd name="T13" fmla="*/ 29 h 791"/>
                      <a:gd name="T14" fmla="*/ 27 w 1769"/>
                      <a:gd name="T15" fmla="*/ 21 h 791"/>
                      <a:gd name="T16" fmla="*/ 22 w 1769"/>
                      <a:gd name="T17" fmla="*/ 14 h 791"/>
                      <a:gd name="T18" fmla="*/ 11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825" name="Group 777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6838" name="Freeform 778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39" name="Freeform 779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826" name="Group 780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6836" name="Freeform 781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2 h 504"/>
                      <a:gd name="T2" fmla="*/ 42 w 2736"/>
                      <a:gd name="T3" fmla="*/ 7 h 504"/>
                      <a:gd name="T4" fmla="*/ 86 w 2736"/>
                      <a:gd name="T5" fmla="*/ 1 h 504"/>
                      <a:gd name="T6" fmla="*/ 131 w 2736"/>
                      <a:gd name="T7" fmla="*/ 1 h 504"/>
                      <a:gd name="T8" fmla="*/ 131 w 2736"/>
                      <a:gd name="T9" fmla="*/ 4 h 504"/>
                      <a:gd name="T10" fmla="*/ 85 w 2736"/>
                      <a:gd name="T11" fmla="*/ 4 h 504"/>
                      <a:gd name="T12" fmla="*/ 31 w 2736"/>
                      <a:gd name="T13" fmla="*/ 12 h 504"/>
                      <a:gd name="T14" fmla="*/ 0 w 2736"/>
                      <a:gd name="T15" fmla="*/ 2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37" name="Freeform 782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 w 1769"/>
                      <a:gd name="T3" fmla="*/ 2 h 791"/>
                      <a:gd name="T4" fmla="*/ 19 w 1769"/>
                      <a:gd name="T5" fmla="*/ 9 h 791"/>
                      <a:gd name="T6" fmla="*/ 26 w 1769"/>
                      <a:gd name="T7" fmla="*/ 18 h 791"/>
                      <a:gd name="T8" fmla="*/ 28 w 1769"/>
                      <a:gd name="T9" fmla="*/ 26 h 791"/>
                      <a:gd name="T10" fmla="*/ 27 w 1769"/>
                      <a:gd name="T11" fmla="*/ 34 h 791"/>
                      <a:gd name="T12" fmla="*/ 25 w 1769"/>
                      <a:gd name="T13" fmla="*/ 27 h 791"/>
                      <a:gd name="T14" fmla="*/ 22 w 1769"/>
                      <a:gd name="T15" fmla="*/ 20 h 791"/>
                      <a:gd name="T16" fmla="*/ 18 w 1769"/>
                      <a:gd name="T17" fmla="*/ 13 h 791"/>
                      <a:gd name="T18" fmla="*/ 10 w 1769"/>
                      <a:gd name="T19" fmla="*/ 7 h 791"/>
                      <a:gd name="T20" fmla="*/ 0 w 1769"/>
                      <a:gd name="T21" fmla="*/ 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827" name="Group 783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6834" name="Freeform 784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35 w 2736"/>
                      <a:gd name="T3" fmla="*/ 2 h 504"/>
                      <a:gd name="T4" fmla="*/ 71 w 2736"/>
                      <a:gd name="T5" fmla="*/ 0 h 504"/>
                      <a:gd name="T6" fmla="*/ 110 w 2736"/>
                      <a:gd name="T7" fmla="*/ 0 h 504"/>
                      <a:gd name="T8" fmla="*/ 109 w 2736"/>
                      <a:gd name="T9" fmla="*/ 1 h 504"/>
                      <a:gd name="T10" fmla="*/ 71 w 2736"/>
                      <a:gd name="T11" fmla="*/ 1 h 504"/>
                      <a:gd name="T12" fmla="*/ 2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35" name="Freeform 785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6 w 1769"/>
                      <a:gd name="T3" fmla="*/ 0 h 791"/>
                      <a:gd name="T4" fmla="*/ 16 w 1769"/>
                      <a:gd name="T5" fmla="*/ 2 h 791"/>
                      <a:gd name="T6" fmla="*/ 21 w 1769"/>
                      <a:gd name="T7" fmla="*/ 6 h 791"/>
                      <a:gd name="T8" fmla="*/ 23 w 1769"/>
                      <a:gd name="T9" fmla="*/ 8 h 791"/>
                      <a:gd name="T10" fmla="*/ 22 w 1769"/>
                      <a:gd name="T11" fmla="*/ 10 h 791"/>
                      <a:gd name="T12" fmla="*/ 21 w 1769"/>
                      <a:gd name="T13" fmla="*/ 9 h 791"/>
                      <a:gd name="T14" fmla="*/ 18 w 1769"/>
                      <a:gd name="T15" fmla="*/ 6 h 791"/>
                      <a:gd name="T16" fmla="*/ 15 w 1769"/>
                      <a:gd name="T17" fmla="*/ 4 h 791"/>
                      <a:gd name="T18" fmla="*/ 8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828" name="Group 786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6832" name="Freeform 787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21 w 2736"/>
                      <a:gd name="T3" fmla="*/ 2 h 504"/>
                      <a:gd name="T4" fmla="*/ 43 w 2736"/>
                      <a:gd name="T5" fmla="*/ 0 h 504"/>
                      <a:gd name="T6" fmla="*/ 66 w 2736"/>
                      <a:gd name="T7" fmla="*/ 0 h 504"/>
                      <a:gd name="T8" fmla="*/ 66 w 2736"/>
                      <a:gd name="T9" fmla="*/ 1 h 504"/>
                      <a:gd name="T10" fmla="*/ 42 w 2736"/>
                      <a:gd name="T11" fmla="*/ 1 h 504"/>
                      <a:gd name="T12" fmla="*/ 1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33" name="Freeform 788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 w 1769"/>
                      <a:gd name="T3" fmla="*/ 0 h 791"/>
                      <a:gd name="T4" fmla="*/ 9 w 1769"/>
                      <a:gd name="T5" fmla="*/ 2 h 791"/>
                      <a:gd name="T6" fmla="*/ 13 w 1769"/>
                      <a:gd name="T7" fmla="*/ 6 h 791"/>
                      <a:gd name="T8" fmla="*/ 14 w 1769"/>
                      <a:gd name="T9" fmla="*/ 8 h 791"/>
                      <a:gd name="T10" fmla="*/ 13 w 1769"/>
                      <a:gd name="T11" fmla="*/ 10 h 791"/>
                      <a:gd name="T12" fmla="*/ 13 w 1769"/>
                      <a:gd name="T13" fmla="*/ 9 h 791"/>
                      <a:gd name="T14" fmla="*/ 11 w 1769"/>
                      <a:gd name="T15" fmla="*/ 6 h 791"/>
                      <a:gd name="T16" fmla="*/ 9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829" name="Group 789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6830" name="Freeform 790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8 w 2736"/>
                      <a:gd name="T3" fmla="*/ 0 h 504"/>
                      <a:gd name="T4" fmla="*/ 37 w 2736"/>
                      <a:gd name="T5" fmla="*/ 0 h 504"/>
                      <a:gd name="T6" fmla="*/ 58 w 2736"/>
                      <a:gd name="T7" fmla="*/ 0 h 504"/>
                      <a:gd name="T8" fmla="*/ 57 w 2736"/>
                      <a:gd name="T9" fmla="*/ 0 h 504"/>
                      <a:gd name="T10" fmla="*/ 37 w 2736"/>
                      <a:gd name="T11" fmla="*/ 0 h 504"/>
                      <a:gd name="T12" fmla="*/ 14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31" name="Freeform 791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8 w 1769"/>
                      <a:gd name="T5" fmla="*/ 0 h 791"/>
                      <a:gd name="T6" fmla="*/ 11 w 1769"/>
                      <a:gd name="T7" fmla="*/ 1 h 791"/>
                      <a:gd name="T8" fmla="*/ 12 w 1769"/>
                      <a:gd name="T9" fmla="*/ 1 h 791"/>
                      <a:gd name="T10" fmla="*/ 12 w 1769"/>
                      <a:gd name="T11" fmla="*/ 2 h 791"/>
                      <a:gd name="T12" fmla="*/ 11 w 1769"/>
                      <a:gd name="T13" fmla="*/ 1 h 791"/>
                      <a:gd name="T14" fmla="*/ 10 w 1769"/>
                      <a:gd name="T15" fmla="*/ 1 h 791"/>
                      <a:gd name="T16" fmla="*/ 7 w 1769"/>
                      <a:gd name="T17" fmla="*/ 1 h 791"/>
                      <a:gd name="T18" fmla="*/ 4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6774" name="Freeform 792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75" name="Arc 793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76" name="Arc 794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26777" name="Arc 795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78" name="Arc 796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79" name="Arc 797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80" name="Arc 798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81" name="Arc 799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82" name="Arc 800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83" name="Freeform 801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84" name="Freeform 802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26785" name="Arc 803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86" name="Arc 804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87" name="Arc 805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88" name="Freeform 806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7 w 776"/>
                  <a:gd name="T3" fmla="*/ 0 h 2368"/>
                  <a:gd name="T4" fmla="*/ 3 w 776"/>
                  <a:gd name="T5" fmla="*/ 0 h 2368"/>
                  <a:gd name="T6" fmla="*/ 9 w 776"/>
                  <a:gd name="T7" fmla="*/ 0 h 2368"/>
                  <a:gd name="T8" fmla="*/ 5 w 776"/>
                  <a:gd name="T9" fmla="*/ 0 h 2368"/>
                  <a:gd name="T10" fmla="*/ 10 w 776"/>
                  <a:gd name="T11" fmla="*/ 0 h 2368"/>
                  <a:gd name="T12" fmla="*/ 8 w 776"/>
                  <a:gd name="T13" fmla="*/ 0 h 2368"/>
                  <a:gd name="T14" fmla="*/ 13 w 776"/>
                  <a:gd name="T15" fmla="*/ 0 h 2368"/>
                  <a:gd name="T16" fmla="*/ 10 w 776"/>
                  <a:gd name="T17" fmla="*/ 0 h 2368"/>
                  <a:gd name="T18" fmla="*/ 14 w 776"/>
                  <a:gd name="T19" fmla="*/ 0 h 2368"/>
                  <a:gd name="T20" fmla="*/ 13 w 776"/>
                  <a:gd name="T21" fmla="*/ 0 h 2368"/>
                  <a:gd name="T22" fmla="*/ 15 w 776"/>
                  <a:gd name="T23" fmla="*/ 0 h 2368"/>
                  <a:gd name="T24" fmla="*/ 15 w 776"/>
                  <a:gd name="T25" fmla="*/ 0 h 2368"/>
                  <a:gd name="T26" fmla="*/ 18 w 776"/>
                  <a:gd name="T27" fmla="*/ 0 h 2368"/>
                  <a:gd name="T28" fmla="*/ 17 w 776"/>
                  <a:gd name="T29" fmla="*/ 0 h 2368"/>
                  <a:gd name="T30" fmla="*/ 20 w 776"/>
                  <a:gd name="T31" fmla="*/ 0 h 2368"/>
                  <a:gd name="T32" fmla="*/ 18 w 776"/>
                  <a:gd name="T33" fmla="*/ 1 h 2368"/>
                  <a:gd name="T34" fmla="*/ 20 w 776"/>
                  <a:gd name="T35" fmla="*/ 1 h 2368"/>
                  <a:gd name="T36" fmla="*/ 18 w 776"/>
                  <a:gd name="T37" fmla="*/ 1 h 2368"/>
                  <a:gd name="T38" fmla="*/ 21 w 776"/>
                  <a:gd name="T39" fmla="*/ 1 h 2368"/>
                  <a:gd name="T40" fmla="*/ 20 w 776"/>
                  <a:gd name="T41" fmla="*/ 1 h 2368"/>
                  <a:gd name="T42" fmla="*/ 21 w 776"/>
                  <a:gd name="T43" fmla="*/ 1 h 2368"/>
                  <a:gd name="T44" fmla="*/ 20 w 776"/>
                  <a:gd name="T45" fmla="*/ 1 h 2368"/>
                  <a:gd name="T46" fmla="*/ 2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89" name="Freeform 807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1 h 2368"/>
                  <a:gd name="T34" fmla="*/ 1 w 776"/>
                  <a:gd name="T35" fmla="*/ 1 h 2368"/>
                  <a:gd name="T36" fmla="*/ 1 w 776"/>
                  <a:gd name="T37" fmla="*/ 1 h 2368"/>
                  <a:gd name="T38" fmla="*/ 1 w 776"/>
                  <a:gd name="T39" fmla="*/ 1 h 2368"/>
                  <a:gd name="T40" fmla="*/ 1 w 776"/>
                  <a:gd name="T41" fmla="*/ 1 h 2368"/>
                  <a:gd name="T42" fmla="*/ 1 w 776"/>
                  <a:gd name="T43" fmla="*/ 1 h 2368"/>
                  <a:gd name="T44" fmla="*/ 1 w 776"/>
                  <a:gd name="T45" fmla="*/ 1 h 2368"/>
                  <a:gd name="T46" fmla="*/ 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90" name="Freeform 808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1 h 2368"/>
                  <a:gd name="T34" fmla="*/ 0 w 776"/>
                  <a:gd name="T35" fmla="*/ 1 h 2368"/>
                  <a:gd name="T36" fmla="*/ 0 w 776"/>
                  <a:gd name="T37" fmla="*/ 1 h 2368"/>
                  <a:gd name="T38" fmla="*/ 0 w 776"/>
                  <a:gd name="T39" fmla="*/ 1 h 2368"/>
                  <a:gd name="T40" fmla="*/ 0 w 776"/>
                  <a:gd name="T41" fmla="*/ 1 h 2368"/>
                  <a:gd name="T42" fmla="*/ 0 w 776"/>
                  <a:gd name="T43" fmla="*/ 1 h 2368"/>
                  <a:gd name="T44" fmla="*/ 0 w 776"/>
                  <a:gd name="T45" fmla="*/ 1 h 2368"/>
                  <a:gd name="T46" fmla="*/ 0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91" name="Freeform 809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4 w 776"/>
                  <a:gd name="T3" fmla="*/ 0 h 2368"/>
                  <a:gd name="T4" fmla="*/ 2 w 776"/>
                  <a:gd name="T5" fmla="*/ 0 h 2368"/>
                  <a:gd name="T6" fmla="*/ 6 w 776"/>
                  <a:gd name="T7" fmla="*/ 0 h 2368"/>
                  <a:gd name="T8" fmla="*/ 4 w 776"/>
                  <a:gd name="T9" fmla="*/ 0 h 2368"/>
                  <a:gd name="T10" fmla="*/ 7 w 776"/>
                  <a:gd name="T11" fmla="*/ 0 h 2368"/>
                  <a:gd name="T12" fmla="*/ 5 w 776"/>
                  <a:gd name="T13" fmla="*/ 0 h 2368"/>
                  <a:gd name="T14" fmla="*/ 8 w 776"/>
                  <a:gd name="T15" fmla="*/ 0 h 2368"/>
                  <a:gd name="T16" fmla="*/ 7 w 776"/>
                  <a:gd name="T17" fmla="*/ 0 h 2368"/>
                  <a:gd name="T18" fmla="*/ 9 w 776"/>
                  <a:gd name="T19" fmla="*/ 0 h 2368"/>
                  <a:gd name="T20" fmla="*/ 8 w 776"/>
                  <a:gd name="T21" fmla="*/ 0 h 2368"/>
                  <a:gd name="T22" fmla="*/ 10 w 776"/>
                  <a:gd name="T23" fmla="*/ 0 h 2368"/>
                  <a:gd name="T24" fmla="*/ 10 w 776"/>
                  <a:gd name="T25" fmla="*/ 0 h 2368"/>
                  <a:gd name="T26" fmla="*/ 12 w 776"/>
                  <a:gd name="T27" fmla="*/ 0 h 2368"/>
                  <a:gd name="T28" fmla="*/ 11 w 776"/>
                  <a:gd name="T29" fmla="*/ 1 h 2368"/>
                  <a:gd name="T30" fmla="*/ 12 w 776"/>
                  <a:gd name="T31" fmla="*/ 1 h 2368"/>
                  <a:gd name="T32" fmla="*/ 12 w 776"/>
                  <a:gd name="T33" fmla="*/ 1 h 2368"/>
                  <a:gd name="T34" fmla="*/ 12 w 776"/>
                  <a:gd name="T35" fmla="*/ 1 h 2368"/>
                  <a:gd name="T36" fmla="*/ 12 w 776"/>
                  <a:gd name="T37" fmla="*/ 1 h 2368"/>
                  <a:gd name="T38" fmla="*/ 13 w 776"/>
                  <a:gd name="T39" fmla="*/ 1 h 2368"/>
                  <a:gd name="T40" fmla="*/ 12 w 776"/>
                  <a:gd name="T41" fmla="*/ 1 h 2368"/>
                  <a:gd name="T42" fmla="*/ 13 w 776"/>
                  <a:gd name="T43" fmla="*/ 1 h 2368"/>
                  <a:gd name="T44" fmla="*/ 12 w 776"/>
                  <a:gd name="T45" fmla="*/ 1 h 2368"/>
                  <a:gd name="T46" fmla="*/ 13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92" name="Freeform 810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49 w 776"/>
                  <a:gd name="T3" fmla="*/ 0 h 2368"/>
                  <a:gd name="T4" fmla="*/ 20 w 776"/>
                  <a:gd name="T5" fmla="*/ 0 h 2368"/>
                  <a:gd name="T6" fmla="*/ 69 w 776"/>
                  <a:gd name="T7" fmla="*/ 0 h 2368"/>
                  <a:gd name="T8" fmla="*/ 39 w 776"/>
                  <a:gd name="T9" fmla="*/ 0 h 2368"/>
                  <a:gd name="T10" fmla="*/ 78 w 776"/>
                  <a:gd name="T11" fmla="*/ 0 h 2368"/>
                  <a:gd name="T12" fmla="*/ 59 w 776"/>
                  <a:gd name="T13" fmla="*/ 0 h 2368"/>
                  <a:gd name="T14" fmla="*/ 97 w 776"/>
                  <a:gd name="T15" fmla="*/ 0 h 2368"/>
                  <a:gd name="T16" fmla="*/ 78 w 776"/>
                  <a:gd name="T17" fmla="*/ 0 h 2368"/>
                  <a:gd name="T18" fmla="*/ 107 w 776"/>
                  <a:gd name="T19" fmla="*/ 0 h 2368"/>
                  <a:gd name="T20" fmla="*/ 97 w 776"/>
                  <a:gd name="T21" fmla="*/ 0 h 2368"/>
                  <a:gd name="T22" fmla="*/ 117 w 776"/>
                  <a:gd name="T23" fmla="*/ 0 h 2368"/>
                  <a:gd name="T24" fmla="*/ 117 w 776"/>
                  <a:gd name="T25" fmla="*/ 0 h 2368"/>
                  <a:gd name="T26" fmla="*/ 136 w 776"/>
                  <a:gd name="T27" fmla="*/ 0 h 2368"/>
                  <a:gd name="T28" fmla="*/ 127 w 776"/>
                  <a:gd name="T29" fmla="*/ 0 h 2368"/>
                  <a:gd name="T30" fmla="*/ 146 w 776"/>
                  <a:gd name="T31" fmla="*/ 0 h 2368"/>
                  <a:gd name="T32" fmla="*/ 136 w 776"/>
                  <a:gd name="T33" fmla="*/ 0 h 2368"/>
                  <a:gd name="T34" fmla="*/ 146 w 776"/>
                  <a:gd name="T35" fmla="*/ 0 h 2368"/>
                  <a:gd name="T36" fmla="*/ 136 w 776"/>
                  <a:gd name="T37" fmla="*/ 0 h 2368"/>
                  <a:gd name="T38" fmla="*/ 156 w 776"/>
                  <a:gd name="T39" fmla="*/ 0 h 2368"/>
                  <a:gd name="T40" fmla="*/ 146 w 776"/>
                  <a:gd name="T41" fmla="*/ 0 h 2368"/>
                  <a:gd name="T42" fmla="*/ 156 w 776"/>
                  <a:gd name="T43" fmla="*/ 0 h 2368"/>
                  <a:gd name="T44" fmla="*/ 146 w 776"/>
                  <a:gd name="T45" fmla="*/ 0 h 2368"/>
                  <a:gd name="T46" fmla="*/ 156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93" name="Freeform 811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0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94" name="Freeform 812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95" name="Freeform 813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6632" name="Group 814"/>
          <p:cNvGrpSpPr>
            <a:grpSpLocks/>
          </p:cNvGrpSpPr>
          <p:nvPr/>
        </p:nvGrpSpPr>
        <p:grpSpPr bwMode="auto">
          <a:xfrm>
            <a:off x="228600" y="0"/>
            <a:ext cx="1600200" cy="3124200"/>
            <a:chOff x="3115" y="0"/>
            <a:chExt cx="2170" cy="2486"/>
          </a:xfrm>
        </p:grpSpPr>
        <p:grpSp>
          <p:nvGrpSpPr>
            <p:cNvPr id="26634" name="Group 815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6766" name="Oval 81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6767" name="Oval 81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6635" name="Group 818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6764" name="Oval 81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6765" name="Oval 82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6636" name="Group 821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6762" name="Oval 822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6763" name="Oval 823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6637" name="Group 824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6638" name="Group 825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6760" name="Oval 826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6761" name="Oval 827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grpSp>
            <p:nvGrpSpPr>
              <p:cNvPr id="26639" name="Group 828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6662" name="Group 829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6758" name="Freeform 830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59" name="Freeform 831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63" name="Group 832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6756" name="Freeform 833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4 h 504"/>
                      <a:gd name="T2" fmla="*/ 74 w 2736"/>
                      <a:gd name="T3" fmla="*/ 18 h 504"/>
                      <a:gd name="T4" fmla="*/ 151 w 2736"/>
                      <a:gd name="T5" fmla="*/ 3 h 504"/>
                      <a:gd name="T6" fmla="*/ 233 w 2736"/>
                      <a:gd name="T7" fmla="*/ 3 h 504"/>
                      <a:gd name="T8" fmla="*/ 231 w 2736"/>
                      <a:gd name="T9" fmla="*/ 11 h 504"/>
                      <a:gd name="T10" fmla="*/ 150 w 2736"/>
                      <a:gd name="T11" fmla="*/ 11 h 504"/>
                      <a:gd name="T12" fmla="*/ 56 w 2736"/>
                      <a:gd name="T13" fmla="*/ 31 h 504"/>
                      <a:gd name="T14" fmla="*/ 0 w 2736"/>
                      <a:gd name="T15" fmla="*/ 5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57" name="Freeform 834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 w 1769"/>
                      <a:gd name="T3" fmla="*/ 6 h 791"/>
                      <a:gd name="T4" fmla="*/ 32 w 1769"/>
                      <a:gd name="T5" fmla="*/ 21 h 791"/>
                      <a:gd name="T6" fmla="*/ 45 w 1769"/>
                      <a:gd name="T7" fmla="*/ 46 h 791"/>
                      <a:gd name="T8" fmla="*/ 49 w 1769"/>
                      <a:gd name="T9" fmla="*/ 65 h 791"/>
                      <a:gd name="T10" fmla="*/ 47 w 1769"/>
                      <a:gd name="T11" fmla="*/ 84 h 791"/>
                      <a:gd name="T12" fmla="*/ 44 w 1769"/>
                      <a:gd name="T13" fmla="*/ 68 h 791"/>
                      <a:gd name="T14" fmla="*/ 39 w 1769"/>
                      <a:gd name="T15" fmla="*/ 49 h 791"/>
                      <a:gd name="T16" fmla="*/ 31 w 1769"/>
                      <a:gd name="T17" fmla="*/ 32 h 791"/>
                      <a:gd name="T18" fmla="*/ 16 w 1769"/>
                      <a:gd name="T19" fmla="*/ 16 h 791"/>
                      <a:gd name="T20" fmla="*/ 0 w 1769"/>
                      <a:gd name="T21" fmla="*/ 8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64" name="Group 835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6754" name="Freeform 836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6 w 2736"/>
                      <a:gd name="T3" fmla="*/ 8 h 504"/>
                      <a:gd name="T4" fmla="*/ 116 w 2736"/>
                      <a:gd name="T5" fmla="*/ 1 h 504"/>
                      <a:gd name="T6" fmla="*/ 179 w 2736"/>
                      <a:gd name="T7" fmla="*/ 1 h 504"/>
                      <a:gd name="T8" fmla="*/ 178 w 2736"/>
                      <a:gd name="T9" fmla="*/ 5 h 504"/>
                      <a:gd name="T10" fmla="*/ 115 w 2736"/>
                      <a:gd name="T11" fmla="*/ 5 h 504"/>
                      <a:gd name="T12" fmla="*/ 43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55" name="Freeform 837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2 h 791"/>
                      <a:gd name="T4" fmla="*/ 25 w 1769"/>
                      <a:gd name="T5" fmla="*/ 10 h 791"/>
                      <a:gd name="T6" fmla="*/ 34 w 1769"/>
                      <a:gd name="T7" fmla="*/ 20 h 791"/>
                      <a:gd name="T8" fmla="*/ 37 w 1769"/>
                      <a:gd name="T9" fmla="*/ 29 h 791"/>
                      <a:gd name="T10" fmla="*/ 36 w 1769"/>
                      <a:gd name="T11" fmla="*/ 38 h 791"/>
                      <a:gd name="T12" fmla="*/ 34 w 1769"/>
                      <a:gd name="T13" fmla="*/ 30 h 791"/>
                      <a:gd name="T14" fmla="*/ 30 w 1769"/>
                      <a:gd name="T15" fmla="*/ 22 h 791"/>
                      <a:gd name="T16" fmla="*/ 24 w 1769"/>
                      <a:gd name="T17" fmla="*/ 14 h 791"/>
                      <a:gd name="T18" fmla="*/ 13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65" name="Group 838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6752" name="Freeform 839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43 h 504"/>
                      <a:gd name="T2" fmla="*/ 46 w 2736"/>
                      <a:gd name="T3" fmla="*/ 15 h 504"/>
                      <a:gd name="T4" fmla="*/ 94 w 2736"/>
                      <a:gd name="T5" fmla="*/ 2 h 504"/>
                      <a:gd name="T6" fmla="*/ 145 w 2736"/>
                      <a:gd name="T7" fmla="*/ 2 h 504"/>
                      <a:gd name="T8" fmla="*/ 144 w 2736"/>
                      <a:gd name="T9" fmla="*/ 9 h 504"/>
                      <a:gd name="T10" fmla="*/ 94 w 2736"/>
                      <a:gd name="T11" fmla="*/ 9 h 504"/>
                      <a:gd name="T12" fmla="*/ 35 w 2736"/>
                      <a:gd name="T13" fmla="*/ 25 h 504"/>
                      <a:gd name="T14" fmla="*/ 0 w 2736"/>
                      <a:gd name="T15" fmla="*/ 4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53" name="Freeform 840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5 h 791"/>
                      <a:gd name="T4" fmla="*/ 20 w 1769"/>
                      <a:gd name="T5" fmla="*/ 17 h 791"/>
                      <a:gd name="T6" fmla="*/ 28 w 1769"/>
                      <a:gd name="T7" fmla="*/ 37 h 791"/>
                      <a:gd name="T8" fmla="*/ 31 w 1769"/>
                      <a:gd name="T9" fmla="*/ 53 h 791"/>
                      <a:gd name="T10" fmla="*/ 30 w 1769"/>
                      <a:gd name="T11" fmla="*/ 68 h 791"/>
                      <a:gd name="T12" fmla="*/ 28 w 1769"/>
                      <a:gd name="T13" fmla="*/ 55 h 791"/>
                      <a:gd name="T14" fmla="*/ 24 w 1769"/>
                      <a:gd name="T15" fmla="*/ 39 h 791"/>
                      <a:gd name="T16" fmla="*/ 19 w 1769"/>
                      <a:gd name="T17" fmla="*/ 26 h 791"/>
                      <a:gd name="T18" fmla="*/ 10 w 1769"/>
                      <a:gd name="T19" fmla="*/ 13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66" name="Group 841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6750" name="Freeform 842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28 w 2736"/>
                      <a:gd name="T3" fmla="*/ 9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7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51" name="Freeform 843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 w 1769"/>
                      <a:gd name="T3" fmla="*/ 4 h 791"/>
                      <a:gd name="T4" fmla="*/ 12 w 1769"/>
                      <a:gd name="T5" fmla="*/ 12 h 791"/>
                      <a:gd name="T6" fmla="*/ 17 w 1769"/>
                      <a:gd name="T7" fmla="*/ 24 h 791"/>
                      <a:gd name="T8" fmla="*/ 19 w 1769"/>
                      <a:gd name="T9" fmla="*/ 33 h 791"/>
                      <a:gd name="T10" fmla="*/ 18 w 1769"/>
                      <a:gd name="T11" fmla="*/ 44 h 791"/>
                      <a:gd name="T12" fmla="*/ 17 w 1769"/>
                      <a:gd name="T13" fmla="*/ 35 h 791"/>
                      <a:gd name="T14" fmla="*/ 15 w 1769"/>
                      <a:gd name="T15" fmla="*/ 25 h 791"/>
                      <a:gd name="T16" fmla="*/ 12 w 1769"/>
                      <a:gd name="T17" fmla="*/ 17 h 791"/>
                      <a:gd name="T18" fmla="*/ 6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67" name="Group 844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6748" name="Freeform 845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6 w 2736"/>
                      <a:gd name="T3" fmla="*/ 1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49" name="Freeform 846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7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0 w 1769"/>
                      <a:gd name="T11" fmla="*/ 5 h 791"/>
                      <a:gd name="T12" fmla="*/ 9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3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68" name="Group 847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6746" name="Freeform 848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47" name="Freeform 849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69" name="Group 850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6744" name="Freeform 851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45" name="Freeform 852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70" name="Group 853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6742" name="Freeform 854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4 h 504"/>
                      <a:gd name="T2" fmla="*/ 74 w 2736"/>
                      <a:gd name="T3" fmla="*/ 18 h 504"/>
                      <a:gd name="T4" fmla="*/ 151 w 2736"/>
                      <a:gd name="T5" fmla="*/ 3 h 504"/>
                      <a:gd name="T6" fmla="*/ 233 w 2736"/>
                      <a:gd name="T7" fmla="*/ 3 h 504"/>
                      <a:gd name="T8" fmla="*/ 231 w 2736"/>
                      <a:gd name="T9" fmla="*/ 11 h 504"/>
                      <a:gd name="T10" fmla="*/ 150 w 2736"/>
                      <a:gd name="T11" fmla="*/ 11 h 504"/>
                      <a:gd name="T12" fmla="*/ 56 w 2736"/>
                      <a:gd name="T13" fmla="*/ 31 h 504"/>
                      <a:gd name="T14" fmla="*/ 0 w 2736"/>
                      <a:gd name="T15" fmla="*/ 5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43" name="Freeform 855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 w 1769"/>
                      <a:gd name="T3" fmla="*/ 6 h 791"/>
                      <a:gd name="T4" fmla="*/ 32 w 1769"/>
                      <a:gd name="T5" fmla="*/ 21 h 791"/>
                      <a:gd name="T6" fmla="*/ 45 w 1769"/>
                      <a:gd name="T7" fmla="*/ 46 h 791"/>
                      <a:gd name="T8" fmla="*/ 49 w 1769"/>
                      <a:gd name="T9" fmla="*/ 65 h 791"/>
                      <a:gd name="T10" fmla="*/ 47 w 1769"/>
                      <a:gd name="T11" fmla="*/ 84 h 791"/>
                      <a:gd name="T12" fmla="*/ 44 w 1769"/>
                      <a:gd name="T13" fmla="*/ 68 h 791"/>
                      <a:gd name="T14" fmla="*/ 39 w 1769"/>
                      <a:gd name="T15" fmla="*/ 49 h 791"/>
                      <a:gd name="T16" fmla="*/ 31 w 1769"/>
                      <a:gd name="T17" fmla="*/ 32 h 791"/>
                      <a:gd name="T18" fmla="*/ 16 w 1769"/>
                      <a:gd name="T19" fmla="*/ 16 h 791"/>
                      <a:gd name="T20" fmla="*/ 0 w 1769"/>
                      <a:gd name="T21" fmla="*/ 8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71" name="Group 856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6740" name="Freeform 857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6 w 2736"/>
                      <a:gd name="T3" fmla="*/ 8 h 504"/>
                      <a:gd name="T4" fmla="*/ 116 w 2736"/>
                      <a:gd name="T5" fmla="*/ 1 h 504"/>
                      <a:gd name="T6" fmla="*/ 179 w 2736"/>
                      <a:gd name="T7" fmla="*/ 1 h 504"/>
                      <a:gd name="T8" fmla="*/ 178 w 2736"/>
                      <a:gd name="T9" fmla="*/ 5 h 504"/>
                      <a:gd name="T10" fmla="*/ 115 w 2736"/>
                      <a:gd name="T11" fmla="*/ 5 h 504"/>
                      <a:gd name="T12" fmla="*/ 43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41" name="Freeform 858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2 h 791"/>
                      <a:gd name="T4" fmla="*/ 25 w 1769"/>
                      <a:gd name="T5" fmla="*/ 10 h 791"/>
                      <a:gd name="T6" fmla="*/ 34 w 1769"/>
                      <a:gd name="T7" fmla="*/ 20 h 791"/>
                      <a:gd name="T8" fmla="*/ 37 w 1769"/>
                      <a:gd name="T9" fmla="*/ 29 h 791"/>
                      <a:gd name="T10" fmla="*/ 36 w 1769"/>
                      <a:gd name="T11" fmla="*/ 38 h 791"/>
                      <a:gd name="T12" fmla="*/ 34 w 1769"/>
                      <a:gd name="T13" fmla="*/ 30 h 791"/>
                      <a:gd name="T14" fmla="*/ 30 w 1769"/>
                      <a:gd name="T15" fmla="*/ 22 h 791"/>
                      <a:gd name="T16" fmla="*/ 24 w 1769"/>
                      <a:gd name="T17" fmla="*/ 14 h 791"/>
                      <a:gd name="T18" fmla="*/ 13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72" name="Group 859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6738" name="Freeform 860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43 h 504"/>
                      <a:gd name="T2" fmla="*/ 46 w 2736"/>
                      <a:gd name="T3" fmla="*/ 15 h 504"/>
                      <a:gd name="T4" fmla="*/ 94 w 2736"/>
                      <a:gd name="T5" fmla="*/ 2 h 504"/>
                      <a:gd name="T6" fmla="*/ 145 w 2736"/>
                      <a:gd name="T7" fmla="*/ 2 h 504"/>
                      <a:gd name="T8" fmla="*/ 144 w 2736"/>
                      <a:gd name="T9" fmla="*/ 9 h 504"/>
                      <a:gd name="T10" fmla="*/ 94 w 2736"/>
                      <a:gd name="T11" fmla="*/ 9 h 504"/>
                      <a:gd name="T12" fmla="*/ 35 w 2736"/>
                      <a:gd name="T13" fmla="*/ 25 h 504"/>
                      <a:gd name="T14" fmla="*/ 0 w 2736"/>
                      <a:gd name="T15" fmla="*/ 4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39" name="Freeform 861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5 h 791"/>
                      <a:gd name="T4" fmla="*/ 20 w 1769"/>
                      <a:gd name="T5" fmla="*/ 17 h 791"/>
                      <a:gd name="T6" fmla="*/ 28 w 1769"/>
                      <a:gd name="T7" fmla="*/ 37 h 791"/>
                      <a:gd name="T8" fmla="*/ 31 w 1769"/>
                      <a:gd name="T9" fmla="*/ 53 h 791"/>
                      <a:gd name="T10" fmla="*/ 30 w 1769"/>
                      <a:gd name="T11" fmla="*/ 68 h 791"/>
                      <a:gd name="T12" fmla="*/ 28 w 1769"/>
                      <a:gd name="T13" fmla="*/ 55 h 791"/>
                      <a:gd name="T14" fmla="*/ 24 w 1769"/>
                      <a:gd name="T15" fmla="*/ 39 h 791"/>
                      <a:gd name="T16" fmla="*/ 19 w 1769"/>
                      <a:gd name="T17" fmla="*/ 26 h 791"/>
                      <a:gd name="T18" fmla="*/ 10 w 1769"/>
                      <a:gd name="T19" fmla="*/ 13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73" name="Group 862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6736" name="Freeform 863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28 w 2736"/>
                      <a:gd name="T3" fmla="*/ 9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7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37" name="Freeform 864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 w 1769"/>
                      <a:gd name="T3" fmla="*/ 4 h 791"/>
                      <a:gd name="T4" fmla="*/ 12 w 1769"/>
                      <a:gd name="T5" fmla="*/ 12 h 791"/>
                      <a:gd name="T6" fmla="*/ 17 w 1769"/>
                      <a:gd name="T7" fmla="*/ 24 h 791"/>
                      <a:gd name="T8" fmla="*/ 19 w 1769"/>
                      <a:gd name="T9" fmla="*/ 33 h 791"/>
                      <a:gd name="T10" fmla="*/ 18 w 1769"/>
                      <a:gd name="T11" fmla="*/ 44 h 791"/>
                      <a:gd name="T12" fmla="*/ 17 w 1769"/>
                      <a:gd name="T13" fmla="*/ 35 h 791"/>
                      <a:gd name="T14" fmla="*/ 15 w 1769"/>
                      <a:gd name="T15" fmla="*/ 25 h 791"/>
                      <a:gd name="T16" fmla="*/ 12 w 1769"/>
                      <a:gd name="T17" fmla="*/ 17 h 791"/>
                      <a:gd name="T18" fmla="*/ 6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74" name="Group 865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6734" name="Freeform 866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6 w 2736"/>
                      <a:gd name="T3" fmla="*/ 1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35" name="Freeform 867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7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0 w 1769"/>
                      <a:gd name="T11" fmla="*/ 5 h 791"/>
                      <a:gd name="T12" fmla="*/ 9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3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75" name="Group 868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6732" name="Freeform 869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33" name="Freeform 870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76" name="Group 871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6730" name="Freeform 872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31" name="Freeform 873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77" name="Group 874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6728" name="Freeform 875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29" name="Freeform 876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78" name="Group 877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6726" name="Freeform 878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27" name="Freeform 879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79" name="Group 880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6724" name="Freeform 881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4 w 2736"/>
                      <a:gd name="T3" fmla="*/ 1 h 504"/>
                      <a:gd name="T4" fmla="*/ 7 w 2736"/>
                      <a:gd name="T5" fmla="*/ 0 h 504"/>
                      <a:gd name="T6" fmla="*/ 12 w 2736"/>
                      <a:gd name="T7" fmla="*/ 0 h 504"/>
                      <a:gd name="T8" fmla="*/ 12 w 2736"/>
                      <a:gd name="T9" fmla="*/ 0 h 504"/>
                      <a:gd name="T10" fmla="*/ 7 w 2736"/>
                      <a:gd name="T11" fmla="*/ 0 h 504"/>
                      <a:gd name="T12" fmla="*/ 3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25" name="Freeform 882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2 w 1769"/>
                      <a:gd name="T5" fmla="*/ 1 h 791"/>
                      <a:gd name="T6" fmla="*/ 2 w 1769"/>
                      <a:gd name="T7" fmla="*/ 3 h 791"/>
                      <a:gd name="T8" fmla="*/ 2 w 1769"/>
                      <a:gd name="T9" fmla="*/ 4 h 791"/>
                      <a:gd name="T10" fmla="*/ 2 w 1769"/>
                      <a:gd name="T11" fmla="*/ 5 h 791"/>
                      <a:gd name="T12" fmla="*/ 2 w 1769"/>
                      <a:gd name="T13" fmla="*/ 4 h 791"/>
                      <a:gd name="T14" fmla="*/ 2 w 1769"/>
                      <a:gd name="T15" fmla="*/ 3 h 791"/>
                      <a:gd name="T16" fmla="*/ 2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80" name="Group 883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6722" name="Freeform 884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3 w 2736"/>
                      <a:gd name="T3" fmla="*/ 1 h 504"/>
                      <a:gd name="T4" fmla="*/ 6 w 2736"/>
                      <a:gd name="T5" fmla="*/ 0 h 504"/>
                      <a:gd name="T6" fmla="*/ 9 w 2736"/>
                      <a:gd name="T7" fmla="*/ 0 h 504"/>
                      <a:gd name="T8" fmla="*/ 9 w 2736"/>
                      <a:gd name="T9" fmla="*/ 0 h 504"/>
                      <a:gd name="T10" fmla="*/ 6 w 2736"/>
                      <a:gd name="T11" fmla="*/ 0 h 504"/>
                      <a:gd name="T12" fmla="*/ 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23" name="Freeform 885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1 h 791"/>
                      <a:gd name="T6" fmla="*/ 2 w 1769"/>
                      <a:gd name="T7" fmla="*/ 3 h 791"/>
                      <a:gd name="T8" fmla="*/ 2 w 1769"/>
                      <a:gd name="T9" fmla="*/ 4 h 791"/>
                      <a:gd name="T10" fmla="*/ 2 w 1769"/>
                      <a:gd name="T11" fmla="*/ 5 h 791"/>
                      <a:gd name="T12" fmla="*/ 2 w 1769"/>
                      <a:gd name="T13" fmla="*/ 4 h 791"/>
                      <a:gd name="T14" fmla="*/ 2 w 1769"/>
                      <a:gd name="T15" fmla="*/ 3 h 791"/>
                      <a:gd name="T16" fmla="*/ 1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81" name="Group 886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6720" name="Freeform 887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21" name="Freeform 888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82" name="Group 889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6718" name="Freeform 890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19" name="Freeform 891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683" name="Freeform 892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6684" name="Freeform 893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n-US"/>
                </a:p>
              </p:txBody>
            </p:sp>
            <p:grpSp>
              <p:nvGrpSpPr>
                <p:cNvPr id="26685" name="Group 894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6716" name="Freeform 895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3 w 2736"/>
                      <a:gd name="T3" fmla="*/ 0 h 504"/>
                      <a:gd name="T4" fmla="*/ 6 w 2736"/>
                      <a:gd name="T5" fmla="*/ 0 h 504"/>
                      <a:gd name="T6" fmla="*/ 9 w 2736"/>
                      <a:gd name="T7" fmla="*/ 0 h 504"/>
                      <a:gd name="T8" fmla="*/ 9 w 2736"/>
                      <a:gd name="T9" fmla="*/ 0 h 504"/>
                      <a:gd name="T10" fmla="*/ 6 w 2736"/>
                      <a:gd name="T11" fmla="*/ 0 h 504"/>
                      <a:gd name="T12" fmla="*/ 2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17" name="Freeform 896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0 h 791"/>
                      <a:gd name="T6" fmla="*/ 2 w 1769"/>
                      <a:gd name="T7" fmla="*/ 1 h 791"/>
                      <a:gd name="T8" fmla="*/ 2 w 1769"/>
                      <a:gd name="T9" fmla="*/ 1 h 791"/>
                      <a:gd name="T10" fmla="*/ 2 w 1769"/>
                      <a:gd name="T11" fmla="*/ 2 h 791"/>
                      <a:gd name="T12" fmla="*/ 2 w 1769"/>
                      <a:gd name="T13" fmla="*/ 1 h 791"/>
                      <a:gd name="T14" fmla="*/ 2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86" name="Group 897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6714" name="Freeform 898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2 h 504"/>
                      <a:gd name="T2" fmla="*/ 5 w 2736"/>
                      <a:gd name="T3" fmla="*/ 4 h 504"/>
                      <a:gd name="T4" fmla="*/ 10 w 2736"/>
                      <a:gd name="T5" fmla="*/ 1 h 504"/>
                      <a:gd name="T6" fmla="*/ 16 w 2736"/>
                      <a:gd name="T7" fmla="*/ 1 h 504"/>
                      <a:gd name="T8" fmla="*/ 16 w 2736"/>
                      <a:gd name="T9" fmla="*/ 3 h 504"/>
                      <a:gd name="T10" fmla="*/ 10 w 2736"/>
                      <a:gd name="T11" fmla="*/ 3 h 504"/>
                      <a:gd name="T12" fmla="*/ 4 w 2736"/>
                      <a:gd name="T13" fmla="*/ 7 h 504"/>
                      <a:gd name="T14" fmla="*/ 0 w 2736"/>
                      <a:gd name="T15" fmla="*/ 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15" name="Freeform 899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 w 1769"/>
                      <a:gd name="T3" fmla="*/ 2 h 791"/>
                      <a:gd name="T4" fmla="*/ 2 w 1769"/>
                      <a:gd name="T5" fmla="*/ 5 h 791"/>
                      <a:gd name="T6" fmla="*/ 3 w 1769"/>
                      <a:gd name="T7" fmla="*/ 10 h 791"/>
                      <a:gd name="T8" fmla="*/ 3 w 1769"/>
                      <a:gd name="T9" fmla="*/ 14 h 791"/>
                      <a:gd name="T10" fmla="*/ 3 w 1769"/>
                      <a:gd name="T11" fmla="*/ 18 h 791"/>
                      <a:gd name="T12" fmla="*/ 3 w 1769"/>
                      <a:gd name="T13" fmla="*/ 15 h 791"/>
                      <a:gd name="T14" fmla="*/ 2 w 1769"/>
                      <a:gd name="T15" fmla="*/ 11 h 791"/>
                      <a:gd name="T16" fmla="*/ 2 w 1769"/>
                      <a:gd name="T17" fmla="*/ 7 h 791"/>
                      <a:gd name="T18" fmla="*/ 1 w 1769"/>
                      <a:gd name="T19" fmla="*/ 3 h 791"/>
                      <a:gd name="T20" fmla="*/ 0 w 1769"/>
                      <a:gd name="T21" fmla="*/ 2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87" name="Group 900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6712" name="Freeform 901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2 w 2736"/>
                      <a:gd name="T3" fmla="*/ 0 h 504"/>
                      <a:gd name="T4" fmla="*/ 3 w 2736"/>
                      <a:gd name="T5" fmla="*/ 0 h 504"/>
                      <a:gd name="T6" fmla="*/ 5 w 2736"/>
                      <a:gd name="T7" fmla="*/ 0 h 504"/>
                      <a:gd name="T8" fmla="*/ 5 w 2736"/>
                      <a:gd name="T9" fmla="*/ 0 h 504"/>
                      <a:gd name="T10" fmla="*/ 3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13" name="Freeform 902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0 h 791"/>
                      <a:gd name="T10" fmla="*/ 1 w 1769"/>
                      <a:gd name="T11" fmla="*/ 0 h 791"/>
                      <a:gd name="T12" fmla="*/ 1 w 1769"/>
                      <a:gd name="T13" fmla="*/ 0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88" name="Group 903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6710" name="Freeform 904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11" name="Freeform 905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89" name="Group 906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6708" name="Freeform 907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34 w 2736"/>
                      <a:gd name="T3" fmla="*/ 9 h 504"/>
                      <a:gd name="T4" fmla="*/ 70 w 2736"/>
                      <a:gd name="T5" fmla="*/ 1 h 504"/>
                      <a:gd name="T6" fmla="*/ 107 w 2736"/>
                      <a:gd name="T7" fmla="*/ 1 h 504"/>
                      <a:gd name="T8" fmla="*/ 107 w 2736"/>
                      <a:gd name="T9" fmla="*/ 6 h 504"/>
                      <a:gd name="T10" fmla="*/ 69 w 2736"/>
                      <a:gd name="T11" fmla="*/ 6 h 504"/>
                      <a:gd name="T12" fmla="*/ 26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09" name="Freeform 908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6 w 1769"/>
                      <a:gd name="T3" fmla="*/ 4 h 791"/>
                      <a:gd name="T4" fmla="*/ 15 w 1769"/>
                      <a:gd name="T5" fmla="*/ 12 h 791"/>
                      <a:gd name="T6" fmla="*/ 21 w 1769"/>
                      <a:gd name="T7" fmla="*/ 25 h 791"/>
                      <a:gd name="T8" fmla="*/ 22 w 1769"/>
                      <a:gd name="T9" fmla="*/ 35 h 791"/>
                      <a:gd name="T10" fmla="*/ 22 w 1769"/>
                      <a:gd name="T11" fmla="*/ 45 h 791"/>
                      <a:gd name="T12" fmla="*/ 20 w 1769"/>
                      <a:gd name="T13" fmla="*/ 36 h 791"/>
                      <a:gd name="T14" fmla="*/ 18 w 1769"/>
                      <a:gd name="T15" fmla="*/ 26 h 791"/>
                      <a:gd name="T16" fmla="*/ 15 w 1769"/>
                      <a:gd name="T17" fmla="*/ 17 h 791"/>
                      <a:gd name="T18" fmla="*/ 7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90" name="Group 909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6706" name="Freeform 910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23 h 504"/>
                      <a:gd name="T2" fmla="*/ 52 w 2736"/>
                      <a:gd name="T3" fmla="*/ 8 h 504"/>
                      <a:gd name="T4" fmla="*/ 106 w 2736"/>
                      <a:gd name="T5" fmla="*/ 1 h 504"/>
                      <a:gd name="T6" fmla="*/ 163 w 2736"/>
                      <a:gd name="T7" fmla="*/ 1 h 504"/>
                      <a:gd name="T8" fmla="*/ 163 w 2736"/>
                      <a:gd name="T9" fmla="*/ 5 h 504"/>
                      <a:gd name="T10" fmla="*/ 106 w 2736"/>
                      <a:gd name="T11" fmla="*/ 5 h 504"/>
                      <a:gd name="T12" fmla="*/ 39 w 2736"/>
                      <a:gd name="T13" fmla="*/ 13 h 504"/>
                      <a:gd name="T14" fmla="*/ 0 w 2736"/>
                      <a:gd name="T15" fmla="*/ 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07" name="Freeform 911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2 h 791"/>
                      <a:gd name="T4" fmla="*/ 23 w 1769"/>
                      <a:gd name="T5" fmla="*/ 10 h 791"/>
                      <a:gd name="T6" fmla="*/ 32 w 1769"/>
                      <a:gd name="T7" fmla="*/ 20 h 791"/>
                      <a:gd name="T8" fmla="*/ 34 w 1769"/>
                      <a:gd name="T9" fmla="*/ 28 h 791"/>
                      <a:gd name="T10" fmla="*/ 33 w 1769"/>
                      <a:gd name="T11" fmla="*/ 36 h 791"/>
                      <a:gd name="T12" fmla="*/ 31 w 1769"/>
                      <a:gd name="T13" fmla="*/ 29 h 791"/>
                      <a:gd name="T14" fmla="*/ 27 w 1769"/>
                      <a:gd name="T15" fmla="*/ 21 h 791"/>
                      <a:gd name="T16" fmla="*/ 22 w 1769"/>
                      <a:gd name="T17" fmla="*/ 14 h 791"/>
                      <a:gd name="T18" fmla="*/ 11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91" name="Group 912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6704" name="Freeform 913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05" name="Freeform 914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92" name="Group 915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6702" name="Freeform 916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2 h 504"/>
                      <a:gd name="T2" fmla="*/ 42 w 2736"/>
                      <a:gd name="T3" fmla="*/ 7 h 504"/>
                      <a:gd name="T4" fmla="*/ 86 w 2736"/>
                      <a:gd name="T5" fmla="*/ 1 h 504"/>
                      <a:gd name="T6" fmla="*/ 131 w 2736"/>
                      <a:gd name="T7" fmla="*/ 1 h 504"/>
                      <a:gd name="T8" fmla="*/ 131 w 2736"/>
                      <a:gd name="T9" fmla="*/ 4 h 504"/>
                      <a:gd name="T10" fmla="*/ 85 w 2736"/>
                      <a:gd name="T11" fmla="*/ 4 h 504"/>
                      <a:gd name="T12" fmla="*/ 31 w 2736"/>
                      <a:gd name="T13" fmla="*/ 12 h 504"/>
                      <a:gd name="T14" fmla="*/ 0 w 2736"/>
                      <a:gd name="T15" fmla="*/ 2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03" name="Freeform 917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 w 1769"/>
                      <a:gd name="T3" fmla="*/ 2 h 791"/>
                      <a:gd name="T4" fmla="*/ 19 w 1769"/>
                      <a:gd name="T5" fmla="*/ 9 h 791"/>
                      <a:gd name="T6" fmla="*/ 26 w 1769"/>
                      <a:gd name="T7" fmla="*/ 18 h 791"/>
                      <a:gd name="T8" fmla="*/ 28 w 1769"/>
                      <a:gd name="T9" fmla="*/ 26 h 791"/>
                      <a:gd name="T10" fmla="*/ 27 w 1769"/>
                      <a:gd name="T11" fmla="*/ 34 h 791"/>
                      <a:gd name="T12" fmla="*/ 25 w 1769"/>
                      <a:gd name="T13" fmla="*/ 27 h 791"/>
                      <a:gd name="T14" fmla="*/ 22 w 1769"/>
                      <a:gd name="T15" fmla="*/ 20 h 791"/>
                      <a:gd name="T16" fmla="*/ 18 w 1769"/>
                      <a:gd name="T17" fmla="*/ 13 h 791"/>
                      <a:gd name="T18" fmla="*/ 10 w 1769"/>
                      <a:gd name="T19" fmla="*/ 7 h 791"/>
                      <a:gd name="T20" fmla="*/ 0 w 1769"/>
                      <a:gd name="T21" fmla="*/ 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93" name="Group 918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6700" name="Freeform 919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35 w 2736"/>
                      <a:gd name="T3" fmla="*/ 2 h 504"/>
                      <a:gd name="T4" fmla="*/ 71 w 2736"/>
                      <a:gd name="T5" fmla="*/ 0 h 504"/>
                      <a:gd name="T6" fmla="*/ 110 w 2736"/>
                      <a:gd name="T7" fmla="*/ 0 h 504"/>
                      <a:gd name="T8" fmla="*/ 109 w 2736"/>
                      <a:gd name="T9" fmla="*/ 1 h 504"/>
                      <a:gd name="T10" fmla="*/ 71 w 2736"/>
                      <a:gd name="T11" fmla="*/ 1 h 504"/>
                      <a:gd name="T12" fmla="*/ 2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01" name="Freeform 920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6 w 1769"/>
                      <a:gd name="T3" fmla="*/ 0 h 791"/>
                      <a:gd name="T4" fmla="*/ 16 w 1769"/>
                      <a:gd name="T5" fmla="*/ 2 h 791"/>
                      <a:gd name="T6" fmla="*/ 21 w 1769"/>
                      <a:gd name="T7" fmla="*/ 6 h 791"/>
                      <a:gd name="T8" fmla="*/ 23 w 1769"/>
                      <a:gd name="T9" fmla="*/ 8 h 791"/>
                      <a:gd name="T10" fmla="*/ 22 w 1769"/>
                      <a:gd name="T11" fmla="*/ 10 h 791"/>
                      <a:gd name="T12" fmla="*/ 21 w 1769"/>
                      <a:gd name="T13" fmla="*/ 9 h 791"/>
                      <a:gd name="T14" fmla="*/ 18 w 1769"/>
                      <a:gd name="T15" fmla="*/ 6 h 791"/>
                      <a:gd name="T16" fmla="*/ 15 w 1769"/>
                      <a:gd name="T17" fmla="*/ 4 h 791"/>
                      <a:gd name="T18" fmla="*/ 8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94" name="Group 921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6698" name="Freeform 922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21 w 2736"/>
                      <a:gd name="T3" fmla="*/ 2 h 504"/>
                      <a:gd name="T4" fmla="*/ 43 w 2736"/>
                      <a:gd name="T5" fmla="*/ 0 h 504"/>
                      <a:gd name="T6" fmla="*/ 66 w 2736"/>
                      <a:gd name="T7" fmla="*/ 0 h 504"/>
                      <a:gd name="T8" fmla="*/ 66 w 2736"/>
                      <a:gd name="T9" fmla="*/ 1 h 504"/>
                      <a:gd name="T10" fmla="*/ 42 w 2736"/>
                      <a:gd name="T11" fmla="*/ 1 h 504"/>
                      <a:gd name="T12" fmla="*/ 1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99" name="Freeform 923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 w 1769"/>
                      <a:gd name="T3" fmla="*/ 0 h 791"/>
                      <a:gd name="T4" fmla="*/ 9 w 1769"/>
                      <a:gd name="T5" fmla="*/ 2 h 791"/>
                      <a:gd name="T6" fmla="*/ 13 w 1769"/>
                      <a:gd name="T7" fmla="*/ 6 h 791"/>
                      <a:gd name="T8" fmla="*/ 14 w 1769"/>
                      <a:gd name="T9" fmla="*/ 8 h 791"/>
                      <a:gd name="T10" fmla="*/ 13 w 1769"/>
                      <a:gd name="T11" fmla="*/ 10 h 791"/>
                      <a:gd name="T12" fmla="*/ 13 w 1769"/>
                      <a:gd name="T13" fmla="*/ 9 h 791"/>
                      <a:gd name="T14" fmla="*/ 11 w 1769"/>
                      <a:gd name="T15" fmla="*/ 6 h 791"/>
                      <a:gd name="T16" fmla="*/ 9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95" name="Group 924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6696" name="Freeform 925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8 w 2736"/>
                      <a:gd name="T3" fmla="*/ 0 h 504"/>
                      <a:gd name="T4" fmla="*/ 37 w 2736"/>
                      <a:gd name="T5" fmla="*/ 0 h 504"/>
                      <a:gd name="T6" fmla="*/ 58 w 2736"/>
                      <a:gd name="T7" fmla="*/ 0 h 504"/>
                      <a:gd name="T8" fmla="*/ 57 w 2736"/>
                      <a:gd name="T9" fmla="*/ 0 h 504"/>
                      <a:gd name="T10" fmla="*/ 37 w 2736"/>
                      <a:gd name="T11" fmla="*/ 0 h 504"/>
                      <a:gd name="T12" fmla="*/ 14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97" name="Freeform 926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8 w 1769"/>
                      <a:gd name="T5" fmla="*/ 0 h 791"/>
                      <a:gd name="T6" fmla="*/ 11 w 1769"/>
                      <a:gd name="T7" fmla="*/ 1 h 791"/>
                      <a:gd name="T8" fmla="*/ 12 w 1769"/>
                      <a:gd name="T9" fmla="*/ 1 h 791"/>
                      <a:gd name="T10" fmla="*/ 12 w 1769"/>
                      <a:gd name="T11" fmla="*/ 2 h 791"/>
                      <a:gd name="T12" fmla="*/ 11 w 1769"/>
                      <a:gd name="T13" fmla="*/ 1 h 791"/>
                      <a:gd name="T14" fmla="*/ 10 w 1769"/>
                      <a:gd name="T15" fmla="*/ 1 h 791"/>
                      <a:gd name="T16" fmla="*/ 7 w 1769"/>
                      <a:gd name="T17" fmla="*/ 1 h 791"/>
                      <a:gd name="T18" fmla="*/ 4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6640" name="Freeform 927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1" name="Arc 928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2" name="Arc 929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26643" name="Arc 930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4" name="Arc 931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5" name="Arc 932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6" name="Arc 933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7" name="Arc 934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8" name="Arc 935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9" name="Freeform 936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0" name="Freeform 937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26651" name="Arc 938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2" name="Arc 939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3" name="Arc 940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4" name="Freeform 941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7 w 776"/>
                  <a:gd name="T3" fmla="*/ 0 h 2368"/>
                  <a:gd name="T4" fmla="*/ 3 w 776"/>
                  <a:gd name="T5" fmla="*/ 0 h 2368"/>
                  <a:gd name="T6" fmla="*/ 9 w 776"/>
                  <a:gd name="T7" fmla="*/ 0 h 2368"/>
                  <a:gd name="T8" fmla="*/ 5 w 776"/>
                  <a:gd name="T9" fmla="*/ 0 h 2368"/>
                  <a:gd name="T10" fmla="*/ 10 w 776"/>
                  <a:gd name="T11" fmla="*/ 0 h 2368"/>
                  <a:gd name="T12" fmla="*/ 8 w 776"/>
                  <a:gd name="T13" fmla="*/ 0 h 2368"/>
                  <a:gd name="T14" fmla="*/ 13 w 776"/>
                  <a:gd name="T15" fmla="*/ 0 h 2368"/>
                  <a:gd name="T16" fmla="*/ 10 w 776"/>
                  <a:gd name="T17" fmla="*/ 0 h 2368"/>
                  <a:gd name="T18" fmla="*/ 14 w 776"/>
                  <a:gd name="T19" fmla="*/ 0 h 2368"/>
                  <a:gd name="T20" fmla="*/ 13 w 776"/>
                  <a:gd name="T21" fmla="*/ 0 h 2368"/>
                  <a:gd name="T22" fmla="*/ 15 w 776"/>
                  <a:gd name="T23" fmla="*/ 0 h 2368"/>
                  <a:gd name="T24" fmla="*/ 15 w 776"/>
                  <a:gd name="T25" fmla="*/ 0 h 2368"/>
                  <a:gd name="T26" fmla="*/ 18 w 776"/>
                  <a:gd name="T27" fmla="*/ 0 h 2368"/>
                  <a:gd name="T28" fmla="*/ 17 w 776"/>
                  <a:gd name="T29" fmla="*/ 0 h 2368"/>
                  <a:gd name="T30" fmla="*/ 20 w 776"/>
                  <a:gd name="T31" fmla="*/ 0 h 2368"/>
                  <a:gd name="T32" fmla="*/ 18 w 776"/>
                  <a:gd name="T33" fmla="*/ 1 h 2368"/>
                  <a:gd name="T34" fmla="*/ 20 w 776"/>
                  <a:gd name="T35" fmla="*/ 1 h 2368"/>
                  <a:gd name="T36" fmla="*/ 18 w 776"/>
                  <a:gd name="T37" fmla="*/ 1 h 2368"/>
                  <a:gd name="T38" fmla="*/ 21 w 776"/>
                  <a:gd name="T39" fmla="*/ 1 h 2368"/>
                  <a:gd name="T40" fmla="*/ 20 w 776"/>
                  <a:gd name="T41" fmla="*/ 1 h 2368"/>
                  <a:gd name="T42" fmla="*/ 21 w 776"/>
                  <a:gd name="T43" fmla="*/ 1 h 2368"/>
                  <a:gd name="T44" fmla="*/ 20 w 776"/>
                  <a:gd name="T45" fmla="*/ 1 h 2368"/>
                  <a:gd name="T46" fmla="*/ 2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5" name="Freeform 942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1 h 2368"/>
                  <a:gd name="T34" fmla="*/ 1 w 776"/>
                  <a:gd name="T35" fmla="*/ 1 h 2368"/>
                  <a:gd name="T36" fmla="*/ 1 w 776"/>
                  <a:gd name="T37" fmla="*/ 1 h 2368"/>
                  <a:gd name="T38" fmla="*/ 1 w 776"/>
                  <a:gd name="T39" fmla="*/ 1 h 2368"/>
                  <a:gd name="T40" fmla="*/ 1 w 776"/>
                  <a:gd name="T41" fmla="*/ 1 h 2368"/>
                  <a:gd name="T42" fmla="*/ 1 w 776"/>
                  <a:gd name="T43" fmla="*/ 1 h 2368"/>
                  <a:gd name="T44" fmla="*/ 1 w 776"/>
                  <a:gd name="T45" fmla="*/ 1 h 2368"/>
                  <a:gd name="T46" fmla="*/ 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6" name="Freeform 943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1 h 2368"/>
                  <a:gd name="T34" fmla="*/ 0 w 776"/>
                  <a:gd name="T35" fmla="*/ 1 h 2368"/>
                  <a:gd name="T36" fmla="*/ 0 w 776"/>
                  <a:gd name="T37" fmla="*/ 1 h 2368"/>
                  <a:gd name="T38" fmla="*/ 0 w 776"/>
                  <a:gd name="T39" fmla="*/ 1 h 2368"/>
                  <a:gd name="T40" fmla="*/ 0 w 776"/>
                  <a:gd name="T41" fmla="*/ 1 h 2368"/>
                  <a:gd name="T42" fmla="*/ 0 w 776"/>
                  <a:gd name="T43" fmla="*/ 1 h 2368"/>
                  <a:gd name="T44" fmla="*/ 0 w 776"/>
                  <a:gd name="T45" fmla="*/ 1 h 2368"/>
                  <a:gd name="T46" fmla="*/ 0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7" name="Freeform 944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4 w 776"/>
                  <a:gd name="T3" fmla="*/ 0 h 2368"/>
                  <a:gd name="T4" fmla="*/ 2 w 776"/>
                  <a:gd name="T5" fmla="*/ 0 h 2368"/>
                  <a:gd name="T6" fmla="*/ 6 w 776"/>
                  <a:gd name="T7" fmla="*/ 0 h 2368"/>
                  <a:gd name="T8" fmla="*/ 4 w 776"/>
                  <a:gd name="T9" fmla="*/ 0 h 2368"/>
                  <a:gd name="T10" fmla="*/ 7 w 776"/>
                  <a:gd name="T11" fmla="*/ 0 h 2368"/>
                  <a:gd name="T12" fmla="*/ 5 w 776"/>
                  <a:gd name="T13" fmla="*/ 0 h 2368"/>
                  <a:gd name="T14" fmla="*/ 8 w 776"/>
                  <a:gd name="T15" fmla="*/ 0 h 2368"/>
                  <a:gd name="T16" fmla="*/ 7 w 776"/>
                  <a:gd name="T17" fmla="*/ 0 h 2368"/>
                  <a:gd name="T18" fmla="*/ 9 w 776"/>
                  <a:gd name="T19" fmla="*/ 0 h 2368"/>
                  <a:gd name="T20" fmla="*/ 8 w 776"/>
                  <a:gd name="T21" fmla="*/ 0 h 2368"/>
                  <a:gd name="T22" fmla="*/ 10 w 776"/>
                  <a:gd name="T23" fmla="*/ 0 h 2368"/>
                  <a:gd name="T24" fmla="*/ 10 w 776"/>
                  <a:gd name="T25" fmla="*/ 0 h 2368"/>
                  <a:gd name="T26" fmla="*/ 12 w 776"/>
                  <a:gd name="T27" fmla="*/ 0 h 2368"/>
                  <a:gd name="T28" fmla="*/ 11 w 776"/>
                  <a:gd name="T29" fmla="*/ 1 h 2368"/>
                  <a:gd name="T30" fmla="*/ 12 w 776"/>
                  <a:gd name="T31" fmla="*/ 1 h 2368"/>
                  <a:gd name="T32" fmla="*/ 12 w 776"/>
                  <a:gd name="T33" fmla="*/ 1 h 2368"/>
                  <a:gd name="T34" fmla="*/ 12 w 776"/>
                  <a:gd name="T35" fmla="*/ 1 h 2368"/>
                  <a:gd name="T36" fmla="*/ 12 w 776"/>
                  <a:gd name="T37" fmla="*/ 1 h 2368"/>
                  <a:gd name="T38" fmla="*/ 13 w 776"/>
                  <a:gd name="T39" fmla="*/ 1 h 2368"/>
                  <a:gd name="T40" fmla="*/ 12 w 776"/>
                  <a:gd name="T41" fmla="*/ 1 h 2368"/>
                  <a:gd name="T42" fmla="*/ 13 w 776"/>
                  <a:gd name="T43" fmla="*/ 1 h 2368"/>
                  <a:gd name="T44" fmla="*/ 12 w 776"/>
                  <a:gd name="T45" fmla="*/ 1 h 2368"/>
                  <a:gd name="T46" fmla="*/ 13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8" name="Freeform 945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49 w 776"/>
                  <a:gd name="T3" fmla="*/ 0 h 2368"/>
                  <a:gd name="T4" fmla="*/ 20 w 776"/>
                  <a:gd name="T5" fmla="*/ 0 h 2368"/>
                  <a:gd name="T6" fmla="*/ 69 w 776"/>
                  <a:gd name="T7" fmla="*/ 0 h 2368"/>
                  <a:gd name="T8" fmla="*/ 39 w 776"/>
                  <a:gd name="T9" fmla="*/ 0 h 2368"/>
                  <a:gd name="T10" fmla="*/ 78 w 776"/>
                  <a:gd name="T11" fmla="*/ 0 h 2368"/>
                  <a:gd name="T12" fmla="*/ 59 w 776"/>
                  <a:gd name="T13" fmla="*/ 0 h 2368"/>
                  <a:gd name="T14" fmla="*/ 97 w 776"/>
                  <a:gd name="T15" fmla="*/ 0 h 2368"/>
                  <a:gd name="T16" fmla="*/ 78 w 776"/>
                  <a:gd name="T17" fmla="*/ 0 h 2368"/>
                  <a:gd name="T18" fmla="*/ 107 w 776"/>
                  <a:gd name="T19" fmla="*/ 0 h 2368"/>
                  <a:gd name="T20" fmla="*/ 97 w 776"/>
                  <a:gd name="T21" fmla="*/ 0 h 2368"/>
                  <a:gd name="T22" fmla="*/ 117 w 776"/>
                  <a:gd name="T23" fmla="*/ 0 h 2368"/>
                  <a:gd name="T24" fmla="*/ 117 w 776"/>
                  <a:gd name="T25" fmla="*/ 0 h 2368"/>
                  <a:gd name="T26" fmla="*/ 136 w 776"/>
                  <a:gd name="T27" fmla="*/ 0 h 2368"/>
                  <a:gd name="T28" fmla="*/ 127 w 776"/>
                  <a:gd name="T29" fmla="*/ 0 h 2368"/>
                  <a:gd name="T30" fmla="*/ 146 w 776"/>
                  <a:gd name="T31" fmla="*/ 0 h 2368"/>
                  <a:gd name="T32" fmla="*/ 136 w 776"/>
                  <a:gd name="T33" fmla="*/ 0 h 2368"/>
                  <a:gd name="T34" fmla="*/ 146 w 776"/>
                  <a:gd name="T35" fmla="*/ 0 h 2368"/>
                  <a:gd name="T36" fmla="*/ 136 w 776"/>
                  <a:gd name="T37" fmla="*/ 0 h 2368"/>
                  <a:gd name="T38" fmla="*/ 156 w 776"/>
                  <a:gd name="T39" fmla="*/ 0 h 2368"/>
                  <a:gd name="T40" fmla="*/ 146 w 776"/>
                  <a:gd name="T41" fmla="*/ 0 h 2368"/>
                  <a:gd name="T42" fmla="*/ 156 w 776"/>
                  <a:gd name="T43" fmla="*/ 0 h 2368"/>
                  <a:gd name="T44" fmla="*/ 146 w 776"/>
                  <a:gd name="T45" fmla="*/ 0 h 2368"/>
                  <a:gd name="T46" fmla="*/ 156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9" name="Freeform 946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0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0" name="Freeform 947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1" name="Freeform 948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33" name="WordArt 20"/>
          <p:cNvSpPr>
            <a:spLocks noChangeArrowheads="1" noChangeShapeType="1" noTextEdit="1"/>
          </p:cNvSpPr>
          <p:nvPr/>
        </p:nvSpPr>
        <p:spPr bwMode="auto">
          <a:xfrm>
            <a:off x="762000" y="3733800"/>
            <a:ext cx="77343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tạm biệt các em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8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0" y="44196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.VnTime" pitchFamily="34" charset="0"/>
            </a:endParaRPr>
          </a:p>
        </p:txBody>
      </p:sp>
      <p:pic>
        <p:nvPicPr>
          <p:cNvPr id="3077" name="Picture 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162800" y="5181600"/>
            <a:ext cx="198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04800" y="2565400"/>
            <a:ext cx="8839200" cy="1219200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1. Em hiểu thế nào là tính từ ?</a:t>
            </a:r>
          </a:p>
        </p:txBody>
      </p:sp>
      <p:sp>
        <p:nvSpPr>
          <p:cNvPr id="15" name="Rectangle 14"/>
          <p:cNvSpPr txBox="1">
            <a:spLocks noChangeArrowheads="1"/>
          </p:cNvSpPr>
          <p:nvPr/>
        </p:nvSpPr>
        <p:spPr bwMode="auto">
          <a:xfrm>
            <a:off x="228600" y="3505200"/>
            <a:ext cx="87868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2. Em hãy đặt một câu có dùng tính từ. </a:t>
            </a:r>
          </a:p>
        </p:txBody>
      </p:sp>
      <p:sp>
        <p:nvSpPr>
          <p:cNvPr id="11" name="WordArt 7"/>
          <p:cNvSpPr>
            <a:spLocks noChangeArrowheads="1" noChangeShapeType="1" noTextEdit="1"/>
          </p:cNvSpPr>
          <p:nvPr/>
        </p:nvSpPr>
        <p:spPr bwMode="auto">
          <a:xfrm>
            <a:off x="1981200" y="228600"/>
            <a:ext cx="6477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cũ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7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 descr="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38800"/>
            <a:ext cx="9159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0" descr="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4" descr="Firewrk8"/>
          <p:cNvPicPr>
            <a:picLocks noChangeAspect="1" noChangeArrowheads="1"/>
          </p:cNvPicPr>
          <p:nvPr/>
        </p:nvPicPr>
        <p:blipFill>
          <a:blip r:embed="rId3">
            <a:lum bright="6000" contrast="30000"/>
          </a:blip>
          <a:srcRect/>
          <a:stretch>
            <a:fillRect/>
          </a:stretch>
        </p:blipFill>
        <p:spPr bwMode="auto">
          <a:xfrm>
            <a:off x="5181600" y="4992688"/>
            <a:ext cx="281940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8"/>
          <p:cNvSpPr>
            <a:spLocks noChangeArrowheads="1" noChangeShapeType="1" noTextEdit="1"/>
          </p:cNvSpPr>
          <p:nvPr/>
        </p:nvSpPr>
        <p:spPr bwMode="auto">
          <a:xfrm>
            <a:off x="1600200" y="762000"/>
            <a:ext cx="6019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VÀ CÂU</a:t>
            </a:r>
          </a:p>
        </p:txBody>
      </p:sp>
      <p:pic>
        <p:nvPicPr>
          <p:cNvPr id="4102" name="Picture 12" descr="Firewrk8"/>
          <p:cNvPicPr>
            <a:picLocks noChangeAspect="1" noChangeArrowheads="1"/>
          </p:cNvPicPr>
          <p:nvPr/>
        </p:nvPicPr>
        <p:blipFill>
          <a:blip r:embed="rId3">
            <a:lum bright="6000" contrast="30000"/>
          </a:blip>
          <a:srcRect/>
          <a:stretch>
            <a:fillRect/>
          </a:stretch>
        </p:blipFill>
        <p:spPr bwMode="auto">
          <a:xfrm>
            <a:off x="0" y="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WordArt 11"/>
          <p:cNvSpPr>
            <a:spLocks noChangeArrowheads="1" noChangeShapeType="1" noTextEdit="1"/>
          </p:cNvSpPr>
          <p:nvPr/>
        </p:nvSpPr>
        <p:spPr bwMode="auto">
          <a:xfrm>
            <a:off x="381000" y="2514600"/>
            <a:ext cx="8153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4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Mở rộng vốn từ:</a:t>
            </a:r>
          </a:p>
          <a:p>
            <a:r>
              <a:rPr lang="en-US" sz="24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Ý chí – Nghị lực</a:t>
            </a:r>
          </a:p>
        </p:txBody>
      </p:sp>
      <p:pic>
        <p:nvPicPr>
          <p:cNvPr id="4104" name="Picture 14" descr="Firewrk8"/>
          <p:cNvPicPr>
            <a:picLocks noChangeAspect="1" noChangeArrowheads="1"/>
          </p:cNvPicPr>
          <p:nvPr/>
        </p:nvPicPr>
        <p:blipFill>
          <a:blip r:embed="rId3">
            <a:lum bright="6000" contrast="30000"/>
          </a:blip>
          <a:srcRect/>
          <a:stretch>
            <a:fillRect/>
          </a:stretch>
        </p:blipFill>
        <p:spPr bwMode="auto">
          <a:xfrm>
            <a:off x="7315200" y="0"/>
            <a:ext cx="1828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4" descr="Firewrk8"/>
          <p:cNvPicPr>
            <a:picLocks noChangeAspect="1" noChangeArrowheads="1"/>
          </p:cNvPicPr>
          <p:nvPr/>
        </p:nvPicPr>
        <p:blipFill>
          <a:blip r:embed="rId3">
            <a:lum bright="6000" contrast="30000"/>
          </a:blip>
          <a:srcRect/>
          <a:stretch>
            <a:fillRect/>
          </a:stretch>
        </p:blipFill>
        <p:spPr bwMode="auto">
          <a:xfrm>
            <a:off x="1219200" y="4953000"/>
            <a:ext cx="281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51" name="Group 27"/>
          <p:cNvGraphicFramePr>
            <a:graphicFrameLocks noGrp="1"/>
          </p:cNvGraphicFramePr>
          <p:nvPr/>
        </p:nvGraphicFramePr>
        <p:xfrm>
          <a:off x="228600" y="2286000"/>
          <a:ext cx="8458200" cy="4114800"/>
        </p:xfrm>
        <a:graphic>
          <a:graphicData uri="http://schemas.openxmlformats.org/drawingml/2006/table">
            <a:tbl>
              <a:tblPr/>
              <a:tblGrid>
                <a:gridCol w="4191000"/>
                <a:gridCol w="4267200"/>
              </a:tblGrid>
              <a:tr h="182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rất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sức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mức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bền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bỉ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đuổi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đích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133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1. Xếp các từ có tiếng chí sau đây vào hai nhóm: </a:t>
            </a:r>
            <a:r>
              <a:rPr lang="en-US" sz="3600" b="1">
                <a:latin typeface="Times New Roman" pitchFamily="18" charset="0"/>
              </a:rPr>
              <a:t>chí phải, ý chí, chí lí, chí thân, chí khí, chí tình, chí hướng, chí công, quyết chí.</a:t>
            </a:r>
            <a:r>
              <a:rPr lang="en-US" sz="3600" b="1">
                <a:latin typeface=".VnArial" pitchFamily="34" charset="0"/>
              </a:rPr>
              <a:t> </a:t>
            </a:r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4522788" y="2667000"/>
            <a:ext cx="1878012" cy="584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chí phải</a:t>
            </a:r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4800600" y="4508500"/>
            <a:ext cx="1219200" cy="5857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ý chí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5" grpId="0"/>
      <p:bldP spid="522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51" name="Group 27"/>
          <p:cNvGraphicFramePr>
            <a:graphicFrameLocks noGrp="1"/>
          </p:cNvGraphicFramePr>
          <p:nvPr/>
        </p:nvGraphicFramePr>
        <p:xfrm>
          <a:off x="0" y="1905000"/>
          <a:ext cx="9144000" cy="4648200"/>
        </p:xfrm>
        <a:graphic>
          <a:graphicData uri="http://schemas.openxmlformats.org/drawingml/2006/table">
            <a:tbl>
              <a:tblPr/>
              <a:tblGrid>
                <a:gridCol w="4530811"/>
                <a:gridCol w="4613189"/>
              </a:tblGrid>
              <a:tr h="2324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Chí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nghĩa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là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rất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hết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sức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biểu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thị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mức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độ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cao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nhất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24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Chí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nghĩa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là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ý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muốn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bền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bỉ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theo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đuổi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một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mục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đích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tốt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đẹp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157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1. Xếp các từ có tiếng chí sau đây vào hai nhóm: </a:t>
            </a:r>
            <a:r>
              <a:rPr lang="en-US" sz="3600" b="1">
                <a:latin typeface="Times New Roman" pitchFamily="18" charset="0"/>
              </a:rPr>
              <a:t>chí phải, ý chí, chí lí, chí thân, chí khí, chí tình, chí hướng, chí công, quyết chí.</a:t>
            </a:r>
            <a:r>
              <a:rPr lang="en-US" sz="3600" b="1">
                <a:latin typeface=".VnArial" pitchFamily="34" charset="0"/>
              </a:rPr>
              <a:t> </a:t>
            </a:r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4648200" y="2209800"/>
            <a:ext cx="4343400" cy="1754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chí phải, chí lí, chí thân,chí tình, chí công.</a:t>
            </a:r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4724400" y="4495800"/>
            <a:ext cx="3644900" cy="1200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ý chí, chí khí, chí hướng, quyết chí.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5" grpId="0"/>
      <p:bldP spid="522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228600" y="228600"/>
            <a:ext cx="815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3333FF"/>
                </a:solidFill>
                <a:latin typeface="Times New Roman" pitchFamily="18" charset="0"/>
              </a:rPr>
              <a:t>2. Dòng nêu đúng nghĩa của từ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</a:rPr>
              <a:t>nghị lực</a:t>
            </a:r>
            <a:endParaRPr lang="en-US" sz="36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171" name="Text Box 9"/>
          <p:cNvSpPr txBox="1">
            <a:spLocks noChangeArrowheads="1"/>
          </p:cNvSpPr>
          <p:nvPr/>
        </p:nvSpPr>
        <p:spPr bwMode="auto">
          <a:xfrm>
            <a:off x="874713" y="1447800"/>
            <a:ext cx="7823200" cy="646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a) Làm việc liên tục, bền bỉ.</a:t>
            </a:r>
          </a:p>
        </p:txBody>
      </p:sp>
      <p:sp>
        <p:nvSpPr>
          <p:cNvPr id="7172" name="Text Box 14"/>
          <p:cNvSpPr txBox="1">
            <a:spLocks noChangeArrowheads="1"/>
          </p:cNvSpPr>
          <p:nvPr/>
        </p:nvSpPr>
        <p:spPr bwMode="auto">
          <a:xfrm>
            <a:off x="914400" y="2286000"/>
            <a:ext cx="7924800" cy="1754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b) S</a:t>
            </a:r>
            <a:r>
              <a:rPr lang="vi-VN" sz="3600" b="1">
                <a:latin typeface="Times New Roman" pitchFamily="18" charset="0"/>
              </a:rPr>
              <a:t>ức</a:t>
            </a:r>
            <a:r>
              <a:rPr lang="en-US" sz="3600" b="1">
                <a:latin typeface="Times New Roman" pitchFamily="18" charset="0"/>
              </a:rPr>
              <a:t> mạnh tinh thần làm cho con người kiên quyết trong hành động, không lùi bước trước mọi khó khăn.</a:t>
            </a:r>
          </a:p>
        </p:txBody>
      </p:sp>
      <p:sp>
        <p:nvSpPr>
          <p:cNvPr id="7173" name="Text Box 15"/>
          <p:cNvSpPr txBox="1">
            <a:spLocks noChangeArrowheads="1"/>
          </p:cNvSpPr>
          <p:nvPr/>
        </p:nvSpPr>
        <p:spPr bwMode="auto">
          <a:xfrm>
            <a:off x="809625" y="4213225"/>
            <a:ext cx="7572375" cy="647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c) Chắc chắn, bền vững, khó phá vỡ</a:t>
            </a:r>
          </a:p>
        </p:txBody>
      </p:sp>
      <p:sp>
        <p:nvSpPr>
          <p:cNvPr id="7174" name="Text Box 16"/>
          <p:cNvSpPr txBox="1">
            <a:spLocks noChangeArrowheads="1"/>
          </p:cNvSpPr>
          <p:nvPr/>
        </p:nvSpPr>
        <p:spPr bwMode="auto">
          <a:xfrm>
            <a:off x="838200" y="5105400"/>
            <a:ext cx="7659688" cy="646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d) Có tình cảm rất chân tình, sâu sắc.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7"/>
          <p:cNvSpPr txBox="1">
            <a:spLocks noChangeArrowheads="1"/>
          </p:cNvSpPr>
          <p:nvPr/>
        </p:nvSpPr>
        <p:spPr bwMode="auto">
          <a:xfrm>
            <a:off x="381000" y="304800"/>
            <a:ext cx="815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3333FF"/>
                </a:solidFill>
                <a:latin typeface="Times New Roman" pitchFamily="18" charset="0"/>
              </a:rPr>
              <a:t>2. Dòng nêu đúng nghĩa của từ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</a:rPr>
              <a:t>nghị lực</a:t>
            </a:r>
            <a:endParaRPr lang="en-US" sz="36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195" name="Text Box 9"/>
          <p:cNvSpPr txBox="1">
            <a:spLocks noChangeArrowheads="1"/>
          </p:cNvSpPr>
          <p:nvPr/>
        </p:nvSpPr>
        <p:spPr bwMode="auto">
          <a:xfrm>
            <a:off x="874713" y="1447800"/>
            <a:ext cx="7823200" cy="646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a) Làm việc liên tục, bền bỉ.</a:t>
            </a:r>
          </a:p>
        </p:txBody>
      </p:sp>
      <p:sp>
        <p:nvSpPr>
          <p:cNvPr id="8196" name="Text Box 14"/>
          <p:cNvSpPr txBox="1">
            <a:spLocks noChangeArrowheads="1"/>
          </p:cNvSpPr>
          <p:nvPr/>
        </p:nvSpPr>
        <p:spPr bwMode="auto">
          <a:xfrm>
            <a:off x="911225" y="2347913"/>
            <a:ext cx="7924800" cy="17541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b) S</a:t>
            </a:r>
            <a:r>
              <a:rPr lang="vi-VN" sz="3600" b="1">
                <a:latin typeface="Times New Roman" pitchFamily="18" charset="0"/>
              </a:rPr>
              <a:t>ức</a:t>
            </a:r>
            <a:r>
              <a:rPr lang="en-US" sz="3600" b="1">
                <a:latin typeface="Times New Roman" pitchFamily="18" charset="0"/>
              </a:rPr>
              <a:t> mạnh tinh thần làm cho con người kiên quyết trong hành động, không lùi bước trước mọi khó khăn.</a:t>
            </a:r>
          </a:p>
        </p:txBody>
      </p:sp>
      <p:sp>
        <p:nvSpPr>
          <p:cNvPr id="8197" name="Text Box 15"/>
          <p:cNvSpPr txBox="1">
            <a:spLocks noChangeArrowheads="1"/>
          </p:cNvSpPr>
          <p:nvPr/>
        </p:nvSpPr>
        <p:spPr bwMode="auto">
          <a:xfrm>
            <a:off x="809625" y="4213225"/>
            <a:ext cx="7572375" cy="647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c) Chắc chắn, bền vững, khó phá vỡ</a:t>
            </a:r>
          </a:p>
        </p:txBody>
      </p:sp>
      <p:sp>
        <p:nvSpPr>
          <p:cNvPr id="8198" name="Text Box 16"/>
          <p:cNvSpPr txBox="1">
            <a:spLocks noChangeArrowheads="1"/>
          </p:cNvSpPr>
          <p:nvPr/>
        </p:nvSpPr>
        <p:spPr bwMode="auto">
          <a:xfrm>
            <a:off x="874713" y="5245100"/>
            <a:ext cx="7659687" cy="646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d) Có tình cảm rất chân tình, sâu sắc.</a:t>
            </a:r>
          </a:p>
        </p:txBody>
      </p:sp>
      <p:sp>
        <p:nvSpPr>
          <p:cNvPr id="39966" name="Oval 30"/>
          <p:cNvSpPr>
            <a:spLocks noChangeArrowheads="1"/>
          </p:cNvSpPr>
          <p:nvPr/>
        </p:nvSpPr>
        <p:spPr bwMode="auto">
          <a:xfrm>
            <a:off x="762000" y="2362200"/>
            <a:ext cx="6858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3600" b="1">
                <a:solidFill>
                  <a:srgbClr val="FF0000"/>
                </a:solidFill>
                <a:latin typeface="Times New Roman" pitchFamily="18" charset="0"/>
              </a:rPr>
              <a:t>b</a:t>
            </a:r>
            <a:endParaRPr lang="en-US" sz="36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sp>
        <p:nvSpPr>
          <p:cNvPr id="9219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smtClean="0"/>
          </a:p>
        </p:txBody>
      </p:sp>
      <p:pic>
        <p:nvPicPr>
          <p:cNvPr id="9220" name="Picture 4" descr="tre 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471030"/>
  <p:tag name="VIOLETTITLE" val="Tuần 12. MRVT: Ý chí - Nghị lực"/>
  <p:tag name="VIOLETLESSON" val="22"/>
  <p:tag name="VIOLETCATID" val="7840645"/>
  <p:tag name="VIOLETSUBJECT" val="Luyện từ và câu 4"/>
  <p:tag name="VIOLETAUTHORID" val="11061733"/>
  <p:tag name="VIOLETAUTHORNAME" val="Nguyễn Thị Mộng Thuỳ"/>
  <p:tag name="VIOLETAUTHORAVATAR" val="no_avatarf.jpg"/>
  <p:tag name="VIOLETAUTHORADDRESS" val=" - quảng trị"/>
  <p:tag name="VIOLETDATE" val="2018-11-12 20:58:45"/>
  <p:tag name="VIOLETHIT" val="184"/>
  <p:tag name="VIOLETLIKE" val="0"/>
  <p:tag name="MMPROD_NEXTUNIQUEID" val="10010"/>
  <p:tag name="MMPROD_UIDATA" val="&lt;database version=&quot;7.0&quot;&gt;&lt;object type=&quot;1&quot; unique_id=&quot;10001&quot;&gt;&lt;object type=&quot;2&quot; unique_id=&quot;12968&quot;&gt;&lt;object type=&quot;3&quot; unique_id=&quot;12969&quot;&gt;&lt;property id=&quot;20148&quot; value=&quot;5&quot;/&gt;&lt;property id=&quot;20300&quot; value=&quot;Slide 2&quot;/&gt;&lt;property id=&quot;20307&quot; value=&quot;317&quot;/&gt;&lt;/object&gt;&lt;object type=&quot;3&quot; unique_id=&quot;12970&quot;&gt;&lt;property id=&quot;20148&quot; value=&quot;5&quot;/&gt;&lt;property id=&quot;20300&quot; value=&quot;Slide 3&quot;/&gt;&lt;property id=&quot;20307&quot; value=&quot;318&quot;/&gt;&lt;/object&gt;&lt;object type=&quot;3&quot; unique_id=&quot;12971&quot;&gt;&lt;property id=&quot;20148&quot; value=&quot;5&quot;/&gt;&lt;property id=&quot;20300&quot; value=&quot;Slide 4&quot;/&gt;&lt;property id=&quot;20307&quot; value=&quot;319&quot;/&gt;&lt;/object&gt;&lt;object type=&quot;3&quot; unique_id=&quot;12972&quot;&gt;&lt;property id=&quot;20148&quot; value=&quot;5&quot;/&gt;&lt;property id=&quot;20300&quot; value=&quot;Slide 5&quot;/&gt;&lt;property id=&quot;20307&quot; value=&quot;301&quot;/&gt;&lt;/object&gt;&lt;object type=&quot;3&quot; unique_id=&quot;12973&quot;&gt;&lt;property id=&quot;20148&quot; value=&quot;5&quot;/&gt;&lt;property id=&quot;20300&quot; value=&quot;Slide 6&quot;/&gt;&lt;property id=&quot;20307&quot; value=&quot;288&quot;/&gt;&lt;/object&gt;&lt;object type=&quot;3&quot; unique_id=&quot;12974&quot;&gt;&lt;property id=&quot;20148&quot; value=&quot;5&quot;/&gt;&lt;property id=&quot;20300&quot; value=&quot;Slide 7&quot;/&gt;&lt;property id=&quot;20307&quot; value=&quot;278&quot;/&gt;&lt;/object&gt;&lt;object type=&quot;3&quot; unique_id=&quot;12975&quot;&gt;&lt;property id=&quot;20148&quot; value=&quot;5&quot;/&gt;&lt;property id=&quot;20300&quot; value=&quot;Slide 8&quot;/&gt;&lt;property id=&quot;20307&quot; value=&quot;302&quot;/&gt;&lt;/object&gt;&lt;object type=&quot;3&quot; unique_id=&quot;12976&quot;&gt;&lt;property id=&quot;20148&quot; value=&quot;5&quot;/&gt;&lt;property id=&quot;20300&quot; value=&quot;Slide 9&quot;/&gt;&lt;property id=&quot;20307&quot; value=&quot;316&quot;/&gt;&lt;/object&gt;&lt;object type=&quot;3&quot; unique_id=&quot;12977&quot;&gt;&lt;property id=&quot;20148&quot; value=&quot;5&quot;/&gt;&lt;property id=&quot;20300&quot; value=&quot;Slide 10&quot;/&gt;&lt;property id=&quot;20307&quot; value=&quot;320&quot;/&gt;&lt;/object&gt;&lt;object type=&quot;3&quot; unique_id=&quot;12978&quot;&gt;&lt;property id=&quot;20148&quot; value=&quot;5&quot;/&gt;&lt;property id=&quot;20300&quot; value=&quot;Slide 11&quot;/&gt;&lt;property id=&quot;20307&quot; value=&quot;321&quot;/&gt;&lt;/object&gt;&lt;object type=&quot;3&quot; unique_id=&quot;12979&quot;&gt;&lt;property id=&quot;20148&quot; value=&quot;5&quot;/&gt;&lt;property id=&quot;20300&quot; value=&quot;Slide 12&quot;/&gt;&lt;property id=&quot;20307&quot; value=&quot;285&quot;/&gt;&lt;/object&gt;&lt;object type=&quot;3&quot; unique_id=&quot;12980&quot;&gt;&lt;property id=&quot;20148&quot; value=&quot;5&quot;/&gt;&lt;property id=&quot;20300&quot; value=&quot;Slide 13&quot;/&gt;&lt;property id=&quot;20307&quot; value=&quot;314&quot;/&gt;&lt;/object&gt;&lt;object type=&quot;3&quot; unique_id=&quot;12981&quot;&gt;&lt;property id=&quot;20148&quot; value=&quot;5&quot;/&gt;&lt;property id=&quot;20300&quot; value=&quot;Slide 14&quot;/&gt;&lt;property id=&quot;20307&quot; value=&quot;299&quot;/&gt;&lt;/object&gt;&lt;object type=&quot;3&quot; unique_id=&quot;12982&quot;&gt;&lt;property id=&quot;20148&quot; value=&quot;5&quot;/&gt;&lt;property id=&quot;20300&quot; value=&quot;Slide 15&quot;/&gt;&lt;property id=&quot;20307&quot; value=&quot;289&quot;/&gt;&lt;/object&gt;&lt;object type=&quot;3&quot; unique_id=&quot;12983&quot;&gt;&lt;property id=&quot;20148&quot; value=&quot;5&quot;/&gt;&lt;property id=&quot;20300&quot; value=&quot;Slide 16&quot;/&gt;&lt;property id=&quot;20307&quot; value=&quot;281&quot;/&gt;&lt;/object&gt;&lt;object type=&quot;3&quot; unique_id=&quot;12984&quot;&gt;&lt;property id=&quot;20148&quot; value=&quot;5&quot;/&gt;&lt;property id=&quot;20300&quot; value=&quot;Slide 17&quot;/&gt;&lt;property id=&quot;20307&quot; value=&quot;282&quot;/&gt;&lt;/object&gt;&lt;object type=&quot;3&quot; unique_id=&quot;12985&quot;&gt;&lt;property id=&quot;20148&quot; value=&quot;5&quot;/&gt;&lt;property id=&quot;20300&quot; value=&quot;Slide 18&quot;/&gt;&lt;property id=&quot;20307&quot; value=&quot;283&quot;/&gt;&lt;/object&gt;&lt;object type=&quot;3&quot; unique_id=&quot;12986&quot;&gt;&lt;property id=&quot;20148&quot; value=&quot;5&quot;/&gt;&lt;property id=&quot;20300&quot; value=&quot;Slide 19&quot;/&gt;&lt;property id=&quot;20307&quot; value=&quot;280&quot;/&gt;&lt;/object&gt;&lt;object type=&quot;3&quot; unique_id=&quot;12987&quot;&gt;&lt;property id=&quot;20148&quot; value=&quot;5&quot;/&gt;&lt;property id=&quot;20300&quot; value=&quot;Slide 20&quot;/&gt;&lt;property id=&quot;20307&quot; value=&quot;291&quot;/&gt;&lt;/object&gt;&lt;object type=&quot;3&quot; unique_id=&quot;12988&quot;&gt;&lt;property id=&quot;20148&quot; value=&quot;5&quot;/&gt;&lt;property id=&quot;20300&quot; value=&quot;Slide 21&quot;/&gt;&lt;property id=&quot;20307&quot; value=&quot;304&quot;/&gt;&lt;/object&gt;&lt;object type=&quot;3&quot; unique_id=&quot;12989&quot;&gt;&lt;property id=&quot;20148&quot; value=&quot;5&quot;/&gt;&lt;property id=&quot;20300&quot; value=&quot;Slide 22&quot;/&gt;&lt;property id=&quot;20307&quot; value=&quot;305&quot;/&gt;&lt;/object&gt;&lt;object type=&quot;3&quot; unique_id=&quot;12990&quot;&gt;&lt;property id=&quot;20148&quot; value=&quot;5&quot;/&gt;&lt;property id=&quot;20300&quot; value=&quot;Slide 23&quot;/&gt;&lt;property id=&quot;20307&quot; value=&quot;306&quot;/&gt;&lt;/object&gt;&lt;object type=&quot;3&quot; unique_id=&quot;12991&quot;&gt;&lt;property id=&quot;20148&quot; value=&quot;5&quot;/&gt;&lt;property id=&quot;20300&quot; value=&quot;Slide 24&quot;/&gt;&lt;property id=&quot;20307&quot; value=&quot;298&quot;/&gt;&lt;/object&gt;&lt;object type=&quot;3&quot; unique_id=&quot;12992&quot;&gt;&lt;property id=&quot;20148&quot; value=&quot;5&quot;/&gt;&lt;property id=&quot;20300&quot; value=&quot;Slide 25&quot;/&gt;&lt;property id=&quot;20307&quot; value=&quot;303&quot;/&gt;&lt;/object&gt;&lt;object type=&quot;3&quot; unique_id=&quot;12993&quot;&gt;&lt;property id=&quot;20148&quot; value=&quot;5&quot;/&gt;&lt;property id=&quot;20300&quot; value=&quot;Slide 26&quot;/&gt;&lt;property id=&quot;20307&quot; value=&quot;313&quot;/&gt;&lt;/object&gt;&lt;object type=&quot;3&quot; unique_id=&quot;13048&quot;&gt;&lt;property id=&quot;20148&quot; value=&quot;5&quot;/&gt;&lt;property id=&quot;20300&quot; value=&quot;Slide 1&quot;/&gt;&lt;property id=&quot;20307&quot; value=&quot;322&quot;/&gt;&lt;/object&gt;&lt;/object&gt;&lt;object type=&quot;8&quot; unique_id=&quot;130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1178</Words>
  <Application>Microsoft Office PowerPoint</Application>
  <PresentationFormat>On-screen Show (4:3)</PresentationFormat>
  <Paragraphs>68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AutoBVT</cp:lastModifiedBy>
  <cp:revision>143</cp:revision>
  <dcterms:created xsi:type="dcterms:W3CDTF">2008-01-11T02:20:18Z</dcterms:created>
  <dcterms:modified xsi:type="dcterms:W3CDTF">2018-11-28T05:39:29Z</dcterms:modified>
</cp:coreProperties>
</file>