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94" r:id="rId2"/>
    <p:sldId id="372" r:id="rId3"/>
    <p:sldId id="373" r:id="rId4"/>
    <p:sldId id="374" r:id="rId5"/>
    <p:sldId id="375" r:id="rId6"/>
    <p:sldId id="376" r:id="rId7"/>
    <p:sldId id="377" r:id="rId8"/>
    <p:sldId id="378" r:id="rId9"/>
    <p:sldId id="393" r:id="rId10"/>
    <p:sldId id="380" r:id="rId11"/>
    <p:sldId id="381" r:id="rId12"/>
    <p:sldId id="382" r:id="rId13"/>
    <p:sldId id="383" r:id="rId14"/>
    <p:sldId id="365" r:id="rId15"/>
    <p:sldId id="366" r:id="rId16"/>
    <p:sldId id="367" r:id="rId17"/>
    <p:sldId id="368" r:id="rId18"/>
    <p:sldId id="369" r:id="rId19"/>
    <p:sldId id="384" r:id="rId20"/>
    <p:sldId id="385" r:id="rId21"/>
    <p:sldId id="386" r:id="rId22"/>
    <p:sldId id="347" r:id="rId23"/>
    <p:sldId id="356" r:id="rId24"/>
    <p:sldId id="357" r:id="rId25"/>
    <p:sldId id="358" r:id="rId26"/>
    <p:sldId id="360" r:id="rId27"/>
    <p:sldId id="359" r:id="rId28"/>
    <p:sldId id="387" r:id="rId29"/>
    <p:sldId id="388" r:id="rId30"/>
    <p:sldId id="389" r:id="rId31"/>
    <p:sldId id="390" r:id="rId32"/>
    <p:sldId id="391" r:id="rId33"/>
    <p:sldId id="392" r:id="rId34"/>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99FF66"/>
    <a:srgbClr val="00CC99"/>
    <a:srgbClr val="9999FF"/>
    <a:srgbClr val="66FFFF"/>
    <a:srgbClr val="FFFF00"/>
    <a:srgbClr val="00FF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7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FB9095C5-CA37-43DB-9B72-5F67757CE0C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vi-VN"/>
          </a:p>
        </p:txBody>
      </p:sp>
      <p:sp>
        <p:nvSpPr>
          <p:cNvPr id="2051" name="Rectangle 3">
            <a:extLst>
              <a:ext uri="{FF2B5EF4-FFF2-40B4-BE49-F238E27FC236}">
                <a16:creationId xmlns:a16="http://schemas.microsoft.com/office/drawing/2014/main" xmlns="" id="{EC0BFAAF-28E6-4315-BFC0-3C8DB44F53F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a:extLst>
              <a:ext uri="{FF2B5EF4-FFF2-40B4-BE49-F238E27FC236}">
                <a16:creationId xmlns:a16="http://schemas.microsoft.com/office/drawing/2014/main" xmlns="" id="{94B1FA31-AADC-4031-9A61-11D9E379FD6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054" name="Rectangle 6">
            <a:extLst>
              <a:ext uri="{FF2B5EF4-FFF2-40B4-BE49-F238E27FC236}">
                <a16:creationId xmlns:a16="http://schemas.microsoft.com/office/drawing/2014/main" xmlns="" id="{EBEC00A2-D4D4-4358-BC0A-268BF8FDDC8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vi-VN"/>
          </a:p>
        </p:txBody>
      </p:sp>
      <p:sp>
        <p:nvSpPr>
          <p:cNvPr id="2055" name="Rectangle 7">
            <a:extLst>
              <a:ext uri="{FF2B5EF4-FFF2-40B4-BE49-F238E27FC236}">
                <a16:creationId xmlns:a16="http://schemas.microsoft.com/office/drawing/2014/main" xmlns="" id="{9655AB53-C504-4B64-AD04-4999E5F6587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B55594E-25C4-43C2-BC58-3F41FC47A127}"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FC60584-1509-4C15-A22F-FC9DFB9C30F3}" type="slidenum">
              <a:rPr lang="vi-VN" altLang="en-US">
                <a:cs typeface="Arial" charset="0"/>
              </a:rPr>
              <a:pPr/>
              <a:t>8</a:t>
            </a:fld>
            <a:endParaRPr lang="vi-VN" altLang="en-US">
              <a:cs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5B4C6D98-9300-49E1-8F5F-B2C8CCAFB6CB}" type="slidenum">
              <a:rPr lang="vi-VN" altLang="en-US">
                <a:cs typeface="Arial" charset="0"/>
              </a:rPr>
              <a:pPr/>
              <a:t>9</a:t>
            </a:fld>
            <a:endParaRPr lang="vi-VN" altLang="en-US">
              <a:cs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ln/>
        </p:spPr>
        <p:txBody>
          <a:bodyPr/>
          <a:lstStyle/>
          <a:p>
            <a:endParaRPr lang="vi-VN" altLang="en-US" smtClean="0"/>
          </a:p>
        </p:txBody>
      </p:sp>
      <p:sp>
        <p:nvSpPr>
          <p:cNvPr id="34820" name="Slide Number Placeholder 3"/>
          <p:cNvSpPr>
            <a:spLocks noGrp="1"/>
          </p:cNvSpPr>
          <p:nvPr>
            <p:ph type="sldNum" sz="quarter" idx="5"/>
          </p:nvPr>
        </p:nvSpPr>
        <p:spPr>
          <a:noFill/>
        </p:spPr>
        <p:txBody>
          <a:bodyPr/>
          <a:lstStyle/>
          <a:p>
            <a:fld id="{505C8F0A-7178-4E29-A4FA-85F52231103E}" type="slidenum">
              <a:rPr lang="vi-VN" altLang="en-US">
                <a:cs typeface="Arial" charset="0"/>
              </a:rPr>
              <a:pPr/>
              <a:t>30</a:t>
            </a:fld>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38E52C1E-1269-4272-80AA-806B558EC25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DBD653A7-D86D-422A-A7E9-AA5EF73539F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6525F86C-C99E-4AE2-8685-D4419E42B3F5}"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D354726E-63A1-4437-BEFD-A6E66C760BC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2C288D15-3BB4-44DC-BF80-84AD240C2512}"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75AE98B0-C790-4235-8EB6-C7FA853CF67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789D0E2F-82CC-4EB9-B0EF-792920C819A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2863DB8F-D03A-4208-A836-DC80C1E597BF}"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C70351EC-9674-4CA2-BF4B-8F93661B2439}"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C217A1E5-0D8B-49E5-85FA-656809D74DD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EDB75B99-E486-44ED-B8BD-41012C46983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8FB2701D-73FA-4533-ABE4-D7C7E62E3DBF}"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5F12B2F8-8C17-49C0-8D44-F0DC41C560A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F206AF7-A1B8-404D-A8DC-0638EC2BB4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44A4BB6-FA75-4A2D-8E38-AC7185B4B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12"/>
          </p:nvPr>
        </p:nvSpPr>
        <p:spPr>
          <a:ln/>
        </p:spPr>
        <p:txBody>
          <a:bodyPr/>
          <a:lstStyle>
            <a:lvl1pPr>
              <a:defRPr/>
            </a:lvl1pPr>
          </a:lstStyle>
          <a:p>
            <a:fld id="{7AAF8D61-6EFE-4F7E-B400-A790F446C2E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AF206AF7-A1B8-404D-A8DC-0638EC2BB4C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xmlns="" id="{C44A4BB6-FA75-4A2D-8E38-AC7185B4BD8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xmlns="" id="{50BAF04B-6283-40A5-96BD-A1256BFF41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E371047D-6D71-4BC9-8908-C95A95DBB1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4.gif"/><Relationship Id="rId7" Type="http://schemas.openxmlformats.org/officeDocument/2006/relationships/slide" Target="slide24.xml"/><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image" Target="../media/image16.gif"/><Relationship Id="rId10" Type="http://schemas.openxmlformats.org/officeDocument/2006/relationships/slide" Target="slide27.xml"/><Relationship Id="rId4" Type="http://schemas.openxmlformats.org/officeDocument/2006/relationships/image" Target="../media/image15.gif"/><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6.gif"/></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6.gi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http://vtc.vn/media/vtcnews/2010/07/06/67.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a:t>
            </a:r>
            <a:r>
              <a:rPr lang="en-US" sz="3000" b="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13</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Mở</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rộng</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vốn</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Ý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chí</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Nghị</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lực</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2" name="Group 46">
            <a:extLst>
              <a:ext uri="{FF2B5EF4-FFF2-40B4-BE49-F238E27FC236}">
                <a16:creationId xmlns:a16="http://schemas.microsoft.com/office/drawing/2014/main" xmlns="" id="{712914AB-F6DA-47E6-95D6-5F3947310735}"/>
              </a:ext>
            </a:extLst>
          </p:cNvPr>
          <p:cNvGraphicFramePr>
            <a:graphicFrameLocks noGrp="1"/>
          </p:cNvGraphicFramePr>
          <p:nvPr/>
        </p:nvGraphicFramePr>
        <p:xfrm>
          <a:off x="0" y="762000"/>
          <a:ext cx="9144000" cy="6070600"/>
        </p:xfrm>
        <a:graphic>
          <a:graphicData uri="http://schemas.openxmlformats.org/drawingml/2006/table">
            <a:tbl>
              <a:tblPr/>
              <a:tblGrid>
                <a:gridCol w="3153185">
                  <a:extLst>
                    <a:ext uri="{9D8B030D-6E8A-4147-A177-3AD203B41FA5}">
                      <a16:colId xmlns:a16="http://schemas.microsoft.com/office/drawing/2014/main" xmlns="" val="20000"/>
                    </a:ext>
                  </a:extLst>
                </a:gridCol>
                <a:gridCol w="5990815">
                  <a:extLst>
                    <a:ext uri="{9D8B030D-6E8A-4147-A177-3AD203B41FA5}">
                      <a16:colId xmlns:a16="http://schemas.microsoft.com/office/drawing/2014/main" xmlns="" val="20001"/>
                    </a:ext>
                  </a:extLst>
                </a:gridCol>
              </a:tblGrid>
              <a:tr h="320010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dirty="0">
                        <a:ln>
                          <a:noFill/>
                        </a:ln>
                        <a:solidFill>
                          <a:srgbClr val="1005E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ndParaRP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8704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ndParaRPr>
                    </a:p>
                  </a:txBody>
                  <a:tcPr marL="91432" marR="91432"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ndParaRPr>
                    </a:p>
                  </a:txBody>
                  <a:tcPr marL="91432" marR="91432"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13325" name="Text Box 33"/>
          <p:cNvSpPr txBox="1">
            <a:spLocks noChangeArrowheads="1"/>
          </p:cNvSpPr>
          <p:nvPr/>
        </p:nvSpPr>
        <p:spPr bwMode="auto">
          <a:xfrm>
            <a:off x="3124200" y="762000"/>
            <a:ext cx="6019800" cy="3232150"/>
          </a:xfrm>
          <a:prstGeom prst="rect">
            <a:avLst/>
          </a:prstGeom>
          <a:noFill/>
          <a:ln w="9525">
            <a:noFill/>
            <a:miter lim="800000"/>
            <a:headEnd/>
            <a:tailEnd/>
          </a:ln>
        </p:spPr>
        <p:txBody>
          <a:bodyPr>
            <a:spAutoFit/>
          </a:bodyPr>
          <a:lstStyle/>
          <a:p>
            <a:pPr eaLnBrk="1" hangingPunct="1">
              <a:spcBef>
                <a:spcPct val="50000"/>
              </a:spcBef>
            </a:pPr>
            <a:r>
              <a:rPr lang="en-US" altLang="en-US" sz="3400" b="1">
                <a:cs typeface="Times New Roman" pitchFamily="18" charset="0"/>
              </a:rPr>
              <a:t>Quyết chí, quyết tâm, bền gan, bền chí, bền lòng, kiên nhẫn, kiên trì, kiên nghị, kiên tâm, kiên quyết, kiên cường, vững tâm, vững chí, vững lòng, vững dạ,…….</a:t>
            </a:r>
          </a:p>
        </p:txBody>
      </p:sp>
      <p:sp>
        <p:nvSpPr>
          <p:cNvPr id="13326" name="Text Box 35"/>
          <p:cNvSpPr txBox="1">
            <a:spLocks noChangeArrowheads="1"/>
          </p:cNvSpPr>
          <p:nvPr/>
        </p:nvSpPr>
        <p:spPr bwMode="auto">
          <a:xfrm>
            <a:off x="0" y="914400"/>
            <a:ext cx="2819400" cy="2308225"/>
          </a:xfrm>
          <a:prstGeom prst="rect">
            <a:avLst/>
          </a:prstGeom>
          <a:noFill/>
          <a:ln w="9525">
            <a:noFill/>
            <a:miter lim="800000"/>
            <a:headEnd/>
            <a:tailEnd/>
          </a:ln>
        </p:spPr>
        <p:txBody>
          <a:bodyPr>
            <a:spAutoFit/>
          </a:bodyPr>
          <a:lstStyle/>
          <a:p>
            <a:pPr eaLnBrk="1" hangingPunct="1">
              <a:spcBef>
                <a:spcPct val="50000"/>
              </a:spcBef>
            </a:pPr>
            <a:r>
              <a:rPr lang="en-US" altLang="en-US" sz="3600" b="1">
                <a:solidFill>
                  <a:srgbClr val="0000FF"/>
                </a:solidFill>
                <a:cs typeface="Times New Roman" pitchFamily="18" charset="0"/>
              </a:rPr>
              <a:t>a) Các từ nói lên ý chí, nghị lực của con người.</a:t>
            </a:r>
          </a:p>
        </p:txBody>
      </p:sp>
      <p:sp>
        <p:nvSpPr>
          <p:cNvPr id="13327" name="Text Box 37"/>
          <p:cNvSpPr txBox="1">
            <a:spLocks noChangeArrowheads="1"/>
          </p:cNvSpPr>
          <p:nvPr/>
        </p:nvSpPr>
        <p:spPr bwMode="auto">
          <a:xfrm>
            <a:off x="0" y="3886200"/>
            <a:ext cx="3352800" cy="2862263"/>
          </a:xfrm>
          <a:prstGeom prst="rect">
            <a:avLst/>
          </a:prstGeom>
          <a:noFill/>
          <a:ln w="9525">
            <a:noFill/>
            <a:miter lim="800000"/>
            <a:headEnd/>
            <a:tailEnd/>
          </a:ln>
        </p:spPr>
        <p:txBody>
          <a:bodyPr>
            <a:spAutoFit/>
          </a:bodyPr>
          <a:lstStyle/>
          <a:p>
            <a:pPr eaLnBrk="1" hangingPunct="1">
              <a:spcBef>
                <a:spcPct val="50000"/>
              </a:spcBef>
            </a:pPr>
            <a:r>
              <a:rPr lang="en-US" altLang="en-US" sz="3600" b="1">
                <a:solidFill>
                  <a:srgbClr val="0000FF"/>
                </a:solidFill>
                <a:cs typeface="Times New Roman" pitchFamily="18" charset="0"/>
              </a:rPr>
              <a:t>b) Các từ nói lên những thử thách đối với ý chí, nghị lực của con người. </a:t>
            </a:r>
          </a:p>
        </p:txBody>
      </p:sp>
      <p:sp>
        <p:nvSpPr>
          <p:cNvPr id="13328" name="Text Box 38"/>
          <p:cNvSpPr txBox="1">
            <a:spLocks noChangeArrowheads="1"/>
          </p:cNvSpPr>
          <p:nvPr/>
        </p:nvSpPr>
        <p:spPr bwMode="auto">
          <a:xfrm>
            <a:off x="3708400" y="4114800"/>
            <a:ext cx="4521200" cy="2308225"/>
          </a:xfrm>
          <a:prstGeom prst="rect">
            <a:avLst/>
          </a:prstGeom>
          <a:noFill/>
          <a:ln w="9525">
            <a:noFill/>
            <a:miter lim="800000"/>
            <a:headEnd/>
            <a:tailEnd/>
          </a:ln>
        </p:spPr>
        <p:txBody>
          <a:bodyPr>
            <a:spAutoFit/>
          </a:bodyPr>
          <a:lstStyle/>
          <a:p>
            <a:pPr eaLnBrk="1" hangingPunct="1">
              <a:spcBef>
                <a:spcPct val="50000"/>
              </a:spcBef>
            </a:pPr>
            <a:r>
              <a:rPr lang="en-US" altLang="en-US" sz="3600" b="1">
                <a:cs typeface="Times New Roman" pitchFamily="18" charset="0"/>
              </a:rPr>
              <a:t>Khó khăn, gian khó, gian khổ, gian nan, gian lao, gian truân, thử thách…..</a:t>
            </a:r>
          </a:p>
        </p:txBody>
      </p:sp>
      <p:sp>
        <p:nvSpPr>
          <p:cNvPr id="13329" name="Text Box 12"/>
          <p:cNvSpPr txBox="1">
            <a:spLocks noChangeArrowheads="1"/>
          </p:cNvSpPr>
          <p:nvPr/>
        </p:nvSpPr>
        <p:spPr bwMode="auto">
          <a:xfrm>
            <a:off x="533400" y="0"/>
            <a:ext cx="3962400" cy="646113"/>
          </a:xfrm>
          <a:prstGeom prst="rect">
            <a:avLst/>
          </a:prstGeom>
          <a:noFill/>
          <a:ln w="9525">
            <a:noFill/>
            <a:miter lim="800000"/>
            <a:headEnd/>
            <a:tailEnd/>
          </a:ln>
        </p:spPr>
        <p:txBody>
          <a:bodyPr>
            <a:spAutoFit/>
          </a:bodyPr>
          <a:lstStyle/>
          <a:p>
            <a:pPr eaLnBrk="1" hangingPunct="1">
              <a:spcBef>
                <a:spcPct val="50000"/>
              </a:spcBef>
            </a:pPr>
            <a:r>
              <a:rPr lang="en-US" altLang="en-US" sz="3600" b="1" u="sng">
                <a:solidFill>
                  <a:srgbClr val="FF0000"/>
                </a:solidFill>
                <a:cs typeface="Times New Roman" pitchFamily="18" charset="0"/>
              </a:rPr>
              <a:t>1.</a:t>
            </a:r>
            <a:r>
              <a:rPr lang="en-US" altLang="en-US" sz="3600" b="1">
                <a:solidFill>
                  <a:srgbClr val="FF0000"/>
                </a:solidFill>
                <a:cs typeface="Times New Roman" pitchFamily="18" charset="0"/>
              </a:rPr>
              <a:t>Tìm các từ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2" name="Group 46">
            <a:extLst>
              <a:ext uri="{FF2B5EF4-FFF2-40B4-BE49-F238E27FC236}">
                <a16:creationId xmlns:a16="http://schemas.microsoft.com/office/drawing/2014/main" xmlns="" id="{57ED2A19-C159-4924-A732-1E357B9CBA61}"/>
              </a:ext>
            </a:extLst>
          </p:cNvPr>
          <p:cNvGraphicFramePr>
            <a:graphicFrameLocks noGrp="1"/>
          </p:cNvGraphicFramePr>
          <p:nvPr/>
        </p:nvGraphicFramePr>
        <p:xfrm>
          <a:off x="0" y="762000"/>
          <a:ext cx="9144000" cy="6172200"/>
        </p:xfrm>
        <a:graphic>
          <a:graphicData uri="http://schemas.openxmlformats.org/drawingml/2006/table">
            <a:tbl>
              <a:tblPr/>
              <a:tblGrid>
                <a:gridCol w="3153184">
                  <a:extLst>
                    <a:ext uri="{9D8B030D-6E8A-4147-A177-3AD203B41FA5}">
                      <a16:colId xmlns:a16="http://schemas.microsoft.com/office/drawing/2014/main" xmlns="" val="20000"/>
                    </a:ext>
                  </a:extLst>
                </a:gridCol>
                <a:gridCol w="5990816">
                  <a:extLst>
                    <a:ext uri="{9D8B030D-6E8A-4147-A177-3AD203B41FA5}">
                      <a16:colId xmlns:a16="http://schemas.microsoft.com/office/drawing/2014/main" xmlns="" val="20001"/>
                    </a:ext>
                  </a:extLst>
                </a:gridCol>
              </a:tblGrid>
              <a:tr h="31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dirty="0">
                        <a:ln>
                          <a:noFill/>
                        </a:ln>
                        <a:solidFill>
                          <a:srgbClr val="1005E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91432" marR="9143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91432" marR="9143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0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91432" marR="9143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91432" marR="9143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29729" name="Text Box 33"/>
          <p:cNvSpPr txBox="1">
            <a:spLocks noChangeArrowheads="1"/>
          </p:cNvSpPr>
          <p:nvPr/>
        </p:nvSpPr>
        <p:spPr bwMode="auto">
          <a:xfrm>
            <a:off x="3200400" y="762000"/>
            <a:ext cx="5943600" cy="3232150"/>
          </a:xfrm>
          <a:prstGeom prst="rect">
            <a:avLst/>
          </a:prstGeom>
          <a:noFill/>
          <a:ln w="9525">
            <a:noFill/>
            <a:miter lim="800000"/>
            <a:headEnd/>
            <a:tailEnd/>
          </a:ln>
        </p:spPr>
        <p:txBody>
          <a:bodyPr>
            <a:spAutoFit/>
          </a:bodyPr>
          <a:lstStyle/>
          <a:p>
            <a:pPr eaLnBrk="1" hangingPunct="1">
              <a:spcBef>
                <a:spcPct val="50000"/>
              </a:spcBef>
            </a:pPr>
            <a:r>
              <a:rPr lang="en-US" altLang="en-US" sz="3400" b="1">
                <a:cs typeface="Times New Roman" pitchFamily="18" charset="0"/>
              </a:rPr>
              <a:t>Quyết chí, quyết tâm, bền gan, bền chí, bền lòng, kiên nhẫn, kiên trì, kiên nghị, kiên tâm, kiên quyết, kiên cường, vững tâm, vững chí, vững lòng, vững dạ,…….</a:t>
            </a:r>
          </a:p>
        </p:txBody>
      </p:sp>
      <p:sp>
        <p:nvSpPr>
          <p:cNvPr id="29731" name="Text Box 35"/>
          <p:cNvSpPr txBox="1">
            <a:spLocks noChangeArrowheads="1"/>
          </p:cNvSpPr>
          <p:nvPr/>
        </p:nvSpPr>
        <p:spPr bwMode="auto">
          <a:xfrm>
            <a:off x="0" y="914400"/>
            <a:ext cx="2819400" cy="2308225"/>
          </a:xfrm>
          <a:prstGeom prst="rect">
            <a:avLst/>
          </a:prstGeom>
          <a:noFill/>
          <a:ln w="9525">
            <a:noFill/>
            <a:miter lim="800000"/>
            <a:headEnd/>
            <a:tailEnd/>
          </a:ln>
        </p:spPr>
        <p:txBody>
          <a:bodyPr>
            <a:spAutoFit/>
          </a:bodyPr>
          <a:lstStyle/>
          <a:p>
            <a:pPr eaLnBrk="1" hangingPunct="1">
              <a:spcBef>
                <a:spcPct val="50000"/>
              </a:spcBef>
            </a:pPr>
            <a:r>
              <a:rPr lang="en-US" altLang="en-US" sz="3600" b="1">
                <a:solidFill>
                  <a:srgbClr val="0000FF"/>
                </a:solidFill>
                <a:cs typeface="Times New Roman" pitchFamily="18" charset="0"/>
              </a:rPr>
              <a:t>a) Các từ nói lên ý chí, nghị lực của con người.</a:t>
            </a:r>
          </a:p>
        </p:txBody>
      </p:sp>
      <p:sp>
        <p:nvSpPr>
          <p:cNvPr id="29733" name="Text Box 37"/>
          <p:cNvSpPr txBox="1">
            <a:spLocks noChangeArrowheads="1"/>
          </p:cNvSpPr>
          <p:nvPr/>
        </p:nvSpPr>
        <p:spPr bwMode="auto">
          <a:xfrm>
            <a:off x="0" y="3995738"/>
            <a:ext cx="3276600" cy="2862262"/>
          </a:xfrm>
          <a:prstGeom prst="rect">
            <a:avLst/>
          </a:prstGeom>
          <a:noFill/>
          <a:ln w="9525">
            <a:noFill/>
            <a:miter lim="800000"/>
            <a:headEnd/>
            <a:tailEnd/>
          </a:ln>
        </p:spPr>
        <p:txBody>
          <a:bodyPr>
            <a:spAutoFit/>
          </a:bodyPr>
          <a:lstStyle/>
          <a:p>
            <a:pPr eaLnBrk="1" hangingPunct="1">
              <a:spcBef>
                <a:spcPct val="50000"/>
              </a:spcBef>
            </a:pPr>
            <a:r>
              <a:rPr lang="en-US" altLang="en-US" sz="3600" b="1">
                <a:solidFill>
                  <a:srgbClr val="0000FF"/>
                </a:solidFill>
                <a:cs typeface="Times New Roman" pitchFamily="18" charset="0"/>
              </a:rPr>
              <a:t>b) Các từ nói lên những thử thách đối với ý chí, nghị lực của con người. </a:t>
            </a:r>
          </a:p>
        </p:txBody>
      </p:sp>
      <p:sp>
        <p:nvSpPr>
          <p:cNvPr id="29734" name="Text Box 38"/>
          <p:cNvSpPr txBox="1">
            <a:spLocks noChangeArrowheads="1"/>
          </p:cNvSpPr>
          <p:nvPr/>
        </p:nvSpPr>
        <p:spPr bwMode="auto">
          <a:xfrm>
            <a:off x="3505200" y="4191000"/>
            <a:ext cx="5105400" cy="2308225"/>
          </a:xfrm>
          <a:prstGeom prst="rect">
            <a:avLst/>
          </a:prstGeom>
          <a:noFill/>
          <a:ln w="9525">
            <a:noFill/>
            <a:miter lim="800000"/>
            <a:headEnd/>
            <a:tailEnd/>
          </a:ln>
        </p:spPr>
        <p:txBody>
          <a:bodyPr>
            <a:spAutoFit/>
          </a:bodyPr>
          <a:lstStyle/>
          <a:p>
            <a:pPr eaLnBrk="1" hangingPunct="1">
              <a:spcBef>
                <a:spcPct val="50000"/>
              </a:spcBef>
            </a:pPr>
            <a:r>
              <a:rPr lang="en-US" altLang="en-US" sz="3600" b="1">
                <a:cs typeface="Times New Roman" pitchFamily="18" charset="0"/>
              </a:rPr>
              <a:t>Khó khăn, gian khó, gian khổ, gian nan, gian lao, gian truân, thử thách…..</a:t>
            </a:r>
          </a:p>
        </p:txBody>
      </p:sp>
      <p:sp>
        <p:nvSpPr>
          <p:cNvPr id="14353" name="Text Box 3"/>
          <p:cNvSpPr txBox="1">
            <a:spLocks noChangeArrowheads="1"/>
          </p:cNvSpPr>
          <p:nvPr/>
        </p:nvSpPr>
        <p:spPr bwMode="auto">
          <a:xfrm>
            <a:off x="0" y="0"/>
            <a:ext cx="9144000" cy="554038"/>
          </a:xfrm>
          <a:prstGeom prst="rect">
            <a:avLst/>
          </a:prstGeom>
          <a:noFill/>
          <a:ln w="9525">
            <a:noFill/>
            <a:miter lim="800000"/>
            <a:headEnd/>
            <a:tailEnd/>
          </a:ln>
        </p:spPr>
        <p:txBody>
          <a:bodyPr>
            <a:spAutoFit/>
          </a:bodyPr>
          <a:lstStyle/>
          <a:p>
            <a:pPr>
              <a:spcBef>
                <a:spcPct val="50000"/>
              </a:spcBef>
            </a:pPr>
            <a:r>
              <a:rPr lang="en-US" altLang="en-US" sz="3000" b="1" u="sng">
                <a:solidFill>
                  <a:srgbClr val="FF0000"/>
                </a:solidFill>
                <a:cs typeface="Times New Roman" pitchFamily="18" charset="0"/>
              </a:rPr>
              <a:t>Bài 2:</a:t>
            </a:r>
            <a:r>
              <a:rPr lang="en-US" altLang="en-US" sz="3000" b="1">
                <a:cs typeface="Times New Roman" pitchFamily="18" charset="0"/>
              </a:rPr>
              <a:t> </a:t>
            </a:r>
            <a:r>
              <a:rPr lang="en-US" altLang="en-US" sz="3000" b="1">
                <a:solidFill>
                  <a:srgbClr val="0000CC"/>
                </a:solidFill>
                <a:cs typeface="Times New Roman" pitchFamily="18" charset="0"/>
              </a:rPr>
              <a:t>Đặt câu với một từ em vừa tìm được ở bài tập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731"/>
                                        </p:tgtEl>
                                        <p:attrNameLst>
                                          <p:attrName>style.visibility</p:attrName>
                                        </p:attrNameLst>
                                      </p:cBhvr>
                                      <p:to>
                                        <p:strVal val="visible"/>
                                      </p:to>
                                    </p:set>
                                    <p:animEffect transition="in" filter="barn(inVertical)">
                                      <p:cBhvr>
                                        <p:cTn id="7" dur="500"/>
                                        <p:tgtEl>
                                          <p:spTgt spid="297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729"/>
                                        </p:tgtEl>
                                        <p:attrNameLst>
                                          <p:attrName>style.visibility</p:attrName>
                                        </p:attrNameLst>
                                      </p:cBhvr>
                                      <p:to>
                                        <p:strVal val="visible"/>
                                      </p:to>
                                    </p:set>
                                    <p:animEffect transition="in" filter="barn(inVertical)">
                                      <p:cBhvr>
                                        <p:cTn id="10" dur="500"/>
                                        <p:tgtEl>
                                          <p:spTgt spid="297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733"/>
                                        </p:tgtEl>
                                        <p:attrNameLst>
                                          <p:attrName>style.visibility</p:attrName>
                                        </p:attrNameLst>
                                      </p:cBhvr>
                                      <p:to>
                                        <p:strVal val="visible"/>
                                      </p:to>
                                    </p:set>
                                    <p:animEffect transition="in" filter="barn(inVertical)">
                                      <p:cBhvr>
                                        <p:cTn id="13" dur="500"/>
                                        <p:tgtEl>
                                          <p:spTgt spid="297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734"/>
                                        </p:tgtEl>
                                        <p:attrNameLst>
                                          <p:attrName>style.visibility</p:attrName>
                                        </p:attrNameLst>
                                      </p:cBhvr>
                                      <p:to>
                                        <p:strVal val="visible"/>
                                      </p:to>
                                    </p:set>
                                    <p:animEffect transition="in" filter="barn(inVertical)">
                                      <p:cBhvr>
                                        <p:cTn id="16" dur="500"/>
                                        <p:tgtEl>
                                          <p:spTgt spid="29734"/>
                                        </p:tgtEl>
                                      </p:cBhvr>
                                    </p:animEffect>
                                  </p:childTnLst>
                                </p:cTn>
                              </p:par>
                              <p:par>
                                <p:cTn id="17" presetID="16" presetClass="entr" presetSubtype="21" fill="hold" nodeType="withEffect">
                                  <p:stCondLst>
                                    <p:cond delay="0"/>
                                  </p:stCondLst>
                                  <p:childTnLst>
                                    <p:set>
                                      <p:cBhvr>
                                        <p:cTn id="18" dur="1" fill="hold">
                                          <p:stCondLst>
                                            <p:cond delay="0"/>
                                          </p:stCondLst>
                                        </p:cTn>
                                        <p:tgtEl>
                                          <p:spTgt spid="29742"/>
                                        </p:tgtEl>
                                        <p:attrNameLst>
                                          <p:attrName>style.visibility</p:attrName>
                                        </p:attrNameLst>
                                      </p:cBhvr>
                                      <p:to>
                                        <p:strVal val="visible"/>
                                      </p:to>
                                    </p:set>
                                    <p:animEffect transition="in" filter="barn(inVertical)">
                                      <p:cBhvr>
                                        <p:cTn id="19" dur="500"/>
                                        <p:tgtEl>
                                          <p:spTgt spid="29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9" grpId="0"/>
      <p:bldP spid="29731" grpId="0"/>
      <p:bldP spid="29733" grpId="0"/>
      <p:bldP spid="297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6858000"/>
          </a:xfrm>
          <a:prstGeom prst="rect">
            <a:avLst/>
          </a:prstGeom>
          <a:noFill/>
          <a:ln w="9525">
            <a:solidFill>
              <a:srgbClr val="3366FF"/>
            </a:solidFill>
            <a:miter lim="800000"/>
            <a:headEnd/>
            <a:tailEnd/>
          </a:ln>
        </p:spPr>
        <p:txBody>
          <a:bodyPr/>
          <a:lstStyle/>
          <a:p>
            <a:pPr eaLnBrk="1" hangingPunct="1"/>
            <a:endParaRPr lang="vi-VN" altLang="en-US" sz="2800">
              <a:latin typeface=".VnArial" pitchFamily="34" charset="0"/>
            </a:endParaRPr>
          </a:p>
        </p:txBody>
      </p:sp>
      <p:sp>
        <p:nvSpPr>
          <p:cNvPr id="15363" name="Text Box 6"/>
          <p:cNvSpPr txBox="1">
            <a:spLocks noChangeArrowheads="1"/>
          </p:cNvSpPr>
          <p:nvPr/>
        </p:nvSpPr>
        <p:spPr bwMode="auto">
          <a:xfrm>
            <a:off x="304800" y="0"/>
            <a:ext cx="8077200" cy="1200150"/>
          </a:xfrm>
          <a:prstGeom prst="rect">
            <a:avLst/>
          </a:prstGeom>
          <a:noFill/>
          <a:ln w="9525">
            <a:noFill/>
            <a:miter lim="800000"/>
            <a:headEnd/>
            <a:tailEnd/>
          </a:ln>
        </p:spPr>
        <p:txBody>
          <a:bodyPr>
            <a:spAutoFit/>
          </a:bodyPr>
          <a:lstStyle/>
          <a:p>
            <a:pPr algn="just" eaLnBrk="1" hangingPunct="1"/>
            <a:r>
              <a:rPr lang="en-US" altLang="en-US" sz="3600" b="1" u="sng">
                <a:solidFill>
                  <a:srgbClr val="0000FF"/>
                </a:solidFill>
              </a:rPr>
              <a:t>Bài 2</a:t>
            </a:r>
            <a:r>
              <a:rPr lang="en-US" altLang="en-US" sz="3600" b="1">
                <a:solidFill>
                  <a:srgbClr val="0000FF"/>
                </a:solidFill>
              </a:rPr>
              <a:t> : </a:t>
            </a:r>
            <a:r>
              <a:rPr lang="vi-VN" altLang="en-US" sz="3600" b="1">
                <a:solidFill>
                  <a:srgbClr val="0000FF"/>
                </a:solidFill>
              </a:rPr>
              <a:t>Đặt câu với một từ em vừa tìm được ở bài tập 1:</a:t>
            </a:r>
          </a:p>
        </p:txBody>
      </p:sp>
      <p:sp>
        <p:nvSpPr>
          <p:cNvPr id="16391" name="Text Box 7"/>
          <p:cNvSpPr txBox="1">
            <a:spLocks noChangeArrowheads="1"/>
          </p:cNvSpPr>
          <p:nvPr/>
        </p:nvSpPr>
        <p:spPr bwMode="auto">
          <a:xfrm>
            <a:off x="819150" y="3490913"/>
            <a:ext cx="5105400" cy="579437"/>
          </a:xfrm>
          <a:prstGeom prst="rect">
            <a:avLst/>
          </a:prstGeom>
          <a:noFill/>
          <a:ln w="9525">
            <a:noFill/>
            <a:miter lim="800000"/>
            <a:headEnd/>
            <a:tailEnd/>
          </a:ln>
        </p:spPr>
        <p:txBody>
          <a:bodyPr>
            <a:spAutoFit/>
          </a:bodyPr>
          <a:lstStyle/>
          <a:p>
            <a:pPr eaLnBrk="1" hangingPunct="1"/>
            <a:r>
              <a:rPr lang="en-US" altLang="en-US" sz="3200"/>
              <a:t>b</a:t>
            </a:r>
            <a:r>
              <a:rPr lang="vi-VN" altLang="en-US" sz="3200"/>
              <a:t>/ Từ thuộc nhóm </a:t>
            </a:r>
            <a:r>
              <a:rPr lang="en-US" altLang="en-US" sz="3200"/>
              <a:t>b</a:t>
            </a:r>
            <a:r>
              <a:rPr lang="vi-VN" altLang="en-US" sz="3200"/>
              <a:t>.</a:t>
            </a:r>
            <a:endParaRPr lang="en-US" altLang="en-US" sz="3200"/>
          </a:p>
        </p:txBody>
      </p:sp>
      <p:sp>
        <p:nvSpPr>
          <p:cNvPr id="16392" name="Text Box 8"/>
          <p:cNvSpPr txBox="1">
            <a:spLocks noChangeArrowheads="1"/>
          </p:cNvSpPr>
          <p:nvPr/>
        </p:nvSpPr>
        <p:spPr bwMode="auto">
          <a:xfrm>
            <a:off x="0" y="1143000"/>
            <a:ext cx="4419600" cy="579438"/>
          </a:xfrm>
          <a:prstGeom prst="rect">
            <a:avLst/>
          </a:prstGeom>
          <a:noFill/>
          <a:ln w="9525">
            <a:noFill/>
            <a:miter lim="800000"/>
            <a:headEnd/>
            <a:tailEnd/>
          </a:ln>
        </p:spPr>
        <p:txBody>
          <a:bodyPr>
            <a:spAutoFit/>
          </a:bodyPr>
          <a:lstStyle/>
          <a:p>
            <a:pPr eaLnBrk="1" hangingPunct="1"/>
            <a:r>
              <a:rPr lang="en-US" altLang="en-US" sz="3200"/>
              <a:t>a</a:t>
            </a:r>
            <a:r>
              <a:rPr lang="vi-VN" altLang="en-US" sz="3200"/>
              <a:t>/ Từ thuộc nhóm a.</a:t>
            </a:r>
            <a:endParaRPr lang="en-US" altLang="en-US" sz="2800"/>
          </a:p>
        </p:txBody>
      </p:sp>
      <p:sp>
        <p:nvSpPr>
          <p:cNvPr id="16393" name="AutoShape 9" descr="Bouquet"/>
          <p:cNvSpPr>
            <a:spLocks noChangeArrowheads="1"/>
          </p:cNvSpPr>
          <p:nvPr/>
        </p:nvSpPr>
        <p:spPr bwMode="auto">
          <a:xfrm>
            <a:off x="0" y="1752600"/>
            <a:ext cx="9144000" cy="1828800"/>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p:spPr>
        <p:txBody>
          <a:bodyPr wrap="none" anchor="ctr"/>
          <a:lstStyle/>
          <a:p>
            <a:pPr eaLnBrk="1" hangingPunct="1"/>
            <a:r>
              <a:rPr lang="en-US" altLang="en-US" sz="3200" b="1" u="sng">
                <a:solidFill>
                  <a:srgbClr val="0000FF"/>
                </a:solidFill>
              </a:rPr>
              <a:t>Ví dụ</a:t>
            </a:r>
            <a:r>
              <a:rPr lang="en-US" altLang="en-US"/>
              <a:t> </a:t>
            </a:r>
            <a:r>
              <a:rPr lang="en-US" altLang="en-US" sz="3200">
                <a:latin typeface=".VnArial" pitchFamily="34" charset="0"/>
              </a:rPr>
              <a:t>:</a:t>
            </a:r>
          </a:p>
          <a:p>
            <a:pPr eaLnBrk="1" hangingPunct="1"/>
            <a:r>
              <a:rPr lang="en-US" altLang="en-US" sz="3200">
                <a:latin typeface=".VnArial" pitchFamily="34" charset="0"/>
              </a:rPr>
              <a:t> </a:t>
            </a:r>
            <a:r>
              <a:rPr lang="en-US" altLang="en-US" sz="3200"/>
              <a:t>Tu</a:t>
            </a:r>
            <a:r>
              <a:rPr lang="vi-VN" altLang="en-US" sz="3200"/>
              <a:t>ần</a:t>
            </a:r>
            <a:r>
              <a:rPr lang="en-US" altLang="en-US" sz="3200"/>
              <a:t> n</a:t>
            </a:r>
            <a:r>
              <a:rPr lang="vi-VN" altLang="en-US" sz="3200"/>
              <a:t>ày</a:t>
            </a:r>
            <a:r>
              <a:rPr lang="en-US" altLang="en-US" sz="3200"/>
              <a:t>, l</a:t>
            </a:r>
            <a:r>
              <a:rPr lang="vi-VN" altLang="en-US" sz="3200"/>
              <a:t>ớp</a:t>
            </a:r>
            <a:r>
              <a:rPr lang="en-US" altLang="en-US" sz="3200"/>
              <a:t> em quy</a:t>
            </a:r>
            <a:r>
              <a:rPr lang="vi-VN" altLang="en-US" sz="3200"/>
              <a:t>ết</a:t>
            </a:r>
            <a:r>
              <a:rPr lang="en-US" altLang="en-US" sz="3200"/>
              <a:t> t</a:t>
            </a:r>
            <a:r>
              <a:rPr lang="vi-VN" altLang="en-US" sz="3200"/>
              <a:t>â</a:t>
            </a:r>
            <a:r>
              <a:rPr lang="en-US" altLang="en-US" sz="3200"/>
              <a:t>m giành nhiều điểm tốt.</a:t>
            </a:r>
          </a:p>
          <a:p>
            <a:pPr eaLnBrk="1" hangingPunct="1"/>
            <a:r>
              <a:rPr lang="en-US" altLang="en-US" sz="2800"/>
              <a:t> </a:t>
            </a:r>
            <a:endParaRPr lang="vi-VN" altLang="en-US" sz="2800"/>
          </a:p>
        </p:txBody>
      </p:sp>
      <p:sp>
        <p:nvSpPr>
          <p:cNvPr id="16394" name="AutoShape 10" descr="Bouquet"/>
          <p:cNvSpPr>
            <a:spLocks noChangeArrowheads="1"/>
          </p:cNvSpPr>
          <p:nvPr/>
        </p:nvSpPr>
        <p:spPr bwMode="auto">
          <a:xfrm>
            <a:off x="381000" y="4191000"/>
            <a:ext cx="8610600" cy="2514600"/>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p:spPr>
        <p:txBody>
          <a:bodyPr wrap="none" anchor="ctr"/>
          <a:lstStyle/>
          <a:p>
            <a:pPr eaLnBrk="1" hangingPunct="1"/>
            <a:r>
              <a:rPr lang="en-US" altLang="en-US" sz="3200" b="1" u="sng">
                <a:solidFill>
                  <a:srgbClr val="0000FF"/>
                </a:solidFill>
              </a:rPr>
              <a:t>Ví dụ</a:t>
            </a:r>
            <a:r>
              <a:rPr lang="en-US" altLang="en-US"/>
              <a:t> </a:t>
            </a:r>
            <a:r>
              <a:rPr lang="en-US" altLang="en-US" sz="3200">
                <a:latin typeface=".VnArial" pitchFamily="34" charset="0"/>
              </a:rPr>
              <a:t>:</a:t>
            </a:r>
          </a:p>
          <a:p>
            <a:pPr eaLnBrk="1" hangingPunct="1"/>
            <a:r>
              <a:rPr lang="en-US" altLang="en-US" sz="3200">
                <a:latin typeface=".VnArial" pitchFamily="34" charset="0"/>
              </a:rPr>
              <a:t> </a:t>
            </a:r>
            <a:r>
              <a:rPr lang="en-US" altLang="en-US" sz="3200"/>
              <a:t>Gia đình bạn Cấp rất khó khăn nhưng bạn ấy </a:t>
            </a:r>
          </a:p>
          <a:p>
            <a:pPr eaLnBrk="1" hangingPunct="1"/>
            <a:r>
              <a:rPr lang="en-US" altLang="en-US" sz="3200"/>
              <a:t>luôn học giỏi</a:t>
            </a:r>
            <a:r>
              <a:rPr lang="en-US" altLang="en-US" sz="3600"/>
              <a:t>.</a:t>
            </a:r>
          </a:p>
          <a:p>
            <a:pPr eaLnBrk="1" hangingPunct="1"/>
            <a:r>
              <a:rPr lang="en-US" altLang="en-US" sz="2800"/>
              <a:t> </a:t>
            </a:r>
            <a:endParaRPr lang="vi-VN" altLang="en-US" sz="2800"/>
          </a:p>
        </p:txBody>
      </p:sp>
      <p:sp>
        <p:nvSpPr>
          <p:cNvPr id="16395" name="Line 11"/>
          <p:cNvSpPr>
            <a:spLocks noChangeShapeType="1"/>
          </p:cNvSpPr>
          <p:nvPr/>
        </p:nvSpPr>
        <p:spPr bwMode="auto">
          <a:xfrm>
            <a:off x="3352800" y="2895600"/>
            <a:ext cx="1524000" cy="0"/>
          </a:xfrm>
          <a:prstGeom prst="line">
            <a:avLst/>
          </a:prstGeom>
          <a:noFill/>
          <a:ln w="38100">
            <a:solidFill>
              <a:srgbClr val="FF0000"/>
            </a:solidFill>
            <a:round/>
            <a:headEnd/>
            <a:tailEnd/>
          </a:ln>
        </p:spPr>
        <p:txBody>
          <a:bodyPr/>
          <a:lstStyle/>
          <a:p>
            <a:endParaRPr lang="en-US"/>
          </a:p>
        </p:txBody>
      </p:sp>
      <p:sp>
        <p:nvSpPr>
          <p:cNvPr id="16396" name="Line 12"/>
          <p:cNvSpPr>
            <a:spLocks noChangeShapeType="1"/>
          </p:cNvSpPr>
          <p:nvPr/>
        </p:nvSpPr>
        <p:spPr bwMode="auto">
          <a:xfrm flipV="1">
            <a:off x="4445000" y="5461000"/>
            <a:ext cx="1447800" cy="0"/>
          </a:xfrm>
          <a:prstGeom prst="line">
            <a:avLst/>
          </a:prstGeom>
          <a:noFill/>
          <a:ln w="38100">
            <a:solidFill>
              <a:srgbClr val="FF0000"/>
            </a:solidFill>
            <a:round/>
            <a:headEnd/>
            <a:tailEnd/>
          </a:ln>
        </p:spPr>
        <p:txBody>
          <a:bodyPr/>
          <a:lstStyle/>
          <a:p>
            <a:endParaRPr lang="en-US"/>
          </a:p>
        </p:txBody>
      </p:sp>
      <p:sp>
        <p:nvSpPr>
          <p:cNvPr id="16397" name="Text Box 13"/>
          <p:cNvSpPr txBox="1">
            <a:spLocks noChangeArrowheads="1"/>
          </p:cNvSpPr>
          <p:nvPr/>
        </p:nvSpPr>
        <p:spPr bwMode="auto">
          <a:xfrm>
            <a:off x="3505200" y="1219200"/>
            <a:ext cx="4953000" cy="457200"/>
          </a:xfrm>
          <a:prstGeom prst="rect">
            <a:avLst/>
          </a:prstGeom>
          <a:noFill/>
          <a:ln w="9525">
            <a:noFill/>
            <a:miter lim="800000"/>
            <a:headEnd/>
            <a:tailEnd/>
          </a:ln>
        </p:spPr>
        <p:txBody>
          <a:bodyPr>
            <a:spAutoFit/>
          </a:bodyPr>
          <a:lstStyle/>
          <a:p>
            <a:pPr eaLnBrk="1" hangingPunct="1">
              <a:spcBef>
                <a:spcPct val="50000"/>
              </a:spcBef>
            </a:pPr>
            <a:r>
              <a:rPr lang="en-US" altLang="en-US" sz="2400"/>
              <a:t>(</a:t>
            </a:r>
            <a:r>
              <a:rPr lang="en-US" altLang="en-US" sz="2400" i="1"/>
              <a:t>N</a:t>
            </a:r>
            <a:r>
              <a:rPr lang="vi-VN" altLang="en-US" sz="2400" i="1"/>
              <a:t>ói</a:t>
            </a:r>
            <a:r>
              <a:rPr lang="en-US" altLang="en-US" sz="2400" i="1"/>
              <a:t> l</a:t>
            </a:r>
            <a:r>
              <a:rPr lang="vi-VN" altLang="en-US" sz="2400" i="1"/>
              <a:t>ê</a:t>
            </a:r>
            <a:r>
              <a:rPr lang="en-US" altLang="en-US" sz="2400" i="1"/>
              <a:t>n </a:t>
            </a:r>
            <a:r>
              <a:rPr lang="vi-VN" altLang="en-US" sz="2400" i="1"/>
              <a:t>ý</a:t>
            </a:r>
            <a:r>
              <a:rPr lang="en-US" altLang="en-US" sz="2400" i="1"/>
              <a:t> ch</a:t>
            </a:r>
            <a:r>
              <a:rPr lang="vi-VN" altLang="en-US" sz="2400" i="1"/>
              <a:t>í, </a:t>
            </a:r>
            <a:r>
              <a:rPr lang="en-US" altLang="en-US" sz="2400" i="1"/>
              <a:t>ngh</a:t>
            </a:r>
            <a:r>
              <a:rPr lang="vi-VN" altLang="en-US" sz="2400" i="1"/>
              <a:t>ị</a:t>
            </a:r>
            <a:r>
              <a:rPr lang="en-US" altLang="en-US" sz="2400" i="1"/>
              <a:t> l</a:t>
            </a:r>
            <a:r>
              <a:rPr lang="vi-VN" altLang="en-US" sz="2400" i="1"/>
              <a:t>ực</a:t>
            </a:r>
            <a:r>
              <a:rPr lang="en-US" altLang="en-US" sz="2400" i="1"/>
              <a:t> c</a:t>
            </a:r>
            <a:r>
              <a:rPr lang="vi-VN" altLang="en-US" sz="2400" i="1"/>
              <a:t>ủa</a:t>
            </a:r>
            <a:r>
              <a:rPr lang="en-US" altLang="en-US" sz="2400" i="1"/>
              <a:t> con ng</a:t>
            </a:r>
            <a:r>
              <a:rPr lang="vi-VN" altLang="en-US" sz="2400" i="1"/>
              <a:t>ười</a:t>
            </a:r>
            <a:r>
              <a:rPr lang="en-US" altLang="en-US" sz="2400"/>
              <a:t>)</a:t>
            </a:r>
            <a:endParaRPr lang="vi-VN" altLang="en-US" sz="2400"/>
          </a:p>
        </p:txBody>
      </p:sp>
      <p:sp>
        <p:nvSpPr>
          <p:cNvPr id="16398" name="Text Box 14"/>
          <p:cNvSpPr txBox="1">
            <a:spLocks noChangeArrowheads="1"/>
          </p:cNvSpPr>
          <p:nvPr/>
        </p:nvSpPr>
        <p:spPr bwMode="auto">
          <a:xfrm>
            <a:off x="4343400" y="3505200"/>
            <a:ext cx="4495800" cy="822325"/>
          </a:xfrm>
          <a:prstGeom prst="rect">
            <a:avLst/>
          </a:prstGeom>
          <a:noFill/>
          <a:ln w="9525">
            <a:noFill/>
            <a:miter lim="800000"/>
            <a:headEnd/>
            <a:tailEnd/>
          </a:ln>
        </p:spPr>
        <p:txBody>
          <a:bodyPr>
            <a:spAutoFit/>
          </a:bodyPr>
          <a:lstStyle/>
          <a:p>
            <a:pPr eaLnBrk="1" hangingPunct="1">
              <a:spcBef>
                <a:spcPct val="50000"/>
              </a:spcBef>
            </a:pPr>
            <a:r>
              <a:rPr lang="vi-VN" altLang="en-US" sz="2400"/>
              <a:t> </a:t>
            </a:r>
            <a:r>
              <a:rPr lang="en-US" altLang="en-US" sz="2400"/>
              <a:t>(</a:t>
            </a:r>
            <a:r>
              <a:rPr lang="vi-VN" altLang="en-US" sz="2400" i="1"/>
              <a:t>Nêu lên những thử thách đối với ý chí, nghị lực của con người</a:t>
            </a:r>
            <a:r>
              <a:rPr lang="en-US" altLang="en-US" sz="2400" i="1"/>
              <a:t>)</a:t>
            </a:r>
            <a:endParaRPr lang="vi-VN" altLang="en-US" sz="2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397"/>
                                        </p:tgtEl>
                                        <p:attrNameLst>
                                          <p:attrName>style.visibility</p:attrName>
                                        </p:attrNameLst>
                                      </p:cBhvr>
                                      <p:to>
                                        <p:strVal val="visible"/>
                                      </p:to>
                                    </p:set>
                                    <p:animEffect transition="in" filter="wedge">
                                      <p:cBhvr>
                                        <p:cTn id="10" dur="2000"/>
                                        <p:tgtEl>
                                          <p:spTgt spid="163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edge">
                                      <p:cBhvr>
                                        <p:cTn id="15" dur="2000"/>
                                        <p:tgtEl>
                                          <p:spTgt spid="163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6395"/>
                                        </p:tgtEl>
                                        <p:attrNameLst>
                                          <p:attrName>style.visibility</p:attrName>
                                        </p:attrNameLst>
                                      </p:cBhvr>
                                      <p:to>
                                        <p:strVal val="visible"/>
                                      </p:to>
                                    </p:set>
                                    <p:animEffect transition="in" filter="strips(downRight)">
                                      <p:cBhvr>
                                        <p:cTn id="20" dur="500"/>
                                        <p:tgtEl>
                                          <p:spTgt spid="163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6391"/>
                                        </p:tgtEl>
                                        <p:attrNameLst>
                                          <p:attrName>style.visibility</p:attrName>
                                        </p:attrNameLst>
                                      </p:cBhvr>
                                      <p:to>
                                        <p:strVal val="visible"/>
                                      </p:to>
                                    </p:set>
                                    <p:animEffect transition="in" filter="wedge">
                                      <p:cBhvr>
                                        <p:cTn id="25" dur="2000"/>
                                        <p:tgtEl>
                                          <p:spTgt spid="16391"/>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6398"/>
                                        </p:tgtEl>
                                        <p:attrNameLst>
                                          <p:attrName>style.visibility</p:attrName>
                                        </p:attrNameLst>
                                      </p:cBhvr>
                                      <p:to>
                                        <p:strVal val="visible"/>
                                      </p:to>
                                    </p:set>
                                    <p:animEffect transition="in" filter="wedge">
                                      <p:cBhvr>
                                        <p:cTn id="28" dur="2000"/>
                                        <p:tgtEl>
                                          <p:spTgt spid="163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6394"/>
                                        </p:tgtEl>
                                        <p:attrNameLst>
                                          <p:attrName>style.visibility</p:attrName>
                                        </p:attrNameLst>
                                      </p:cBhvr>
                                      <p:to>
                                        <p:strVal val="visible"/>
                                      </p:to>
                                    </p:set>
                                    <p:animEffect transition="in" filter="wedge">
                                      <p:cBhvr>
                                        <p:cTn id="33" dur="2000"/>
                                        <p:tgtEl>
                                          <p:spTgt spid="163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6396"/>
                                        </p:tgtEl>
                                        <p:attrNameLst>
                                          <p:attrName>style.visibility</p:attrName>
                                        </p:attrNameLst>
                                      </p:cBhvr>
                                      <p:to>
                                        <p:strVal val="visible"/>
                                      </p:to>
                                    </p:set>
                                    <p:animEffect transition="in" filter="strips(downRight)">
                                      <p:cBhvr>
                                        <p:cTn id="38"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animBg="1"/>
      <p:bldP spid="16394" grpId="0" animBg="1"/>
      <p:bldP spid="16395" grpId="0" animBg="1"/>
      <p:bldP spid="16396" grpId="0" animBg="1"/>
      <p:bldP spid="16397" grpId="0"/>
      <p:bldP spid="163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1143000"/>
            <a:ext cx="8305800" cy="2554288"/>
          </a:xfrm>
          <a:prstGeom prst="rect">
            <a:avLst/>
          </a:prstGeom>
          <a:noFill/>
          <a:ln w="9525">
            <a:noFill/>
            <a:miter lim="800000"/>
            <a:headEnd/>
            <a:tailEnd/>
          </a:ln>
        </p:spPr>
        <p:txBody>
          <a:bodyPr>
            <a:spAutoFit/>
          </a:bodyPr>
          <a:lstStyle/>
          <a:p>
            <a:pPr>
              <a:spcBef>
                <a:spcPct val="50000"/>
              </a:spcBef>
            </a:pPr>
            <a:r>
              <a:rPr lang="en-US" altLang="en-US" sz="4000" b="1" i="1" u="sng">
                <a:solidFill>
                  <a:srgbClr val="FF0000"/>
                </a:solidFill>
                <a:cs typeface="Times New Roman" pitchFamily="18" charset="0"/>
              </a:rPr>
              <a:t> Bài 3: </a:t>
            </a:r>
            <a:r>
              <a:rPr lang="vi-VN" altLang="en-US" sz="4000" b="1">
                <a:cs typeface="Times New Roman" pitchFamily="18" charset="0"/>
              </a:rPr>
              <a:t>Viết một đoạn văn ngắn nói về một người do có ý chí, nghị lực nên đã vượt qua nhiều thử thách, đạt được thành công.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52400" y="609600"/>
            <a:ext cx="4419600" cy="3276600"/>
          </a:xfrm>
          <a:prstGeom prst="rect">
            <a:avLst/>
          </a:prstGeom>
          <a:noFill/>
          <a:ln w="57150">
            <a:solidFill>
              <a:srgbClr val="99FF66"/>
            </a:solid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4876800" y="609600"/>
            <a:ext cx="4114800" cy="3276600"/>
          </a:xfrm>
          <a:prstGeom prst="rect">
            <a:avLst/>
          </a:prstGeom>
          <a:noFill/>
          <a:ln w="57150">
            <a:solidFill>
              <a:srgbClr val="99FF66"/>
            </a:solidFill>
            <a:miter lim="800000"/>
            <a:headEnd/>
            <a:tailEnd/>
          </a:ln>
        </p:spPr>
      </p:pic>
      <p:pic>
        <p:nvPicPr>
          <p:cNvPr id="17412" name="Picture 4"/>
          <p:cNvPicPr>
            <a:picLocks noChangeAspect="1" noChangeArrowheads="1"/>
          </p:cNvPicPr>
          <p:nvPr/>
        </p:nvPicPr>
        <p:blipFill>
          <a:blip r:embed="rId4"/>
          <a:srcRect/>
          <a:stretch>
            <a:fillRect/>
          </a:stretch>
        </p:blipFill>
        <p:spPr bwMode="auto">
          <a:xfrm>
            <a:off x="152400" y="4114800"/>
            <a:ext cx="4419600" cy="2590800"/>
          </a:xfrm>
          <a:prstGeom prst="rect">
            <a:avLst/>
          </a:prstGeom>
          <a:noFill/>
          <a:ln w="57150">
            <a:solidFill>
              <a:srgbClr val="99FF66"/>
            </a:solidFill>
            <a:miter lim="800000"/>
            <a:headEnd/>
            <a:tailEnd/>
          </a:ln>
        </p:spPr>
      </p:pic>
      <p:pic>
        <p:nvPicPr>
          <p:cNvPr id="17413" name="Picture 5"/>
          <p:cNvPicPr>
            <a:picLocks noChangeAspect="1" noChangeArrowheads="1"/>
          </p:cNvPicPr>
          <p:nvPr/>
        </p:nvPicPr>
        <p:blipFill>
          <a:blip r:embed="rId5"/>
          <a:srcRect/>
          <a:stretch>
            <a:fillRect/>
          </a:stretch>
        </p:blipFill>
        <p:spPr bwMode="auto">
          <a:xfrm>
            <a:off x="4876800" y="4114800"/>
            <a:ext cx="4114800" cy="2590800"/>
          </a:xfrm>
          <a:prstGeom prst="rect">
            <a:avLst/>
          </a:prstGeom>
          <a:noFill/>
          <a:ln w="57150">
            <a:solidFill>
              <a:srgbClr val="99FF66"/>
            </a:solidFill>
            <a:miter lim="800000"/>
            <a:headEnd/>
            <a:tailEnd/>
          </a:ln>
        </p:spPr>
      </p:pic>
      <p:sp>
        <p:nvSpPr>
          <p:cNvPr id="17414" name="Text Box 6"/>
          <p:cNvSpPr txBox="1">
            <a:spLocks noChangeArrowheads="1"/>
          </p:cNvSpPr>
          <p:nvPr/>
        </p:nvSpPr>
        <p:spPr bwMode="auto">
          <a:xfrm>
            <a:off x="0" y="0"/>
            <a:ext cx="4953000" cy="519113"/>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FF"/>
                </a:solidFill>
                <a:cs typeface="Times New Roman" pitchFamily="18" charset="0"/>
              </a:rPr>
              <a:t>THẦY: NGUYỄN NGỌC KÝ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ua_tau_thuy_Bach_Thai_Buoi"/>
          <p:cNvPicPr>
            <a:picLocks noChangeAspect="1" noChangeArrowheads="1"/>
          </p:cNvPicPr>
          <p:nvPr/>
        </p:nvPicPr>
        <p:blipFill>
          <a:blip r:embed="rId2"/>
          <a:srcRect/>
          <a:stretch>
            <a:fillRect/>
          </a:stretch>
        </p:blipFill>
        <p:spPr bwMode="auto">
          <a:xfrm>
            <a:off x="0" y="0"/>
            <a:ext cx="9144000" cy="5867400"/>
          </a:xfrm>
          <a:prstGeom prst="rect">
            <a:avLst/>
          </a:prstGeom>
          <a:noFill/>
          <a:ln w="57150" algn="ctr">
            <a:solidFill>
              <a:srgbClr val="99FF66"/>
            </a:solidFill>
            <a:miter lim="800000"/>
            <a:headEnd/>
            <a:tailEnd/>
          </a:ln>
        </p:spPr>
      </p:pic>
      <p:sp>
        <p:nvSpPr>
          <p:cNvPr id="31747" name="Text Box 3"/>
          <p:cNvSpPr txBox="1">
            <a:spLocks noChangeArrowheads="1"/>
          </p:cNvSpPr>
          <p:nvPr/>
        </p:nvSpPr>
        <p:spPr bwMode="auto">
          <a:xfrm>
            <a:off x="228600" y="5943600"/>
            <a:ext cx="8191500" cy="708025"/>
          </a:xfrm>
          <a:prstGeom prst="rect">
            <a:avLst/>
          </a:prstGeom>
          <a:noFill/>
          <a:ln w="9525">
            <a:noFill/>
            <a:miter lim="800000"/>
            <a:headEnd/>
            <a:tailEnd/>
          </a:ln>
        </p:spPr>
        <p:txBody>
          <a:bodyPr>
            <a:spAutoFit/>
          </a:bodyPr>
          <a:lstStyle/>
          <a:p>
            <a:pPr algn="r" eaLnBrk="1" hangingPunct="1">
              <a:spcBef>
                <a:spcPct val="50000"/>
              </a:spcBef>
            </a:pPr>
            <a:r>
              <a:rPr lang="en-US" altLang="en-US" sz="4000" b="1" i="1">
                <a:solidFill>
                  <a:srgbClr val="0000FF"/>
                </a:solidFill>
                <a:cs typeface="Times New Roman" pitchFamily="18" charset="0"/>
              </a:rPr>
              <a:t>“Vua t</a:t>
            </a:r>
            <a:r>
              <a:rPr lang="vi-VN" altLang="en-US" sz="4000" b="1" i="1">
                <a:solidFill>
                  <a:srgbClr val="0000FF"/>
                </a:solidFill>
                <a:cs typeface="Times New Roman" pitchFamily="18" charset="0"/>
              </a:rPr>
              <a:t>àu</a:t>
            </a:r>
            <a:r>
              <a:rPr lang="en-US" altLang="en-US" sz="4000" b="1" i="1">
                <a:solidFill>
                  <a:srgbClr val="0000FF"/>
                </a:solidFill>
                <a:cs typeface="Times New Roman" pitchFamily="18" charset="0"/>
              </a:rPr>
              <a:t> thu</a:t>
            </a:r>
            <a:r>
              <a:rPr lang="vi-VN" altLang="en-US" sz="4000" b="1" i="1">
                <a:solidFill>
                  <a:srgbClr val="0000FF"/>
                </a:solidFill>
                <a:cs typeface="Times New Roman" pitchFamily="18" charset="0"/>
              </a:rPr>
              <a:t>ỷ</a:t>
            </a:r>
            <a:r>
              <a:rPr lang="en-US" altLang="en-US" sz="4000" b="1" i="1">
                <a:solidFill>
                  <a:srgbClr val="0000FF"/>
                </a:solidFill>
                <a:cs typeface="Times New Roman" pitchFamily="18" charset="0"/>
              </a:rPr>
              <a:t>” </a:t>
            </a:r>
            <a:r>
              <a:rPr lang="en-US" altLang="en-US" sz="4000" b="1">
                <a:solidFill>
                  <a:srgbClr val="0000FF"/>
                </a:solidFill>
                <a:cs typeface="Times New Roman" pitchFamily="18" charset="0"/>
              </a:rPr>
              <a:t>B</a:t>
            </a:r>
            <a:r>
              <a:rPr lang="vi-VN" altLang="en-US" sz="4000" b="1">
                <a:solidFill>
                  <a:srgbClr val="0000FF"/>
                </a:solidFill>
                <a:cs typeface="Times New Roman" pitchFamily="18" charset="0"/>
              </a:rPr>
              <a:t>ạch Thái Bưởi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2000"/>
                                        <p:tgtEl>
                                          <p:spTgt spid="3174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diamond(in)">
                                      <p:cBhvr>
                                        <p:cTn id="10"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vi-VN" altLang="en-US" smtClean="0"/>
          </a:p>
        </p:txBody>
      </p:sp>
      <p:pic>
        <p:nvPicPr>
          <p:cNvPr id="32771" name="Picture 3" descr="Van_hay_chu_tot"/>
          <p:cNvPicPr>
            <a:picLocks noChangeAspect="1" noChangeArrowheads="1"/>
          </p:cNvPicPr>
          <p:nvPr/>
        </p:nvPicPr>
        <p:blipFill>
          <a:blip r:embed="rId2"/>
          <a:srcRect/>
          <a:stretch>
            <a:fillRect/>
          </a:stretch>
        </p:blipFill>
        <p:spPr bwMode="auto">
          <a:xfrm>
            <a:off x="0" y="0"/>
            <a:ext cx="9144000" cy="5867400"/>
          </a:xfrm>
          <a:prstGeom prst="rect">
            <a:avLst/>
          </a:prstGeom>
          <a:noFill/>
          <a:ln w="57150" algn="ctr">
            <a:solidFill>
              <a:srgbClr val="99FF66"/>
            </a:solidFill>
            <a:miter lim="800000"/>
            <a:headEnd/>
            <a:tailEnd/>
          </a:ln>
        </p:spPr>
      </p:pic>
      <p:sp>
        <p:nvSpPr>
          <p:cNvPr id="32772" name="Text Box 4"/>
          <p:cNvSpPr txBox="1">
            <a:spLocks noChangeArrowheads="1"/>
          </p:cNvSpPr>
          <p:nvPr/>
        </p:nvSpPr>
        <p:spPr bwMode="auto">
          <a:xfrm>
            <a:off x="990600" y="6096000"/>
            <a:ext cx="7296150" cy="762000"/>
          </a:xfrm>
          <a:prstGeom prst="rect">
            <a:avLst/>
          </a:prstGeom>
          <a:noFill/>
          <a:ln w="9525">
            <a:noFill/>
            <a:miter lim="800000"/>
            <a:headEnd/>
            <a:tailEnd/>
          </a:ln>
        </p:spPr>
        <p:txBody>
          <a:bodyPr>
            <a:spAutoFit/>
          </a:bodyPr>
          <a:lstStyle/>
          <a:p>
            <a:pPr algn="ctr" eaLnBrk="1" hangingPunct="1">
              <a:spcBef>
                <a:spcPct val="50000"/>
              </a:spcBef>
            </a:pPr>
            <a:r>
              <a:rPr lang="vi-VN" altLang="en-US" sz="4400" b="1">
                <a:solidFill>
                  <a:srgbClr val="0000FF"/>
                </a:solidFill>
                <a:cs typeface="Times New Roman" pitchFamily="18" charset="0"/>
              </a:rPr>
              <a:t>Cao Bá Quát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edge">
                                      <p:cBhvr>
                                        <p:cTn id="7" dur="2000"/>
                                        <p:tgtEl>
                                          <p:spTgt spid="32772"/>
                                        </p:tgtEl>
                                      </p:cBhvr>
                                    </p:animEffect>
                                  </p:childTnLst>
                                </p:cTn>
                              </p:par>
                              <p:par>
                                <p:cTn id="8" presetID="20" presetClass="entr" presetSubtype="0"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wedge">
                                      <p:cBhvr>
                                        <p:cTn id="10"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e-o-nac-do_da_Vin-xi"/>
          <p:cNvPicPr>
            <a:picLocks noChangeAspect="1" noChangeArrowheads="1"/>
          </p:cNvPicPr>
          <p:nvPr/>
        </p:nvPicPr>
        <p:blipFill>
          <a:blip r:embed="rId2"/>
          <a:srcRect/>
          <a:stretch>
            <a:fillRect/>
          </a:stretch>
        </p:blipFill>
        <p:spPr bwMode="auto">
          <a:xfrm>
            <a:off x="4038600" y="152400"/>
            <a:ext cx="4992688" cy="6553200"/>
          </a:xfrm>
          <a:prstGeom prst="rect">
            <a:avLst/>
          </a:prstGeom>
          <a:noFill/>
          <a:ln w="57150" algn="ctr">
            <a:solidFill>
              <a:srgbClr val="99FF66"/>
            </a:solidFill>
            <a:miter lim="800000"/>
            <a:headEnd/>
            <a:tailEnd/>
          </a:ln>
        </p:spPr>
      </p:pic>
      <p:sp>
        <p:nvSpPr>
          <p:cNvPr id="33795" name="Text Box 3"/>
          <p:cNvSpPr txBox="1">
            <a:spLocks noChangeArrowheads="1"/>
          </p:cNvSpPr>
          <p:nvPr/>
        </p:nvSpPr>
        <p:spPr bwMode="auto">
          <a:xfrm>
            <a:off x="0" y="5715000"/>
            <a:ext cx="4514850" cy="646113"/>
          </a:xfrm>
          <a:prstGeom prst="rect">
            <a:avLst/>
          </a:prstGeom>
          <a:noFill/>
          <a:ln w="9525">
            <a:noFill/>
            <a:miter lim="800000"/>
            <a:headEnd/>
            <a:tailEnd/>
          </a:ln>
        </p:spPr>
        <p:txBody>
          <a:bodyPr>
            <a:spAutoFit/>
          </a:bodyPr>
          <a:lstStyle/>
          <a:p>
            <a:pPr algn="ctr" eaLnBrk="1" hangingPunct="1">
              <a:spcBef>
                <a:spcPct val="50000"/>
              </a:spcBef>
            </a:pPr>
            <a:r>
              <a:rPr lang="vi-VN" altLang="en-US" sz="3600" b="1">
                <a:solidFill>
                  <a:srgbClr val="0000FF"/>
                </a:solidFill>
                <a:cs typeface="Times New Roman" pitchFamily="18" charset="0"/>
              </a:rPr>
              <a:t>Lê-ô-nác-đô đa Vin-xi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3795"/>
                                        </p:tgtEl>
                                        <p:attrNameLst>
                                          <p:attrName>style.visibility</p:attrName>
                                        </p:attrNameLst>
                                      </p:cBhvr>
                                      <p:to>
                                        <p:strVal val="visible"/>
                                      </p:to>
                                    </p:set>
                                    <p:animEffect transition="in" filter="wheel(4)">
                                      <p:cBhvr>
                                        <p:cTn id="10"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381000"/>
            <a:ext cx="2971800" cy="366713"/>
          </a:xfrm>
          <a:prstGeom prst="rect">
            <a:avLst/>
          </a:prstGeom>
          <a:noFill/>
          <a:ln w="9525">
            <a:noFill/>
            <a:miter lim="800000"/>
            <a:headEnd/>
            <a:tailEnd/>
          </a:ln>
        </p:spPr>
        <p:txBody>
          <a:bodyPr>
            <a:spAutoFit/>
          </a:bodyPr>
          <a:lstStyle/>
          <a:p>
            <a:pPr eaLnBrk="1" hangingPunct="1">
              <a:spcBef>
                <a:spcPct val="50000"/>
              </a:spcBef>
            </a:pPr>
            <a:endParaRPr lang="vi-VN" altLang="en-US">
              <a:latin typeface="Arial" charset="0"/>
            </a:endParaRPr>
          </a:p>
        </p:txBody>
      </p:sp>
      <p:pic>
        <p:nvPicPr>
          <p:cNvPr id="34819" name="Picture 3" descr="Le-o-nac-do_da_Vin-xi"/>
          <p:cNvPicPr>
            <a:picLocks noChangeAspect="1" noChangeArrowheads="1"/>
          </p:cNvPicPr>
          <p:nvPr/>
        </p:nvPicPr>
        <p:blipFill>
          <a:blip r:embed="rId2"/>
          <a:srcRect/>
          <a:stretch>
            <a:fillRect/>
          </a:stretch>
        </p:blipFill>
        <p:spPr bwMode="auto">
          <a:xfrm>
            <a:off x="6400800" y="3124200"/>
            <a:ext cx="2743200" cy="3733800"/>
          </a:xfrm>
          <a:prstGeom prst="rect">
            <a:avLst/>
          </a:prstGeom>
          <a:noFill/>
          <a:ln w="9525">
            <a:noFill/>
            <a:miter lim="800000"/>
            <a:headEnd/>
            <a:tailEnd/>
          </a:ln>
        </p:spPr>
      </p:pic>
      <p:pic>
        <p:nvPicPr>
          <p:cNvPr id="34820" name="Picture 4" descr="Van_hay_chu_tot"/>
          <p:cNvPicPr>
            <a:picLocks noChangeAspect="1" noChangeArrowheads="1"/>
          </p:cNvPicPr>
          <p:nvPr/>
        </p:nvPicPr>
        <p:blipFill>
          <a:blip r:embed="rId3"/>
          <a:srcRect/>
          <a:stretch>
            <a:fillRect/>
          </a:stretch>
        </p:blipFill>
        <p:spPr bwMode="auto">
          <a:xfrm>
            <a:off x="0" y="0"/>
            <a:ext cx="4343400" cy="3124200"/>
          </a:xfrm>
          <a:prstGeom prst="rect">
            <a:avLst/>
          </a:prstGeom>
          <a:noFill/>
          <a:ln w="9525">
            <a:noFill/>
            <a:miter lim="800000"/>
            <a:headEnd/>
            <a:tailEnd/>
          </a:ln>
        </p:spPr>
      </p:pic>
      <p:sp>
        <p:nvSpPr>
          <p:cNvPr id="21509" name="Text Box 5"/>
          <p:cNvSpPr txBox="1">
            <a:spLocks noChangeArrowheads="1"/>
          </p:cNvSpPr>
          <p:nvPr/>
        </p:nvSpPr>
        <p:spPr bwMode="auto">
          <a:xfrm>
            <a:off x="609600" y="304800"/>
            <a:ext cx="4267200" cy="366713"/>
          </a:xfrm>
          <a:prstGeom prst="rect">
            <a:avLst/>
          </a:prstGeom>
          <a:noFill/>
          <a:ln w="9525">
            <a:noFill/>
            <a:miter lim="800000"/>
            <a:headEnd/>
            <a:tailEnd/>
          </a:ln>
        </p:spPr>
        <p:txBody>
          <a:bodyPr>
            <a:spAutoFit/>
          </a:bodyPr>
          <a:lstStyle/>
          <a:p>
            <a:pPr eaLnBrk="1" hangingPunct="1">
              <a:spcBef>
                <a:spcPct val="50000"/>
              </a:spcBef>
            </a:pPr>
            <a:endParaRPr lang="vi-VN" altLang="en-US">
              <a:latin typeface="Arial" charset="0"/>
            </a:endParaRPr>
          </a:p>
        </p:txBody>
      </p:sp>
      <p:sp>
        <p:nvSpPr>
          <p:cNvPr id="21510" name="Text Box 6"/>
          <p:cNvSpPr txBox="1">
            <a:spLocks noChangeArrowheads="1"/>
          </p:cNvSpPr>
          <p:nvPr/>
        </p:nvSpPr>
        <p:spPr bwMode="auto">
          <a:xfrm>
            <a:off x="5257800" y="533400"/>
            <a:ext cx="3886200" cy="366713"/>
          </a:xfrm>
          <a:prstGeom prst="rect">
            <a:avLst/>
          </a:prstGeom>
          <a:noFill/>
          <a:ln w="9525">
            <a:noFill/>
            <a:miter lim="800000"/>
            <a:headEnd/>
            <a:tailEnd/>
          </a:ln>
        </p:spPr>
        <p:txBody>
          <a:bodyPr>
            <a:spAutoFit/>
          </a:bodyPr>
          <a:lstStyle/>
          <a:p>
            <a:pPr eaLnBrk="1" hangingPunct="1">
              <a:spcBef>
                <a:spcPct val="50000"/>
              </a:spcBef>
            </a:pPr>
            <a:endParaRPr lang="vi-VN" altLang="en-US">
              <a:latin typeface="Arial" charset="0"/>
            </a:endParaRPr>
          </a:p>
        </p:txBody>
      </p:sp>
      <p:pic>
        <p:nvPicPr>
          <p:cNvPr id="34823" name="Picture 7" descr="Vua_tau_thuy_Bach_Thai_Buoi"/>
          <p:cNvPicPr>
            <a:picLocks noChangeAspect="1" noChangeArrowheads="1"/>
          </p:cNvPicPr>
          <p:nvPr/>
        </p:nvPicPr>
        <p:blipFill>
          <a:blip r:embed="rId4"/>
          <a:srcRect/>
          <a:stretch>
            <a:fillRect/>
          </a:stretch>
        </p:blipFill>
        <p:spPr bwMode="auto">
          <a:xfrm>
            <a:off x="4419600" y="0"/>
            <a:ext cx="4724400" cy="3124200"/>
          </a:xfrm>
          <a:prstGeom prst="rect">
            <a:avLst/>
          </a:prstGeom>
          <a:noFill/>
          <a:ln w="9525">
            <a:noFill/>
            <a:miter lim="800000"/>
            <a:headEnd/>
            <a:tailEnd/>
          </a:ln>
        </p:spPr>
      </p:pic>
      <p:pic>
        <p:nvPicPr>
          <p:cNvPr id="21512" name="Picture 8"/>
          <p:cNvPicPr>
            <a:picLocks noChangeAspect="1" noChangeArrowheads="1"/>
          </p:cNvPicPr>
          <p:nvPr/>
        </p:nvPicPr>
        <p:blipFill>
          <a:blip r:embed="rId5"/>
          <a:srcRect/>
          <a:stretch>
            <a:fillRect/>
          </a:stretch>
        </p:blipFill>
        <p:spPr bwMode="auto">
          <a:xfrm>
            <a:off x="0" y="3276600"/>
            <a:ext cx="3200400" cy="3581400"/>
          </a:xfrm>
          <a:prstGeom prst="rect">
            <a:avLst/>
          </a:prstGeom>
          <a:noFill/>
          <a:ln w="9525">
            <a:noFill/>
            <a:miter lim="800000"/>
            <a:headEnd/>
            <a:tailEnd/>
          </a:ln>
        </p:spPr>
      </p:pic>
      <p:pic>
        <p:nvPicPr>
          <p:cNvPr id="21513" name="Picture 9"/>
          <p:cNvPicPr>
            <a:picLocks noChangeAspect="1" noChangeArrowheads="1"/>
          </p:cNvPicPr>
          <p:nvPr/>
        </p:nvPicPr>
        <p:blipFill>
          <a:blip r:embed="rId6"/>
          <a:srcRect/>
          <a:stretch>
            <a:fillRect/>
          </a:stretch>
        </p:blipFill>
        <p:spPr bwMode="auto">
          <a:xfrm>
            <a:off x="3276600" y="3276600"/>
            <a:ext cx="32004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heel(4)">
                                      <p:cBhvr>
                                        <p:cTn id="7" dur="2000"/>
                                        <p:tgtEl>
                                          <p:spTgt spid="34819"/>
                                        </p:tgtEl>
                                      </p:cBhvr>
                                    </p:animEffect>
                                  </p:childTnLst>
                                </p:cTn>
                              </p:par>
                              <p:par>
                                <p:cTn id="8" presetID="20" presetClass="entr" presetSubtype="0" fill="hold"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wedge">
                                      <p:cBhvr>
                                        <p:cTn id="10" dur="2000"/>
                                        <p:tgtEl>
                                          <p:spTgt spid="34820"/>
                                        </p:tgtEl>
                                      </p:cBhvr>
                                    </p:animEffect>
                                  </p:childTnLst>
                                </p:cTn>
                              </p:par>
                              <p:par>
                                <p:cTn id="11" presetID="8" presetClass="entr" presetSubtype="16" fill="hold" nodeType="withEffect">
                                  <p:stCondLst>
                                    <p:cond delay="0"/>
                                  </p:stCondLst>
                                  <p:childTnLst>
                                    <p:set>
                                      <p:cBhvr>
                                        <p:cTn id="12" dur="1" fill="hold">
                                          <p:stCondLst>
                                            <p:cond delay="0"/>
                                          </p:stCondLst>
                                        </p:cTn>
                                        <p:tgtEl>
                                          <p:spTgt spid="34823"/>
                                        </p:tgtEl>
                                        <p:attrNameLst>
                                          <p:attrName>style.visibility</p:attrName>
                                        </p:attrNameLst>
                                      </p:cBhvr>
                                      <p:to>
                                        <p:strVal val="visible"/>
                                      </p:to>
                                    </p:set>
                                    <p:animEffect transition="in" filter="diamond(in)">
                                      <p:cBhvr>
                                        <p:cTn id="13"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0" y="0"/>
            <a:ext cx="9144000" cy="6186488"/>
          </a:xfrm>
          <a:prstGeom prst="rect">
            <a:avLst/>
          </a:prstGeom>
          <a:noFill/>
          <a:ln w="9525">
            <a:noFill/>
            <a:miter lim="800000"/>
            <a:headEnd/>
            <a:tailEnd/>
          </a:ln>
        </p:spPr>
        <p:txBody>
          <a:bodyPr>
            <a:spAutoFit/>
          </a:bodyPr>
          <a:lstStyle/>
          <a:p>
            <a:pPr eaLnBrk="1" hangingPunct="1"/>
            <a:r>
              <a:rPr lang="en-US" altLang="en-US" sz="3600" b="1">
                <a:cs typeface="Times New Roman" pitchFamily="18" charset="0"/>
              </a:rPr>
              <a:t>	Trong trường em, ai cũng quý mến Chị Hiền học lớp 5C. Nhà chị Hiền nghèo, bố mẹ mất sớm nhưng bạn ấy quyết tâm vươn lên trong học tập. Ở lớp Chị Hiền chăm chỉ nghe thầy cô giảng bài, về nhà, bạn ấy làm bài tập đầy đủ. Không những thế chị Hiền còn tham khảo nhiều loại sách nâng cao. Nhờ sự nổ lực không ngừng của bản thân, chị đã nhiều năm liền đạt danh hiệu học sinh giỏi. Chị Hiền chính là tấm gương sáng cho chúng em học tập và noi theo.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3075"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3076"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3077" name="WordArt 8"/>
          <p:cNvSpPr>
            <a:spLocks noChangeArrowheads="1" noChangeShapeType="1" noTextEdit="1"/>
          </p:cNvSpPr>
          <p:nvPr/>
        </p:nvSpPr>
        <p:spPr bwMode="auto">
          <a:xfrm>
            <a:off x="1600200" y="762000"/>
            <a:ext cx="6019800" cy="1600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p:txBody>
      </p:sp>
      <p:pic>
        <p:nvPicPr>
          <p:cNvPr id="3078"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3079" name="WordArt 11"/>
          <p:cNvSpPr>
            <a:spLocks noChangeArrowheads="1" noChangeShapeType="1" noTextEdit="1"/>
          </p:cNvSpPr>
          <p:nvPr/>
        </p:nvSpPr>
        <p:spPr bwMode="auto">
          <a:xfrm>
            <a:off x="381000" y="2514600"/>
            <a:ext cx="8153400" cy="2209800"/>
          </a:xfrm>
          <a:prstGeom prst="rect">
            <a:avLst/>
          </a:prstGeom>
        </p:spPr>
        <p:txBody>
          <a:bodyPr wrap="none" fromWordArt="1">
            <a:prstTxWarp prst="textPlain">
              <a:avLst>
                <a:gd name="adj" fmla="val 50000"/>
              </a:avLst>
            </a:prstTxWarp>
          </a:bodyPr>
          <a:lstStyle/>
          <a:p>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 : Ý CHÍ- NGHỊ LỰC</a:t>
            </a:r>
          </a:p>
        </p:txBody>
      </p:sp>
      <p:pic>
        <p:nvPicPr>
          <p:cNvPr id="3080"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3081"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152400" y="152400"/>
            <a:ext cx="8991600" cy="6248400"/>
          </a:xfrm>
          <a:prstGeom prst="rect">
            <a:avLst/>
          </a:prstGeom>
          <a:noFill/>
          <a:ln w="9525">
            <a:noFill/>
            <a:miter lim="800000"/>
            <a:headEnd/>
            <a:tailEnd/>
          </a:ln>
        </p:spPr>
        <p:txBody>
          <a:bodyPr>
            <a:spAutoFit/>
          </a:bodyPr>
          <a:lstStyle/>
          <a:p>
            <a:pPr eaLnBrk="1" hangingPunct="1"/>
            <a:r>
              <a:rPr lang="en-US" altLang="en-US" sz="3600" b="1">
                <a:solidFill>
                  <a:srgbClr val="0000FF"/>
                </a:solidFill>
              </a:rPr>
              <a:t> 	</a:t>
            </a:r>
            <a:r>
              <a:rPr lang="en-US" altLang="en-US" sz="4000" b="1">
                <a:solidFill>
                  <a:srgbClr val="0000FF"/>
                </a:solidFill>
              </a:rPr>
              <a:t>Ông em thường nói : “Có công mài sắt có ngày nên kim”. vừa qua ông em chẳng may bị ngã gãy chân . Vừa tháo bột xong , ông em đã lần gường tập đi từng bước một .ông em rất kiên trì luyện tập .Mỗi ngày ông đều dậy sớm tập đi và đến nay sau năm ngày luyện tập ông đã đi được nhiều bước . Bây giờ ông em  đã khỏe hẳn rồi .Ông em  luôn là tấm gương để con cháu noi theo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7"/>
                                        </p:tgtEl>
                                        <p:attrNameLst>
                                          <p:attrName>style.visibility</p:attrName>
                                        </p:attrNameLst>
                                      </p:cBhvr>
                                      <p:to>
                                        <p:strVal val="visible"/>
                                      </p:to>
                                    </p:set>
                                    <p:anim calcmode="discrete" valueType="clr">
                                      <p:cBhvr override="childStyle">
                                        <p:cTn id="7" dur="80"/>
                                        <p:tgtEl>
                                          <p:spTgt spid="696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7"/>
                                        </p:tgtEl>
                                        <p:attrNameLst>
                                          <p:attrName>fillcolor</p:attrName>
                                        </p:attrNameLst>
                                      </p:cBhvr>
                                      <p:tavLst>
                                        <p:tav tm="0">
                                          <p:val>
                                            <p:clrVal>
                                              <a:schemeClr val="accent2"/>
                                            </p:clrVal>
                                          </p:val>
                                        </p:tav>
                                        <p:tav tm="50000">
                                          <p:val>
                                            <p:clrVal>
                                              <a:schemeClr val="hlink"/>
                                            </p:clrVal>
                                          </p:val>
                                        </p:tav>
                                      </p:tavLst>
                                    </p:anim>
                                    <p:set>
                                      <p:cBhvr>
                                        <p:cTn id="9" dur="80"/>
                                        <p:tgtEl>
                                          <p:spTgt spid="696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381000"/>
            <a:ext cx="8534400" cy="5908675"/>
          </a:xfrm>
          <a:prstGeom prst="rect">
            <a:avLst/>
          </a:prstGeom>
          <a:noFill/>
          <a:ln w="9525">
            <a:noFill/>
            <a:miter lim="800000"/>
            <a:headEnd/>
            <a:tailEnd/>
          </a:ln>
        </p:spPr>
        <p:txBody>
          <a:bodyPr>
            <a:spAutoFit/>
          </a:bodyPr>
          <a:lstStyle/>
          <a:p>
            <a:pPr eaLnBrk="1" hangingPunct="1"/>
            <a:r>
              <a:rPr lang="en-US" altLang="en-US" sz="4200" b="1">
                <a:solidFill>
                  <a:srgbClr val="0000FF"/>
                </a:solidFill>
              </a:rPr>
              <a:t>	Bạch Thái Bưởi mồ côi cha từ nhỏ, hoàn cảnh gặp rất nhiều khó khăn . Hồi còn trẻ ông đã làm nhiều nghề để kiếm sống. Có lúc mất trắng tay, ông vẫn không nản chí. Sau nhiều năm vật lộn trên thương trường, nhờ có nghị lực  và kiên nhẫn ông đã thành công và đã trở thành “một bậc  anh hùng kinh tế”.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auto">
          <a:xfrm>
            <a:off x="5943600" y="3429000"/>
            <a:ext cx="1155700" cy="2209800"/>
          </a:xfrm>
          <a:custGeom>
            <a:avLst/>
            <a:gdLst>
              <a:gd name="T0" fmla="*/ 2147483646 w 728"/>
              <a:gd name="T1" fmla="*/ 0 h 1392"/>
              <a:gd name="T2" fmla="*/ 2147483646 w 728"/>
              <a:gd name="T3" fmla="*/ 2147483646 h 1392"/>
              <a:gd name="T4" fmla="*/ 2147483646 w 728"/>
              <a:gd name="T5" fmla="*/ 2147483646 h 1392"/>
              <a:gd name="T6" fmla="*/ 2147483646 w 728"/>
              <a:gd name="T7" fmla="*/ 2147483646 h 1392"/>
              <a:gd name="T8" fmla="*/ 0 w 728"/>
              <a:gd name="T9" fmla="*/ 2147483646 h 1392"/>
              <a:gd name="T10" fmla="*/ 0 60000 65536"/>
              <a:gd name="T11" fmla="*/ 0 60000 65536"/>
              <a:gd name="T12" fmla="*/ 0 60000 65536"/>
              <a:gd name="T13" fmla="*/ 0 60000 65536"/>
              <a:gd name="T14" fmla="*/ 0 60000 65536"/>
              <a:gd name="T15" fmla="*/ 0 w 728"/>
              <a:gd name="T16" fmla="*/ 0 h 1392"/>
              <a:gd name="T17" fmla="*/ 728 w 728"/>
              <a:gd name="T18" fmla="*/ 1392 h 1392"/>
            </a:gdLst>
            <a:ahLst/>
            <a:cxnLst>
              <a:cxn ang="T10">
                <a:pos x="T0" y="T1"/>
              </a:cxn>
              <a:cxn ang="T11">
                <a:pos x="T2" y="T3"/>
              </a:cxn>
              <a:cxn ang="T12">
                <a:pos x="T4" y="T5"/>
              </a:cxn>
              <a:cxn ang="T13">
                <a:pos x="T6" y="T7"/>
              </a:cxn>
              <a:cxn ang="T14">
                <a:pos x="T8" y="T9"/>
              </a:cxn>
            </a:cxnLst>
            <a:rect l="T15" t="T16" r="T17" b="T18"/>
            <a:pathLst>
              <a:path w="728" h="1392">
                <a:moveTo>
                  <a:pt x="528" y="0"/>
                </a:moveTo>
                <a:cubicBezTo>
                  <a:pt x="536" y="48"/>
                  <a:pt x="544" y="96"/>
                  <a:pt x="576" y="192"/>
                </a:cubicBezTo>
                <a:cubicBezTo>
                  <a:pt x="608" y="288"/>
                  <a:pt x="728" y="448"/>
                  <a:pt x="720" y="576"/>
                </a:cubicBezTo>
                <a:cubicBezTo>
                  <a:pt x="712" y="704"/>
                  <a:pt x="648" y="824"/>
                  <a:pt x="528" y="960"/>
                </a:cubicBezTo>
                <a:cubicBezTo>
                  <a:pt x="408" y="1096"/>
                  <a:pt x="96" y="1320"/>
                  <a:pt x="0" y="1392"/>
                </a:cubicBezTo>
              </a:path>
            </a:pathLst>
          </a:custGeom>
          <a:noFill/>
          <a:ln w="38100">
            <a:solidFill>
              <a:srgbClr val="993300"/>
            </a:solidFill>
            <a:round/>
            <a:headEnd/>
            <a:tailEnd/>
          </a:ln>
        </p:spPr>
        <p:txBody>
          <a:bodyPr/>
          <a:lstStyle/>
          <a:p>
            <a:endParaRPr lang="en-US"/>
          </a:p>
        </p:txBody>
      </p:sp>
      <p:sp>
        <p:nvSpPr>
          <p:cNvPr id="25603" name="Oval 3"/>
          <p:cNvSpPr>
            <a:spLocks noChangeArrowheads="1"/>
          </p:cNvSpPr>
          <p:nvPr/>
        </p:nvSpPr>
        <p:spPr bwMode="auto">
          <a:xfrm>
            <a:off x="6019800" y="1143000"/>
            <a:ext cx="1295400" cy="1066800"/>
          </a:xfrm>
          <a:prstGeom prst="ellipse">
            <a:avLst/>
          </a:prstGeom>
          <a:solidFill>
            <a:srgbClr val="FF99FF"/>
          </a:solidFill>
          <a:ln w="9525">
            <a:solidFill>
              <a:schemeClr val="tx1"/>
            </a:solidFill>
            <a:round/>
            <a:headEnd/>
            <a:tailEnd/>
          </a:ln>
        </p:spPr>
        <p:txBody>
          <a:bodyPr wrap="none" anchor="ctr"/>
          <a:lstStyle/>
          <a:p>
            <a:pPr algn="ctr" eaLnBrk="1" hangingPunct="1"/>
            <a:endParaRPr lang="vi-VN" altLang="en-US">
              <a:latin typeface="Arial" charset="0"/>
            </a:endParaRPr>
          </a:p>
        </p:txBody>
      </p:sp>
      <p:sp>
        <p:nvSpPr>
          <p:cNvPr id="25604" name="Oval 4"/>
          <p:cNvSpPr>
            <a:spLocks noChangeArrowheads="1"/>
          </p:cNvSpPr>
          <p:nvPr/>
        </p:nvSpPr>
        <p:spPr bwMode="auto">
          <a:xfrm>
            <a:off x="6858000" y="1676400"/>
            <a:ext cx="1143000" cy="1066800"/>
          </a:xfrm>
          <a:prstGeom prst="ellipse">
            <a:avLst/>
          </a:prstGeom>
          <a:solidFill>
            <a:srgbClr val="FF99FF"/>
          </a:solidFill>
          <a:ln w="9525">
            <a:solidFill>
              <a:schemeClr val="tx1"/>
            </a:solidFill>
            <a:round/>
            <a:headEnd/>
            <a:tailEnd/>
          </a:ln>
        </p:spPr>
        <p:txBody>
          <a:bodyPr wrap="none" anchor="ctr"/>
          <a:lstStyle/>
          <a:p>
            <a:pPr eaLnBrk="1" hangingPunct="1"/>
            <a:endParaRPr lang="vi-VN" altLang="en-US"/>
          </a:p>
        </p:txBody>
      </p:sp>
      <p:sp>
        <p:nvSpPr>
          <p:cNvPr id="25605" name="Oval 5"/>
          <p:cNvSpPr>
            <a:spLocks noChangeArrowheads="1"/>
          </p:cNvSpPr>
          <p:nvPr/>
        </p:nvSpPr>
        <p:spPr bwMode="auto">
          <a:xfrm>
            <a:off x="6705600" y="2590800"/>
            <a:ext cx="1219200" cy="1143000"/>
          </a:xfrm>
          <a:prstGeom prst="ellipse">
            <a:avLst/>
          </a:prstGeom>
          <a:solidFill>
            <a:srgbClr val="FF99FF"/>
          </a:solidFill>
          <a:ln w="9525">
            <a:solidFill>
              <a:schemeClr val="tx1"/>
            </a:solidFill>
            <a:round/>
            <a:headEnd/>
            <a:tailEnd/>
          </a:ln>
        </p:spPr>
        <p:txBody>
          <a:bodyPr wrap="none" anchor="ctr"/>
          <a:lstStyle/>
          <a:p>
            <a:pPr eaLnBrk="1" hangingPunct="1"/>
            <a:endParaRPr lang="vi-VN" altLang="en-US"/>
          </a:p>
        </p:txBody>
      </p:sp>
      <p:sp>
        <p:nvSpPr>
          <p:cNvPr id="25606" name="Oval 6"/>
          <p:cNvSpPr>
            <a:spLocks noChangeArrowheads="1"/>
          </p:cNvSpPr>
          <p:nvPr/>
        </p:nvSpPr>
        <p:spPr bwMode="auto">
          <a:xfrm>
            <a:off x="5638800" y="2743200"/>
            <a:ext cx="1219200" cy="1066800"/>
          </a:xfrm>
          <a:prstGeom prst="ellipse">
            <a:avLst/>
          </a:prstGeom>
          <a:solidFill>
            <a:srgbClr val="FF99FF"/>
          </a:solidFill>
          <a:ln w="9525">
            <a:solidFill>
              <a:schemeClr val="tx1"/>
            </a:solidFill>
            <a:round/>
            <a:headEnd/>
            <a:tailEnd/>
          </a:ln>
        </p:spPr>
        <p:txBody>
          <a:bodyPr wrap="none" anchor="ctr"/>
          <a:lstStyle/>
          <a:p>
            <a:pPr eaLnBrk="1" hangingPunct="1"/>
            <a:endParaRPr lang="vi-VN" altLang="en-US"/>
          </a:p>
        </p:txBody>
      </p:sp>
      <p:sp>
        <p:nvSpPr>
          <p:cNvPr id="25607" name="Oval 7"/>
          <p:cNvSpPr>
            <a:spLocks noChangeArrowheads="1"/>
          </p:cNvSpPr>
          <p:nvPr/>
        </p:nvSpPr>
        <p:spPr bwMode="auto">
          <a:xfrm>
            <a:off x="5181600" y="1752600"/>
            <a:ext cx="1219200" cy="1295400"/>
          </a:xfrm>
          <a:prstGeom prst="ellipse">
            <a:avLst/>
          </a:prstGeom>
          <a:solidFill>
            <a:srgbClr val="FF99FF"/>
          </a:solidFill>
          <a:ln w="9525">
            <a:solidFill>
              <a:schemeClr val="tx1"/>
            </a:solidFill>
            <a:round/>
            <a:headEnd/>
            <a:tailEnd/>
          </a:ln>
        </p:spPr>
        <p:txBody>
          <a:bodyPr wrap="none" anchor="ctr"/>
          <a:lstStyle/>
          <a:p>
            <a:pPr eaLnBrk="1" hangingPunct="1"/>
            <a:endParaRPr lang="vi-VN" altLang="en-US"/>
          </a:p>
        </p:txBody>
      </p:sp>
      <p:sp>
        <p:nvSpPr>
          <p:cNvPr id="25608" name="Oval 8"/>
          <p:cNvSpPr>
            <a:spLocks noChangeArrowheads="1"/>
          </p:cNvSpPr>
          <p:nvPr/>
        </p:nvSpPr>
        <p:spPr bwMode="auto">
          <a:xfrm>
            <a:off x="6019800" y="2133600"/>
            <a:ext cx="1066800" cy="762000"/>
          </a:xfrm>
          <a:prstGeom prst="ellipse">
            <a:avLst/>
          </a:prstGeom>
          <a:solidFill>
            <a:srgbClr val="FFFF66"/>
          </a:solidFill>
          <a:ln w="9525">
            <a:solidFill>
              <a:schemeClr val="tx1"/>
            </a:solidFill>
            <a:round/>
            <a:headEnd/>
            <a:tailEnd/>
          </a:ln>
        </p:spPr>
        <p:txBody>
          <a:bodyPr wrap="none" anchor="ctr"/>
          <a:lstStyle/>
          <a:p>
            <a:pPr eaLnBrk="1" hangingPunct="1"/>
            <a:endParaRPr lang="vi-VN" altLang="en-US"/>
          </a:p>
        </p:txBody>
      </p:sp>
      <p:sp>
        <p:nvSpPr>
          <p:cNvPr id="25609" name="Freeform 9"/>
          <p:cNvSpPr>
            <a:spLocks/>
          </p:cNvSpPr>
          <p:nvPr/>
        </p:nvSpPr>
        <p:spPr bwMode="auto">
          <a:xfrm>
            <a:off x="7010400" y="3111500"/>
            <a:ext cx="1879600" cy="1841500"/>
          </a:xfrm>
          <a:custGeom>
            <a:avLst/>
            <a:gdLst>
              <a:gd name="T0" fmla="*/ 0 w 1184"/>
              <a:gd name="T1" fmla="*/ 2147483646 h 1160"/>
              <a:gd name="T2" fmla="*/ 2147483646 w 1184"/>
              <a:gd name="T3" fmla="*/ 2147483646 h 1160"/>
              <a:gd name="T4" fmla="*/ 2147483646 w 1184"/>
              <a:gd name="T5" fmla="*/ 2147483646 h 1160"/>
              <a:gd name="T6" fmla="*/ 2147483646 w 1184"/>
              <a:gd name="T7" fmla="*/ 2147483646 h 1160"/>
              <a:gd name="T8" fmla="*/ 2147483646 w 1184"/>
              <a:gd name="T9" fmla="*/ 2147483646 h 1160"/>
              <a:gd name="T10" fmla="*/ 2147483646 w 1184"/>
              <a:gd name="T11" fmla="*/ 2147483646 h 1160"/>
              <a:gd name="T12" fmla="*/ 2147483646 w 1184"/>
              <a:gd name="T13" fmla="*/ 2147483646 h 1160"/>
              <a:gd name="T14" fmla="*/ 0 60000 65536"/>
              <a:gd name="T15" fmla="*/ 0 60000 65536"/>
              <a:gd name="T16" fmla="*/ 0 60000 65536"/>
              <a:gd name="T17" fmla="*/ 0 60000 65536"/>
              <a:gd name="T18" fmla="*/ 0 60000 65536"/>
              <a:gd name="T19" fmla="*/ 0 60000 65536"/>
              <a:gd name="T20" fmla="*/ 0 60000 65536"/>
              <a:gd name="T21" fmla="*/ 0 w 1184"/>
              <a:gd name="T22" fmla="*/ 0 h 1160"/>
              <a:gd name="T23" fmla="*/ 1184 w 1184"/>
              <a:gd name="T24" fmla="*/ 1160 h 1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1160">
                <a:moveTo>
                  <a:pt x="0" y="1016"/>
                </a:moveTo>
                <a:cubicBezTo>
                  <a:pt x="128" y="980"/>
                  <a:pt x="256" y="944"/>
                  <a:pt x="288" y="872"/>
                </a:cubicBezTo>
                <a:cubicBezTo>
                  <a:pt x="320" y="800"/>
                  <a:pt x="120" y="664"/>
                  <a:pt x="192" y="584"/>
                </a:cubicBezTo>
                <a:cubicBezTo>
                  <a:pt x="264" y="504"/>
                  <a:pt x="600" y="472"/>
                  <a:pt x="720" y="392"/>
                </a:cubicBezTo>
                <a:cubicBezTo>
                  <a:pt x="840" y="312"/>
                  <a:pt x="856" y="0"/>
                  <a:pt x="912" y="104"/>
                </a:cubicBezTo>
                <a:cubicBezTo>
                  <a:pt x="968" y="208"/>
                  <a:pt x="1184" y="872"/>
                  <a:pt x="1056" y="1016"/>
                </a:cubicBezTo>
                <a:cubicBezTo>
                  <a:pt x="928" y="1160"/>
                  <a:pt x="536" y="1064"/>
                  <a:pt x="144" y="968"/>
                </a:cubicBezTo>
              </a:path>
            </a:pathLst>
          </a:custGeom>
          <a:solidFill>
            <a:srgbClr val="009900"/>
          </a:solidFill>
          <a:ln w="9525">
            <a:solidFill>
              <a:schemeClr val="tx1"/>
            </a:solidFill>
            <a:round/>
            <a:headEnd/>
            <a:tailEnd/>
          </a:ln>
        </p:spPr>
        <p:txBody>
          <a:bodyPr/>
          <a:lstStyle/>
          <a:p>
            <a:endParaRPr lang="en-US"/>
          </a:p>
        </p:txBody>
      </p:sp>
      <p:sp>
        <p:nvSpPr>
          <p:cNvPr id="25610" name="Freeform 10"/>
          <p:cNvSpPr>
            <a:spLocks/>
          </p:cNvSpPr>
          <p:nvPr/>
        </p:nvSpPr>
        <p:spPr bwMode="auto">
          <a:xfrm>
            <a:off x="7467600" y="3352800"/>
            <a:ext cx="990600" cy="1295400"/>
          </a:xfrm>
          <a:custGeom>
            <a:avLst/>
            <a:gdLst>
              <a:gd name="T0" fmla="*/ 2147483646 w 624"/>
              <a:gd name="T1" fmla="*/ 0 h 816"/>
              <a:gd name="T2" fmla="*/ 2147483646 w 624"/>
              <a:gd name="T3" fmla="*/ 2147483646 h 816"/>
              <a:gd name="T4" fmla="*/ 2147483646 w 624"/>
              <a:gd name="T5" fmla="*/ 2147483646 h 816"/>
              <a:gd name="T6" fmla="*/ 0 w 624"/>
              <a:gd name="T7" fmla="*/ 2147483646 h 816"/>
              <a:gd name="T8" fmla="*/ 0 60000 65536"/>
              <a:gd name="T9" fmla="*/ 0 60000 65536"/>
              <a:gd name="T10" fmla="*/ 0 60000 65536"/>
              <a:gd name="T11" fmla="*/ 0 60000 65536"/>
              <a:gd name="T12" fmla="*/ 0 w 624"/>
              <a:gd name="T13" fmla="*/ 0 h 816"/>
              <a:gd name="T14" fmla="*/ 624 w 624"/>
              <a:gd name="T15" fmla="*/ 816 h 816"/>
            </a:gdLst>
            <a:ahLst/>
            <a:cxnLst>
              <a:cxn ang="T8">
                <a:pos x="T0" y="T1"/>
              </a:cxn>
              <a:cxn ang="T9">
                <a:pos x="T2" y="T3"/>
              </a:cxn>
              <a:cxn ang="T10">
                <a:pos x="T4" y="T5"/>
              </a:cxn>
              <a:cxn ang="T11">
                <a:pos x="T6" y="T7"/>
              </a:cxn>
            </a:cxnLst>
            <a:rect l="T12" t="T13" r="T14" b="T15"/>
            <a:pathLst>
              <a:path w="624" h="816">
                <a:moveTo>
                  <a:pt x="624" y="0"/>
                </a:moveTo>
                <a:cubicBezTo>
                  <a:pt x="620" y="112"/>
                  <a:pt x="616" y="224"/>
                  <a:pt x="576" y="336"/>
                </a:cubicBezTo>
                <a:cubicBezTo>
                  <a:pt x="536" y="448"/>
                  <a:pt x="480" y="592"/>
                  <a:pt x="384" y="672"/>
                </a:cubicBezTo>
                <a:cubicBezTo>
                  <a:pt x="288" y="752"/>
                  <a:pt x="64" y="792"/>
                  <a:pt x="0" y="816"/>
                </a:cubicBezTo>
              </a:path>
            </a:pathLst>
          </a:custGeom>
          <a:noFill/>
          <a:ln w="9525">
            <a:solidFill>
              <a:schemeClr val="tx1"/>
            </a:solidFill>
            <a:round/>
            <a:headEnd/>
            <a:tailEnd/>
          </a:ln>
        </p:spPr>
        <p:txBody>
          <a:bodyPr/>
          <a:lstStyle/>
          <a:p>
            <a:endParaRPr lang="en-US"/>
          </a:p>
        </p:txBody>
      </p:sp>
      <p:sp>
        <p:nvSpPr>
          <p:cNvPr id="25611" name="Freeform 11"/>
          <p:cNvSpPr>
            <a:spLocks/>
          </p:cNvSpPr>
          <p:nvPr/>
        </p:nvSpPr>
        <p:spPr bwMode="auto">
          <a:xfrm>
            <a:off x="7683500" y="3810000"/>
            <a:ext cx="393700" cy="685800"/>
          </a:xfrm>
          <a:custGeom>
            <a:avLst/>
            <a:gdLst>
              <a:gd name="T0" fmla="*/ 2147483646 w 248"/>
              <a:gd name="T1" fmla="*/ 2147483646 h 432"/>
              <a:gd name="T2" fmla="*/ 2147483646 w 248"/>
              <a:gd name="T3" fmla="*/ 2147483646 h 432"/>
              <a:gd name="T4" fmla="*/ 2147483646 w 248"/>
              <a:gd name="T5" fmla="*/ 2147483646 h 432"/>
              <a:gd name="T6" fmla="*/ 2147483646 w 248"/>
              <a:gd name="T7" fmla="*/ 2147483646 h 432"/>
              <a:gd name="T8" fmla="*/ 2147483646 w 248"/>
              <a:gd name="T9" fmla="*/ 2147483646 h 432"/>
              <a:gd name="T10" fmla="*/ 2147483646 w 248"/>
              <a:gd name="T11" fmla="*/ 0 h 432"/>
              <a:gd name="T12" fmla="*/ 0 60000 65536"/>
              <a:gd name="T13" fmla="*/ 0 60000 65536"/>
              <a:gd name="T14" fmla="*/ 0 60000 65536"/>
              <a:gd name="T15" fmla="*/ 0 60000 65536"/>
              <a:gd name="T16" fmla="*/ 0 60000 65536"/>
              <a:gd name="T17" fmla="*/ 0 60000 65536"/>
              <a:gd name="T18" fmla="*/ 0 w 248"/>
              <a:gd name="T19" fmla="*/ 0 h 432"/>
              <a:gd name="T20" fmla="*/ 248 w 24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8" h="432">
                <a:moveTo>
                  <a:pt x="56" y="432"/>
                </a:moveTo>
                <a:cubicBezTo>
                  <a:pt x="36" y="424"/>
                  <a:pt x="16" y="416"/>
                  <a:pt x="8" y="384"/>
                </a:cubicBezTo>
                <a:cubicBezTo>
                  <a:pt x="0" y="352"/>
                  <a:pt x="8" y="280"/>
                  <a:pt x="8" y="240"/>
                </a:cubicBezTo>
                <a:cubicBezTo>
                  <a:pt x="8" y="200"/>
                  <a:pt x="0" y="168"/>
                  <a:pt x="8" y="144"/>
                </a:cubicBezTo>
                <a:cubicBezTo>
                  <a:pt x="16" y="120"/>
                  <a:pt x="16" y="120"/>
                  <a:pt x="56" y="96"/>
                </a:cubicBezTo>
                <a:cubicBezTo>
                  <a:pt x="96" y="72"/>
                  <a:pt x="216" y="24"/>
                  <a:pt x="248" y="0"/>
                </a:cubicBezTo>
              </a:path>
            </a:pathLst>
          </a:custGeom>
          <a:noFill/>
          <a:ln w="9525">
            <a:solidFill>
              <a:schemeClr val="tx1"/>
            </a:solidFill>
            <a:round/>
            <a:headEnd/>
            <a:tailEnd/>
          </a:ln>
        </p:spPr>
        <p:txBody>
          <a:bodyPr/>
          <a:lstStyle/>
          <a:p>
            <a:endParaRPr lang="en-US"/>
          </a:p>
        </p:txBody>
      </p:sp>
      <p:sp>
        <p:nvSpPr>
          <p:cNvPr id="25612" name="Freeform 12"/>
          <p:cNvSpPr>
            <a:spLocks/>
          </p:cNvSpPr>
          <p:nvPr/>
        </p:nvSpPr>
        <p:spPr bwMode="auto">
          <a:xfrm>
            <a:off x="8001000" y="3962400"/>
            <a:ext cx="685800" cy="647700"/>
          </a:xfrm>
          <a:custGeom>
            <a:avLst/>
            <a:gdLst>
              <a:gd name="T0" fmla="*/ 0 w 432"/>
              <a:gd name="T1" fmla="*/ 2147483646 h 408"/>
              <a:gd name="T2" fmla="*/ 2147483646 w 432"/>
              <a:gd name="T3" fmla="*/ 2147483646 h 408"/>
              <a:gd name="T4" fmla="*/ 2147483646 w 432"/>
              <a:gd name="T5" fmla="*/ 2147483646 h 408"/>
              <a:gd name="T6" fmla="*/ 2147483646 w 432"/>
              <a:gd name="T7" fmla="*/ 0 h 408"/>
              <a:gd name="T8" fmla="*/ 0 60000 65536"/>
              <a:gd name="T9" fmla="*/ 0 60000 65536"/>
              <a:gd name="T10" fmla="*/ 0 60000 65536"/>
              <a:gd name="T11" fmla="*/ 0 60000 65536"/>
              <a:gd name="T12" fmla="*/ 0 w 432"/>
              <a:gd name="T13" fmla="*/ 0 h 408"/>
              <a:gd name="T14" fmla="*/ 432 w 432"/>
              <a:gd name="T15" fmla="*/ 408 h 408"/>
            </a:gdLst>
            <a:ahLst/>
            <a:cxnLst>
              <a:cxn ang="T8">
                <a:pos x="T0" y="T1"/>
              </a:cxn>
              <a:cxn ang="T9">
                <a:pos x="T2" y="T3"/>
              </a:cxn>
              <a:cxn ang="T10">
                <a:pos x="T4" y="T5"/>
              </a:cxn>
              <a:cxn ang="T11">
                <a:pos x="T6" y="T7"/>
              </a:cxn>
            </a:cxnLst>
            <a:rect l="T12" t="T13" r="T14" b="T15"/>
            <a:pathLst>
              <a:path w="432" h="408">
                <a:moveTo>
                  <a:pt x="0" y="336"/>
                </a:moveTo>
                <a:cubicBezTo>
                  <a:pt x="68" y="372"/>
                  <a:pt x="136" y="408"/>
                  <a:pt x="192" y="384"/>
                </a:cubicBezTo>
                <a:cubicBezTo>
                  <a:pt x="248" y="360"/>
                  <a:pt x="296" y="256"/>
                  <a:pt x="336" y="192"/>
                </a:cubicBezTo>
                <a:cubicBezTo>
                  <a:pt x="376" y="128"/>
                  <a:pt x="416" y="32"/>
                  <a:pt x="432" y="0"/>
                </a:cubicBezTo>
              </a:path>
            </a:pathLst>
          </a:custGeom>
          <a:noFill/>
          <a:ln w="9525">
            <a:solidFill>
              <a:schemeClr val="tx1"/>
            </a:solidFill>
            <a:round/>
            <a:headEnd/>
            <a:tailEnd/>
          </a:ln>
        </p:spPr>
        <p:txBody>
          <a:bodyPr/>
          <a:lstStyle/>
          <a:p>
            <a:endParaRPr lang="en-US"/>
          </a:p>
        </p:txBody>
      </p:sp>
      <p:sp>
        <p:nvSpPr>
          <p:cNvPr id="25613" name="Freeform 13"/>
          <p:cNvSpPr>
            <a:spLocks/>
          </p:cNvSpPr>
          <p:nvPr/>
        </p:nvSpPr>
        <p:spPr bwMode="auto">
          <a:xfrm>
            <a:off x="4699000" y="3683000"/>
            <a:ext cx="2006600" cy="1422400"/>
          </a:xfrm>
          <a:custGeom>
            <a:avLst/>
            <a:gdLst>
              <a:gd name="T0" fmla="*/ 2147483646 w 1264"/>
              <a:gd name="T1" fmla="*/ 2147483646 h 896"/>
              <a:gd name="T2" fmla="*/ 2147483646 w 1264"/>
              <a:gd name="T3" fmla="*/ 2147483646 h 896"/>
              <a:gd name="T4" fmla="*/ 2147483646 w 1264"/>
              <a:gd name="T5" fmla="*/ 2147483646 h 896"/>
              <a:gd name="T6" fmla="*/ 2147483646 w 1264"/>
              <a:gd name="T7" fmla="*/ 2147483646 h 896"/>
              <a:gd name="T8" fmla="*/ 2147483646 w 1264"/>
              <a:gd name="T9" fmla="*/ 2147483646 h 896"/>
              <a:gd name="T10" fmla="*/ 2147483646 w 1264"/>
              <a:gd name="T11" fmla="*/ 2147483646 h 896"/>
              <a:gd name="T12" fmla="*/ 2147483646 w 1264"/>
              <a:gd name="T13" fmla="*/ 2147483646 h 896"/>
              <a:gd name="T14" fmla="*/ 2147483646 w 1264"/>
              <a:gd name="T15" fmla="*/ 2147483646 h 896"/>
              <a:gd name="T16" fmla="*/ 2147483646 w 1264"/>
              <a:gd name="T17" fmla="*/ 2147483646 h 896"/>
              <a:gd name="T18" fmla="*/ 2147483646 w 1264"/>
              <a:gd name="T19" fmla="*/ 2147483646 h 896"/>
              <a:gd name="T20" fmla="*/ 2147483646 w 1264"/>
              <a:gd name="T21" fmla="*/ 2147483646 h 896"/>
              <a:gd name="T22" fmla="*/ 2147483646 w 1264"/>
              <a:gd name="T23" fmla="*/ 2147483646 h 896"/>
              <a:gd name="T24" fmla="*/ 2147483646 w 1264"/>
              <a:gd name="T25" fmla="*/ 2147483646 h 8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
              <a:gd name="T40" fmla="*/ 0 h 896"/>
              <a:gd name="T41" fmla="*/ 1264 w 1264"/>
              <a:gd name="T42" fmla="*/ 896 h 8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 h="896">
                <a:moveTo>
                  <a:pt x="1264" y="800"/>
                </a:moveTo>
                <a:cubicBezTo>
                  <a:pt x="1184" y="748"/>
                  <a:pt x="1104" y="696"/>
                  <a:pt x="1024" y="704"/>
                </a:cubicBezTo>
                <a:cubicBezTo>
                  <a:pt x="944" y="712"/>
                  <a:pt x="904" y="832"/>
                  <a:pt x="784" y="848"/>
                </a:cubicBezTo>
                <a:cubicBezTo>
                  <a:pt x="664" y="864"/>
                  <a:pt x="416" y="896"/>
                  <a:pt x="304" y="800"/>
                </a:cubicBezTo>
                <a:cubicBezTo>
                  <a:pt x="192" y="704"/>
                  <a:pt x="152" y="400"/>
                  <a:pt x="112" y="272"/>
                </a:cubicBezTo>
                <a:cubicBezTo>
                  <a:pt x="72" y="144"/>
                  <a:pt x="0" y="64"/>
                  <a:pt x="64" y="32"/>
                </a:cubicBezTo>
                <a:cubicBezTo>
                  <a:pt x="128" y="0"/>
                  <a:pt x="408" y="72"/>
                  <a:pt x="496" y="80"/>
                </a:cubicBezTo>
                <a:cubicBezTo>
                  <a:pt x="584" y="88"/>
                  <a:pt x="560" y="80"/>
                  <a:pt x="592" y="80"/>
                </a:cubicBezTo>
                <a:cubicBezTo>
                  <a:pt x="624" y="80"/>
                  <a:pt x="648" y="72"/>
                  <a:pt x="688" y="80"/>
                </a:cubicBezTo>
                <a:cubicBezTo>
                  <a:pt x="728" y="88"/>
                  <a:pt x="800" y="112"/>
                  <a:pt x="832" y="128"/>
                </a:cubicBezTo>
                <a:cubicBezTo>
                  <a:pt x="864" y="144"/>
                  <a:pt x="864" y="144"/>
                  <a:pt x="880" y="176"/>
                </a:cubicBezTo>
                <a:cubicBezTo>
                  <a:pt x="896" y="208"/>
                  <a:pt x="896" y="232"/>
                  <a:pt x="928" y="320"/>
                </a:cubicBezTo>
                <a:cubicBezTo>
                  <a:pt x="960" y="408"/>
                  <a:pt x="1048" y="640"/>
                  <a:pt x="1072" y="704"/>
                </a:cubicBezTo>
              </a:path>
            </a:pathLst>
          </a:custGeom>
          <a:solidFill>
            <a:srgbClr val="009900"/>
          </a:solidFill>
          <a:ln w="9525">
            <a:solidFill>
              <a:schemeClr val="tx1"/>
            </a:solidFill>
            <a:round/>
            <a:headEnd/>
            <a:tailEnd/>
          </a:ln>
        </p:spPr>
        <p:txBody>
          <a:bodyPr/>
          <a:lstStyle/>
          <a:p>
            <a:endParaRPr lang="en-US"/>
          </a:p>
        </p:txBody>
      </p:sp>
      <p:sp>
        <p:nvSpPr>
          <p:cNvPr id="25614" name="Freeform 14"/>
          <p:cNvSpPr>
            <a:spLocks/>
          </p:cNvSpPr>
          <p:nvPr/>
        </p:nvSpPr>
        <p:spPr bwMode="auto">
          <a:xfrm>
            <a:off x="4800600" y="3733800"/>
            <a:ext cx="1524000" cy="990600"/>
          </a:xfrm>
          <a:custGeom>
            <a:avLst/>
            <a:gdLst>
              <a:gd name="T0" fmla="*/ 0 w 960"/>
              <a:gd name="T1" fmla="*/ 0 h 624"/>
              <a:gd name="T2" fmla="*/ 2147483646 w 960"/>
              <a:gd name="T3" fmla="*/ 2147483646 h 624"/>
              <a:gd name="T4" fmla="*/ 2147483646 w 960"/>
              <a:gd name="T5" fmla="*/ 2147483646 h 624"/>
              <a:gd name="T6" fmla="*/ 2147483646 w 960"/>
              <a:gd name="T7" fmla="*/ 2147483646 h 624"/>
              <a:gd name="T8" fmla="*/ 0 60000 65536"/>
              <a:gd name="T9" fmla="*/ 0 60000 65536"/>
              <a:gd name="T10" fmla="*/ 0 60000 65536"/>
              <a:gd name="T11" fmla="*/ 0 60000 65536"/>
              <a:gd name="T12" fmla="*/ 0 w 960"/>
              <a:gd name="T13" fmla="*/ 0 h 624"/>
              <a:gd name="T14" fmla="*/ 960 w 960"/>
              <a:gd name="T15" fmla="*/ 624 h 624"/>
            </a:gdLst>
            <a:ahLst/>
            <a:cxnLst>
              <a:cxn ang="T8">
                <a:pos x="T0" y="T1"/>
              </a:cxn>
              <a:cxn ang="T9">
                <a:pos x="T2" y="T3"/>
              </a:cxn>
              <a:cxn ang="T10">
                <a:pos x="T4" y="T5"/>
              </a:cxn>
              <a:cxn ang="T11">
                <a:pos x="T6" y="T7"/>
              </a:cxn>
            </a:cxnLst>
            <a:rect l="T12" t="T13" r="T14" b="T15"/>
            <a:pathLst>
              <a:path w="960" h="624">
                <a:moveTo>
                  <a:pt x="0" y="0"/>
                </a:moveTo>
                <a:cubicBezTo>
                  <a:pt x="228" y="216"/>
                  <a:pt x="456" y="432"/>
                  <a:pt x="576" y="528"/>
                </a:cubicBezTo>
                <a:cubicBezTo>
                  <a:pt x="696" y="624"/>
                  <a:pt x="656" y="560"/>
                  <a:pt x="720" y="576"/>
                </a:cubicBezTo>
                <a:cubicBezTo>
                  <a:pt x="784" y="592"/>
                  <a:pt x="920" y="616"/>
                  <a:pt x="960" y="624"/>
                </a:cubicBezTo>
              </a:path>
            </a:pathLst>
          </a:custGeom>
          <a:noFill/>
          <a:ln w="9525">
            <a:solidFill>
              <a:schemeClr val="tx1"/>
            </a:solidFill>
            <a:round/>
            <a:headEnd/>
            <a:tailEnd/>
          </a:ln>
        </p:spPr>
        <p:txBody>
          <a:bodyPr/>
          <a:lstStyle/>
          <a:p>
            <a:endParaRPr lang="en-US"/>
          </a:p>
        </p:txBody>
      </p:sp>
      <p:sp>
        <p:nvSpPr>
          <p:cNvPr id="25615" name="Freeform 15"/>
          <p:cNvSpPr>
            <a:spLocks/>
          </p:cNvSpPr>
          <p:nvPr/>
        </p:nvSpPr>
        <p:spPr bwMode="auto">
          <a:xfrm>
            <a:off x="5321300" y="3733800"/>
            <a:ext cx="622300" cy="914400"/>
          </a:xfrm>
          <a:custGeom>
            <a:avLst/>
            <a:gdLst>
              <a:gd name="T0" fmla="*/ 2147483646 w 392"/>
              <a:gd name="T1" fmla="*/ 2147483646 h 576"/>
              <a:gd name="T2" fmla="*/ 2147483646 w 392"/>
              <a:gd name="T3" fmla="*/ 2147483646 h 576"/>
              <a:gd name="T4" fmla="*/ 2147483646 w 392"/>
              <a:gd name="T5" fmla="*/ 2147483646 h 576"/>
              <a:gd name="T6" fmla="*/ 2147483646 w 392"/>
              <a:gd name="T7" fmla="*/ 2147483646 h 576"/>
              <a:gd name="T8" fmla="*/ 2147483646 w 392"/>
              <a:gd name="T9" fmla="*/ 2147483646 h 576"/>
              <a:gd name="T10" fmla="*/ 2147483646 w 392"/>
              <a:gd name="T11" fmla="*/ 0 h 576"/>
              <a:gd name="T12" fmla="*/ 0 60000 65536"/>
              <a:gd name="T13" fmla="*/ 0 60000 65536"/>
              <a:gd name="T14" fmla="*/ 0 60000 65536"/>
              <a:gd name="T15" fmla="*/ 0 60000 65536"/>
              <a:gd name="T16" fmla="*/ 0 60000 65536"/>
              <a:gd name="T17" fmla="*/ 0 60000 65536"/>
              <a:gd name="T18" fmla="*/ 0 w 392"/>
              <a:gd name="T19" fmla="*/ 0 h 576"/>
              <a:gd name="T20" fmla="*/ 392 w 39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392" h="576">
                <a:moveTo>
                  <a:pt x="392" y="576"/>
                </a:moveTo>
                <a:cubicBezTo>
                  <a:pt x="372" y="544"/>
                  <a:pt x="352" y="512"/>
                  <a:pt x="344" y="480"/>
                </a:cubicBezTo>
                <a:cubicBezTo>
                  <a:pt x="336" y="448"/>
                  <a:pt x="344" y="424"/>
                  <a:pt x="344" y="384"/>
                </a:cubicBezTo>
                <a:cubicBezTo>
                  <a:pt x="344" y="344"/>
                  <a:pt x="392" y="296"/>
                  <a:pt x="344" y="240"/>
                </a:cubicBezTo>
                <a:cubicBezTo>
                  <a:pt x="296" y="184"/>
                  <a:pt x="112" y="88"/>
                  <a:pt x="56" y="48"/>
                </a:cubicBezTo>
                <a:cubicBezTo>
                  <a:pt x="0" y="8"/>
                  <a:pt x="4" y="4"/>
                  <a:pt x="8" y="0"/>
                </a:cubicBezTo>
              </a:path>
            </a:pathLst>
          </a:custGeom>
          <a:noFill/>
          <a:ln w="9525">
            <a:solidFill>
              <a:schemeClr val="tx1"/>
            </a:solidFill>
            <a:round/>
            <a:headEnd/>
            <a:tailEnd/>
          </a:ln>
        </p:spPr>
        <p:txBody>
          <a:bodyPr/>
          <a:lstStyle/>
          <a:p>
            <a:endParaRPr lang="en-US"/>
          </a:p>
        </p:txBody>
      </p:sp>
      <p:sp>
        <p:nvSpPr>
          <p:cNvPr id="25616" name="Freeform 16"/>
          <p:cNvSpPr>
            <a:spLocks/>
          </p:cNvSpPr>
          <p:nvPr/>
        </p:nvSpPr>
        <p:spPr bwMode="auto">
          <a:xfrm>
            <a:off x="4876800" y="4114800"/>
            <a:ext cx="685800" cy="393700"/>
          </a:xfrm>
          <a:custGeom>
            <a:avLst/>
            <a:gdLst>
              <a:gd name="T0" fmla="*/ 2147483646 w 432"/>
              <a:gd name="T1" fmla="*/ 2147483646 h 248"/>
              <a:gd name="T2" fmla="*/ 2147483646 w 432"/>
              <a:gd name="T3" fmla="*/ 2147483646 h 248"/>
              <a:gd name="T4" fmla="*/ 2147483646 w 432"/>
              <a:gd name="T5" fmla="*/ 2147483646 h 248"/>
              <a:gd name="T6" fmla="*/ 2147483646 w 432"/>
              <a:gd name="T7" fmla="*/ 2147483646 h 248"/>
              <a:gd name="T8" fmla="*/ 2147483646 w 432"/>
              <a:gd name="T9" fmla="*/ 2147483646 h 248"/>
              <a:gd name="T10" fmla="*/ 0 w 432"/>
              <a:gd name="T11" fmla="*/ 0 h 248"/>
              <a:gd name="T12" fmla="*/ 0 60000 65536"/>
              <a:gd name="T13" fmla="*/ 0 60000 65536"/>
              <a:gd name="T14" fmla="*/ 0 60000 65536"/>
              <a:gd name="T15" fmla="*/ 0 60000 65536"/>
              <a:gd name="T16" fmla="*/ 0 60000 65536"/>
              <a:gd name="T17" fmla="*/ 0 60000 65536"/>
              <a:gd name="T18" fmla="*/ 0 w 432"/>
              <a:gd name="T19" fmla="*/ 0 h 248"/>
              <a:gd name="T20" fmla="*/ 432 w 432"/>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432" h="248">
                <a:moveTo>
                  <a:pt x="432" y="240"/>
                </a:moveTo>
                <a:cubicBezTo>
                  <a:pt x="360" y="240"/>
                  <a:pt x="288" y="240"/>
                  <a:pt x="240" y="240"/>
                </a:cubicBezTo>
                <a:cubicBezTo>
                  <a:pt x="192" y="240"/>
                  <a:pt x="168" y="248"/>
                  <a:pt x="144" y="240"/>
                </a:cubicBezTo>
                <a:cubicBezTo>
                  <a:pt x="120" y="232"/>
                  <a:pt x="104" y="224"/>
                  <a:pt x="96" y="192"/>
                </a:cubicBezTo>
                <a:cubicBezTo>
                  <a:pt x="88" y="160"/>
                  <a:pt x="112" y="80"/>
                  <a:pt x="96" y="48"/>
                </a:cubicBezTo>
                <a:cubicBezTo>
                  <a:pt x="80" y="16"/>
                  <a:pt x="16" y="8"/>
                  <a:pt x="0" y="0"/>
                </a:cubicBezTo>
              </a:path>
            </a:pathLst>
          </a:custGeom>
          <a:noFill/>
          <a:ln w="9525">
            <a:solidFill>
              <a:schemeClr val="tx1"/>
            </a:solidFill>
            <a:round/>
            <a:headEnd/>
            <a:tailEnd/>
          </a:ln>
        </p:spPr>
        <p:txBody>
          <a:bodyPr/>
          <a:lstStyle/>
          <a:p>
            <a:endParaRPr lang="en-US"/>
          </a:p>
        </p:txBody>
      </p:sp>
      <p:sp>
        <p:nvSpPr>
          <p:cNvPr id="25617" name="WordArt 17"/>
          <p:cNvSpPr>
            <a:spLocks noChangeArrowheads="1" noChangeShapeType="1" noTextEdit="1"/>
          </p:cNvSpPr>
          <p:nvPr/>
        </p:nvSpPr>
        <p:spPr bwMode="auto">
          <a:xfrm>
            <a:off x="2514600" y="152400"/>
            <a:ext cx="4038600" cy="914400"/>
          </a:xfrm>
          <a:prstGeom prst="rect">
            <a:avLst/>
          </a:prstGeom>
        </p:spPr>
        <p:txBody>
          <a:bodyPr wrap="none" fromWordArt="1">
            <a:prstTxWarp prst="textPlain">
              <a:avLst>
                <a:gd name="adj" fmla="val 44000"/>
              </a:avLst>
            </a:prstTxWarp>
          </a:bodyPr>
          <a:lstStyle/>
          <a:p>
            <a:pPr algn="ctr"/>
            <a:r>
              <a:rPr lang="vi-V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Trò chơi</a:t>
            </a:r>
            <a:endPar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pic>
        <p:nvPicPr>
          <p:cNvPr id="25618" name="Picture 18" descr="duck4[1]"/>
          <p:cNvPicPr>
            <a:picLocks noChangeAspect="1" noChangeArrowheads="1" noCrop="1"/>
          </p:cNvPicPr>
          <p:nvPr/>
        </p:nvPicPr>
        <p:blipFill>
          <a:blip r:embed="rId2"/>
          <a:srcRect/>
          <a:stretch>
            <a:fillRect/>
          </a:stretch>
        </p:blipFill>
        <p:spPr bwMode="auto">
          <a:xfrm>
            <a:off x="8001000" y="0"/>
            <a:ext cx="990600" cy="889000"/>
          </a:xfrm>
          <a:prstGeom prst="rect">
            <a:avLst/>
          </a:prstGeom>
          <a:noFill/>
          <a:ln w="9525">
            <a:noFill/>
            <a:miter lim="800000"/>
            <a:headEnd/>
            <a:tailEnd/>
          </a:ln>
        </p:spPr>
      </p:pic>
      <p:sp>
        <p:nvSpPr>
          <p:cNvPr id="25619" name="WordArt 19"/>
          <p:cNvSpPr>
            <a:spLocks noChangeArrowheads="1" noChangeShapeType="1" noTextEdit="1"/>
          </p:cNvSpPr>
          <p:nvPr/>
        </p:nvSpPr>
        <p:spPr bwMode="auto">
          <a:xfrm>
            <a:off x="609600" y="1524000"/>
            <a:ext cx="3562350" cy="1050925"/>
          </a:xfrm>
          <a:prstGeom prst="rect">
            <a:avLst/>
          </a:prstGeom>
        </p:spPr>
        <p:txBody>
          <a:bodyPr wrap="none" fromWordArt="1">
            <a:prstTxWarp prst="textSlantUp">
              <a:avLst>
                <a:gd name="adj" fmla="val 55556"/>
              </a:avLst>
            </a:prstTxWarp>
          </a:bodyPr>
          <a:lstStyle/>
          <a:p>
            <a:pPr algn="ctr"/>
            <a:r>
              <a:rPr lang="vi-VN" sz="3600" kern="10">
                <a:ln w="9525">
                  <a:solidFill>
                    <a:srgbClr val="000000"/>
                  </a:solidFill>
                  <a:round/>
                  <a:headEnd/>
                  <a:tailEnd/>
                </a:ln>
                <a:solidFill>
                  <a:srgbClr val="800000"/>
                </a:solidFill>
                <a:latin typeface="Times New Roman"/>
                <a:cs typeface="Times New Roman"/>
              </a:rPr>
              <a:t>Năm cánh hoa xinh</a:t>
            </a:r>
            <a:endParaRPr lang="en-US" sz="3600" kern="10">
              <a:ln w="9525">
                <a:solidFill>
                  <a:srgbClr val="000000"/>
                </a:solidFill>
                <a:round/>
                <a:headEnd/>
                <a:tailEnd/>
              </a:ln>
              <a:solidFill>
                <a:srgbClr val="800000"/>
              </a:solidFill>
              <a:latin typeface="Times New Roman"/>
              <a:cs typeface="Times New Roman"/>
            </a:endParaRPr>
          </a:p>
        </p:txBody>
      </p:sp>
      <p:pic>
        <p:nvPicPr>
          <p:cNvPr id="25620" name="Picture 20" descr="Mickey_Mouse_B43468[1]"/>
          <p:cNvPicPr>
            <a:picLocks noChangeAspect="1" noChangeArrowheads="1" noCrop="1"/>
          </p:cNvPicPr>
          <p:nvPr/>
        </p:nvPicPr>
        <p:blipFill>
          <a:blip r:embed="rId3"/>
          <a:srcRect/>
          <a:stretch>
            <a:fillRect/>
          </a:stretch>
        </p:blipFill>
        <p:spPr bwMode="auto">
          <a:xfrm>
            <a:off x="1600200" y="3200400"/>
            <a:ext cx="1854200" cy="2224088"/>
          </a:xfrm>
          <a:prstGeom prst="rect">
            <a:avLst/>
          </a:prstGeom>
          <a:noFill/>
          <a:ln w="9525">
            <a:noFill/>
            <a:miter lim="800000"/>
            <a:headEnd/>
            <a:tailEnd/>
          </a:ln>
        </p:spPr>
      </p:pic>
      <p:pic>
        <p:nvPicPr>
          <p:cNvPr id="25621" name="Picture 21" descr="image087"/>
          <p:cNvPicPr>
            <a:picLocks noChangeAspect="1" noChangeArrowheads="1" noCrop="1"/>
          </p:cNvPicPr>
          <p:nvPr/>
        </p:nvPicPr>
        <p:blipFill>
          <a:blip r:embed="rId4"/>
          <a:srcRect/>
          <a:stretch>
            <a:fillRect/>
          </a:stretch>
        </p:blipFill>
        <p:spPr bwMode="auto">
          <a:xfrm>
            <a:off x="0" y="5791200"/>
            <a:ext cx="990600" cy="1066800"/>
          </a:xfrm>
          <a:prstGeom prst="rect">
            <a:avLst/>
          </a:prstGeom>
          <a:noFill/>
          <a:ln w="9525">
            <a:noFill/>
            <a:miter lim="800000"/>
            <a:headEnd/>
            <a:tailEnd/>
          </a:ln>
        </p:spPr>
      </p:pic>
      <p:pic>
        <p:nvPicPr>
          <p:cNvPr id="25622" name="Picture 22" descr="image087"/>
          <p:cNvPicPr>
            <a:picLocks noChangeAspect="1" noChangeArrowheads="1" noCrop="1"/>
          </p:cNvPicPr>
          <p:nvPr/>
        </p:nvPicPr>
        <p:blipFill>
          <a:blip r:embed="rId4"/>
          <a:srcRect/>
          <a:stretch>
            <a:fillRect/>
          </a:stretch>
        </p:blipFill>
        <p:spPr bwMode="auto">
          <a:xfrm>
            <a:off x="8153400" y="5791200"/>
            <a:ext cx="990600" cy="1066800"/>
          </a:xfrm>
          <a:prstGeom prst="rect">
            <a:avLst/>
          </a:prstGeom>
          <a:noFill/>
          <a:ln w="9525">
            <a:noFill/>
            <a:miter lim="800000"/>
            <a:headEnd/>
            <a:tailEnd/>
          </a:ln>
        </p:spPr>
      </p:pic>
      <p:pic>
        <p:nvPicPr>
          <p:cNvPr id="25623" name="Picture 23" descr="Buombay"/>
          <p:cNvPicPr>
            <a:picLocks noChangeAspect="1" noChangeArrowheads="1" noCrop="1"/>
          </p:cNvPicPr>
          <p:nvPr/>
        </p:nvPicPr>
        <p:blipFill>
          <a:blip r:embed="rId5"/>
          <a:srcRect/>
          <a:stretch>
            <a:fillRect/>
          </a:stretch>
        </p:blipFill>
        <p:spPr bwMode="auto">
          <a:xfrm>
            <a:off x="0" y="6096000"/>
            <a:ext cx="9144000" cy="762000"/>
          </a:xfrm>
          <a:prstGeom prst="rect">
            <a:avLst/>
          </a:prstGeom>
          <a:noFill/>
          <a:ln w="9525">
            <a:noFill/>
            <a:miter lim="800000"/>
            <a:headEnd/>
            <a:tailEnd/>
          </a:ln>
        </p:spPr>
      </p:pic>
      <p:pic>
        <p:nvPicPr>
          <p:cNvPr id="25624" name="Picture 24" descr="Buombay"/>
          <p:cNvPicPr>
            <a:picLocks noChangeAspect="1" noChangeArrowheads="1" noCrop="1"/>
          </p:cNvPicPr>
          <p:nvPr/>
        </p:nvPicPr>
        <p:blipFill>
          <a:blip r:embed="rId5"/>
          <a:srcRect/>
          <a:stretch>
            <a:fillRect/>
          </a:stretch>
        </p:blipFill>
        <p:spPr bwMode="auto">
          <a:xfrm rot="5400000">
            <a:off x="-2971800" y="2971800"/>
            <a:ext cx="6705600" cy="762000"/>
          </a:xfrm>
          <a:prstGeom prst="rect">
            <a:avLst/>
          </a:prstGeom>
          <a:noFill/>
          <a:ln w="9525">
            <a:noFill/>
            <a:miter lim="800000"/>
            <a:headEnd/>
            <a:tailEnd/>
          </a:ln>
        </p:spPr>
      </p:pic>
      <p:sp>
        <p:nvSpPr>
          <p:cNvPr id="25625" name="AutoShape 25">
            <a:hlinkClick r:id="rId6" action="ppaction://hlinksldjump" highlightClick="1"/>
          </p:cNvPr>
          <p:cNvSpPr>
            <a:spLocks noChangeArrowheads="1"/>
          </p:cNvSpPr>
          <p:nvPr/>
        </p:nvSpPr>
        <p:spPr bwMode="auto">
          <a:xfrm>
            <a:off x="7086600" y="1905000"/>
            <a:ext cx="609600" cy="533400"/>
          </a:xfrm>
          <a:prstGeom prst="actionButtonHome">
            <a:avLst/>
          </a:prstGeom>
          <a:solidFill>
            <a:schemeClr val="accent1"/>
          </a:solidFill>
          <a:ln w="9525">
            <a:noFill/>
            <a:miter lim="800000"/>
            <a:headEnd/>
            <a:tailEnd/>
          </a:ln>
        </p:spPr>
        <p:txBody>
          <a:bodyPr wrap="none" anchor="ctr"/>
          <a:lstStyle/>
          <a:p>
            <a:pPr eaLnBrk="1" hangingPunct="1"/>
            <a:endParaRPr lang="vi-VN" altLang="en-US"/>
          </a:p>
        </p:txBody>
      </p:sp>
      <p:sp>
        <p:nvSpPr>
          <p:cNvPr id="25626" name="AutoShape 26">
            <a:hlinkClick r:id="rId7" action="ppaction://hlinksldjump" highlightClick="1"/>
          </p:cNvPr>
          <p:cNvSpPr>
            <a:spLocks noChangeArrowheads="1"/>
          </p:cNvSpPr>
          <p:nvPr/>
        </p:nvSpPr>
        <p:spPr bwMode="auto">
          <a:xfrm>
            <a:off x="5410200" y="2057400"/>
            <a:ext cx="609600" cy="609600"/>
          </a:xfrm>
          <a:prstGeom prst="actionButtonHelp">
            <a:avLst/>
          </a:prstGeom>
          <a:solidFill>
            <a:schemeClr val="accent1"/>
          </a:solidFill>
          <a:ln w="9525">
            <a:noFill/>
            <a:miter lim="800000"/>
            <a:headEnd/>
            <a:tailEnd/>
          </a:ln>
        </p:spPr>
        <p:txBody>
          <a:bodyPr wrap="none" anchor="ctr"/>
          <a:lstStyle/>
          <a:p>
            <a:pPr eaLnBrk="1" hangingPunct="1"/>
            <a:endParaRPr lang="vi-VN" altLang="en-US"/>
          </a:p>
        </p:txBody>
      </p:sp>
      <p:sp>
        <p:nvSpPr>
          <p:cNvPr id="25627" name="AutoShape 27">
            <a:hlinkClick r:id="rId8" action="ppaction://hlinksldjump" highlightClick="1">
              <a:snd r:embed="rId9" name="applause.wav" builtIn="1"/>
            </a:hlinkClick>
          </p:cNvPr>
          <p:cNvSpPr>
            <a:spLocks noChangeArrowheads="1"/>
          </p:cNvSpPr>
          <p:nvPr/>
        </p:nvSpPr>
        <p:spPr bwMode="auto">
          <a:xfrm>
            <a:off x="7086600" y="2819400"/>
            <a:ext cx="533400" cy="609600"/>
          </a:xfrm>
          <a:prstGeom prst="actionButtonSound">
            <a:avLst/>
          </a:prstGeom>
          <a:solidFill>
            <a:schemeClr val="accent1"/>
          </a:solidFill>
          <a:ln w="9525">
            <a:noFill/>
            <a:miter lim="800000"/>
            <a:headEnd/>
            <a:tailEnd/>
          </a:ln>
        </p:spPr>
        <p:txBody>
          <a:bodyPr wrap="none" anchor="ctr"/>
          <a:lstStyle/>
          <a:p>
            <a:pPr eaLnBrk="1" hangingPunct="1"/>
            <a:endParaRPr lang="vi-VN" altLang="en-US"/>
          </a:p>
        </p:txBody>
      </p:sp>
      <p:sp>
        <p:nvSpPr>
          <p:cNvPr id="25628" name="AutoShape 28">
            <a:hlinkClick r:id="rId10" action="ppaction://hlinksldjump" highlightClick="1"/>
          </p:cNvPr>
          <p:cNvSpPr>
            <a:spLocks noChangeArrowheads="1"/>
          </p:cNvSpPr>
          <p:nvPr/>
        </p:nvSpPr>
        <p:spPr bwMode="auto">
          <a:xfrm>
            <a:off x="5943600" y="3048000"/>
            <a:ext cx="685800" cy="533400"/>
          </a:xfrm>
          <a:prstGeom prst="actionButtonMovie">
            <a:avLst/>
          </a:prstGeom>
          <a:solidFill>
            <a:schemeClr val="accent1"/>
          </a:solidFill>
          <a:ln w="9525">
            <a:noFill/>
            <a:miter lim="800000"/>
            <a:headEnd/>
            <a:tailEnd/>
          </a:ln>
        </p:spPr>
        <p:txBody>
          <a:bodyPr wrap="none" anchor="ctr"/>
          <a:lstStyle/>
          <a:p>
            <a:pPr eaLnBrk="1" hangingPunct="1"/>
            <a:endParaRPr lang="vi-VN" altLang="en-US"/>
          </a:p>
        </p:txBody>
      </p:sp>
      <p:sp>
        <p:nvSpPr>
          <p:cNvPr id="25629" name="AutoShape 29">
            <a:hlinkClick r:id="rId11" action="ppaction://hlinksldjump" highlightClick="1"/>
          </p:cNvPr>
          <p:cNvSpPr>
            <a:spLocks noChangeArrowheads="1"/>
          </p:cNvSpPr>
          <p:nvPr/>
        </p:nvSpPr>
        <p:spPr bwMode="auto">
          <a:xfrm>
            <a:off x="6248400" y="1371600"/>
            <a:ext cx="609600" cy="533400"/>
          </a:xfrm>
          <a:prstGeom prst="actionButtonInformation">
            <a:avLst/>
          </a:prstGeom>
          <a:solidFill>
            <a:schemeClr val="accent1"/>
          </a:solidFill>
          <a:ln w="9525">
            <a:noFill/>
            <a:miter lim="800000"/>
            <a:headEnd/>
            <a:tailEnd/>
          </a:ln>
        </p:spPr>
        <p:txBody>
          <a:bodyPr wrap="none" anchor="ctr"/>
          <a:lstStyle/>
          <a:p>
            <a:pPr eaLnBrk="1" hangingPunct="1"/>
            <a:endParaRPr lang="vi-V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00200" y="1219200"/>
            <a:ext cx="5029200" cy="366713"/>
          </a:xfrm>
          <a:prstGeom prst="rect">
            <a:avLst/>
          </a:prstGeom>
          <a:noFill/>
          <a:ln w="9525">
            <a:noFill/>
            <a:miter lim="800000"/>
            <a:headEnd/>
            <a:tailEnd/>
          </a:ln>
        </p:spPr>
        <p:txBody>
          <a:bodyPr>
            <a:spAutoFit/>
          </a:bodyPr>
          <a:lstStyle/>
          <a:p>
            <a:pPr eaLnBrk="1" hangingPunct="1">
              <a:spcBef>
                <a:spcPct val="50000"/>
              </a:spcBef>
            </a:pPr>
            <a:endParaRPr lang="vi-VN" altLang="en-US"/>
          </a:p>
        </p:txBody>
      </p:sp>
      <p:pic>
        <p:nvPicPr>
          <p:cNvPr id="26627" name="Picture 3" descr="Buombay"/>
          <p:cNvPicPr>
            <a:picLocks noChangeAspect="1" noChangeArrowheads="1" noCrop="1"/>
          </p:cNvPicPr>
          <p:nvPr/>
        </p:nvPicPr>
        <p:blipFill>
          <a:blip r:embed="rId2"/>
          <a:srcRect/>
          <a:stretch>
            <a:fillRect/>
          </a:stretch>
        </p:blipFill>
        <p:spPr bwMode="auto">
          <a:xfrm>
            <a:off x="0" y="6477000"/>
            <a:ext cx="9144000" cy="381000"/>
          </a:xfrm>
          <a:prstGeom prst="rect">
            <a:avLst/>
          </a:prstGeom>
          <a:noFill/>
          <a:ln w="9525">
            <a:noFill/>
            <a:miter lim="800000"/>
            <a:headEnd/>
            <a:tailEnd/>
          </a:ln>
        </p:spPr>
      </p:pic>
      <p:sp>
        <p:nvSpPr>
          <p:cNvPr id="21508" name="Text Box 4"/>
          <p:cNvSpPr txBox="1">
            <a:spLocks noChangeArrowheads="1"/>
          </p:cNvSpPr>
          <p:nvPr/>
        </p:nvSpPr>
        <p:spPr bwMode="auto">
          <a:xfrm>
            <a:off x="762000" y="1676400"/>
            <a:ext cx="8077200" cy="4416425"/>
          </a:xfrm>
          <a:prstGeom prst="rect">
            <a:avLst/>
          </a:prstGeom>
          <a:noFill/>
          <a:ln w="57150">
            <a:solidFill>
              <a:schemeClr val="accent2"/>
            </a:solidFill>
            <a:miter lim="800000"/>
            <a:headEnd/>
            <a:tailEnd/>
          </a:ln>
        </p:spPr>
        <p:txBody>
          <a:bodyPr>
            <a:spAutoFit/>
          </a:bodyPr>
          <a:lstStyle/>
          <a:p>
            <a:pPr eaLnBrk="1" hangingPunct="1">
              <a:spcBef>
                <a:spcPct val="50000"/>
              </a:spcBef>
            </a:pPr>
            <a:r>
              <a:rPr lang="en-US" altLang="en-US" sz="4000" b="1"/>
              <a:t>G</a:t>
            </a:r>
            <a:r>
              <a:rPr lang="vi-VN" altLang="en-US" sz="4000" b="1"/>
              <a:t>ạo</a:t>
            </a:r>
            <a:r>
              <a:rPr lang="en-US" altLang="en-US" sz="4000" b="1"/>
              <a:t> </a:t>
            </a:r>
            <a:r>
              <a:rPr lang="vi-VN" altLang="en-US" sz="4000" b="1"/>
              <a:t>đ</a:t>
            </a:r>
            <a:r>
              <a:rPr lang="en-US" altLang="en-US" sz="4000" b="1"/>
              <a:t>em v</a:t>
            </a:r>
            <a:r>
              <a:rPr lang="vi-VN" altLang="en-US" sz="4000" b="1"/>
              <a:t>ào</a:t>
            </a:r>
            <a:r>
              <a:rPr lang="en-US" altLang="en-US" sz="4000" b="1"/>
              <a:t> gi</a:t>
            </a:r>
            <a:r>
              <a:rPr lang="vi-VN" altLang="en-US" sz="4000" b="1"/>
              <a:t>ã</a:t>
            </a:r>
            <a:r>
              <a:rPr lang="en-US" altLang="en-US" sz="4000" b="1"/>
              <a:t> bao </a:t>
            </a:r>
            <a:r>
              <a:rPr lang="vi-VN" altLang="en-US" sz="4000" b="1"/>
              <a:t>đ</a:t>
            </a:r>
            <a:r>
              <a:rPr lang="en-US" altLang="en-US" sz="4000" b="1"/>
              <a:t>au </a:t>
            </a:r>
            <a:r>
              <a:rPr lang="vi-VN" altLang="en-US" sz="4000" b="1"/>
              <a:t>đớn,</a:t>
            </a:r>
          </a:p>
          <a:p>
            <a:pPr eaLnBrk="1" hangingPunct="1">
              <a:spcBef>
                <a:spcPct val="50000"/>
              </a:spcBef>
            </a:pPr>
            <a:r>
              <a:rPr lang="en-US" altLang="en-US" sz="4000" b="1"/>
              <a:t>G</a:t>
            </a:r>
            <a:r>
              <a:rPr lang="vi-VN" altLang="en-US" sz="4000" b="1"/>
              <a:t>ạo</a:t>
            </a:r>
            <a:r>
              <a:rPr lang="en-US" altLang="en-US" sz="4000" b="1"/>
              <a:t> gi</a:t>
            </a:r>
            <a:r>
              <a:rPr lang="vi-VN" altLang="en-US" sz="4000" b="1"/>
              <a:t>ã</a:t>
            </a:r>
            <a:r>
              <a:rPr lang="en-US" altLang="en-US" sz="4000" b="1"/>
              <a:t> xong r</a:t>
            </a:r>
            <a:r>
              <a:rPr lang="vi-VN" altLang="en-US" sz="4000" b="1"/>
              <a:t>ồi</a:t>
            </a:r>
            <a:r>
              <a:rPr lang="en-US" altLang="en-US" sz="4000" b="1"/>
              <a:t>, tr</a:t>
            </a:r>
            <a:r>
              <a:rPr lang="vi-VN" altLang="en-US" sz="4000" b="1"/>
              <a:t>ắng</a:t>
            </a:r>
            <a:r>
              <a:rPr lang="en-US" altLang="en-US" sz="4000" b="1"/>
              <a:t> t</a:t>
            </a:r>
            <a:r>
              <a:rPr lang="vi-VN" altLang="en-US" sz="4000" b="1"/>
              <a:t>ựa</a:t>
            </a:r>
            <a:r>
              <a:rPr lang="en-US" altLang="en-US" sz="4000" b="1"/>
              <a:t> b</a:t>
            </a:r>
            <a:r>
              <a:rPr lang="vi-VN" altLang="en-US" sz="4000" b="1"/>
              <a:t>ô</a:t>
            </a:r>
            <a:r>
              <a:rPr lang="en-US" altLang="en-US" sz="4000" b="1"/>
              <a:t>ng.</a:t>
            </a:r>
          </a:p>
          <a:p>
            <a:pPr eaLnBrk="1" hangingPunct="1">
              <a:spcBef>
                <a:spcPct val="50000"/>
              </a:spcBef>
            </a:pPr>
            <a:r>
              <a:rPr lang="en-US" altLang="en-US" sz="4000" b="1"/>
              <a:t>S</a:t>
            </a:r>
            <a:r>
              <a:rPr lang="vi-VN" altLang="en-US" sz="4000" b="1"/>
              <a:t>ống</a:t>
            </a:r>
            <a:r>
              <a:rPr lang="en-US" altLang="en-US" sz="4000" b="1"/>
              <a:t> </a:t>
            </a:r>
            <a:r>
              <a:rPr lang="vi-VN" altLang="en-US" sz="4000" b="1"/>
              <a:t>ở</a:t>
            </a:r>
            <a:r>
              <a:rPr lang="en-US" altLang="en-US" sz="4000" b="1"/>
              <a:t> tr</a:t>
            </a:r>
            <a:r>
              <a:rPr lang="vi-VN" altLang="en-US" sz="4000" b="1"/>
              <a:t>ê</a:t>
            </a:r>
            <a:r>
              <a:rPr lang="en-US" altLang="en-US" sz="4000" b="1"/>
              <a:t>n </a:t>
            </a:r>
            <a:r>
              <a:rPr lang="vi-VN" altLang="en-US" sz="4000" b="1"/>
              <a:t>đời</a:t>
            </a:r>
            <a:r>
              <a:rPr lang="en-US" altLang="en-US" sz="4000" b="1"/>
              <a:t> ng</a:t>
            </a:r>
            <a:r>
              <a:rPr lang="vi-VN" altLang="en-US" sz="4000" b="1"/>
              <a:t>ười</a:t>
            </a:r>
            <a:r>
              <a:rPr lang="en-US" altLang="en-US" sz="4000" b="1"/>
              <a:t> c</a:t>
            </a:r>
            <a:r>
              <a:rPr lang="vi-VN" altLang="en-US" sz="4000" b="1"/>
              <a:t>ũng vậy,</a:t>
            </a:r>
          </a:p>
          <a:p>
            <a:pPr eaLnBrk="1" hangingPunct="1">
              <a:spcBef>
                <a:spcPct val="50000"/>
              </a:spcBef>
            </a:pPr>
            <a:r>
              <a:rPr lang="vi-VN" altLang="en-US" sz="4000" b="1"/>
              <a:t>Gian nan rèn luyện mới thành công.</a:t>
            </a:r>
            <a:endParaRPr lang="en-US" altLang="en-US" sz="4000" b="1"/>
          </a:p>
          <a:p>
            <a:pPr eaLnBrk="1" hangingPunct="1">
              <a:spcBef>
                <a:spcPct val="50000"/>
              </a:spcBef>
            </a:pPr>
            <a:r>
              <a:rPr lang="en-US" altLang="en-US" sz="4000" b="1"/>
              <a:t>                                         </a:t>
            </a:r>
            <a:r>
              <a:rPr lang="en-US" altLang="en-US" sz="3200" b="1" i="1">
                <a:solidFill>
                  <a:srgbClr val="0000FF"/>
                </a:solidFill>
              </a:rPr>
              <a:t>Hồ Chí Minh</a:t>
            </a:r>
            <a:endParaRPr lang="vi-VN" altLang="en-US" sz="3200" i="1">
              <a:solidFill>
                <a:srgbClr val="0000FF"/>
              </a:solidFill>
              <a:latin typeface="Arial" charset="0"/>
            </a:endParaRPr>
          </a:p>
        </p:txBody>
      </p:sp>
      <p:sp>
        <p:nvSpPr>
          <p:cNvPr id="21509" name="Text Box 5"/>
          <p:cNvSpPr txBox="1">
            <a:spLocks noChangeArrowheads="1"/>
          </p:cNvSpPr>
          <p:nvPr/>
        </p:nvSpPr>
        <p:spPr bwMode="auto">
          <a:xfrm>
            <a:off x="1752600" y="593725"/>
            <a:ext cx="6096000" cy="701675"/>
          </a:xfrm>
          <a:prstGeom prst="rect">
            <a:avLst/>
          </a:prstGeom>
          <a:gradFill rotWithShape="1">
            <a:gsLst>
              <a:gs pos="0">
                <a:srgbClr val="00FF00"/>
              </a:gs>
              <a:gs pos="100000">
                <a:schemeClr val="bg1"/>
              </a:gs>
            </a:gsLst>
            <a:path path="shape">
              <a:fillToRect l="50000" t="50000" r="50000" b="50000"/>
            </a:path>
          </a:gradFill>
          <a:ln w="9525">
            <a:noFill/>
            <a:miter lim="800000"/>
            <a:headEnd/>
            <a:tailEnd/>
          </a:ln>
        </p:spPr>
        <p:txBody>
          <a:bodyPr>
            <a:spAutoFit/>
          </a:bodyPr>
          <a:lstStyle/>
          <a:p>
            <a:pPr algn="ctr" eaLnBrk="1" hangingPunct="1">
              <a:spcBef>
                <a:spcPct val="50000"/>
              </a:spcBef>
            </a:pPr>
            <a:r>
              <a:rPr lang="en-US" altLang="en-US" sz="4000" b="1"/>
              <a:t>NGHE TIẾNG GIÃ GẠO</a:t>
            </a:r>
            <a:endParaRPr lang="en-US" altLang="en-US" sz="1400" b="1"/>
          </a:p>
        </p:txBody>
      </p:sp>
      <p:sp>
        <p:nvSpPr>
          <p:cNvPr id="21510" name="Text Box 6">
            <a:extLst>
              <a:ext uri="{FF2B5EF4-FFF2-40B4-BE49-F238E27FC236}">
                <a16:creationId xmlns:a16="http://schemas.microsoft.com/office/drawing/2014/main" xmlns="" id="{4458C344-AA20-4279-AE19-D1962E4FEB5B}"/>
              </a:ext>
            </a:extLst>
          </p:cNvPr>
          <p:cNvSpPr txBox="1">
            <a:spLocks noChangeArrowheads="1"/>
          </p:cNvSpPr>
          <p:nvPr/>
        </p:nvSpPr>
        <p:spPr bwMode="auto">
          <a:xfrm>
            <a:off x="3581400" y="152400"/>
            <a:ext cx="1981200" cy="376238"/>
          </a:xfrm>
          <a:prstGeom prst="rect">
            <a:avLst/>
          </a:prstGeom>
          <a:gradFill rotWithShape="1">
            <a:gsLst>
              <a:gs pos="0">
                <a:srgbClr val="FF0066"/>
              </a:gs>
              <a:gs pos="50000">
                <a:schemeClr val="bg1"/>
              </a:gs>
              <a:gs pos="100000">
                <a:srgbClr val="FF0066"/>
              </a:gs>
            </a:gsLst>
            <a:lin ang="5400000" scaled="1"/>
          </a:gradFill>
          <a:ln w="9525">
            <a:solidFill>
              <a:schemeClr val="tx1"/>
            </a:solidFill>
            <a:miter lim="800000"/>
            <a:headEnd/>
            <a:tailEnd/>
          </a:ln>
          <a:effectLst/>
        </p:spPr>
        <p:txBody>
          <a:bodyPr>
            <a:spAutoFit/>
          </a:bodyPr>
          <a:lstStyle/>
          <a:p>
            <a:pPr eaLnBrk="1" hangingPunct="1">
              <a:spcBef>
                <a:spcPct val="50000"/>
              </a:spcBef>
              <a:defRPr/>
            </a:pPr>
            <a:r>
              <a:rPr lang="en-US" b="1"/>
              <a:t>PHẦN THƯỞNG</a:t>
            </a:r>
          </a:p>
        </p:txBody>
      </p:sp>
      <p:sp>
        <p:nvSpPr>
          <p:cNvPr id="26631" name="AutoShape 7">
            <a:hlinkClick r:id="rId3" action="ppaction://hlinksldjump" highlightClick="1"/>
          </p:cNvPr>
          <p:cNvSpPr>
            <a:spLocks noChangeArrowheads="1"/>
          </p:cNvSpPr>
          <p:nvPr/>
        </p:nvSpPr>
        <p:spPr bwMode="auto">
          <a:xfrm>
            <a:off x="8686800" y="5410200"/>
            <a:ext cx="457200" cy="3810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p>
        </p:txBody>
      </p:sp>
      <p:pic>
        <p:nvPicPr>
          <p:cNvPr id="26632" name="Picture 8" descr="image087"/>
          <p:cNvPicPr>
            <a:picLocks noChangeAspect="1" noChangeArrowheads="1" noCrop="1"/>
          </p:cNvPicPr>
          <p:nvPr/>
        </p:nvPicPr>
        <p:blipFill>
          <a:blip r:embed="rId4"/>
          <a:srcRect/>
          <a:stretch>
            <a:fillRect/>
          </a:stretch>
        </p:blipFill>
        <p:spPr bwMode="auto">
          <a:xfrm>
            <a:off x="0" y="6400800"/>
            <a:ext cx="990600" cy="457200"/>
          </a:xfrm>
          <a:prstGeom prst="rect">
            <a:avLst/>
          </a:prstGeom>
          <a:noFill/>
          <a:ln w="9525">
            <a:noFill/>
            <a:miter lim="800000"/>
            <a:headEnd/>
            <a:tailEnd/>
          </a:ln>
        </p:spPr>
      </p:pic>
      <p:pic>
        <p:nvPicPr>
          <p:cNvPr id="26633" name="Picture 9" descr="image087"/>
          <p:cNvPicPr>
            <a:picLocks noChangeAspect="1" noChangeArrowheads="1" noCrop="1"/>
          </p:cNvPicPr>
          <p:nvPr/>
        </p:nvPicPr>
        <p:blipFill>
          <a:blip r:embed="rId4"/>
          <a:srcRect/>
          <a:stretch>
            <a:fillRect/>
          </a:stretch>
        </p:blipFill>
        <p:spPr bwMode="auto">
          <a:xfrm>
            <a:off x="8153400" y="6324600"/>
            <a:ext cx="9906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4)">
                                      <p:cBhvr>
                                        <p:cTn id="7" dur="500"/>
                                        <p:tgtEl>
                                          <p:spTgt spid="21508"/>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plus(in)">
                                      <p:cBhvr>
                                        <p:cTn id="1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228600"/>
            <a:ext cx="8763000" cy="1003300"/>
          </a:xfrm>
          <a:prstGeom prst="rect">
            <a:avLst/>
          </a:prstGeom>
          <a:gradFill rotWithShape="1">
            <a:gsLst>
              <a:gs pos="0">
                <a:srgbClr val="FF66FF"/>
              </a:gs>
              <a:gs pos="100000">
                <a:srgbClr val="FFFFFF"/>
              </a:gs>
            </a:gsLst>
            <a:path path="shape">
              <a:fillToRect l="50000" t="50000" r="50000" b="50000"/>
            </a:path>
          </a:gradFill>
          <a:ln w="57150">
            <a:solidFill>
              <a:srgbClr val="FF0066"/>
            </a:solidFill>
            <a:miter lim="800000"/>
            <a:headEnd/>
            <a:tailEnd/>
          </a:ln>
        </p:spPr>
        <p:txBody>
          <a:bodyPr>
            <a:spAutoFit/>
          </a:bodyPr>
          <a:lstStyle/>
          <a:p>
            <a:pPr eaLnBrk="1" hangingPunct="1">
              <a:spcBef>
                <a:spcPct val="50000"/>
              </a:spcBef>
            </a:pPr>
            <a:r>
              <a:rPr lang="en-US" altLang="en-US" sz="2800" b="1"/>
              <a:t>Câu tục ngữ nào khuyên chúng ta phải vất vả mới có lúc thanh nhàn, có ngày thành đạt.</a:t>
            </a:r>
          </a:p>
        </p:txBody>
      </p:sp>
      <p:sp>
        <p:nvSpPr>
          <p:cNvPr id="22531" name="Text Box 3"/>
          <p:cNvSpPr txBox="1">
            <a:spLocks noChangeArrowheads="1"/>
          </p:cNvSpPr>
          <p:nvPr/>
        </p:nvSpPr>
        <p:spPr bwMode="auto">
          <a:xfrm>
            <a:off x="152400" y="1525588"/>
            <a:ext cx="5943600" cy="1179512"/>
          </a:xfrm>
          <a:prstGeom prst="rect">
            <a:avLst/>
          </a:prstGeom>
          <a:gradFill rotWithShape="1">
            <a:gsLst>
              <a:gs pos="0">
                <a:srgbClr val="00FFFF"/>
              </a:gs>
              <a:gs pos="100000">
                <a:srgbClr val="FFFFFF"/>
              </a:gs>
            </a:gsLst>
            <a:path path="shape">
              <a:fillToRect l="50000" t="50000" r="50000" b="50000"/>
            </a:path>
          </a:gradFill>
          <a:ln w="19050">
            <a:solidFill>
              <a:srgbClr val="FF0066"/>
            </a:solidFill>
            <a:miter lim="800000"/>
            <a:headEnd/>
            <a:tailEnd/>
          </a:ln>
        </p:spPr>
        <p:txBody>
          <a:bodyPr>
            <a:spAutoFit/>
          </a:bodyPr>
          <a:lstStyle/>
          <a:p>
            <a:pPr eaLnBrk="1" hangingPunct="1">
              <a:spcBef>
                <a:spcPct val="50000"/>
              </a:spcBef>
            </a:pPr>
            <a:r>
              <a:rPr lang="en-US" altLang="en-US" sz="2800" b="1"/>
              <a:t>1.        Có vất vả mới thanh nhàn</a:t>
            </a:r>
          </a:p>
          <a:p>
            <a:pPr eaLnBrk="1" hangingPunct="1">
              <a:spcBef>
                <a:spcPct val="50000"/>
              </a:spcBef>
            </a:pPr>
            <a:r>
              <a:rPr lang="en-US" altLang="en-US" sz="2800" b="1"/>
              <a:t>   Không dưng ai dễ cầm tàn che cho.</a:t>
            </a:r>
          </a:p>
        </p:txBody>
      </p:sp>
      <p:sp>
        <p:nvSpPr>
          <p:cNvPr id="22532" name="Text Box 4"/>
          <p:cNvSpPr txBox="1">
            <a:spLocks noChangeArrowheads="1"/>
          </p:cNvSpPr>
          <p:nvPr/>
        </p:nvSpPr>
        <p:spPr bwMode="auto">
          <a:xfrm>
            <a:off x="152400" y="3200400"/>
            <a:ext cx="6019800" cy="965200"/>
          </a:xfrm>
          <a:prstGeom prst="rect">
            <a:avLst/>
          </a:prstGeom>
          <a:gradFill rotWithShape="1">
            <a:gsLst>
              <a:gs pos="0">
                <a:srgbClr val="FF66FF"/>
              </a:gs>
              <a:gs pos="100000">
                <a:srgbClr val="FFFFFF"/>
              </a:gs>
            </a:gsLst>
            <a:path path="shape">
              <a:fillToRect l="50000" t="50000" r="50000" b="50000"/>
            </a:path>
          </a:gradFill>
          <a:ln w="19050">
            <a:solidFill>
              <a:schemeClr val="accent2"/>
            </a:solidFill>
            <a:miter lim="800000"/>
            <a:headEnd/>
            <a:tailEnd/>
          </a:ln>
        </p:spPr>
        <p:txBody>
          <a:bodyPr>
            <a:spAutoFit/>
          </a:bodyPr>
          <a:lstStyle/>
          <a:p>
            <a:pPr eaLnBrk="1" hangingPunct="1">
              <a:spcBef>
                <a:spcPct val="50000"/>
              </a:spcBef>
            </a:pPr>
            <a:r>
              <a:rPr lang="en-US" altLang="en-US" sz="2800" b="1"/>
              <a:t>2. Người có chí thì nên, nhà có nền thì vững.</a:t>
            </a:r>
          </a:p>
        </p:txBody>
      </p:sp>
      <p:sp>
        <p:nvSpPr>
          <p:cNvPr id="22533" name="Text Box 5"/>
          <p:cNvSpPr txBox="1">
            <a:spLocks noChangeArrowheads="1"/>
          </p:cNvSpPr>
          <p:nvPr/>
        </p:nvSpPr>
        <p:spPr bwMode="auto">
          <a:xfrm>
            <a:off x="152400" y="4757738"/>
            <a:ext cx="6019800" cy="531812"/>
          </a:xfrm>
          <a:prstGeom prst="rect">
            <a:avLst/>
          </a:prstGeom>
          <a:gradFill rotWithShape="1">
            <a:gsLst>
              <a:gs pos="0">
                <a:srgbClr val="00FF00"/>
              </a:gs>
              <a:gs pos="100000">
                <a:schemeClr val="bg1"/>
              </a:gs>
            </a:gsLst>
            <a:path path="shape">
              <a:fillToRect l="50000" t="50000" r="50000" b="50000"/>
            </a:path>
          </a:gradFill>
          <a:ln w="12700">
            <a:solidFill>
              <a:srgbClr val="00FF00"/>
            </a:solidFill>
            <a:miter lim="800000"/>
            <a:headEnd/>
            <a:tailEnd/>
          </a:ln>
        </p:spPr>
        <p:txBody>
          <a:bodyPr>
            <a:spAutoFit/>
          </a:bodyPr>
          <a:lstStyle/>
          <a:p>
            <a:pPr eaLnBrk="1" hangingPunct="1">
              <a:spcBef>
                <a:spcPct val="50000"/>
              </a:spcBef>
            </a:pPr>
            <a:r>
              <a:rPr lang="en-US" altLang="en-US" sz="2800" b="1"/>
              <a:t>3. Thất bại là mẹ thành công.</a:t>
            </a:r>
          </a:p>
        </p:txBody>
      </p:sp>
      <p:pic>
        <p:nvPicPr>
          <p:cNvPr id="22534" name="Picture 6" descr="Entertainment-02-june"/>
          <p:cNvPicPr>
            <a:picLocks noChangeAspect="1" noChangeArrowheads="1" noCrop="1"/>
          </p:cNvPicPr>
          <p:nvPr/>
        </p:nvPicPr>
        <p:blipFill>
          <a:blip r:embed="rId2"/>
          <a:srcRect/>
          <a:stretch>
            <a:fillRect/>
          </a:stretch>
        </p:blipFill>
        <p:spPr bwMode="auto">
          <a:xfrm>
            <a:off x="7772400" y="762000"/>
            <a:ext cx="1000125" cy="962025"/>
          </a:xfrm>
          <a:prstGeom prst="rect">
            <a:avLst/>
          </a:prstGeom>
          <a:noFill/>
          <a:ln w="9525">
            <a:noFill/>
            <a:miter lim="800000"/>
            <a:headEnd/>
            <a:tailEnd/>
          </a:ln>
        </p:spPr>
      </p:pic>
      <p:sp>
        <p:nvSpPr>
          <p:cNvPr id="22535" name="AutoShape 7"/>
          <p:cNvSpPr>
            <a:spLocks noChangeArrowheads="1"/>
          </p:cNvSpPr>
          <p:nvPr/>
        </p:nvSpPr>
        <p:spPr bwMode="auto">
          <a:xfrm>
            <a:off x="6400800" y="28956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22536" name="AutoShape 8"/>
          <p:cNvSpPr>
            <a:spLocks noChangeArrowheads="1"/>
          </p:cNvSpPr>
          <p:nvPr/>
        </p:nvSpPr>
        <p:spPr bwMode="auto">
          <a:xfrm>
            <a:off x="6248400" y="1371600"/>
            <a:ext cx="1600200" cy="1371600"/>
          </a:xfrm>
          <a:prstGeom prst="smileyFace">
            <a:avLst>
              <a:gd name="adj" fmla="val 4653"/>
            </a:avLst>
          </a:prstGeom>
          <a:solidFill>
            <a:srgbClr val="FF0000"/>
          </a:solidFill>
          <a:ln w="9525">
            <a:solidFill>
              <a:schemeClr val="tx1"/>
            </a:solidFill>
            <a:round/>
            <a:headEnd/>
            <a:tailEnd/>
          </a:ln>
        </p:spPr>
        <p:txBody>
          <a:bodyPr wrap="none" anchor="ctr"/>
          <a:lstStyle/>
          <a:p>
            <a:pPr eaLnBrk="1" hangingPunct="1"/>
            <a:endParaRPr lang="vi-VN" altLang="en-US"/>
          </a:p>
        </p:txBody>
      </p:sp>
      <p:sp>
        <p:nvSpPr>
          <p:cNvPr id="22537" name="AutoShape 9"/>
          <p:cNvSpPr>
            <a:spLocks noChangeArrowheads="1"/>
          </p:cNvSpPr>
          <p:nvPr/>
        </p:nvSpPr>
        <p:spPr bwMode="auto">
          <a:xfrm>
            <a:off x="6400800" y="43434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pic>
        <p:nvPicPr>
          <p:cNvPr id="27658" name="Picture 10" descr="Buombay"/>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pic>
        <p:nvPicPr>
          <p:cNvPr id="27659" name="Picture 11" descr="image087"/>
          <p:cNvPicPr>
            <a:picLocks noChangeAspect="1" noChangeArrowheads="1" noCrop="1"/>
          </p:cNvPicPr>
          <p:nvPr/>
        </p:nvPicPr>
        <p:blipFill>
          <a:blip r:embed="rId4"/>
          <a:srcRect/>
          <a:stretch>
            <a:fillRect/>
          </a:stretch>
        </p:blipFill>
        <p:spPr bwMode="auto">
          <a:xfrm>
            <a:off x="0" y="5791200"/>
            <a:ext cx="990600" cy="1066800"/>
          </a:xfrm>
          <a:prstGeom prst="rect">
            <a:avLst/>
          </a:prstGeom>
          <a:noFill/>
          <a:ln w="9525">
            <a:noFill/>
            <a:miter lim="800000"/>
            <a:headEnd/>
            <a:tailEnd/>
          </a:ln>
        </p:spPr>
      </p:pic>
      <p:pic>
        <p:nvPicPr>
          <p:cNvPr id="27660" name="Picture 12" descr="image087"/>
          <p:cNvPicPr>
            <a:picLocks noChangeAspect="1" noChangeArrowheads="1" noCrop="1"/>
          </p:cNvPicPr>
          <p:nvPr/>
        </p:nvPicPr>
        <p:blipFill>
          <a:blip r:embed="rId4"/>
          <a:srcRect/>
          <a:stretch>
            <a:fillRect/>
          </a:stretch>
        </p:blipFill>
        <p:spPr bwMode="auto">
          <a:xfrm>
            <a:off x="8153400" y="5791200"/>
            <a:ext cx="990600" cy="1066800"/>
          </a:xfrm>
          <a:prstGeom prst="rect">
            <a:avLst/>
          </a:prstGeom>
          <a:noFill/>
          <a:ln w="9525">
            <a:noFill/>
            <a:miter lim="800000"/>
            <a:headEnd/>
            <a:tailEnd/>
          </a:ln>
        </p:spPr>
      </p:pic>
      <p:sp>
        <p:nvSpPr>
          <p:cNvPr id="27661" name="AutoShape 13">
            <a:hlinkClick r:id="rId5" action="ppaction://hlinksldjump" highlightClick="1"/>
          </p:cNvPr>
          <p:cNvSpPr>
            <a:spLocks noChangeArrowheads="1"/>
          </p:cNvSpPr>
          <p:nvPr/>
        </p:nvSpPr>
        <p:spPr bwMode="auto">
          <a:xfrm>
            <a:off x="8686800" y="5410200"/>
            <a:ext cx="457200" cy="3810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wedge">
                                      <p:cBhvr>
                                        <p:cTn id="7" dur="2000"/>
                                        <p:tgtEl>
                                          <p:spTgt spid="22536"/>
                                        </p:tgtEl>
                                      </p:cBhvr>
                                    </p:animEffect>
                                  </p:childTnLst>
                                </p:cTn>
                              </p:par>
                              <p:par>
                                <p:cTn id="8" presetID="20"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wedge">
                                      <p:cBhvr>
                                        <p:cTn id="10" dur="2000"/>
                                        <p:tgtEl>
                                          <p:spTgt spid="22534"/>
                                        </p:tgtEl>
                                      </p:cBhvr>
                                    </p:animEffect>
                                  </p:childTnLst>
                                </p:cTn>
                              </p:par>
                            </p:childTnLst>
                          </p:cTn>
                        </p:par>
                      </p:childTnLst>
                    </p:cTn>
                  </p:par>
                </p:childTnLst>
              </p:cTn>
              <p:nextCondLst>
                <p:cond evt="onClick" delay="0">
                  <p:tgtEl>
                    <p:spTgt spid="22531"/>
                  </p:tgtEl>
                </p:cond>
              </p:nextCondLst>
            </p:seq>
            <p:seq concurrent="1" nextAc="seek">
              <p:cTn id="11" restart="whenNotActive" fill="hold" evtFilter="cancelBubble" nodeType="interactiveSeq">
                <p:stCondLst>
                  <p:cond evt="onClick" delay="0">
                    <p:tgtEl>
                      <p:spTgt spid="2253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wedge">
                                      <p:cBhvr>
                                        <p:cTn id="16" dur="2000"/>
                                        <p:tgtEl>
                                          <p:spTgt spid="22535"/>
                                        </p:tgtEl>
                                      </p:cBhvr>
                                    </p:animEffect>
                                  </p:childTnLst>
                                </p:cTn>
                              </p:par>
                            </p:childTnLst>
                          </p:cTn>
                        </p:par>
                      </p:childTnLst>
                    </p:cTn>
                  </p:par>
                </p:childTnLst>
              </p:cTn>
              <p:nextCondLst>
                <p:cond evt="onClick" delay="0">
                  <p:tgtEl>
                    <p:spTgt spid="22532"/>
                  </p:tgtEl>
                </p:cond>
              </p:nextCondLst>
            </p:seq>
            <p:seq concurrent="1" nextAc="seek">
              <p:cTn id="17" restart="whenNotActive" fill="hold" evtFilter="cancelBubble" nodeType="interactiveSeq">
                <p:stCondLst>
                  <p:cond evt="onClick" delay="0">
                    <p:tgtEl>
                      <p:spTgt spid="2253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wedge">
                                      <p:cBhvr>
                                        <p:cTn id="22" dur="2000"/>
                                        <p:tgtEl>
                                          <p:spTgt spid="22537"/>
                                        </p:tgtEl>
                                      </p:cBhvr>
                                    </p:animEffect>
                                  </p:childTnLst>
                                </p:cTn>
                              </p:par>
                            </p:childTnLst>
                          </p:cTn>
                        </p:par>
                      </p:childTnLst>
                    </p:cTn>
                  </p:par>
                </p:childTnLst>
              </p:cTn>
              <p:nextCondLst>
                <p:cond evt="onClick" delay="0">
                  <p:tgtEl>
                    <p:spTgt spid="22533"/>
                  </p:tgtEl>
                </p:cond>
              </p:nextCondLst>
            </p:seq>
          </p:childTnLst>
        </p:cTn>
      </p:par>
    </p:tnLst>
    <p:bldLst>
      <p:bldP spid="22535" grpId="0" animBg="1"/>
      <p:bldP spid="22536" grpId="0" animBg="1"/>
      <p:bldP spid="225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228600"/>
            <a:ext cx="8763000" cy="1003300"/>
          </a:xfrm>
          <a:prstGeom prst="rect">
            <a:avLst/>
          </a:prstGeom>
          <a:gradFill rotWithShape="1">
            <a:gsLst>
              <a:gs pos="0">
                <a:srgbClr val="FF66FF"/>
              </a:gs>
              <a:gs pos="100000">
                <a:srgbClr val="FFFFFF"/>
              </a:gs>
            </a:gsLst>
            <a:path path="shape">
              <a:fillToRect l="50000" t="50000" r="50000" b="50000"/>
            </a:path>
          </a:gradFill>
          <a:ln w="57150">
            <a:solidFill>
              <a:srgbClr val="FF0066"/>
            </a:solidFill>
            <a:miter lim="800000"/>
            <a:headEnd/>
            <a:tailEnd/>
          </a:ln>
        </p:spPr>
        <p:txBody>
          <a:bodyPr>
            <a:spAutoFit/>
          </a:bodyPr>
          <a:lstStyle/>
          <a:p>
            <a:pPr eaLnBrk="1" hangingPunct="1">
              <a:spcBef>
                <a:spcPct val="50000"/>
              </a:spcBef>
            </a:pPr>
            <a:r>
              <a:rPr lang="en-US" altLang="en-US" sz="2800" b="1"/>
              <a:t>Câu tục ngữ nào khẳng định có ý chí thì nhất định thành công.</a:t>
            </a:r>
          </a:p>
        </p:txBody>
      </p:sp>
      <p:sp>
        <p:nvSpPr>
          <p:cNvPr id="23555" name="Text Box 3"/>
          <p:cNvSpPr txBox="1">
            <a:spLocks noChangeArrowheads="1"/>
          </p:cNvSpPr>
          <p:nvPr/>
        </p:nvSpPr>
        <p:spPr bwMode="auto">
          <a:xfrm>
            <a:off x="228600" y="3429000"/>
            <a:ext cx="5791200" cy="538163"/>
          </a:xfrm>
          <a:prstGeom prst="rect">
            <a:avLst/>
          </a:prstGeom>
          <a:gradFill rotWithShape="1">
            <a:gsLst>
              <a:gs pos="0">
                <a:srgbClr val="00FFFF"/>
              </a:gs>
              <a:gs pos="100000">
                <a:srgbClr val="FFFFFF"/>
              </a:gs>
            </a:gsLst>
            <a:path path="shape">
              <a:fillToRect l="50000" t="50000" r="50000" b="50000"/>
            </a:path>
          </a:gradFill>
          <a:ln w="19050">
            <a:solidFill>
              <a:srgbClr val="FF0066"/>
            </a:solidFill>
            <a:miter lim="800000"/>
            <a:headEnd/>
            <a:tailEnd/>
          </a:ln>
        </p:spPr>
        <p:txBody>
          <a:bodyPr>
            <a:spAutoFit/>
          </a:bodyPr>
          <a:lstStyle/>
          <a:p>
            <a:pPr eaLnBrk="1" hangingPunct="1">
              <a:spcBef>
                <a:spcPct val="50000"/>
              </a:spcBef>
            </a:pPr>
            <a:r>
              <a:rPr lang="en-US" altLang="en-US" sz="2800" b="1"/>
              <a:t>2. Có công mài sắt, có ngày nên kim.</a:t>
            </a:r>
          </a:p>
        </p:txBody>
      </p:sp>
      <p:sp>
        <p:nvSpPr>
          <p:cNvPr id="23556" name="Text Box 4"/>
          <p:cNvSpPr txBox="1">
            <a:spLocks noChangeArrowheads="1"/>
          </p:cNvSpPr>
          <p:nvPr/>
        </p:nvSpPr>
        <p:spPr bwMode="auto">
          <a:xfrm>
            <a:off x="228600" y="1981200"/>
            <a:ext cx="5867400" cy="538163"/>
          </a:xfrm>
          <a:prstGeom prst="rect">
            <a:avLst/>
          </a:prstGeom>
          <a:gradFill rotWithShape="1">
            <a:gsLst>
              <a:gs pos="0">
                <a:srgbClr val="FF66FF"/>
              </a:gs>
              <a:gs pos="100000">
                <a:srgbClr val="FFFFFF"/>
              </a:gs>
            </a:gsLst>
            <a:path path="shape">
              <a:fillToRect l="50000" t="50000" r="50000" b="50000"/>
            </a:path>
          </a:gradFill>
          <a:ln w="19050">
            <a:solidFill>
              <a:schemeClr val="accent2"/>
            </a:solidFill>
            <a:miter lim="800000"/>
            <a:headEnd/>
            <a:tailEnd/>
          </a:ln>
        </p:spPr>
        <p:txBody>
          <a:bodyPr>
            <a:spAutoFit/>
          </a:bodyPr>
          <a:lstStyle/>
          <a:p>
            <a:pPr eaLnBrk="1" hangingPunct="1">
              <a:spcBef>
                <a:spcPct val="50000"/>
              </a:spcBef>
            </a:pPr>
            <a:r>
              <a:rPr lang="en-US" altLang="en-US" sz="2800" b="1"/>
              <a:t>1. Chớ thấy sóng cả mà rã tay chèo.</a:t>
            </a:r>
          </a:p>
        </p:txBody>
      </p:sp>
      <p:sp>
        <p:nvSpPr>
          <p:cNvPr id="23557" name="Text Box 5"/>
          <p:cNvSpPr txBox="1">
            <a:spLocks noChangeArrowheads="1"/>
          </p:cNvSpPr>
          <p:nvPr/>
        </p:nvSpPr>
        <p:spPr bwMode="auto">
          <a:xfrm>
            <a:off x="152400" y="4724400"/>
            <a:ext cx="5867400" cy="958850"/>
          </a:xfrm>
          <a:prstGeom prst="rect">
            <a:avLst/>
          </a:prstGeom>
          <a:gradFill rotWithShape="1">
            <a:gsLst>
              <a:gs pos="0">
                <a:srgbClr val="00FF00"/>
              </a:gs>
              <a:gs pos="100000">
                <a:schemeClr val="bg1"/>
              </a:gs>
            </a:gsLst>
            <a:path path="shape">
              <a:fillToRect l="50000" t="50000" r="50000" b="50000"/>
            </a:path>
          </a:gradFill>
          <a:ln w="12700">
            <a:solidFill>
              <a:srgbClr val="00FF00"/>
            </a:solidFill>
            <a:miter lim="800000"/>
            <a:headEnd/>
            <a:tailEnd/>
          </a:ln>
        </p:spPr>
        <p:txBody>
          <a:bodyPr>
            <a:spAutoFit/>
          </a:bodyPr>
          <a:lstStyle/>
          <a:p>
            <a:pPr eaLnBrk="1" hangingPunct="1"/>
            <a:r>
              <a:rPr lang="en-US" altLang="en-US" sz="2800" b="1"/>
              <a:t>3.          Hãy lo bền chí câu cua</a:t>
            </a:r>
          </a:p>
          <a:p>
            <a:pPr eaLnBrk="1" hangingPunct="1"/>
            <a:r>
              <a:rPr lang="en-US" altLang="en-US" sz="2800" b="1"/>
              <a:t>    Dù ai câu chạch, câu rùa mặc ai !</a:t>
            </a:r>
          </a:p>
        </p:txBody>
      </p:sp>
      <p:pic>
        <p:nvPicPr>
          <p:cNvPr id="23558" name="Picture 6" descr="Entertainment-02-june"/>
          <p:cNvPicPr>
            <a:picLocks noChangeAspect="1" noChangeArrowheads="1" noCrop="1"/>
          </p:cNvPicPr>
          <p:nvPr/>
        </p:nvPicPr>
        <p:blipFill>
          <a:blip r:embed="rId2"/>
          <a:srcRect/>
          <a:stretch>
            <a:fillRect/>
          </a:stretch>
        </p:blipFill>
        <p:spPr bwMode="auto">
          <a:xfrm>
            <a:off x="7924800" y="2667000"/>
            <a:ext cx="1000125" cy="962025"/>
          </a:xfrm>
          <a:prstGeom prst="rect">
            <a:avLst/>
          </a:prstGeom>
          <a:noFill/>
          <a:ln w="9525">
            <a:noFill/>
            <a:miter lim="800000"/>
            <a:headEnd/>
            <a:tailEnd/>
          </a:ln>
        </p:spPr>
      </p:pic>
      <p:sp>
        <p:nvSpPr>
          <p:cNvPr id="23559" name="AutoShape 7"/>
          <p:cNvSpPr>
            <a:spLocks noChangeArrowheads="1"/>
          </p:cNvSpPr>
          <p:nvPr/>
        </p:nvSpPr>
        <p:spPr bwMode="auto">
          <a:xfrm>
            <a:off x="6477000" y="13716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23560" name="AutoShape 8"/>
          <p:cNvSpPr>
            <a:spLocks noChangeArrowheads="1"/>
          </p:cNvSpPr>
          <p:nvPr/>
        </p:nvSpPr>
        <p:spPr bwMode="auto">
          <a:xfrm>
            <a:off x="6400800" y="2819400"/>
            <a:ext cx="1600200" cy="1371600"/>
          </a:xfrm>
          <a:prstGeom prst="smileyFace">
            <a:avLst>
              <a:gd name="adj" fmla="val 4653"/>
            </a:avLst>
          </a:prstGeom>
          <a:solidFill>
            <a:srgbClr val="FF0000"/>
          </a:solidFill>
          <a:ln w="9525">
            <a:solidFill>
              <a:schemeClr val="tx1"/>
            </a:solidFill>
            <a:round/>
            <a:headEnd/>
            <a:tailEnd/>
          </a:ln>
        </p:spPr>
        <p:txBody>
          <a:bodyPr wrap="none" anchor="ctr"/>
          <a:lstStyle/>
          <a:p>
            <a:pPr eaLnBrk="1" hangingPunct="1"/>
            <a:endParaRPr lang="vi-VN" altLang="en-US"/>
          </a:p>
        </p:txBody>
      </p:sp>
      <p:sp>
        <p:nvSpPr>
          <p:cNvPr id="23561" name="AutoShape 9"/>
          <p:cNvSpPr>
            <a:spLocks noChangeArrowheads="1"/>
          </p:cNvSpPr>
          <p:nvPr/>
        </p:nvSpPr>
        <p:spPr bwMode="auto">
          <a:xfrm>
            <a:off x="6400800" y="44196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pic>
        <p:nvPicPr>
          <p:cNvPr id="28682" name="Picture 10" descr="Buombay"/>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pic>
        <p:nvPicPr>
          <p:cNvPr id="28683" name="Picture 11" descr="image087"/>
          <p:cNvPicPr>
            <a:picLocks noChangeAspect="1" noChangeArrowheads="1" noCrop="1"/>
          </p:cNvPicPr>
          <p:nvPr/>
        </p:nvPicPr>
        <p:blipFill>
          <a:blip r:embed="rId4"/>
          <a:srcRect/>
          <a:stretch>
            <a:fillRect/>
          </a:stretch>
        </p:blipFill>
        <p:spPr bwMode="auto">
          <a:xfrm>
            <a:off x="0" y="5791200"/>
            <a:ext cx="990600" cy="1066800"/>
          </a:xfrm>
          <a:prstGeom prst="rect">
            <a:avLst/>
          </a:prstGeom>
          <a:noFill/>
          <a:ln w="9525">
            <a:noFill/>
            <a:miter lim="800000"/>
            <a:headEnd/>
            <a:tailEnd/>
          </a:ln>
        </p:spPr>
      </p:pic>
      <p:pic>
        <p:nvPicPr>
          <p:cNvPr id="28684" name="Picture 12" descr="image087"/>
          <p:cNvPicPr>
            <a:picLocks noChangeAspect="1" noChangeArrowheads="1" noCrop="1"/>
          </p:cNvPicPr>
          <p:nvPr/>
        </p:nvPicPr>
        <p:blipFill>
          <a:blip r:embed="rId4"/>
          <a:srcRect/>
          <a:stretch>
            <a:fillRect/>
          </a:stretch>
        </p:blipFill>
        <p:spPr bwMode="auto">
          <a:xfrm>
            <a:off x="8153400" y="5791200"/>
            <a:ext cx="990600" cy="1066800"/>
          </a:xfrm>
          <a:prstGeom prst="rect">
            <a:avLst/>
          </a:prstGeom>
          <a:noFill/>
          <a:ln w="9525">
            <a:noFill/>
            <a:miter lim="800000"/>
            <a:headEnd/>
            <a:tailEnd/>
          </a:ln>
        </p:spPr>
      </p:pic>
      <p:sp>
        <p:nvSpPr>
          <p:cNvPr id="28685" name="AutoShape 13">
            <a:hlinkClick r:id="rId5" action="ppaction://hlinksldjump" highlightClick="1"/>
          </p:cNvPr>
          <p:cNvSpPr>
            <a:spLocks noChangeArrowheads="1"/>
          </p:cNvSpPr>
          <p:nvPr/>
        </p:nvSpPr>
        <p:spPr bwMode="auto">
          <a:xfrm>
            <a:off x="8610600" y="5410200"/>
            <a:ext cx="381000" cy="3810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edge">
                                      <p:cBhvr>
                                        <p:cTn id="7" dur="2000"/>
                                        <p:tgtEl>
                                          <p:spTgt spid="23560"/>
                                        </p:tgtEl>
                                      </p:cBhvr>
                                    </p:animEffect>
                                  </p:childTnLst>
                                </p:cTn>
                              </p:par>
                              <p:par>
                                <p:cTn id="8" presetID="20" presetClass="entr" presetSubtype="0" fill="hold"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wedge">
                                      <p:cBhvr>
                                        <p:cTn id="10" dur="2000"/>
                                        <p:tgtEl>
                                          <p:spTgt spid="23558"/>
                                        </p:tgtEl>
                                      </p:cBhvr>
                                    </p:animEffect>
                                  </p:childTnLst>
                                </p:cTn>
                              </p:par>
                            </p:childTnLst>
                          </p:cTn>
                        </p:par>
                      </p:childTnLst>
                    </p:cTn>
                  </p:par>
                </p:childTnLst>
              </p:cTn>
              <p:nextCondLst>
                <p:cond evt="onClick" delay="0">
                  <p:tgtEl>
                    <p:spTgt spid="23555"/>
                  </p:tgtEl>
                </p:cond>
              </p:nextCondLst>
            </p:seq>
            <p:seq concurrent="1" nextAc="seek">
              <p:cTn id="11" restart="whenNotActive" fill="hold" evtFilter="cancelBubble" nodeType="interactiveSeq">
                <p:stCondLst>
                  <p:cond evt="onClick" delay="0">
                    <p:tgtEl>
                      <p:spTgt spid="2355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3559"/>
                                        </p:tgtEl>
                                        <p:attrNameLst>
                                          <p:attrName>style.visibility</p:attrName>
                                        </p:attrNameLst>
                                      </p:cBhvr>
                                      <p:to>
                                        <p:strVal val="visible"/>
                                      </p:to>
                                    </p:set>
                                    <p:animEffect transition="in" filter="wedge">
                                      <p:cBhvr>
                                        <p:cTn id="16" dur="2000"/>
                                        <p:tgtEl>
                                          <p:spTgt spid="23559"/>
                                        </p:tgtEl>
                                      </p:cBhvr>
                                    </p:animEffect>
                                  </p:childTnLst>
                                </p:cTn>
                              </p:par>
                            </p:childTnLst>
                          </p:cTn>
                        </p:par>
                      </p:childTnLst>
                    </p:cTn>
                  </p:par>
                </p:childTnLst>
              </p:cTn>
              <p:nextCondLst>
                <p:cond evt="onClick" delay="0">
                  <p:tgtEl>
                    <p:spTgt spid="23556"/>
                  </p:tgtEl>
                </p:cond>
              </p:nextCondLst>
            </p:seq>
            <p:seq concurrent="1" nextAc="seek">
              <p:cTn id="17" restart="whenNotActive" fill="hold" evtFilter="cancelBubble" nodeType="interactiveSeq">
                <p:stCondLst>
                  <p:cond evt="onClick" delay="0">
                    <p:tgtEl>
                      <p:spTgt spid="2355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wedge">
                                      <p:cBhvr>
                                        <p:cTn id="22" dur="2000"/>
                                        <p:tgtEl>
                                          <p:spTgt spid="23561"/>
                                        </p:tgtEl>
                                      </p:cBhvr>
                                    </p:animEffect>
                                  </p:childTnLst>
                                </p:cTn>
                              </p:par>
                            </p:childTnLst>
                          </p:cTn>
                        </p:par>
                      </p:childTnLst>
                    </p:cTn>
                  </p:par>
                </p:childTnLst>
              </p:cTn>
              <p:nextCondLst>
                <p:cond evt="onClick" delay="0">
                  <p:tgtEl>
                    <p:spTgt spid="23557"/>
                  </p:tgtEl>
                </p:cond>
              </p:nextCondLst>
            </p:seq>
          </p:childTnLst>
        </p:cTn>
      </p:par>
    </p:tnLst>
    <p:bldLst>
      <p:bldP spid="23559" grpId="0" animBg="1"/>
      <p:bldP spid="23560" grpId="0" animBg="1"/>
      <p:bldP spid="235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228600"/>
            <a:ext cx="8763000" cy="1003300"/>
          </a:xfrm>
          <a:prstGeom prst="rect">
            <a:avLst/>
          </a:prstGeom>
          <a:gradFill rotWithShape="1">
            <a:gsLst>
              <a:gs pos="0">
                <a:srgbClr val="FF66FF"/>
              </a:gs>
              <a:gs pos="100000">
                <a:srgbClr val="FFFFFF"/>
              </a:gs>
            </a:gsLst>
            <a:path path="shape">
              <a:fillToRect l="50000" t="50000" r="50000" b="50000"/>
            </a:path>
          </a:gradFill>
          <a:ln w="57150">
            <a:solidFill>
              <a:srgbClr val="FF0066"/>
            </a:solidFill>
            <a:miter lim="800000"/>
            <a:headEnd/>
            <a:tailEnd/>
          </a:ln>
        </p:spPr>
        <p:txBody>
          <a:bodyPr>
            <a:spAutoFit/>
          </a:bodyPr>
          <a:lstStyle/>
          <a:p>
            <a:pPr eaLnBrk="1" hangingPunct="1">
              <a:spcBef>
                <a:spcPct val="50000"/>
              </a:spcBef>
            </a:pPr>
            <a:r>
              <a:rPr lang="en-US" altLang="en-US" sz="2800" b="1"/>
              <a:t>Câu tục ngữ nào khuyên chúng ta không nản lòng khi gặp khó khăn.</a:t>
            </a:r>
          </a:p>
        </p:txBody>
      </p:sp>
      <p:sp>
        <p:nvSpPr>
          <p:cNvPr id="24579" name="Text Box 3"/>
          <p:cNvSpPr txBox="1">
            <a:spLocks noChangeArrowheads="1"/>
          </p:cNvSpPr>
          <p:nvPr/>
        </p:nvSpPr>
        <p:spPr bwMode="auto">
          <a:xfrm>
            <a:off x="152400" y="1747838"/>
            <a:ext cx="5105400" cy="538162"/>
          </a:xfrm>
          <a:prstGeom prst="rect">
            <a:avLst/>
          </a:prstGeom>
          <a:gradFill rotWithShape="1">
            <a:gsLst>
              <a:gs pos="0">
                <a:srgbClr val="00FFFF"/>
              </a:gs>
              <a:gs pos="100000">
                <a:srgbClr val="FFFFFF"/>
              </a:gs>
            </a:gsLst>
            <a:path path="shape">
              <a:fillToRect l="50000" t="50000" r="50000" b="50000"/>
            </a:path>
          </a:gradFill>
          <a:ln w="19050">
            <a:solidFill>
              <a:srgbClr val="FF0066"/>
            </a:solidFill>
            <a:miter lim="800000"/>
            <a:headEnd/>
            <a:tailEnd/>
          </a:ln>
        </p:spPr>
        <p:txBody>
          <a:bodyPr>
            <a:spAutoFit/>
          </a:bodyPr>
          <a:lstStyle/>
          <a:p>
            <a:pPr eaLnBrk="1" hangingPunct="1">
              <a:spcBef>
                <a:spcPct val="50000"/>
              </a:spcBef>
            </a:pPr>
            <a:r>
              <a:rPr lang="en-US" altLang="en-US" sz="2800" b="1"/>
              <a:t>1. Thua keo này, bày keo khác.</a:t>
            </a:r>
          </a:p>
        </p:txBody>
      </p:sp>
      <p:sp>
        <p:nvSpPr>
          <p:cNvPr id="24580" name="Text Box 4"/>
          <p:cNvSpPr txBox="1">
            <a:spLocks noChangeArrowheads="1"/>
          </p:cNvSpPr>
          <p:nvPr/>
        </p:nvSpPr>
        <p:spPr bwMode="auto">
          <a:xfrm>
            <a:off x="152400" y="3124200"/>
            <a:ext cx="5867400" cy="965200"/>
          </a:xfrm>
          <a:prstGeom prst="rect">
            <a:avLst/>
          </a:prstGeom>
          <a:gradFill rotWithShape="1">
            <a:gsLst>
              <a:gs pos="0">
                <a:srgbClr val="FF66FF"/>
              </a:gs>
              <a:gs pos="100000">
                <a:srgbClr val="FFFFFF"/>
              </a:gs>
            </a:gsLst>
            <a:path path="shape">
              <a:fillToRect l="50000" t="50000" r="50000" b="50000"/>
            </a:path>
          </a:gradFill>
          <a:ln w="19050">
            <a:solidFill>
              <a:schemeClr val="accent2"/>
            </a:solidFill>
            <a:miter lim="800000"/>
            <a:headEnd/>
            <a:tailEnd/>
          </a:ln>
        </p:spPr>
        <p:txBody>
          <a:bodyPr>
            <a:spAutoFit/>
          </a:bodyPr>
          <a:lstStyle/>
          <a:p>
            <a:pPr eaLnBrk="1" hangingPunct="1"/>
            <a:r>
              <a:rPr lang="en-US" altLang="en-US" sz="2800" b="1"/>
              <a:t>2.      Ai ơi đã quyết thì hành,</a:t>
            </a:r>
          </a:p>
          <a:p>
            <a:pPr eaLnBrk="1" hangingPunct="1"/>
            <a:r>
              <a:rPr lang="en-US" altLang="en-US" sz="2800" b="1"/>
              <a:t>    Đã đan thì lận tròn vành mới thôi.</a:t>
            </a:r>
          </a:p>
        </p:txBody>
      </p:sp>
      <p:sp>
        <p:nvSpPr>
          <p:cNvPr id="24581" name="Text Box 5"/>
          <p:cNvSpPr txBox="1">
            <a:spLocks noChangeArrowheads="1"/>
          </p:cNvSpPr>
          <p:nvPr/>
        </p:nvSpPr>
        <p:spPr bwMode="auto">
          <a:xfrm>
            <a:off x="152400" y="4757738"/>
            <a:ext cx="6096000" cy="958850"/>
          </a:xfrm>
          <a:prstGeom prst="rect">
            <a:avLst/>
          </a:prstGeom>
          <a:gradFill rotWithShape="1">
            <a:gsLst>
              <a:gs pos="0">
                <a:srgbClr val="00FF00"/>
              </a:gs>
              <a:gs pos="100000">
                <a:schemeClr val="bg1"/>
              </a:gs>
            </a:gsLst>
            <a:path path="shape">
              <a:fillToRect l="50000" t="50000" r="50000" b="50000"/>
            </a:path>
          </a:gradFill>
          <a:ln w="12700">
            <a:solidFill>
              <a:srgbClr val="00FF00"/>
            </a:solidFill>
            <a:miter lim="800000"/>
            <a:headEnd/>
            <a:tailEnd/>
          </a:ln>
        </p:spPr>
        <p:txBody>
          <a:bodyPr>
            <a:spAutoFit/>
          </a:bodyPr>
          <a:lstStyle/>
          <a:p>
            <a:pPr eaLnBrk="1" hangingPunct="1">
              <a:spcBef>
                <a:spcPct val="50000"/>
              </a:spcBef>
            </a:pPr>
            <a:r>
              <a:rPr lang="en-US" altLang="en-US" sz="2800" b="1"/>
              <a:t>3. Người có chí thì nên, nhà có nền thì vững.</a:t>
            </a:r>
          </a:p>
        </p:txBody>
      </p:sp>
      <p:pic>
        <p:nvPicPr>
          <p:cNvPr id="24582" name="Picture 6" descr="Entertainment-02-june"/>
          <p:cNvPicPr>
            <a:picLocks noChangeAspect="1" noChangeArrowheads="1" noCrop="1"/>
          </p:cNvPicPr>
          <p:nvPr/>
        </p:nvPicPr>
        <p:blipFill>
          <a:blip r:embed="rId2"/>
          <a:srcRect/>
          <a:stretch>
            <a:fillRect/>
          </a:stretch>
        </p:blipFill>
        <p:spPr bwMode="auto">
          <a:xfrm>
            <a:off x="7467600" y="1219200"/>
            <a:ext cx="1000125" cy="962025"/>
          </a:xfrm>
          <a:prstGeom prst="rect">
            <a:avLst/>
          </a:prstGeom>
          <a:noFill/>
          <a:ln w="9525">
            <a:noFill/>
            <a:miter lim="800000"/>
            <a:headEnd/>
            <a:tailEnd/>
          </a:ln>
        </p:spPr>
      </p:pic>
      <p:sp>
        <p:nvSpPr>
          <p:cNvPr id="24583" name="AutoShape 7"/>
          <p:cNvSpPr>
            <a:spLocks noChangeArrowheads="1"/>
          </p:cNvSpPr>
          <p:nvPr/>
        </p:nvSpPr>
        <p:spPr bwMode="auto">
          <a:xfrm>
            <a:off x="6324600" y="28956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24584" name="AutoShape 8"/>
          <p:cNvSpPr>
            <a:spLocks noChangeArrowheads="1"/>
          </p:cNvSpPr>
          <p:nvPr/>
        </p:nvSpPr>
        <p:spPr bwMode="auto">
          <a:xfrm>
            <a:off x="5791200" y="1219200"/>
            <a:ext cx="1600200" cy="1371600"/>
          </a:xfrm>
          <a:prstGeom prst="smileyFace">
            <a:avLst>
              <a:gd name="adj" fmla="val 4653"/>
            </a:avLst>
          </a:prstGeom>
          <a:solidFill>
            <a:srgbClr val="FF0000"/>
          </a:solidFill>
          <a:ln w="9525">
            <a:solidFill>
              <a:schemeClr val="tx1"/>
            </a:solidFill>
            <a:round/>
            <a:headEnd/>
            <a:tailEnd/>
          </a:ln>
        </p:spPr>
        <p:txBody>
          <a:bodyPr wrap="none" anchor="ctr"/>
          <a:lstStyle/>
          <a:p>
            <a:pPr eaLnBrk="1" hangingPunct="1"/>
            <a:endParaRPr lang="vi-VN" altLang="en-US"/>
          </a:p>
        </p:txBody>
      </p:sp>
      <p:sp>
        <p:nvSpPr>
          <p:cNvPr id="24585" name="AutoShape 9"/>
          <p:cNvSpPr>
            <a:spLocks noChangeArrowheads="1"/>
          </p:cNvSpPr>
          <p:nvPr/>
        </p:nvSpPr>
        <p:spPr bwMode="auto">
          <a:xfrm>
            <a:off x="6400800" y="44958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29706" name="AutoShape 10">
            <a:hlinkClick r:id="rId3" action="ppaction://hlinksldjump" highlightClick="1"/>
          </p:cNvPr>
          <p:cNvSpPr>
            <a:spLocks noChangeArrowheads="1"/>
          </p:cNvSpPr>
          <p:nvPr/>
        </p:nvSpPr>
        <p:spPr bwMode="auto">
          <a:xfrm>
            <a:off x="8686800" y="5486400"/>
            <a:ext cx="457200" cy="3810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p>
        </p:txBody>
      </p:sp>
      <p:pic>
        <p:nvPicPr>
          <p:cNvPr id="29707" name="Picture 11" descr="Buombay"/>
          <p:cNvPicPr>
            <a:picLocks noChangeAspect="1" noChangeArrowheads="1" noCrop="1"/>
          </p:cNvPicPr>
          <p:nvPr/>
        </p:nvPicPr>
        <p:blipFill>
          <a:blip r:embed="rId4"/>
          <a:srcRect/>
          <a:stretch>
            <a:fillRect/>
          </a:stretch>
        </p:blipFill>
        <p:spPr bwMode="auto">
          <a:xfrm>
            <a:off x="0" y="6096000"/>
            <a:ext cx="9144000" cy="762000"/>
          </a:xfrm>
          <a:prstGeom prst="rect">
            <a:avLst/>
          </a:prstGeom>
          <a:noFill/>
          <a:ln w="9525">
            <a:noFill/>
            <a:miter lim="800000"/>
            <a:headEnd/>
            <a:tailEnd/>
          </a:ln>
        </p:spPr>
      </p:pic>
      <p:pic>
        <p:nvPicPr>
          <p:cNvPr id="29708" name="Picture 12" descr="image087"/>
          <p:cNvPicPr>
            <a:picLocks noChangeAspect="1" noChangeArrowheads="1" noCrop="1"/>
          </p:cNvPicPr>
          <p:nvPr/>
        </p:nvPicPr>
        <p:blipFill>
          <a:blip r:embed="rId5"/>
          <a:srcRect/>
          <a:stretch>
            <a:fillRect/>
          </a:stretch>
        </p:blipFill>
        <p:spPr bwMode="auto">
          <a:xfrm>
            <a:off x="0" y="5791200"/>
            <a:ext cx="990600" cy="1066800"/>
          </a:xfrm>
          <a:prstGeom prst="rect">
            <a:avLst/>
          </a:prstGeom>
          <a:noFill/>
          <a:ln w="9525">
            <a:noFill/>
            <a:miter lim="800000"/>
            <a:headEnd/>
            <a:tailEnd/>
          </a:ln>
        </p:spPr>
      </p:pic>
      <p:pic>
        <p:nvPicPr>
          <p:cNvPr id="29709" name="Picture 13" descr="image087"/>
          <p:cNvPicPr>
            <a:picLocks noChangeAspect="1" noChangeArrowheads="1" noCrop="1"/>
          </p:cNvPicPr>
          <p:nvPr/>
        </p:nvPicPr>
        <p:blipFill>
          <a:blip r:embed="rId5"/>
          <a:srcRect/>
          <a:stretch>
            <a:fillRect/>
          </a:stretch>
        </p:blipFill>
        <p:spPr bwMode="auto">
          <a:xfrm>
            <a:off x="8153400" y="5791200"/>
            <a:ext cx="9906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5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edge">
                                      <p:cBhvr>
                                        <p:cTn id="7" dur="2000"/>
                                        <p:tgtEl>
                                          <p:spTgt spid="24584"/>
                                        </p:tgtEl>
                                      </p:cBhvr>
                                    </p:animEffect>
                                  </p:childTnLst>
                                </p:cTn>
                              </p:par>
                              <p:par>
                                <p:cTn id="8" presetID="20" presetClass="entr" presetSubtype="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wedge">
                                      <p:cBhvr>
                                        <p:cTn id="10" dur="2000"/>
                                        <p:tgtEl>
                                          <p:spTgt spid="24582"/>
                                        </p:tgtEl>
                                      </p:cBhvr>
                                    </p:animEffect>
                                  </p:childTnLst>
                                </p:cTn>
                              </p:par>
                            </p:childTnLst>
                          </p:cTn>
                        </p:par>
                      </p:childTnLst>
                    </p:cTn>
                  </p:par>
                </p:childTnLst>
              </p:cTn>
              <p:nextCondLst>
                <p:cond evt="onClick" delay="0">
                  <p:tgtEl>
                    <p:spTgt spid="24579"/>
                  </p:tgtEl>
                </p:cond>
              </p:nextCondLst>
            </p:seq>
            <p:seq concurrent="1" nextAc="seek">
              <p:cTn id="11" restart="whenNotActive" fill="hold" evtFilter="cancelBubble" nodeType="interactiveSeq">
                <p:stCondLst>
                  <p:cond evt="onClick" delay="0">
                    <p:tgtEl>
                      <p:spTgt spid="2458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4583"/>
                                        </p:tgtEl>
                                        <p:attrNameLst>
                                          <p:attrName>style.visibility</p:attrName>
                                        </p:attrNameLst>
                                      </p:cBhvr>
                                      <p:to>
                                        <p:strVal val="visible"/>
                                      </p:to>
                                    </p:set>
                                    <p:animEffect transition="in" filter="wedge">
                                      <p:cBhvr>
                                        <p:cTn id="16" dur="2000"/>
                                        <p:tgtEl>
                                          <p:spTgt spid="24583"/>
                                        </p:tgtEl>
                                      </p:cBhvr>
                                    </p:animEffect>
                                  </p:childTnLst>
                                </p:cTn>
                              </p:par>
                            </p:childTnLst>
                          </p:cTn>
                        </p:par>
                      </p:childTnLst>
                    </p:cTn>
                  </p:par>
                </p:childTnLst>
              </p:cTn>
              <p:nextCondLst>
                <p:cond evt="onClick" delay="0">
                  <p:tgtEl>
                    <p:spTgt spid="24580"/>
                  </p:tgtEl>
                </p:cond>
              </p:nextCondLst>
            </p:seq>
            <p:seq concurrent="1" nextAc="seek">
              <p:cTn id="17" restart="whenNotActive" fill="hold" evtFilter="cancelBubble" nodeType="interactiveSeq">
                <p:stCondLst>
                  <p:cond evt="onClick" delay="0">
                    <p:tgtEl>
                      <p:spTgt spid="2458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4585"/>
                                        </p:tgtEl>
                                        <p:attrNameLst>
                                          <p:attrName>style.visibility</p:attrName>
                                        </p:attrNameLst>
                                      </p:cBhvr>
                                      <p:to>
                                        <p:strVal val="visible"/>
                                      </p:to>
                                    </p:set>
                                    <p:animEffect transition="in" filter="wedge">
                                      <p:cBhvr>
                                        <p:cTn id="22" dur="2000"/>
                                        <p:tgtEl>
                                          <p:spTgt spid="24585"/>
                                        </p:tgtEl>
                                      </p:cBhvr>
                                    </p:animEffect>
                                  </p:childTnLst>
                                </p:cTn>
                              </p:par>
                            </p:childTnLst>
                          </p:cTn>
                        </p:par>
                      </p:childTnLst>
                    </p:cTn>
                  </p:par>
                </p:childTnLst>
              </p:cTn>
              <p:nextCondLst>
                <p:cond evt="onClick" delay="0">
                  <p:tgtEl>
                    <p:spTgt spid="24581"/>
                  </p:tgtEl>
                </p:cond>
              </p:nextCondLst>
            </p:seq>
          </p:childTnLst>
        </p:cTn>
      </p:par>
    </p:tnLst>
    <p:bldLst>
      <p:bldP spid="24583" grpId="0" animBg="1"/>
      <p:bldP spid="24584" grpId="0" animBg="1"/>
      <p:bldP spid="245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228600"/>
            <a:ext cx="8763000" cy="1003300"/>
          </a:xfrm>
          <a:prstGeom prst="rect">
            <a:avLst/>
          </a:prstGeom>
          <a:gradFill rotWithShape="1">
            <a:gsLst>
              <a:gs pos="0">
                <a:srgbClr val="FF66FF"/>
              </a:gs>
              <a:gs pos="100000">
                <a:srgbClr val="FFFFFF"/>
              </a:gs>
            </a:gsLst>
            <a:path path="shape">
              <a:fillToRect l="50000" t="50000" r="50000" b="50000"/>
            </a:path>
          </a:gradFill>
          <a:ln w="57150">
            <a:solidFill>
              <a:srgbClr val="FF0066"/>
            </a:solidFill>
            <a:miter lim="800000"/>
            <a:headEnd/>
            <a:tailEnd/>
          </a:ln>
        </p:spPr>
        <p:txBody>
          <a:bodyPr>
            <a:spAutoFit/>
          </a:bodyPr>
          <a:lstStyle/>
          <a:p>
            <a:pPr eaLnBrk="1" hangingPunct="1">
              <a:spcBef>
                <a:spcPct val="50000"/>
              </a:spcBef>
            </a:pPr>
            <a:r>
              <a:rPr lang="en-US" altLang="en-US" sz="2800" b="1"/>
              <a:t>Câu tục ngữ nào khuyên chúng ta hãy giữ vững mục tiêu đã chọn.</a:t>
            </a:r>
          </a:p>
        </p:txBody>
      </p:sp>
      <p:sp>
        <p:nvSpPr>
          <p:cNvPr id="25603" name="Text Box 3"/>
          <p:cNvSpPr txBox="1">
            <a:spLocks noChangeArrowheads="1"/>
          </p:cNvSpPr>
          <p:nvPr/>
        </p:nvSpPr>
        <p:spPr bwMode="auto">
          <a:xfrm>
            <a:off x="228600" y="4343400"/>
            <a:ext cx="6324600" cy="965200"/>
          </a:xfrm>
          <a:prstGeom prst="rect">
            <a:avLst/>
          </a:prstGeom>
          <a:gradFill rotWithShape="1">
            <a:gsLst>
              <a:gs pos="0">
                <a:srgbClr val="00FFFF"/>
              </a:gs>
              <a:gs pos="100000">
                <a:srgbClr val="FFFFFF"/>
              </a:gs>
            </a:gsLst>
            <a:path path="shape">
              <a:fillToRect l="50000" t="50000" r="50000" b="50000"/>
            </a:path>
          </a:gradFill>
          <a:ln w="19050">
            <a:solidFill>
              <a:srgbClr val="FF0066"/>
            </a:solidFill>
            <a:miter lim="800000"/>
            <a:headEnd/>
            <a:tailEnd/>
          </a:ln>
        </p:spPr>
        <p:txBody>
          <a:bodyPr>
            <a:spAutoFit/>
          </a:bodyPr>
          <a:lstStyle/>
          <a:p>
            <a:pPr eaLnBrk="1" hangingPunct="1"/>
            <a:r>
              <a:rPr lang="en-US" altLang="en-US" sz="2800" b="1"/>
              <a:t>1.        Hãy lo bền chí câu cua</a:t>
            </a:r>
          </a:p>
          <a:p>
            <a:pPr eaLnBrk="1" hangingPunct="1"/>
            <a:r>
              <a:rPr lang="en-US" altLang="en-US" sz="2800" b="1"/>
              <a:t>    Dù ai câu chạch, câu rùa mặc ai !</a:t>
            </a:r>
          </a:p>
        </p:txBody>
      </p:sp>
      <p:sp>
        <p:nvSpPr>
          <p:cNvPr id="25604" name="Text Box 4"/>
          <p:cNvSpPr txBox="1">
            <a:spLocks noChangeArrowheads="1"/>
          </p:cNvSpPr>
          <p:nvPr/>
        </p:nvSpPr>
        <p:spPr bwMode="auto">
          <a:xfrm>
            <a:off x="152400" y="2997200"/>
            <a:ext cx="6400800" cy="538163"/>
          </a:xfrm>
          <a:prstGeom prst="rect">
            <a:avLst/>
          </a:prstGeom>
          <a:gradFill rotWithShape="1">
            <a:gsLst>
              <a:gs pos="0">
                <a:srgbClr val="FF66FF"/>
              </a:gs>
              <a:gs pos="100000">
                <a:srgbClr val="FFFFFF"/>
              </a:gs>
            </a:gsLst>
            <a:path path="shape">
              <a:fillToRect l="50000" t="50000" r="50000" b="50000"/>
            </a:path>
          </a:gradFill>
          <a:ln w="19050">
            <a:solidFill>
              <a:schemeClr val="accent2"/>
            </a:solidFill>
            <a:miter lim="800000"/>
            <a:headEnd/>
            <a:tailEnd/>
          </a:ln>
        </p:spPr>
        <p:txBody>
          <a:bodyPr>
            <a:spAutoFit/>
          </a:bodyPr>
          <a:lstStyle/>
          <a:p>
            <a:pPr eaLnBrk="1" hangingPunct="1"/>
            <a:r>
              <a:rPr lang="en-US" altLang="en-US" sz="2800" b="1"/>
              <a:t>2.  Thất bại là mẹ thành công.</a:t>
            </a:r>
          </a:p>
        </p:txBody>
      </p:sp>
      <p:sp>
        <p:nvSpPr>
          <p:cNvPr id="25605" name="Text Box 5"/>
          <p:cNvSpPr txBox="1">
            <a:spLocks noChangeArrowheads="1"/>
          </p:cNvSpPr>
          <p:nvPr/>
        </p:nvSpPr>
        <p:spPr bwMode="auto">
          <a:xfrm>
            <a:off x="228600" y="1752600"/>
            <a:ext cx="6400800" cy="531813"/>
          </a:xfrm>
          <a:prstGeom prst="rect">
            <a:avLst/>
          </a:prstGeom>
          <a:gradFill rotWithShape="1">
            <a:gsLst>
              <a:gs pos="0">
                <a:srgbClr val="00FF00"/>
              </a:gs>
              <a:gs pos="100000">
                <a:schemeClr val="bg1"/>
              </a:gs>
            </a:gsLst>
            <a:path path="shape">
              <a:fillToRect l="50000" t="50000" r="50000" b="50000"/>
            </a:path>
          </a:gradFill>
          <a:ln w="12700">
            <a:solidFill>
              <a:srgbClr val="00FF00"/>
            </a:solidFill>
            <a:miter lim="800000"/>
            <a:headEnd/>
            <a:tailEnd/>
          </a:ln>
        </p:spPr>
        <p:txBody>
          <a:bodyPr>
            <a:spAutoFit/>
          </a:bodyPr>
          <a:lstStyle/>
          <a:p>
            <a:pPr eaLnBrk="1" hangingPunct="1">
              <a:spcBef>
                <a:spcPct val="50000"/>
              </a:spcBef>
            </a:pPr>
            <a:r>
              <a:rPr lang="en-US" altLang="en-US" sz="2800" b="1"/>
              <a:t>3. Có công mài sắt, có ngày nên kim.</a:t>
            </a:r>
          </a:p>
        </p:txBody>
      </p:sp>
      <p:pic>
        <p:nvPicPr>
          <p:cNvPr id="25606" name="Picture 6" descr="Entertainment-02-june"/>
          <p:cNvPicPr>
            <a:picLocks noChangeAspect="1" noChangeArrowheads="1" noCrop="1"/>
          </p:cNvPicPr>
          <p:nvPr/>
        </p:nvPicPr>
        <p:blipFill>
          <a:blip r:embed="rId2"/>
          <a:srcRect/>
          <a:stretch>
            <a:fillRect/>
          </a:stretch>
        </p:blipFill>
        <p:spPr bwMode="auto">
          <a:xfrm>
            <a:off x="8143875" y="3962400"/>
            <a:ext cx="1000125" cy="962025"/>
          </a:xfrm>
          <a:prstGeom prst="rect">
            <a:avLst/>
          </a:prstGeom>
          <a:noFill/>
          <a:ln w="9525">
            <a:noFill/>
            <a:miter lim="800000"/>
            <a:headEnd/>
            <a:tailEnd/>
          </a:ln>
        </p:spPr>
      </p:pic>
      <p:sp>
        <p:nvSpPr>
          <p:cNvPr id="25607" name="AutoShape 7"/>
          <p:cNvSpPr>
            <a:spLocks noChangeArrowheads="1"/>
          </p:cNvSpPr>
          <p:nvPr/>
        </p:nvSpPr>
        <p:spPr bwMode="auto">
          <a:xfrm>
            <a:off x="6781800" y="28194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25608" name="AutoShape 8"/>
          <p:cNvSpPr>
            <a:spLocks noChangeArrowheads="1"/>
          </p:cNvSpPr>
          <p:nvPr/>
        </p:nvSpPr>
        <p:spPr bwMode="auto">
          <a:xfrm>
            <a:off x="6705600" y="4267200"/>
            <a:ext cx="1600200" cy="1371600"/>
          </a:xfrm>
          <a:prstGeom prst="smileyFace">
            <a:avLst>
              <a:gd name="adj" fmla="val 4653"/>
            </a:avLst>
          </a:prstGeom>
          <a:solidFill>
            <a:srgbClr val="FF0000"/>
          </a:solidFill>
          <a:ln w="9525">
            <a:solidFill>
              <a:schemeClr val="tx1"/>
            </a:solidFill>
            <a:round/>
            <a:headEnd/>
            <a:tailEnd/>
          </a:ln>
        </p:spPr>
        <p:txBody>
          <a:bodyPr wrap="none" anchor="ctr"/>
          <a:lstStyle/>
          <a:p>
            <a:pPr eaLnBrk="1" hangingPunct="1"/>
            <a:endParaRPr lang="vi-VN" altLang="en-US"/>
          </a:p>
        </p:txBody>
      </p:sp>
      <p:sp>
        <p:nvSpPr>
          <p:cNvPr id="25609" name="AutoShape 9"/>
          <p:cNvSpPr>
            <a:spLocks noChangeArrowheads="1"/>
          </p:cNvSpPr>
          <p:nvPr/>
        </p:nvSpPr>
        <p:spPr bwMode="auto">
          <a:xfrm>
            <a:off x="6781800" y="1295400"/>
            <a:ext cx="1600200" cy="1371600"/>
          </a:xfrm>
          <a:prstGeom prst="smileyFace">
            <a:avLst>
              <a:gd name="adj" fmla="val -4653"/>
            </a:avLst>
          </a:prstGeom>
          <a:solidFill>
            <a:srgbClr val="00FF00"/>
          </a:solidFill>
          <a:ln w="9525">
            <a:solidFill>
              <a:schemeClr val="tx1"/>
            </a:solidFill>
            <a:round/>
            <a:headEnd/>
            <a:tailEnd/>
          </a:ln>
        </p:spPr>
        <p:txBody>
          <a:bodyPr wrap="none" anchor="ctr"/>
          <a:lstStyle/>
          <a:p>
            <a:pPr eaLnBrk="1" hangingPunct="1"/>
            <a:endParaRPr lang="vi-VN" altLang="en-US"/>
          </a:p>
        </p:txBody>
      </p:sp>
      <p:sp>
        <p:nvSpPr>
          <p:cNvPr id="30730" name="AutoShape 10">
            <a:hlinkClick r:id="rId3" action="ppaction://hlinksldjump" highlightClick="1"/>
          </p:cNvPr>
          <p:cNvSpPr>
            <a:spLocks noChangeArrowheads="1"/>
          </p:cNvSpPr>
          <p:nvPr/>
        </p:nvSpPr>
        <p:spPr bwMode="auto">
          <a:xfrm>
            <a:off x="8686800" y="5562600"/>
            <a:ext cx="457200" cy="3810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p>
        </p:txBody>
      </p:sp>
      <p:pic>
        <p:nvPicPr>
          <p:cNvPr id="30731" name="Picture 11" descr="Buombay"/>
          <p:cNvPicPr>
            <a:picLocks noChangeAspect="1" noChangeArrowheads="1" noCrop="1"/>
          </p:cNvPicPr>
          <p:nvPr/>
        </p:nvPicPr>
        <p:blipFill>
          <a:blip r:embed="rId4"/>
          <a:srcRect/>
          <a:stretch>
            <a:fillRect/>
          </a:stretch>
        </p:blipFill>
        <p:spPr bwMode="auto">
          <a:xfrm>
            <a:off x="0" y="6096000"/>
            <a:ext cx="9144000" cy="762000"/>
          </a:xfrm>
          <a:prstGeom prst="rect">
            <a:avLst/>
          </a:prstGeom>
          <a:noFill/>
          <a:ln w="9525">
            <a:noFill/>
            <a:miter lim="800000"/>
            <a:headEnd/>
            <a:tailEnd/>
          </a:ln>
        </p:spPr>
      </p:pic>
      <p:pic>
        <p:nvPicPr>
          <p:cNvPr id="30732" name="Picture 12" descr="image087"/>
          <p:cNvPicPr>
            <a:picLocks noChangeAspect="1" noChangeArrowheads="1" noCrop="1"/>
          </p:cNvPicPr>
          <p:nvPr/>
        </p:nvPicPr>
        <p:blipFill>
          <a:blip r:embed="rId5"/>
          <a:srcRect/>
          <a:stretch>
            <a:fillRect/>
          </a:stretch>
        </p:blipFill>
        <p:spPr bwMode="auto">
          <a:xfrm>
            <a:off x="0" y="5791200"/>
            <a:ext cx="990600" cy="1066800"/>
          </a:xfrm>
          <a:prstGeom prst="rect">
            <a:avLst/>
          </a:prstGeom>
          <a:noFill/>
          <a:ln w="9525">
            <a:noFill/>
            <a:miter lim="800000"/>
            <a:headEnd/>
            <a:tailEnd/>
          </a:ln>
        </p:spPr>
      </p:pic>
      <p:pic>
        <p:nvPicPr>
          <p:cNvPr id="30733" name="Picture 13" descr="image087"/>
          <p:cNvPicPr>
            <a:picLocks noChangeAspect="1" noChangeArrowheads="1" noCrop="1"/>
          </p:cNvPicPr>
          <p:nvPr/>
        </p:nvPicPr>
        <p:blipFill>
          <a:blip r:embed="rId5"/>
          <a:srcRect/>
          <a:stretch>
            <a:fillRect/>
          </a:stretch>
        </p:blipFill>
        <p:spPr bwMode="auto">
          <a:xfrm>
            <a:off x="8153400" y="5791200"/>
            <a:ext cx="9906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edge">
                                      <p:cBhvr>
                                        <p:cTn id="7" dur="2000"/>
                                        <p:tgtEl>
                                          <p:spTgt spid="25608"/>
                                        </p:tgtEl>
                                      </p:cBhvr>
                                    </p:animEffect>
                                  </p:childTnLst>
                                </p:cTn>
                              </p:par>
                              <p:par>
                                <p:cTn id="8" presetID="20" presetClass="entr" presetSubtype="0"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wedge">
                                      <p:cBhvr>
                                        <p:cTn id="10" dur="2000"/>
                                        <p:tgtEl>
                                          <p:spTgt spid="25606"/>
                                        </p:tgtEl>
                                      </p:cBhvr>
                                    </p:animEffect>
                                  </p:childTnLst>
                                </p:cTn>
                              </p:par>
                            </p:childTnLst>
                          </p:cTn>
                        </p:par>
                      </p:childTnLst>
                    </p:cTn>
                  </p:par>
                </p:childTnLst>
              </p:cTn>
              <p:nextCondLst>
                <p:cond evt="onClick" delay="0">
                  <p:tgtEl>
                    <p:spTgt spid="25603"/>
                  </p:tgtEl>
                </p:cond>
              </p:nextCondLst>
            </p:seq>
            <p:seq concurrent="1" nextAc="seek">
              <p:cTn id="11" restart="whenNotActive" fill="hold" evtFilter="cancelBubble" nodeType="interactiveSeq">
                <p:stCondLst>
                  <p:cond evt="onClick" delay="0">
                    <p:tgtEl>
                      <p:spTgt spid="2560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wedge">
                                      <p:cBhvr>
                                        <p:cTn id="16" dur="2000"/>
                                        <p:tgtEl>
                                          <p:spTgt spid="25607"/>
                                        </p:tgtEl>
                                      </p:cBhvr>
                                    </p:animEffect>
                                  </p:childTnLst>
                                </p:cTn>
                              </p:par>
                            </p:childTnLst>
                          </p:cTn>
                        </p:par>
                      </p:childTnLst>
                    </p:cTn>
                  </p:par>
                </p:childTnLst>
              </p:cTn>
              <p:nextCondLst>
                <p:cond evt="onClick" delay="0">
                  <p:tgtEl>
                    <p:spTgt spid="25604"/>
                  </p:tgtEl>
                </p:cond>
              </p:nextCondLst>
            </p:seq>
            <p:seq concurrent="1" nextAc="seek">
              <p:cTn id="17" restart="whenNotActive" fill="hold" evtFilter="cancelBubble" nodeType="interactiveSeq">
                <p:stCondLst>
                  <p:cond evt="onClick" delay="0">
                    <p:tgtEl>
                      <p:spTgt spid="2560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wedge">
                                      <p:cBhvr>
                                        <p:cTn id="22" dur="2000"/>
                                        <p:tgtEl>
                                          <p:spTgt spid="25609"/>
                                        </p:tgtEl>
                                      </p:cBhvr>
                                    </p:animEffect>
                                  </p:childTnLst>
                                </p:cTn>
                              </p:par>
                            </p:childTnLst>
                          </p:cTn>
                        </p:par>
                      </p:childTnLst>
                    </p:cTn>
                  </p:par>
                </p:childTnLst>
              </p:cTn>
              <p:nextCondLst>
                <p:cond evt="onClick" delay="0">
                  <p:tgtEl>
                    <p:spTgt spid="25605"/>
                  </p:tgtEl>
                </p:cond>
              </p:nextCondLst>
            </p:seq>
          </p:childTnLst>
        </p:cTn>
      </p:par>
    </p:tnLst>
    <p:bldLst>
      <p:bldP spid="25607" grpId="0" animBg="1"/>
      <p:bldP spid="25608" grpId="0" animBg="1"/>
      <p:bldP spid="256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guyenNgocKy]"/>
          <p:cNvPicPr>
            <a:picLocks noChangeAspect="1" noChangeArrowheads="1"/>
          </p:cNvPicPr>
          <p:nvPr/>
        </p:nvPicPr>
        <p:blipFill>
          <a:blip r:embed="rId2"/>
          <a:srcRect/>
          <a:stretch>
            <a:fillRect/>
          </a:stretch>
        </p:blipFill>
        <p:spPr bwMode="auto">
          <a:xfrm>
            <a:off x="0" y="0"/>
            <a:ext cx="4343400" cy="3429000"/>
          </a:xfrm>
          <a:prstGeom prst="rect">
            <a:avLst/>
          </a:prstGeom>
          <a:noFill/>
          <a:ln w="38100">
            <a:solidFill>
              <a:srgbClr val="0000FF"/>
            </a:solidFill>
            <a:miter lim="800000"/>
            <a:headEnd/>
            <a:tailEnd/>
          </a:ln>
        </p:spPr>
      </p:pic>
      <p:pic>
        <p:nvPicPr>
          <p:cNvPr id="31747" name="Picture 3" descr="thay ky"/>
          <p:cNvPicPr>
            <a:picLocks noChangeAspect="1" noChangeArrowheads="1"/>
          </p:cNvPicPr>
          <p:nvPr/>
        </p:nvPicPr>
        <p:blipFill>
          <a:blip r:embed="rId3"/>
          <a:srcRect/>
          <a:stretch>
            <a:fillRect/>
          </a:stretch>
        </p:blipFill>
        <p:spPr bwMode="auto">
          <a:xfrm>
            <a:off x="4419600" y="3429000"/>
            <a:ext cx="4724400" cy="3429000"/>
          </a:xfrm>
          <a:prstGeom prst="rect">
            <a:avLst/>
          </a:prstGeom>
          <a:noFill/>
          <a:ln w="28575">
            <a:solidFill>
              <a:srgbClr val="0000FF"/>
            </a:solidFill>
            <a:miter lim="800000"/>
            <a:headEnd/>
            <a:tailEnd/>
          </a:ln>
        </p:spPr>
      </p:pic>
      <p:pic>
        <p:nvPicPr>
          <p:cNvPr id="31748" name="Picture 4" descr="Thay Nguyen Ngoc Ky dung chan viet nen so phan"/>
          <p:cNvPicPr>
            <a:picLocks noChangeAspect="1" noChangeArrowheads="1"/>
          </p:cNvPicPr>
          <p:nvPr/>
        </p:nvPicPr>
        <p:blipFill>
          <a:blip r:embed="rId4"/>
          <a:srcRect/>
          <a:stretch>
            <a:fillRect/>
          </a:stretch>
        </p:blipFill>
        <p:spPr bwMode="auto">
          <a:xfrm>
            <a:off x="4419600" y="0"/>
            <a:ext cx="4724400" cy="3352800"/>
          </a:xfrm>
          <a:prstGeom prst="rect">
            <a:avLst/>
          </a:prstGeom>
          <a:noFill/>
          <a:ln w="57150">
            <a:solidFill>
              <a:srgbClr val="0000FF"/>
            </a:solidFill>
            <a:miter lim="800000"/>
            <a:headEnd/>
            <a:tailEnd/>
          </a:ln>
        </p:spPr>
      </p:pic>
      <p:sp>
        <p:nvSpPr>
          <p:cNvPr id="6149" name="Text Box 5"/>
          <p:cNvSpPr txBox="1">
            <a:spLocks noChangeArrowheads="1"/>
          </p:cNvSpPr>
          <p:nvPr/>
        </p:nvSpPr>
        <p:spPr bwMode="auto">
          <a:xfrm>
            <a:off x="152400" y="3733800"/>
            <a:ext cx="4114800" cy="3046413"/>
          </a:xfrm>
          <a:prstGeom prst="rect">
            <a:avLst/>
          </a:prstGeom>
          <a:solidFill>
            <a:schemeClr val="bg1"/>
          </a:solidFill>
          <a:ln w="57150">
            <a:solidFill>
              <a:schemeClr val="bg1"/>
            </a:solidFill>
            <a:miter lim="800000"/>
            <a:headEnd/>
            <a:tailEnd/>
          </a:ln>
        </p:spPr>
        <p:txBody>
          <a:bodyPr>
            <a:spAutoFit/>
          </a:bodyPr>
          <a:lstStyle/>
          <a:p>
            <a:pPr eaLnBrk="1" hangingPunct="1">
              <a:spcBef>
                <a:spcPct val="50000"/>
              </a:spcBef>
            </a:pPr>
            <a:r>
              <a:rPr lang="en-US" altLang="en-US" sz="3200" b="1"/>
              <a:t>Nhà giáo ưu tú, nhà văn Nguyễn Ngọc Ký. Năm lên 4 tuổi, một cơn sốt cao khiến cho đôi bàn tay của thầy bị bại liệt.</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arn(inVertical)">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606550"/>
            <a:ext cx="9144000" cy="0"/>
          </a:xfrm>
          <a:prstGeom prst="rect">
            <a:avLst/>
          </a:prstGeom>
          <a:noFill/>
          <a:ln w="9525">
            <a:noFill/>
            <a:miter lim="800000"/>
            <a:headEnd/>
            <a:tailEnd/>
          </a:ln>
        </p:spPr>
        <p:txBody>
          <a:bodyPr wrap="none" anchor="ctr">
            <a:spAutoFit/>
          </a:bodyPr>
          <a:lstStyle/>
          <a:p>
            <a:pPr eaLnBrk="1" hangingPunct="1"/>
            <a:endParaRPr lang="vi-VN" altLang="en-US"/>
          </a:p>
        </p:txBody>
      </p:sp>
      <p:pic>
        <p:nvPicPr>
          <p:cNvPr id="32771" name="Picture 3" descr="http://vtc.vn/media/vtcnews/2010/07/06/67.jpg"/>
          <p:cNvPicPr>
            <a:picLocks noChangeAspect="1" noChangeArrowheads="1"/>
          </p:cNvPicPr>
          <p:nvPr/>
        </p:nvPicPr>
        <p:blipFill>
          <a:blip r:embed="rId2" r:link="rId3"/>
          <a:srcRect/>
          <a:stretch>
            <a:fillRect/>
          </a:stretch>
        </p:blipFill>
        <p:spPr bwMode="auto">
          <a:xfrm>
            <a:off x="0" y="0"/>
            <a:ext cx="9144000" cy="5867400"/>
          </a:xfrm>
          <a:prstGeom prst="rect">
            <a:avLst/>
          </a:prstGeom>
          <a:noFill/>
          <a:ln w="38100">
            <a:solidFill>
              <a:schemeClr val="accent2"/>
            </a:solidFill>
            <a:miter lim="800000"/>
            <a:headEnd/>
            <a:tailEnd/>
          </a:ln>
        </p:spPr>
      </p:pic>
      <p:sp>
        <p:nvSpPr>
          <p:cNvPr id="32772" name="Rectangle 4"/>
          <p:cNvSpPr>
            <a:spLocks noChangeArrowheads="1"/>
          </p:cNvSpPr>
          <p:nvPr/>
        </p:nvSpPr>
        <p:spPr bwMode="auto">
          <a:xfrm>
            <a:off x="990600" y="6016625"/>
            <a:ext cx="7807325" cy="647700"/>
          </a:xfrm>
          <a:prstGeom prst="rect">
            <a:avLst/>
          </a:prstGeom>
          <a:noFill/>
          <a:ln w="9525">
            <a:noFill/>
            <a:miter lim="800000"/>
            <a:headEnd/>
            <a:tailEnd/>
          </a:ln>
        </p:spPr>
        <p:txBody>
          <a:bodyPr wrap="none" anchor="ctr">
            <a:spAutoFit/>
          </a:bodyPr>
          <a:lstStyle/>
          <a:p>
            <a:r>
              <a:rPr lang="en-US" altLang="en-US" sz="3600" b="1">
                <a:solidFill>
                  <a:srgbClr val="0000FF"/>
                </a:solidFill>
                <a:cs typeface="Times New Roman" pitchFamily="18" charset="0"/>
              </a:rPr>
              <a:t>Em Vi Văn Đại trong giờ học trên lớp</a:t>
            </a:r>
            <a:r>
              <a:rPr lang="en-US" altLang="en-US" sz="3600" b="1" i="1">
                <a:solidFill>
                  <a:srgbClr val="0000FF"/>
                </a:solidFill>
                <a:cs typeface="Times New Roman" pitchFamily="18" charset="0"/>
              </a:rPr>
              <a:t>.</a:t>
            </a:r>
            <a:r>
              <a:rPr lang="en-US" altLang="en-US" sz="3600" b="1">
                <a:solidFill>
                  <a:srgbClr val="0000FF"/>
                </a:solidFill>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2895600" y="2819400"/>
            <a:ext cx="5715000" cy="160020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a:cs typeface="Times New Roman"/>
              </a:rPr>
              <a:t>ÔN BÀI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a:cs typeface="Times New Roman"/>
              </a:rPr>
              <a:t>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up_be_tat__nguyen"/>
          <p:cNvPicPr>
            <a:picLocks noChangeAspect="1" noChangeArrowheads="1"/>
          </p:cNvPicPr>
          <p:nvPr/>
        </p:nvPicPr>
        <p:blipFill>
          <a:blip r:embed="rId3"/>
          <a:srcRect/>
          <a:stretch>
            <a:fillRect/>
          </a:stretch>
        </p:blipFill>
        <p:spPr bwMode="auto">
          <a:xfrm>
            <a:off x="0" y="0"/>
            <a:ext cx="5257800" cy="3213100"/>
          </a:xfrm>
          <a:prstGeom prst="rect">
            <a:avLst/>
          </a:prstGeom>
          <a:noFill/>
          <a:ln w="57150">
            <a:solidFill>
              <a:srgbClr val="FF0000"/>
            </a:solidFill>
            <a:miter lim="800000"/>
            <a:headEnd/>
            <a:tailEnd/>
          </a:ln>
        </p:spPr>
      </p:pic>
      <p:sp>
        <p:nvSpPr>
          <p:cNvPr id="9220" name="Text Box 4"/>
          <p:cNvSpPr txBox="1">
            <a:spLocks noChangeArrowheads="1"/>
          </p:cNvSpPr>
          <p:nvPr/>
        </p:nvSpPr>
        <p:spPr bwMode="auto">
          <a:xfrm>
            <a:off x="5334000" y="228600"/>
            <a:ext cx="3581400" cy="2862263"/>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en-US" sz="3600" b="1">
                <a:solidFill>
                  <a:srgbClr val="0000CC"/>
                </a:solidFill>
              </a:rPr>
              <a:t>Suốt 6 năm liền, búp bê Thu Hương là HS giỏi được thầy cô, bạn bè yêu mến</a:t>
            </a:r>
          </a:p>
        </p:txBody>
      </p:sp>
      <p:sp>
        <p:nvSpPr>
          <p:cNvPr id="9221" name="Text Box 5"/>
          <p:cNvSpPr txBox="1">
            <a:spLocks noChangeArrowheads="1"/>
          </p:cNvSpPr>
          <p:nvPr/>
        </p:nvSpPr>
        <p:spPr bwMode="auto">
          <a:xfrm>
            <a:off x="0" y="3429000"/>
            <a:ext cx="9144000" cy="3365500"/>
          </a:xfrm>
          <a:prstGeom prst="rect">
            <a:avLst/>
          </a:prstGeom>
          <a:solidFill>
            <a:srgbClr val="FFFFFF"/>
          </a:solidFill>
          <a:ln w="57150">
            <a:solidFill>
              <a:schemeClr val="bg1"/>
            </a:solidFill>
            <a:miter lim="800000"/>
            <a:headEnd/>
            <a:tailEnd/>
          </a:ln>
        </p:spPr>
        <p:txBody>
          <a:bodyPr/>
          <a:lstStyle/>
          <a:p>
            <a:pPr eaLnBrk="1" hangingPunct="1"/>
            <a:r>
              <a:rPr lang="en-US" altLang="en-US" sz="3200" b="1">
                <a:cs typeface="Times New Roman" pitchFamily="18" charset="0"/>
              </a:rPr>
              <a:t>	Năm nay, Hương lên 15 tuổi, sắp tới lên lớp 7 nhưng chiều cao của chị chỉ 43cm phần chân bị te</a:t>
            </a:r>
            <a:r>
              <a:rPr lang="en-US" altLang="en-US" sz="3200" b="1"/>
              <a:t>o vì bại liệt nặng 15 kg. Hai chân H</a:t>
            </a:r>
            <a:r>
              <a:rPr lang="en-US" altLang="en-US" sz="3200" b="1">
                <a:cs typeface="Times New Roman" pitchFamily="18" charset="0"/>
              </a:rPr>
              <a:t>ương bại liệt, co quắp nên chị không đứng lên được. Hàng ngày, mọi việc đi lại, đến trường và sinh hoạt cá nhân đều phải nhờ sự hỗ trợ của người thân cùng bạn bè trong lớp.</a:t>
            </a:r>
            <a:endParaRPr lang="en-US" altLang="en-US" sz="3200" b="1"/>
          </a:p>
          <a:p>
            <a:pPr eaLnBrk="1" hangingPunct="1"/>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arn(inVertic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ghị lực phi thường của cô học trò 'mặc áo giáp'"/>
          <p:cNvPicPr>
            <a:picLocks noChangeAspect="1" noChangeArrowheads="1"/>
          </p:cNvPicPr>
          <p:nvPr/>
        </p:nvPicPr>
        <p:blipFill>
          <a:blip r:embed="rId2"/>
          <a:srcRect/>
          <a:stretch>
            <a:fillRect/>
          </a:stretch>
        </p:blipFill>
        <p:spPr bwMode="auto">
          <a:xfrm>
            <a:off x="0" y="0"/>
            <a:ext cx="9144000" cy="5486400"/>
          </a:xfrm>
          <a:prstGeom prst="rect">
            <a:avLst/>
          </a:prstGeom>
          <a:noFill/>
          <a:ln w="38100">
            <a:solidFill>
              <a:srgbClr val="FF00FF"/>
            </a:solidFill>
            <a:miter lim="800000"/>
            <a:headEnd/>
            <a:tailEnd/>
          </a:ln>
        </p:spPr>
      </p:pic>
      <p:sp>
        <p:nvSpPr>
          <p:cNvPr id="35843" name="Rectangle 3"/>
          <p:cNvSpPr>
            <a:spLocks noChangeArrowheads="1"/>
          </p:cNvSpPr>
          <p:nvPr/>
        </p:nvSpPr>
        <p:spPr bwMode="auto">
          <a:xfrm>
            <a:off x="0" y="5637213"/>
            <a:ext cx="9144000" cy="1201737"/>
          </a:xfrm>
          <a:prstGeom prst="rect">
            <a:avLst/>
          </a:prstGeom>
          <a:noFill/>
          <a:ln w="9525">
            <a:noFill/>
            <a:miter lim="800000"/>
            <a:headEnd/>
            <a:tailEnd/>
          </a:ln>
        </p:spPr>
        <p:txBody>
          <a:bodyPr anchor="ctr">
            <a:spAutoFit/>
          </a:bodyPr>
          <a:lstStyle/>
          <a:p>
            <a:pPr algn="just"/>
            <a:r>
              <a:rPr lang="en-US" altLang="en-US" sz="3600" b="1">
                <a:solidFill>
                  <a:srgbClr val="000000"/>
                </a:solidFill>
                <a:cs typeface="Times New Roman" pitchFamily="18" charset="0"/>
              </a:rPr>
              <a:t>Nguyễn Thị Nguyện bị liệt bẩm sinh, gần </a:t>
            </a:r>
          </a:p>
          <a:p>
            <a:pPr algn="just"/>
            <a:r>
              <a:rPr lang="en-US" altLang="en-US" sz="3600" b="1">
                <a:solidFill>
                  <a:srgbClr val="000000"/>
                </a:solidFill>
                <a:cs typeface="Times New Roman" pitchFamily="18" charset="0"/>
              </a:rPr>
              <a:t>như bất động hoàn toàn. </a:t>
            </a:r>
            <a:endParaRPr lang="en-US" altLang="en-US" sz="3600" b="1">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244279917"/>
          <p:cNvPicPr>
            <a:picLocks noChangeAspect="1" noChangeArrowheads="1"/>
          </p:cNvPicPr>
          <p:nvPr/>
        </p:nvPicPr>
        <p:blipFill>
          <a:blip r:embed="rId2"/>
          <a:srcRect/>
          <a:stretch>
            <a:fillRect/>
          </a:stretch>
        </p:blipFill>
        <p:spPr bwMode="auto">
          <a:xfrm>
            <a:off x="0" y="0"/>
            <a:ext cx="3962400" cy="4038600"/>
          </a:xfrm>
          <a:prstGeom prst="rect">
            <a:avLst/>
          </a:prstGeom>
          <a:noFill/>
          <a:ln w="28575">
            <a:solidFill>
              <a:srgbClr val="0000FF"/>
            </a:solidFill>
            <a:miter lim="800000"/>
            <a:headEnd/>
            <a:tailEnd/>
          </a:ln>
        </p:spPr>
      </p:pic>
      <p:pic>
        <p:nvPicPr>
          <p:cNvPr id="36867" name="Picture 3" descr="0"/>
          <p:cNvPicPr>
            <a:picLocks noChangeAspect="1" noChangeArrowheads="1"/>
          </p:cNvPicPr>
          <p:nvPr/>
        </p:nvPicPr>
        <p:blipFill>
          <a:blip r:embed="rId3"/>
          <a:srcRect l="1563" r="1563" b="20825"/>
          <a:stretch>
            <a:fillRect/>
          </a:stretch>
        </p:blipFill>
        <p:spPr bwMode="auto">
          <a:xfrm>
            <a:off x="4038600" y="0"/>
            <a:ext cx="5105400" cy="6629400"/>
          </a:xfrm>
          <a:prstGeom prst="rect">
            <a:avLst/>
          </a:prstGeom>
          <a:noFill/>
          <a:ln w="9525">
            <a:solidFill>
              <a:srgbClr val="0000FF"/>
            </a:solidFill>
            <a:miter lim="800000"/>
            <a:headEnd/>
            <a:tailEnd/>
          </a:ln>
        </p:spPr>
      </p:pic>
      <p:sp>
        <p:nvSpPr>
          <p:cNvPr id="36868" name="Text Box 4"/>
          <p:cNvSpPr txBox="1">
            <a:spLocks noChangeArrowheads="1"/>
          </p:cNvSpPr>
          <p:nvPr/>
        </p:nvSpPr>
        <p:spPr bwMode="auto">
          <a:xfrm>
            <a:off x="0" y="4267200"/>
            <a:ext cx="3962400" cy="2630488"/>
          </a:xfrm>
          <a:prstGeom prst="rect">
            <a:avLst/>
          </a:prstGeom>
          <a:solidFill>
            <a:schemeClr val="bg1"/>
          </a:solidFill>
          <a:ln w="9525">
            <a:noFill/>
            <a:miter lim="800000"/>
            <a:headEnd/>
            <a:tailEnd/>
          </a:ln>
        </p:spPr>
        <p:txBody>
          <a:bodyPr>
            <a:spAutoFit/>
          </a:bodyPr>
          <a:lstStyle/>
          <a:p>
            <a:pPr algn="just" eaLnBrk="1" hangingPunct="1">
              <a:spcBef>
                <a:spcPct val="50000"/>
              </a:spcBef>
            </a:pPr>
            <a:r>
              <a:rPr lang="en-US" altLang="en-US" sz="3200" b="1">
                <a:solidFill>
                  <a:srgbClr val="0000FF"/>
                </a:solidFill>
                <a:cs typeface="Times New Roman" pitchFamily="18" charset="0"/>
              </a:rPr>
              <a:t>Bạn Lê Thị Thắm –  Học sinh lớp 5A  Trường TH Đông Thịnh, Đông Sơn, Thanh Hóa.</a:t>
            </a:r>
          </a:p>
        </p:txBody>
      </p:sp>
      <p:pic>
        <p:nvPicPr>
          <p:cNvPr id="36869" name="Picture 5" descr="Buombay"/>
          <p:cNvPicPr>
            <a:picLocks noChangeAspect="1" noChangeArrowheads="1" noCrop="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2057400" y="0"/>
            <a:ext cx="1600200" cy="2209800"/>
            <a:chOff x="3115" y="0"/>
            <a:chExt cx="2170" cy="2486"/>
          </a:xfrm>
        </p:grpSpPr>
        <p:grpSp>
          <p:nvGrpSpPr>
            <p:cNvPr id="38702" name="Group 5"/>
            <p:cNvGrpSpPr>
              <a:grpSpLocks/>
            </p:cNvGrpSpPr>
            <p:nvPr/>
          </p:nvGrpSpPr>
          <p:grpSpPr bwMode="auto">
            <a:xfrm>
              <a:off x="4080" y="1910"/>
              <a:ext cx="768" cy="576"/>
              <a:chOff x="0" y="0"/>
              <a:chExt cx="768" cy="576"/>
            </a:xfrm>
          </p:grpSpPr>
          <p:sp>
            <p:nvSpPr>
              <p:cNvPr id="38834" name="Oval 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835"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703" name="Group 8"/>
            <p:cNvGrpSpPr>
              <a:grpSpLocks/>
            </p:cNvGrpSpPr>
            <p:nvPr/>
          </p:nvGrpSpPr>
          <p:grpSpPr bwMode="auto">
            <a:xfrm>
              <a:off x="4257" y="1103"/>
              <a:ext cx="768" cy="576"/>
              <a:chOff x="0" y="0"/>
              <a:chExt cx="768" cy="576"/>
            </a:xfrm>
          </p:grpSpPr>
          <p:sp>
            <p:nvSpPr>
              <p:cNvPr id="38832" name="Oval 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833"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704" name="Group 11"/>
            <p:cNvGrpSpPr>
              <a:grpSpLocks/>
            </p:cNvGrpSpPr>
            <p:nvPr/>
          </p:nvGrpSpPr>
          <p:grpSpPr bwMode="auto">
            <a:xfrm>
              <a:off x="3134" y="0"/>
              <a:ext cx="768" cy="576"/>
              <a:chOff x="0" y="0"/>
              <a:chExt cx="768" cy="576"/>
            </a:xfrm>
          </p:grpSpPr>
          <p:sp>
            <p:nvSpPr>
              <p:cNvPr id="38830" name="Oval 1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831"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705" name="Group 14"/>
            <p:cNvGrpSpPr>
              <a:grpSpLocks/>
            </p:cNvGrpSpPr>
            <p:nvPr/>
          </p:nvGrpSpPr>
          <p:grpSpPr bwMode="auto">
            <a:xfrm>
              <a:off x="3115" y="0"/>
              <a:ext cx="2170" cy="1702"/>
              <a:chOff x="3115" y="0"/>
              <a:chExt cx="2170" cy="1702"/>
            </a:xfrm>
          </p:grpSpPr>
          <p:grpSp>
            <p:nvGrpSpPr>
              <p:cNvPr id="38706" name="Group 15"/>
              <p:cNvGrpSpPr>
                <a:grpSpLocks/>
              </p:cNvGrpSpPr>
              <p:nvPr/>
            </p:nvGrpSpPr>
            <p:grpSpPr bwMode="auto">
              <a:xfrm>
                <a:off x="3640" y="308"/>
                <a:ext cx="1145" cy="844"/>
                <a:chOff x="1265" y="814"/>
                <a:chExt cx="2919" cy="2151"/>
              </a:xfrm>
            </p:grpSpPr>
            <p:sp>
              <p:nvSpPr>
                <p:cNvPr id="38828"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829"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707" name="Group 18"/>
              <p:cNvGrpSpPr>
                <a:grpSpLocks/>
              </p:cNvGrpSpPr>
              <p:nvPr/>
            </p:nvGrpSpPr>
            <p:grpSpPr bwMode="auto">
              <a:xfrm>
                <a:off x="3115" y="0"/>
                <a:ext cx="2145" cy="1702"/>
                <a:chOff x="3115" y="0"/>
                <a:chExt cx="2145" cy="1702"/>
              </a:xfrm>
            </p:grpSpPr>
            <p:grpSp>
              <p:nvGrpSpPr>
                <p:cNvPr id="38730" name="Group 19"/>
                <p:cNvGrpSpPr>
                  <a:grpSpLocks/>
                </p:cNvGrpSpPr>
                <p:nvPr/>
              </p:nvGrpSpPr>
              <p:grpSpPr bwMode="auto">
                <a:xfrm>
                  <a:off x="4505" y="589"/>
                  <a:ext cx="493" cy="912"/>
                  <a:chOff x="3471" y="1530"/>
                  <a:chExt cx="1258" cy="2327"/>
                </a:xfrm>
              </p:grpSpPr>
              <p:sp>
                <p:nvSpPr>
                  <p:cNvPr id="38826" name="Freeform 20"/>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27" name="Freeform 21"/>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31" name="Group 22"/>
                <p:cNvGrpSpPr>
                  <a:grpSpLocks/>
                </p:cNvGrpSpPr>
                <p:nvPr/>
              </p:nvGrpSpPr>
              <p:grpSpPr bwMode="auto">
                <a:xfrm>
                  <a:off x="4267" y="781"/>
                  <a:ext cx="966" cy="522"/>
                  <a:chOff x="2864" y="2019"/>
                  <a:chExt cx="2463" cy="1332"/>
                </a:xfrm>
              </p:grpSpPr>
              <p:sp>
                <p:nvSpPr>
                  <p:cNvPr id="38824" name="Freeform 23"/>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25" name="Freeform 24"/>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2" name="Group 25"/>
                <p:cNvGrpSpPr>
                  <a:grpSpLocks/>
                </p:cNvGrpSpPr>
                <p:nvPr/>
              </p:nvGrpSpPr>
              <p:grpSpPr bwMode="auto">
                <a:xfrm>
                  <a:off x="4280" y="707"/>
                  <a:ext cx="971" cy="417"/>
                  <a:chOff x="2897" y="1832"/>
                  <a:chExt cx="2477" cy="1064"/>
                </a:xfrm>
              </p:grpSpPr>
              <p:sp>
                <p:nvSpPr>
                  <p:cNvPr id="38822" name="Freeform 26"/>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23" name="Freeform 27"/>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3" name="Group 28"/>
                <p:cNvGrpSpPr>
                  <a:grpSpLocks/>
                </p:cNvGrpSpPr>
                <p:nvPr/>
              </p:nvGrpSpPr>
              <p:grpSpPr bwMode="auto">
                <a:xfrm>
                  <a:off x="4291" y="630"/>
                  <a:ext cx="969" cy="364"/>
                  <a:chOff x="2924" y="1636"/>
                  <a:chExt cx="2472" cy="927"/>
                </a:xfrm>
              </p:grpSpPr>
              <p:sp>
                <p:nvSpPr>
                  <p:cNvPr id="38820" name="Freeform 29"/>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21" name="Freeform 30"/>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4" name="Group 31"/>
                <p:cNvGrpSpPr>
                  <a:grpSpLocks/>
                </p:cNvGrpSpPr>
                <p:nvPr/>
              </p:nvGrpSpPr>
              <p:grpSpPr bwMode="auto">
                <a:xfrm>
                  <a:off x="4304" y="543"/>
                  <a:ext cx="918" cy="258"/>
                  <a:chOff x="2958" y="1414"/>
                  <a:chExt cx="2342" cy="657"/>
                </a:xfrm>
              </p:grpSpPr>
              <p:sp>
                <p:nvSpPr>
                  <p:cNvPr id="38818" name="Freeform 32"/>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19" name="Freeform 33"/>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5" name="Group 34"/>
                <p:cNvGrpSpPr>
                  <a:grpSpLocks/>
                </p:cNvGrpSpPr>
                <p:nvPr/>
              </p:nvGrpSpPr>
              <p:grpSpPr bwMode="auto">
                <a:xfrm>
                  <a:off x="4314" y="487"/>
                  <a:ext cx="843" cy="134"/>
                  <a:chOff x="2983" y="1269"/>
                  <a:chExt cx="2150" cy="343"/>
                </a:xfrm>
              </p:grpSpPr>
              <p:sp>
                <p:nvSpPr>
                  <p:cNvPr id="38816" name="Freeform 35"/>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17" name="Freeform 36"/>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6" name="Group 37"/>
                <p:cNvGrpSpPr>
                  <a:grpSpLocks/>
                </p:cNvGrpSpPr>
                <p:nvPr/>
              </p:nvGrpSpPr>
              <p:grpSpPr bwMode="auto">
                <a:xfrm>
                  <a:off x="4296" y="349"/>
                  <a:ext cx="737" cy="167"/>
                  <a:chOff x="2938" y="917"/>
                  <a:chExt cx="1879" cy="427"/>
                </a:xfrm>
              </p:grpSpPr>
              <p:sp>
                <p:nvSpPr>
                  <p:cNvPr id="38814" name="Freeform 38"/>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815" name="Freeform 3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37" name="Group 40"/>
                <p:cNvGrpSpPr>
                  <a:grpSpLocks/>
                </p:cNvGrpSpPr>
                <p:nvPr/>
              </p:nvGrpSpPr>
              <p:grpSpPr bwMode="auto">
                <a:xfrm>
                  <a:off x="3394" y="637"/>
                  <a:ext cx="493" cy="912"/>
                  <a:chOff x="637" y="1653"/>
                  <a:chExt cx="1257" cy="2326"/>
                </a:xfrm>
              </p:grpSpPr>
              <p:sp>
                <p:nvSpPr>
                  <p:cNvPr id="38812" name="Freeform 41"/>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13" name="Freeform 42"/>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38" name="Group 43"/>
                <p:cNvGrpSpPr>
                  <a:grpSpLocks/>
                </p:cNvGrpSpPr>
                <p:nvPr/>
              </p:nvGrpSpPr>
              <p:grpSpPr bwMode="auto">
                <a:xfrm>
                  <a:off x="3142" y="850"/>
                  <a:ext cx="966" cy="522"/>
                  <a:chOff x="-5" y="2196"/>
                  <a:chExt cx="2463" cy="1332"/>
                </a:xfrm>
              </p:grpSpPr>
              <p:sp>
                <p:nvSpPr>
                  <p:cNvPr id="38810" name="Freeform 44"/>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11" name="Freeform 45"/>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39" name="Group 46"/>
                <p:cNvGrpSpPr>
                  <a:grpSpLocks/>
                </p:cNvGrpSpPr>
                <p:nvPr/>
              </p:nvGrpSpPr>
              <p:grpSpPr bwMode="auto">
                <a:xfrm>
                  <a:off x="3124" y="777"/>
                  <a:ext cx="971" cy="417"/>
                  <a:chOff x="-52" y="2009"/>
                  <a:chExt cx="2477" cy="1064"/>
                </a:xfrm>
              </p:grpSpPr>
              <p:sp>
                <p:nvSpPr>
                  <p:cNvPr id="38808" name="Freeform 47"/>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09" name="Freeform 48"/>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0" name="Group 49"/>
                <p:cNvGrpSpPr>
                  <a:grpSpLocks/>
                </p:cNvGrpSpPr>
                <p:nvPr/>
              </p:nvGrpSpPr>
              <p:grpSpPr bwMode="auto">
                <a:xfrm>
                  <a:off x="3115" y="700"/>
                  <a:ext cx="969" cy="363"/>
                  <a:chOff x="-74" y="1813"/>
                  <a:chExt cx="2472" cy="927"/>
                </a:xfrm>
              </p:grpSpPr>
              <p:sp>
                <p:nvSpPr>
                  <p:cNvPr id="38806" name="Freeform 50"/>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07" name="Freeform 51"/>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1" name="Group 52"/>
                <p:cNvGrpSpPr>
                  <a:grpSpLocks/>
                </p:cNvGrpSpPr>
                <p:nvPr/>
              </p:nvGrpSpPr>
              <p:grpSpPr bwMode="auto">
                <a:xfrm>
                  <a:off x="3153" y="613"/>
                  <a:ext cx="918" cy="257"/>
                  <a:chOff x="22" y="1591"/>
                  <a:chExt cx="2342" cy="657"/>
                </a:xfrm>
              </p:grpSpPr>
              <p:sp>
                <p:nvSpPr>
                  <p:cNvPr id="38804" name="Freeform 53"/>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05" name="Freeform 54"/>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2" name="Group 55"/>
                <p:cNvGrpSpPr>
                  <a:grpSpLocks/>
                </p:cNvGrpSpPr>
                <p:nvPr/>
              </p:nvGrpSpPr>
              <p:grpSpPr bwMode="auto">
                <a:xfrm>
                  <a:off x="3218" y="556"/>
                  <a:ext cx="843" cy="134"/>
                  <a:chOff x="189" y="1446"/>
                  <a:chExt cx="2150" cy="343"/>
                </a:xfrm>
              </p:grpSpPr>
              <p:sp>
                <p:nvSpPr>
                  <p:cNvPr id="38802" name="Freeform 56"/>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03" name="Freeform 57"/>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3" name="Group 58"/>
                <p:cNvGrpSpPr>
                  <a:grpSpLocks/>
                </p:cNvGrpSpPr>
                <p:nvPr/>
              </p:nvGrpSpPr>
              <p:grpSpPr bwMode="auto">
                <a:xfrm>
                  <a:off x="3342" y="418"/>
                  <a:ext cx="737" cy="167"/>
                  <a:chOff x="505" y="1094"/>
                  <a:chExt cx="1879" cy="427"/>
                </a:xfrm>
              </p:grpSpPr>
              <p:sp>
                <p:nvSpPr>
                  <p:cNvPr id="38800" name="Freeform 59"/>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801" name="Freeform 6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4" name="Group 61"/>
                <p:cNvGrpSpPr>
                  <a:grpSpLocks/>
                </p:cNvGrpSpPr>
                <p:nvPr/>
              </p:nvGrpSpPr>
              <p:grpSpPr bwMode="auto">
                <a:xfrm>
                  <a:off x="3386" y="341"/>
                  <a:ext cx="725" cy="218"/>
                  <a:chOff x="616" y="899"/>
                  <a:chExt cx="1850" cy="554"/>
                </a:xfrm>
              </p:grpSpPr>
              <p:sp>
                <p:nvSpPr>
                  <p:cNvPr id="38798" name="Freeform 62"/>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99" name="Freeform 6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5" name="Group 64"/>
                <p:cNvGrpSpPr>
                  <a:grpSpLocks/>
                </p:cNvGrpSpPr>
                <p:nvPr/>
              </p:nvGrpSpPr>
              <p:grpSpPr bwMode="auto">
                <a:xfrm>
                  <a:off x="3472" y="231"/>
                  <a:ext cx="693" cy="291"/>
                  <a:chOff x="3472" y="231"/>
                  <a:chExt cx="693" cy="291"/>
                </a:xfrm>
              </p:grpSpPr>
              <p:sp>
                <p:nvSpPr>
                  <p:cNvPr id="38796" name="Freeform 6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97" name="Freeform 6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6" name="Group 67"/>
                <p:cNvGrpSpPr>
                  <a:grpSpLocks/>
                </p:cNvGrpSpPr>
                <p:nvPr/>
              </p:nvGrpSpPr>
              <p:grpSpPr bwMode="auto">
                <a:xfrm>
                  <a:off x="3554" y="118"/>
                  <a:ext cx="664" cy="349"/>
                  <a:chOff x="3554" y="118"/>
                  <a:chExt cx="664" cy="349"/>
                </a:xfrm>
              </p:grpSpPr>
              <p:sp>
                <p:nvSpPr>
                  <p:cNvPr id="38794" name="Freeform 6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95" name="Freeform 6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7" name="Group 70"/>
                <p:cNvGrpSpPr>
                  <a:grpSpLocks/>
                </p:cNvGrpSpPr>
                <p:nvPr/>
              </p:nvGrpSpPr>
              <p:grpSpPr bwMode="auto">
                <a:xfrm>
                  <a:off x="3784" y="30"/>
                  <a:ext cx="305" cy="593"/>
                  <a:chOff x="1633" y="104"/>
                  <a:chExt cx="778" cy="1512"/>
                </a:xfrm>
              </p:grpSpPr>
              <p:sp>
                <p:nvSpPr>
                  <p:cNvPr id="38792" name="Freeform 71"/>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93" name="Freeform 7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8" name="Group 73"/>
                <p:cNvGrpSpPr>
                  <a:grpSpLocks/>
                </p:cNvGrpSpPr>
                <p:nvPr/>
              </p:nvGrpSpPr>
              <p:grpSpPr bwMode="auto">
                <a:xfrm>
                  <a:off x="3903" y="0"/>
                  <a:ext cx="248" cy="601"/>
                  <a:chOff x="1935" y="28"/>
                  <a:chExt cx="634" cy="1534"/>
                </a:xfrm>
              </p:grpSpPr>
              <p:sp>
                <p:nvSpPr>
                  <p:cNvPr id="38790" name="Freeform 74"/>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91" name="Freeform 7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749" name="Group 76"/>
                <p:cNvGrpSpPr>
                  <a:grpSpLocks/>
                </p:cNvGrpSpPr>
                <p:nvPr/>
              </p:nvGrpSpPr>
              <p:grpSpPr bwMode="auto">
                <a:xfrm>
                  <a:off x="4251" y="252"/>
                  <a:ext cx="723" cy="222"/>
                  <a:chOff x="2822" y="672"/>
                  <a:chExt cx="1845" cy="566"/>
                </a:xfrm>
              </p:grpSpPr>
              <p:sp>
                <p:nvSpPr>
                  <p:cNvPr id="38788" name="Freeform 77"/>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89" name="Freeform 7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50" name="Group 79"/>
                <p:cNvGrpSpPr>
                  <a:grpSpLocks/>
                </p:cNvGrpSpPr>
                <p:nvPr/>
              </p:nvGrpSpPr>
              <p:grpSpPr bwMode="auto">
                <a:xfrm>
                  <a:off x="4196" y="163"/>
                  <a:ext cx="699" cy="282"/>
                  <a:chOff x="2683" y="445"/>
                  <a:chExt cx="1781" cy="717"/>
                </a:xfrm>
              </p:grpSpPr>
              <p:sp>
                <p:nvSpPr>
                  <p:cNvPr id="38786" name="Freeform 80"/>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87" name="Freeform 8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751" name="Freeform 8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52" name="Freeform 8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38753" name="Group 84"/>
                <p:cNvGrpSpPr>
                  <a:grpSpLocks/>
                </p:cNvGrpSpPr>
                <p:nvPr/>
              </p:nvGrpSpPr>
              <p:grpSpPr bwMode="auto">
                <a:xfrm>
                  <a:off x="4242" y="5"/>
                  <a:ext cx="251" cy="596"/>
                  <a:chOff x="2800" y="41"/>
                  <a:chExt cx="640" cy="1520"/>
                </a:xfrm>
              </p:grpSpPr>
              <p:sp>
                <p:nvSpPr>
                  <p:cNvPr id="38784" name="Freeform 85"/>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85" name="Freeform 8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54" name="Group 87"/>
                <p:cNvGrpSpPr>
                  <a:grpSpLocks/>
                </p:cNvGrpSpPr>
                <p:nvPr/>
              </p:nvGrpSpPr>
              <p:grpSpPr bwMode="auto">
                <a:xfrm>
                  <a:off x="4295" y="53"/>
                  <a:ext cx="398" cy="574"/>
                  <a:chOff x="2934" y="163"/>
                  <a:chExt cx="1017" cy="1464"/>
                </a:xfrm>
              </p:grpSpPr>
              <p:sp>
                <p:nvSpPr>
                  <p:cNvPr id="38782" name="Freeform 88"/>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83" name="Freeform 8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55" name="Group 90"/>
                <p:cNvGrpSpPr>
                  <a:grpSpLocks/>
                </p:cNvGrpSpPr>
                <p:nvPr/>
              </p:nvGrpSpPr>
              <p:grpSpPr bwMode="auto">
                <a:xfrm>
                  <a:off x="4215" y="2"/>
                  <a:ext cx="95" cy="567"/>
                  <a:chOff x="2730" y="32"/>
                  <a:chExt cx="243" cy="1448"/>
                </a:xfrm>
              </p:grpSpPr>
              <p:sp>
                <p:nvSpPr>
                  <p:cNvPr id="38780" name="Freeform 9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81" name="Freeform 9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756" name="Group 93"/>
                <p:cNvGrpSpPr>
                  <a:grpSpLocks/>
                </p:cNvGrpSpPr>
                <p:nvPr/>
              </p:nvGrpSpPr>
              <p:grpSpPr bwMode="auto">
                <a:xfrm>
                  <a:off x="3514" y="683"/>
                  <a:ext cx="425" cy="960"/>
                  <a:chOff x="943" y="1769"/>
                  <a:chExt cx="1085" cy="2450"/>
                </a:xfrm>
              </p:grpSpPr>
              <p:sp>
                <p:nvSpPr>
                  <p:cNvPr id="38778" name="Freeform 94"/>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79" name="Freeform 95"/>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57" name="Group 96"/>
                <p:cNvGrpSpPr>
                  <a:grpSpLocks/>
                </p:cNvGrpSpPr>
                <p:nvPr/>
              </p:nvGrpSpPr>
              <p:grpSpPr bwMode="auto">
                <a:xfrm>
                  <a:off x="3715" y="748"/>
                  <a:ext cx="300" cy="930"/>
                  <a:chOff x="1455" y="1936"/>
                  <a:chExt cx="766" cy="2373"/>
                </a:xfrm>
              </p:grpSpPr>
              <p:sp>
                <p:nvSpPr>
                  <p:cNvPr id="38776" name="Freeform 97"/>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77" name="Freeform 98"/>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58" name="Group 99"/>
                <p:cNvGrpSpPr>
                  <a:grpSpLocks/>
                </p:cNvGrpSpPr>
                <p:nvPr/>
              </p:nvGrpSpPr>
              <p:grpSpPr bwMode="auto">
                <a:xfrm rot="88588">
                  <a:off x="3923" y="769"/>
                  <a:ext cx="180" cy="913"/>
                  <a:chOff x="1956" y="1990"/>
                  <a:chExt cx="492" cy="2604"/>
                </a:xfrm>
              </p:grpSpPr>
              <p:sp>
                <p:nvSpPr>
                  <p:cNvPr id="38774" name="Freeform 100"/>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775" name="Freeform 101"/>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59" name="Group 102"/>
                <p:cNvGrpSpPr>
                  <a:grpSpLocks/>
                </p:cNvGrpSpPr>
                <p:nvPr/>
              </p:nvGrpSpPr>
              <p:grpSpPr bwMode="auto">
                <a:xfrm>
                  <a:off x="4451" y="662"/>
                  <a:ext cx="442" cy="951"/>
                  <a:chOff x="3334" y="1717"/>
                  <a:chExt cx="1125" cy="2426"/>
                </a:xfrm>
              </p:grpSpPr>
              <p:sp>
                <p:nvSpPr>
                  <p:cNvPr id="38772" name="Freeform 103"/>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73" name="Freeform 104"/>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60" name="Group 105"/>
                <p:cNvGrpSpPr>
                  <a:grpSpLocks/>
                </p:cNvGrpSpPr>
                <p:nvPr/>
              </p:nvGrpSpPr>
              <p:grpSpPr bwMode="auto">
                <a:xfrm>
                  <a:off x="4391" y="721"/>
                  <a:ext cx="347" cy="951"/>
                  <a:chOff x="3181" y="1866"/>
                  <a:chExt cx="883" cy="2426"/>
                </a:xfrm>
              </p:grpSpPr>
              <p:sp>
                <p:nvSpPr>
                  <p:cNvPr id="38770" name="Freeform 106"/>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71" name="Freeform 107"/>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61" name="Group 108"/>
                <p:cNvGrpSpPr>
                  <a:grpSpLocks/>
                </p:cNvGrpSpPr>
                <p:nvPr/>
              </p:nvGrpSpPr>
              <p:grpSpPr bwMode="auto">
                <a:xfrm>
                  <a:off x="4323" y="767"/>
                  <a:ext cx="243" cy="935"/>
                  <a:chOff x="3006" y="1983"/>
                  <a:chExt cx="619" cy="2386"/>
                </a:xfrm>
              </p:grpSpPr>
              <p:sp>
                <p:nvSpPr>
                  <p:cNvPr id="38768" name="Freeform 109"/>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69" name="Freeform 110"/>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62" name="Group 111"/>
                <p:cNvGrpSpPr>
                  <a:grpSpLocks/>
                </p:cNvGrpSpPr>
                <p:nvPr/>
              </p:nvGrpSpPr>
              <p:grpSpPr bwMode="auto">
                <a:xfrm>
                  <a:off x="4249" y="813"/>
                  <a:ext cx="159" cy="870"/>
                  <a:chOff x="2819" y="2101"/>
                  <a:chExt cx="405" cy="2219"/>
                </a:xfrm>
              </p:grpSpPr>
              <p:sp>
                <p:nvSpPr>
                  <p:cNvPr id="38766" name="Freeform 112"/>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767" name="Freeform 113"/>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763" name="Group 114"/>
                <p:cNvGrpSpPr>
                  <a:grpSpLocks/>
                </p:cNvGrpSpPr>
                <p:nvPr/>
              </p:nvGrpSpPr>
              <p:grpSpPr bwMode="auto">
                <a:xfrm>
                  <a:off x="4045" y="826"/>
                  <a:ext cx="167" cy="857"/>
                  <a:chOff x="2287" y="2135"/>
                  <a:chExt cx="426" cy="2185"/>
                </a:xfrm>
              </p:grpSpPr>
              <p:sp>
                <p:nvSpPr>
                  <p:cNvPr id="38764" name="Freeform 115"/>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38765" name="Freeform 116"/>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38708" name="Freeform 11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709" name="Arc 11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710" name="Arc 11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38711" name="Arc 12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712" name="Arc 12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713" name="Arc 12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714" name="Arc 12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715" name="Arc 12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716" name="Arc 12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717" name="Freeform 12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718" name="Freeform 12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719" name="Arc 12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720" name="Arc 12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721" name="Arc 13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722" name="Freeform 131"/>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723" name="Freeform 13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724" name="Freeform 13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725" name="Freeform 13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726" name="Freeform 135"/>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727" name="Freeform 13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728" name="Freeform 13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729" name="Freeform 13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1" name="Group 139"/>
          <p:cNvGrpSpPr>
            <a:grpSpLocks/>
          </p:cNvGrpSpPr>
          <p:nvPr/>
        </p:nvGrpSpPr>
        <p:grpSpPr bwMode="auto">
          <a:xfrm>
            <a:off x="2133600" y="0"/>
            <a:ext cx="1600200" cy="2209800"/>
            <a:chOff x="3115" y="0"/>
            <a:chExt cx="2170" cy="2486"/>
          </a:xfrm>
        </p:grpSpPr>
        <p:grpSp>
          <p:nvGrpSpPr>
            <p:cNvPr id="38568" name="Group 140"/>
            <p:cNvGrpSpPr>
              <a:grpSpLocks/>
            </p:cNvGrpSpPr>
            <p:nvPr/>
          </p:nvGrpSpPr>
          <p:grpSpPr bwMode="auto">
            <a:xfrm>
              <a:off x="4080" y="1910"/>
              <a:ext cx="768" cy="576"/>
              <a:chOff x="0" y="0"/>
              <a:chExt cx="768" cy="576"/>
            </a:xfrm>
          </p:grpSpPr>
          <p:sp>
            <p:nvSpPr>
              <p:cNvPr id="38700" name="Oval 14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701" name="Oval 14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569" name="Group 143"/>
            <p:cNvGrpSpPr>
              <a:grpSpLocks/>
            </p:cNvGrpSpPr>
            <p:nvPr/>
          </p:nvGrpSpPr>
          <p:grpSpPr bwMode="auto">
            <a:xfrm>
              <a:off x="4257" y="1103"/>
              <a:ext cx="768" cy="576"/>
              <a:chOff x="0" y="0"/>
              <a:chExt cx="768" cy="576"/>
            </a:xfrm>
          </p:grpSpPr>
          <p:sp>
            <p:nvSpPr>
              <p:cNvPr id="38698" name="Oval 14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699" name="Oval 14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570" name="Group 146"/>
            <p:cNvGrpSpPr>
              <a:grpSpLocks/>
            </p:cNvGrpSpPr>
            <p:nvPr/>
          </p:nvGrpSpPr>
          <p:grpSpPr bwMode="auto">
            <a:xfrm>
              <a:off x="3134" y="0"/>
              <a:ext cx="768" cy="576"/>
              <a:chOff x="0" y="0"/>
              <a:chExt cx="768" cy="576"/>
            </a:xfrm>
          </p:grpSpPr>
          <p:sp>
            <p:nvSpPr>
              <p:cNvPr id="38696" name="Oval 14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697" name="Oval 14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571" name="Group 149"/>
            <p:cNvGrpSpPr>
              <a:grpSpLocks/>
            </p:cNvGrpSpPr>
            <p:nvPr/>
          </p:nvGrpSpPr>
          <p:grpSpPr bwMode="auto">
            <a:xfrm>
              <a:off x="3115" y="0"/>
              <a:ext cx="2170" cy="1702"/>
              <a:chOff x="3115" y="0"/>
              <a:chExt cx="2170" cy="1702"/>
            </a:xfrm>
          </p:grpSpPr>
          <p:grpSp>
            <p:nvGrpSpPr>
              <p:cNvPr id="38572" name="Group 150"/>
              <p:cNvGrpSpPr>
                <a:grpSpLocks/>
              </p:cNvGrpSpPr>
              <p:nvPr/>
            </p:nvGrpSpPr>
            <p:grpSpPr bwMode="auto">
              <a:xfrm>
                <a:off x="3640" y="308"/>
                <a:ext cx="1145" cy="844"/>
                <a:chOff x="1265" y="814"/>
                <a:chExt cx="2919" cy="2151"/>
              </a:xfrm>
            </p:grpSpPr>
            <p:sp>
              <p:nvSpPr>
                <p:cNvPr id="38694" name="Oval 15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695" name="Oval 15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573" name="Group 153"/>
              <p:cNvGrpSpPr>
                <a:grpSpLocks/>
              </p:cNvGrpSpPr>
              <p:nvPr/>
            </p:nvGrpSpPr>
            <p:grpSpPr bwMode="auto">
              <a:xfrm>
                <a:off x="3115" y="0"/>
                <a:ext cx="2145" cy="1702"/>
                <a:chOff x="3115" y="0"/>
                <a:chExt cx="2145" cy="1702"/>
              </a:xfrm>
            </p:grpSpPr>
            <p:grpSp>
              <p:nvGrpSpPr>
                <p:cNvPr id="38596" name="Group 154"/>
                <p:cNvGrpSpPr>
                  <a:grpSpLocks/>
                </p:cNvGrpSpPr>
                <p:nvPr/>
              </p:nvGrpSpPr>
              <p:grpSpPr bwMode="auto">
                <a:xfrm>
                  <a:off x="4505" y="589"/>
                  <a:ext cx="493" cy="912"/>
                  <a:chOff x="3471" y="1530"/>
                  <a:chExt cx="1258" cy="2327"/>
                </a:xfrm>
              </p:grpSpPr>
              <p:sp>
                <p:nvSpPr>
                  <p:cNvPr id="38692" name="Freeform 155"/>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93" name="Freeform 156"/>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597" name="Group 157"/>
                <p:cNvGrpSpPr>
                  <a:grpSpLocks/>
                </p:cNvGrpSpPr>
                <p:nvPr/>
              </p:nvGrpSpPr>
              <p:grpSpPr bwMode="auto">
                <a:xfrm>
                  <a:off x="4267" y="781"/>
                  <a:ext cx="966" cy="522"/>
                  <a:chOff x="2864" y="2019"/>
                  <a:chExt cx="2463" cy="1332"/>
                </a:xfrm>
              </p:grpSpPr>
              <p:sp>
                <p:nvSpPr>
                  <p:cNvPr id="38690" name="Freeform 158"/>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91" name="Freeform 159"/>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598" name="Group 160"/>
                <p:cNvGrpSpPr>
                  <a:grpSpLocks/>
                </p:cNvGrpSpPr>
                <p:nvPr/>
              </p:nvGrpSpPr>
              <p:grpSpPr bwMode="auto">
                <a:xfrm>
                  <a:off x="4280" y="707"/>
                  <a:ext cx="971" cy="417"/>
                  <a:chOff x="2897" y="1832"/>
                  <a:chExt cx="2477" cy="1064"/>
                </a:xfrm>
              </p:grpSpPr>
              <p:sp>
                <p:nvSpPr>
                  <p:cNvPr id="38688" name="Freeform 161"/>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89" name="Freeform 162"/>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599" name="Group 163"/>
                <p:cNvGrpSpPr>
                  <a:grpSpLocks/>
                </p:cNvGrpSpPr>
                <p:nvPr/>
              </p:nvGrpSpPr>
              <p:grpSpPr bwMode="auto">
                <a:xfrm>
                  <a:off x="4291" y="630"/>
                  <a:ext cx="969" cy="364"/>
                  <a:chOff x="2924" y="1636"/>
                  <a:chExt cx="2472" cy="927"/>
                </a:xfrm>
              </p:grpSpPr>
              <p:sp>
                <p:nvSpPr>
                  <p:cNvPr id="38686" name="Freeform 164"/>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87" name="Freeform 165"/>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00" name="Group 166"/>
                <p:cNvGrpSpPr>
                  <a:grpSpLocks/>
                </p:cNvGrpSpPr>
                <p:nvPr/>
              </p:nvGrpSpPr>
              <p:grpSpPr bwMode="auto">
                <a:xfrm>
                  <a:off x="4304" y="543"/>
                  <a:ext cx="918" cy="258"/>
                  <a:chOff x="2958" y="1414"/>
                  <a:chExt cx="2342" cy="657"/>
                </a:xfrm>
              </p:grpSpPr>
              <p:sp>
                <p:nvSpPr>
                  <p:cNvPr id="38684" name="Freeform 167"/>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85" name="Freeform 168"/>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01" name="Group 169"/>
                <p:cNvGrpSpPr>
                  <a:grpSpLocks/>
                </p:cNvGrpSpPr>
                <p:nvPr/>
              </p:nvGrpSpPr>
              <p:grpSpPr bwMode="auto">
                <a:xfrm>
                  <a:off x="4314" y="487"/>
                  <a:ext cx="843" cy="134"/>
                  <a:chOff x="2983" y="1269"/>
                  <a:chExt cx="2150" cy="343"/>
                </a:xfrm>
              </p:grpSpPr>
              <p:sp>
                <p:nvSpPr>
                  <p:cNvPr id="38682" name="Freeform 170"/>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83" name="Freeform 171"/>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02" name="Group 172"/>
                <p:cNvGrpSpPr>
                  <a:grpSpLocks/>
                </p:cNvGrpSpPr>
                <p:nvPr/>
              </p:nvGrpSpPr>
              <p:grpSpPr bwMode="auto">
                <a:xfrm>
                  <a:off x="4296" y="349"/>
                  <a:ext cx="737" cy="167"/>
                  <a:chOff x="2938" y="917"/>
                  <a:chExt cx="1879" cy="427"/>
                </a:xfrm>
              </p:grpSpPr>
              <p:sp>
                <p:nvSpPr>
                  <p:cNvPr id="38680" name="Freeform 173"/>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81" name="Freeform 17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03" name="Group 175"/>
                <p:cNvGrpSpPr>
                  <a:grpSpLocks/>
                </p:cNvGrpSpPr>
                <p:nvPr/>
              </p:nvGrpSpPr>
              <p:grpSpPr bwMode="auto">
                <a:xfrm>
                  <a:off x="3394" y="637"/>
                  <a:ext cx="493" cy="912"/>
                  <a:chOff x="637" y="1653"/>
                  <a:chExt cx="1257" cy="2326"/>
                </a:xfrm>
              </p:grpSpPr>
              <p:sp>
                <p:nvSpPr>
                  <p:cNvPr id="38678" name="Freeform 176"/>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79" name="Freeform 177"/>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04" name="Group 178"/>
                <p:cNvGrpSpPr>
                  <a:grpSpLocks/>
                </p:cNvGrpSpPr>
                <p:nvPr/>
              </p:nvGrpSpPr>
              <p:grpSpPr bwMode="auto">
                <a:xfrm>
                  <a:off x="3142" y="850"/>
                  <a:ext cx="966" cy="522"/>
                  <a:chOff x="-5" y="2196"/>
                  <a:chExt cx="2463" cy="1332"/>
                </a:xfrm>
              </p:grpSpPr>
              <p:sp>
                <p:nvSpPr>
                  <p:cNvPr id="38676" name="Freeform 179"/>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77" name="Freeform 180"/>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05" name="Group 181"/>
                <p:cNvGrpSpPr>
                  <a:grpSpLocks/>
                </p:cNvGrpSpPr>
                <p:nvPr/>
              </p:nvGrpSpPr>
              <p:grpSpPr bwMode="auto">
                <a:xfrm>
                  <a:off x="3124" y="777"/>
                  <a:ext cx="971" cy="417"/>
                  <a:chOff x="-52" y="2009"/>
                  <a:chExt cx="2477" cy="1064"/>
                </a:xfrm>
              </p:grpSpPr>
              <p:sp>
                <p:nvSpPr>
                  <p:cNvPr id="38674" name="Freeform 182"/>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75" name="Freeform 183"/>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06" name="Group 184"/>
                <p:cNvGrpSpPr>
                  <a:grpSpLocks/>
                </p:cNvGrpSpPr>
                <p:nvPr/>
              </p:nvGrpSpPr>
              <p:grpSpPr bwMode="auto">
                <a:xfrm>
                  <a:off x="3115" y="700"/>
                  <a:ext cx="969" cy="363"/>
                  <a:chOff x="-74" y="1813"/>
                  <a:chExt cx="2472" cy="927"/>
                </a:xfrm>
              </p:grpSpPr>
              <p:sp>
                <p:nvSpPr>
                  <p:cNvPr id="38672" name="Freeform 185"/>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73" name="Freeform 186"/>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07" name="Group 187"/>
                <p:cNvGrpSpPr>
                  <a:grpSpLocks/>
                </p:cNvGrpSpPr>
                <p:nvPr/>
              </p:nvGrpSpPr>
              <p:grpSpPr bwMode="auto">
                <a:xfrm>
                  <a:off x="3153" y="613"/>
                  <a:ext cx="918" cy="257"/>
                  <a:chOff x="22" y="1591"/>
                  <a:chExt cx="2342" cy="657"/>
                </a:xfrm>
              </p:grpSpPr>
              <p:sp>
                <p:nvSpPr>
                  <p:cNvPr id="38670" name="Freeform 188"/>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71" name="Freeform 189"/>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08" name="Group 190"/>
                <p:cNvGrpSpPr>
                  <a:grpSpLocks/>
                </p:cNvGrpSpPr>
                <p:nvPr/>
              </p:nvGrpSpPr>
              <p:grpSpPr bwMode="auto">
                <a:xfrm>
                  <a:off x="3218" y="556"/>
                  <a:ext cx="843" cy="134"/>
                  <a:chOff x="189" y="1446"/>
                  <a:chExt cx="2150" cy="343"/>
                </a:xfrm>
              </p:grpSpPr>
              <p:sp>
                <p:nvSpPr>
                  <p:cNvPr id="38668" name="Freeform 191"/>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69" name="Freeform 192"/>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09" name="Group 193"/>
                <p:cNvGrpSpPr>
                  <a:grpSpLocks/>
                </p:cNvGrpSpPr>
                <p:nvPr/>
              </p:nvGrpSpPr>
              <p:grpSpPr bwMode="auto">
                <a:xfrm>
                  <a:off x="3342" y="418"/>
                  <a:ext cx="737" cy="167"/>
                  <a:chOff x="505" y="1094"/>
                  <a:chExt cx="1879" cy="427"/>
                </a:xfrm>
              </p:grpSpPr>
              <p:sp>
                <p:nvSpPr>
                  <p:cNvPr id="38666" name="Freeform 194"/>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67" name="Freeform 19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0" name="Group 196"/>
                <p:cNvGrpSpPr>
                  <a:grpSpLocks/>
                </p:cNvGrpSpPr>
                <p:nvPr/>
              </p:nvGrpSpPr>
              <p:grpSpPr bwMode="auto">
                <a:xfrm>
                  <a:off x="3386" y="341"/>
                  <a:ext cx="725" cy="218"/>
                  <a:chOff x="616" y="899"/>
                  <a:chExt cx="1850" cy="554"/>
                </a:xfrm>
              </p:grpSpPr>
              <p:sp>
                <p:nvSpPr>
                  <p:cNvPr id="38664" name="Freeform 197"/>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65" name="Freeform 19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1" name="Group 199"/>
                <p:cNvGrpSpPr>
                  <a:grpSpLocks/>
                </p:cNvGrpSpPr>
                <p:nvPr/>
              </p:nvGrpSpPr>
              <p:grpSpPr bwMode="auto">
                <a:xfrm>
                  <a:off x="3472" y="231"/>
                  <a:ext cx="693" cy="291"/>
                  <a:chOff x="3472" y="231"/>
                  <a:chExt cx="693" cy="291"/>
                </a:xfrm>
              </p:grpSpPr>
              <p:sp>
                <p:nvSpPr>
                  <p:cNvPr id="38662" name="Freeform 20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63" name="Freeform 20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2" name="Group 202"/>
                <p:cNvGrpSpPr>
                  <a:grpSpLocks/>
                </p:cNvGrpSpPr>
                <p:nvPr/>
              </p:nvGrpSpPr>
              <p:grpSpPr bwMode="auto">
                <a:xfrm>
                  <a:off x="3554" y="118"/>
                  <a:ext cx="664" cy="349"/>
                  <a:chOff x="3554" y="118"/>
                  <a:chExt cx="664" cy="349"/>
                </a:xfrm>
              </p:grpSpPr>
              <p:sp>
                <p:nvSpPr>
                  <p:cNvPr id="38660" name="Freeform 20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61" name="Freeform 20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3" name="Group 205"/>
                <p:cNvGrpSpPr>
                  <a:grpSpLocks/>
                </p:cNvGrpSpPr>
                <p:nvPr/>
              </p:nvGrpSpPr>
              <p:grpSpPr bwMode="auto">
                <a:xfrm>
                  <a:off x="3784" y="30"/>
                  <a:ext cx="305" cy="593"/>
                  <a:chOff x="1633" y="104"/>
                  <a:chExt cx="778" cy="1512"/>
                </a:xfrm>
              </p:grpSpPr>
              <p:sp>
                <p:nvSpPr>
                  <p:cNvPr id="38658" name="Freeform 206"/>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59" name="Freeform 20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4" name="Group 208"/>
                <p:cNvGrpSpPr>
                  <a:grpSpLocks/>
                </p:cNvGrpSpPr>
                <p:nvPr/>
              </p:nvGrpSpPr>
              <p:grpSpPr bwMode="auto">
                <a:xfrm>
                  <a:off x="3903" y="0"/>
                  <a:ext cx="248" cy="601"/>
                  <a:chOff x="1935" y="28"/>
                  <a:chExt cx="634" cy="1534"/>
                </a:xfrm>
              </p:grpSpPr>
              <p:sp>
                <p:nvSpPr>
                  <p:cNvPr id="38656" name="Freeform 209"/>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57" name="Freeform 21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615" name="Group 211"/>
                <p:cNvGrpSpPr>
                  <a:grpSpLocks/>
                </p:cNvGrpSpPr>
                <p:nvPr/>
              </p:nvGrpSpPr>
              <p:grpSpPr bwMode="auto">
                <a:xfrm>
                  <a:off x="4251" y="252"/>
                  <a:ext cx="723" cy="222"/>
                  <a:chOff x="2822" y="672"/>
                  <a:chExt cx="1845" cy="566"/>
                </a:xfrm>
              </p:grpSpPr>
              <p:sp>
                <p:nvSpPr>
                  <p:cNvPr id="38654" name="Freeform 212"/>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55" name="Freeform 21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16" name="Group 214"/>
                <p:cNvGrpSpPr>
                  <a:grpSpLocks/>
                </p:cNvGrpSpPr>
                <p:nvPr/>
              </p:nvGrpSpPr>
              <p:grpSpPr bwMode="auto">
                <a:xfrm>
                  <a:off x="4196" y="163"/>
                  <a:ext cx="699" cy="282"/>
                  <a:chOff x="2683" y="445"/>
                  <a:chExt cx="1781" cy="717"/>
                </a:xfrm>
              </p:grpSpPr>
              <p:sp>
                <p:nvSpPr>
                  <p:cNvPr id="38652" name="Freeform 215"/>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53" name="Freeform 21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617" name="Freeform 21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18" name="Freeform 21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38619" name="Group 219"/>
                <p:cNvGrpSpPr>
                  <a:grpSpLocks/>
                </p:cNvGrpSpPr>
                <p:nvPr/>
              </p:nvGrpSpPr>
              <p:grpSpPr bwMode="auto">
                <a:xfrm>
                  <a:off x="4242" y="5"/>
                  <a:ext cx="251" cy="596"/>
                  <a:chOff x="2800" y="41"/>
                  <a:chExt cx="640" cy="1520"/>
                </a:xfrm>
              </p:grpSpPr>
              <p:sp>
                <p:nvSpPr>
                  <p:cNvPr id="38650" name="Freeform 220"/>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51" name="Freeform 22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20" name="Group 222"/>
                <p:cNvGrpSpPr>
                  <a:grpSpLocks/>
                </p:cNvGrpSpPr>
                <p:nvPr/>
              </p:nvGrpSpPr>
              <p:grpSpPr bwMode="auto">
                <a:xfrm>
                  <a:off x="4295" y="53"/>
                  <a:ext cx="398" cy="574"/>
                  <a:chOff x="2934" y="163"/>
                  <a:chExt cx="1017" cy="1464"/>
                </a:xfrm>
              </p:grpSpPr>
              <p:sp>
                <p:nvSpPr>
                  <p:cNvPr id="38648" name="Freeform 223"/>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49" name="Freeform 22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21" name="Group 225"/>
                <p:cNvGrpSpPr>
                  <a:grpSpLocks/>
                </p:cNvGrpSpPr>
                <p:nvPr/>
              </p:nvGrpSpPr>
              <p:grpSpPr bwMode="auto">
                <a:xfrm>
                  <a:off x="4215" y="2"/>
                  <a:ext cx="95" cy="567"/>
                  <a:chOff x="2730" y="32"/>
                  <a:chExt cx="243" cy="1448"/>
                </a:xfrm>
              </p:grpSpPr>
              <p:sp>
                <p:nvSpPr>
                  <p:cNvPr id="38646" name="Freeform 22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47" name="Freeform 22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622" name="Group 228"/>
                <p:cNvGrpSpPr>
                  <a:grpSpLocks/>
                </p:cNvGrpSpPr>
                <p:nvPr/>
              </p:nvGrpSpPr>
              <p:grpSpPr bwMode="auto">
                <a:xfrm>
                  <a:off x="3514" y="683"/>
                  <a:ext cx="425" cy="960"/>
                  <a:chOff x="943" y="1769"/>
                  <a:chExt cx="1085" cy="2450"/>
                </a:xfrm>
              </p:grpSpPr>
              <p:sp>
                <p:nvSpPr>
                  <p:cNvPr id="38644" name="Freeform 229"/>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45" name="Freeform 230"/>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3" name="Group 231"/>
                <p:cNvGrpSpPr>
                  <a:grpSpLocks/>
                </p:cNvGrpSpPr>
                <p:nvPr/>
              </p:nvGrpSpPr>
              <p:grpSpPr bwMode="auto">
                <a:xfrm>
                  <a:off x="3715" y="748"/>
                  <a:ext cx="300" cy="930"/>
                  <a:chOff x="1455" y="1936"/>
                  <a:chExt cx="766" cy="2373"/>
                </a:xfrm>
              </p:grpSpPr>
              <p:sp>
                <p:nvSpPr>
                  <p:cNvPr id="38642" name="Freeform 232"/>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43" name="Freeform 233"/>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4" name="Group 234"/>
                <p:cNvGrpSpPr>
                  <a:grpSpLocks/>
                </p:cNvGrpSpPr>
                <p:nvPr/>
              </p:nvGrpSpPr>
              <p:grpSpPr bwMode="auto">
                <a:xfrm rot="88588">
                  <a:off x="3923" y="769"/>
                  <a:ext cx="180" cy="913"/>
                  <a:chOff x="1956" y="1990"/>
                  <a:chExt cx="492" cy="2604"/>
                </a:xfrm>
              </p:grpSpPr>
              <p:sp>
                <p:nvSpPr>
                  <p:cNvPr id="38640" name="Freeform 235"/>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641" name="Freeform 236"/>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5" name="Group 237"/>
                <p:cNvGrpSpPr>
                  <a:grpSpLocks/>
                </p:cNvGrpSpPr>
                <p:nvPr/>
              </p:nvGrpSpPr>
              <p:grpSpPr bwMode="auto">
                <a:xfrm>
                  <a:off x="4451" y="662"/>
                  <a:ext cx="442" cy="951"/>
                  <a:chOff x="3334" y="1717"/>
                  <a:chExt cx="1125" cy="2426"/>
                </a:xfrm>
              </p:grpSpPr>
              <p:sp>
                <p:nvSpPr>
                  <p:cNvPr id="38638" name="Freeform 238"/>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39" name="Freeform 239"/>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6" name="Group 240"/>
                <p:cNvGrpSpPr>
                  <a:grpSpLocks/>
                </p:cNvGrpSpPr>
                <p:nvPr/>
              </p:nvGrpSpPr>
              <p:grpSpPr bwMode="auto">
                <a:xfrm>
                  <a:off x="4391" y="721"/>
                  <a:ext cx="347" cy="951"/>
                  <a:chOff x="3181" y="1866"/>
                  <a:chExt cx="883" cy="2426"/>
                </a:xfrm>
              </p:grpSpPr>
              <p:sp>
                <p:nvSpPr>
                  <p:cNvPr id="38636" name="Freeform 241"/>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37" name="Freeform 242"/>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7" name="Group 243"/>
                <p:cNvGrpSpPr>
                  <a:grpSpLocks/>
                </p:cNvGrpSpPr>
                <p:nvPr/>
              </p:nvGrpSpPr>
              <p:grpSpPr bwMode="auto">
                <a:xfrm>
                  <a:off x="4323" y="767"/>
                  <a:ext cx="243" cy="935"/>
                  <a:chOff x="3006" y="1983"/>
                  <a:chExt cx="619" cy="2386"/>
                </a:xfrm>
              </p:grpSpPr>
              <p:sp>
                <p:nvSpPr>
                  <p:cNvPr id="38634" name="Freeform 244"/>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35" name="Freeform 245"/>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8" name="Group 246"/>
                <p:cNvGrpSpPr>
                  <a:grpSpLocks/>
                </p:cNvGrpSpPr>
                <p:nvPr/>
              </p:nvGrpSpPr>
              <p:grpSpPr bwMode="auto">
                <a:xfrm>
                  <a:off x="4249" y="813"/>
                  <a:ext cx="159" cy="870"/>
                  <a:chOff x="2819" y="2101"/>
                  <a:chExt cx="405" cy="2219"/>
                </a:xfrm>
              </p:grpSpPr>
              <p:sp>
                <p:nvSpPr>
                  <p:cNvPr id="38632" name="Freeform 247"/>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633" name="Freeform 248"/>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629" name="Group 249"/>
                <p:cNvGrpSpPr>
                  <a:grpSpLocks/>
                </p:cNvGrpSpPr>
                <p:nvPr/>
              </p:nvGrpSpPr>
              <p:grpSpPr bwMode="auto">
                <a:xfrm>
                  <a:off x="4045" y="826"/>
                  <a:ext cx="167" cy="857"/>
                  <a:chOff x="2287" y="2135"/>
                  <a:chExt cx="426" cy="2185"/>
                </a:xfrm>
              </p:grpSpPr>
              <p:sp>
                <p:nvSpPr>
                  <p:cNvPr id="38630" name="Freeform 250"/>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38631" name="Freeform 251"/>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38574" name="Freeform 25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575" name="Arc 25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576" name="Arc 25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38577" name="Arc 25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578" name="Arc 25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579" name="Arc 25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580" name="Arc 25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581" name="Arc 25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582" name="Arc 26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583" name="Freeform 26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584" name="Freeform 26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585" name="Arc 26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586" name="Arc 26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587" name="Arc 26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588" name="Freeform 266"/>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589" name="Freeform 26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590" name="Freeform 26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591" name="Freeform 26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592" name="Freeform 270"/>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593" name="Freeform 27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594" name="Freeform 27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595" name="Freeform 27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2" name="Group 274"/>
          <p:cNvGrpSpPr>
            <a:grpSpLocks/>
          </p:cNvGrpSpPr>
          <p:nvPr/>
        </p:nvGrpSpPr>
        <p:grpSpPr bwMode="auto">
          <a:xfrm>
            <a:off x="2133600" y="0"/>
            <a:ext cx="1600200" cy="2209800"/>
            <a:chOff x="3115" y="0"/>
            <a:chExt cx="2170" cy="2486"/>
          </a:xfrm>
        </p:grpSpPr>
        <p:grpSp>
          <p:nvGrpSpPr>
            <p:cNvPr id="38434" name="Group 275"/>
            <p:cNvGrpSpPr>
              <a:grpSpLocks/>
            </p:cNvGrpSpPr>
            <p:nvPr/>
          </p:nvGrpSpPr>
          <p:grpSpPr bwMode="auto">
            <a:xfrm>
              <a:off x="4080" y="1910"/>
              <a:ext cx="768" cy="576"/>
              <a:chOff x="0" y="0"/>
              <a:chExt cx="768" cy="576"/>
            </a:xfrm>
          </p:grpSpPr>
          <p:sp>
            <p:nvSpPr>
              <p:cNvPr id="38566" name="Oval 27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567" name="Oval 27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435" name="Group 278"/>
            <p:cNvGrpSpPr>
              <a:grpSpLocks/>
            </p:cNvGrpSpPr>
            <p:nvPr/>
          </p:nvGrpSpPr>
          <p:grpSpPr bwMode="auto">
            <a:xfrm>
              <a:off x="4257" y="1103"/>
              <a:ext cx="768" cy="576"/>
              <a:chOff x="0" y="0"/>
              <a:chExt cx="768" cy="576"/>
            </a:xfrm>
          </p:grpSpPr>
          <p:sp>
            <p:nvSpPr>
              <p:cNvPr id="38564" name="Oval 27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565" name="Oval 28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436" name="Group 281"/>
            <p:cNvGrpSpPr>
              <a:grpSpLocks/>
            </p:cNvGrpSpPr>
            <p:nvPr/>
          </p:nvGrpSpPr>
          <p:grpSpPr bwMode="auto">
            <a:xfrm>
              <a:off x="3134" y="0"/>
              <a:ext cx="768" cy="576"/>
              <a:chOff x="0" y="0"/>
              <a:chExt cx="768" cy="576"/>
            </a:xfrm>
          </p:grpSpPr>
          <p:sp>
            <p:nvSpPr>
              <p:cNvPr id="38562" name="Oval 28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563" name="Oval 28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437" name="Group 284"/>
            <p:cNvGrpSpPr>
              <a:grpSpLocks/>
            </p:cNvGrpSpPr>
            <p:nvPr/>
          </p:nvGrpSpPr>
          <p:grpSpPr bwMode="auto">
            <a:xfrm>
              <a:off x="3115" y="0"/>
              <a:ext cx="2170" cy="1702"/>
              <a:chOff x="3115" y="0"/>
              <a:chExt cx="2170" cy="1702"/>
            </a:xfrm>
          </p:grpSpPr>
          <p:grpSp>
            <p:nvGrpSpPr>
              <p:cNvPr id="38438" name="Group 285"/>
              <p:cNvGrpSpPr>
                <a:grpSpLocks/>
              </p:cNvGrpSpPr>
              <p:nvPr/>
            </p:nvGrpSpPr>
            <p:grpSpPr bwMode="auto">
              <a:xfrm>
                <a:off x="3640" y="308"/>
                <a:ext cx="1145" cy="844"/>
                <a:chOff x="1265" y="814"/>
                <a:chExt cx="2919" cy="2151"/>
              </a:xfrm>
            </p:grpSpPr>
            <p:sp>
              <p:nvSpPr>
                <p:cNvPr id="38560" name="Oval 28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561" name="Oval 28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439" name="Group 288"/>
              <p:cNvGrpSpPr>
                <a:grpSpLocks/>
              </p:cNvGrpSpPr>
              <p:nvPr/>
            </p:nvGrpSpPr>
            <p:grpSpPr bwMode="auto">
              <a:xfrm>
                <a:off x="3115" y="0"/>
                <a:ext cx="2145" cy="1702"/>
                <a:chOff x="3115" y="0"/>
                <a:chExt cx="2145" cy="1702"/>
              </a:xfrm>
            </p:grpSpPr>
            <p:grpSp>
              <p:nvGrpSpPr>
                <p:cNvPr id="38462" name="Group 289"/>
                <p:cNvGrpSpPr>
                  <a:grpSpLocks/>
                </p:cNvGrpSpPr>
                <p:nvPr/>
              </p:nvGrpSpPr>
              <p:grpSpPr bwMode="auto">
                <a:xfrm>
                  <a:off x="4505" y="589"/>
                  <a:ext cx="493" cy="912"/>
                  <a:chOff x="3471" y="1530"/>
                  <a:chExt cx="1258" cy="2327"/>
                </a:xfrm>
              </p:grpSpPr>
              <p:sp>
                <p:nvSpPr>
                  <p:cNvPr id="38558" name="Freeform 290"/>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59" name="Freeform 291"/>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63" name="Group 292"/>
                <p:cNvGrpSpPr>
                  <a:grpSpLocks/>
                </p:cNvGrpSpPr>
                <p:nvPr/>
              </p:nvGrpSpPr>
              <p:grpSpPr bwMode="auto">
                <a:xfrm>
                  <a:off x="4267" y="781"/>
                  <a:ext cx="966" cy="522"/>
                  <a:chOff x="2864" y="2019"/>
                  <a:chExt cx="2463" cy="1332"/>
                </a:xfrm>
              </p:grpSpPr>
              <p:sp>
                <p:nvSpPr>
                  <p:cNvPr id="38556" name="Freeform 293"/>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57" name="Freeform 294"/>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4" name="Group 295"/>
                <p:cNvGrpSpPr>
                  <a:grpSpLocks/>
                </p:cNvGrpSpPr>
                <p:nvPr/>
              </p:nvGrpSpPr>
              <p:grpSpPr bwMode="auto">
                <a:xfrm>
                  <a:off x="4280" y="707"/>
                  <a:ext cx="971" cy="417"/>
                  <a:chOff x="2897" y="1832"/>
                  <a:chExt cx="2477" cy="1064"/>
                </a:xfrm>
              </p:grpSpPr>
              <p:sp>
                <p:nvSpPr>
                  <p:cNvPr id="38554" name="Freeform 296"/>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55" name="Freeform 297"/>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5" name="Group 298"/>
                <p:cNvGrpSpPr>
                  <a:grpSpLocks/>
                </p:cNvGrpSpPr>
                <p:nvPr/>
              </p:nvGrpSpPr>
              <p:grpSpPr bwMode="auto">
                <a:xfrm>
                  <a:off x="4291" y="630"/>
                  <a:ext cx="969" cy="364"/>
                  <a:chOff x="2924" y="1636"/>
                  <a:chExt cx="2472" cy="927"/>
                </a:xfrm>
              </p:grpSpPr>
              <p:sp>
                <p:nvSpPr>
                  <p:cNvPr id="38552" name="Freeform 299"/>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53" name="Freeform 300"/>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6" name="Group 301"/>
                <p:cNvGrpSpPr>
                  <a:grpSpLocks/>
                </p:cNvGrpSpPr>
                <p:nvPr/>
              </p:nvGrpSpPr>
              <p:grpSpPr bwMode="auto">
                <a:xfrm>
                  <a:off x="4304" y="543"/>
                  <a:ext cx="918" cy="258"/>
                  <a:chOff x="2958" y="1414"/>
                  <a:chExt cx="2342" cy="657"/>
                </a:xfrm>
              </p:grpSpPr>
              <p:sp>
                <p:nvSpPr>
                  <p:cNvPr id="38550" name="Freeform 302"/>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51" name="Freeform 303"/>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7" name="Group 304"/>
                <p:cNvGrpSpPr>
                  <a:grpSpLocks/>
                </p:cNvGrpSpPr>
                <p:nvPr/>
              </p:nvGrpSpPr>
              <p:grpSpPr bwMode="auto">
                <a:xfrm>
                  <a:off x="4314" y="487"/>
                  <a:ext cx="843" cy="134"/>
                  <a:chOff x="2983" y="1269"/>
                  <a:chExt cx="2150" cy="343"/>
                </a:xfrm>
              </p:grpSpPr>
              <p:sp>
                <p:nvSpPr>
                  <p:cNvPr id="38548" name="Freeform 305"/>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49" name="Freeform 306"/>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8" name="Group 307"/>
                <p:cNvGrpSpPr>
                  <a:grpSpLocks/>
                </p:cNvGrpSpPr>
                <p:nvPr/>
              </p:nvGrpSpPr>
              <p:grpSpPr bwMode="auto">
                <a:xfrm>
                  <a:off x="4296" y="349"/>
                  <a:ext cx="737" cy="167"/>
                  <a:chOff x="2938" y="917"/>
                  <a:chExt cx="1879" cy="427"/>
                </a:xfrm>
              </p:grpSpPr>
              <p:sp>
                <p:nvSpPr>
                  <p:cNvPr id="38546" name="Freeform 308"/>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47" name="Freeform 30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69" name="Group 310"/>
                <p:cNvGrpSpPr>
                  <a:grpSpLocks/>
                </p:cNvGrpSpPr>
                <p:nvPr/>
              </p:nvGrpSpPr>
              <p:grpSpPr bwMode="auto">
                <a:xfrm>
                  <a:off x="3394" y="637"/>
                  <a:ext cx="493" cy="912"/>
                  <a:chOff x="637" y="1653"/>
                  <a:chExt cx="1257" cy="2326"/>
                </a:xfrm>
              </p:grpSpPr>
              <p:sp>
                <p:nvSpPr>
                  <p:cNvPr id="38544" name="Freeform 311"/>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45" name="Freeform 312"/>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70" name="Group 313"/>
                <p:cNvGrpSpPr>
                  <a:grpSpLocks/>
                </p:cNvGrpSpPr>
                <p:nvPr/>
              </p:nvGrpSpPr>
              <p:grpSpPr bwMode="auto">
                <a:xfrm>
                  <a:off x="3142" y="850"/>
                  <a:ext cx="966" cy="522"/>
                  <a:chOff x="-5" y="2196"/>
                  <a:chExt cx="2463" cy="1332"/>
                </a:xfrm>
              </p:grpSpPr>
              <p:sp>
                <p:nvSpPr>
                  <p:cNvPr id="38542" name="Freeform 314"/>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43" name="Freeform 315"/>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71" name="Group 316"/>
                <p:cNvGrpSpPr>
                  <a:grpSpLocks/>
                </p:cNvGrpSpPr>
                <p:nvPr/>
              </p:nvGrpSpPr>
              <p:grpSpPr bwMode="auto">
                <a:xfrm>
                  <a:off x="3124" y="777"/>
                  <a:ext cx="971" cy="417"/>
                  <a:chOff x="-52" y="2009"/>
                  <a:chExt cx="2477" cy="1064"/>
                </a:xfrm>
              </p:grpSpPr>
              <p:sp>
                <p:nvSpPr>
                  <p:cNvPr id="38540" name="Freeform 317"/>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41" name="Freeform 318"/>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2" name="Group 319"/>
                <p:cNvGrpSpPr>
                  <a:grpSpLocks/>
                </p:cNvGrpSpPr>
                <p:nvPr/>
              </p:nvGrpSpPr>
              <p:grpSpPr bwMode="auto">
                <a:xfrm>
                  <a:off x="3115" y="700"/>
                  <a:ext cx="969" cy="363"/>
                  <a:chOff x="-74" y="1813"/>
                  <a:chExt cx="2472" cy="927"/>
                </a:xfrm>
              </p:grpSpPr>
              <p:sp>
                <p:nvSpPr>
                  <p:cNvPr id="38538" name="Freeform 320"/>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39" name="Freeform 321"/>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3" name="Group 322"/>
                <p:cNvGrpSpPr>
                  <a:grpSpLocks/>
                </p:cNvGrpSpPr>
                <p:nvPr/>
              </p:nvGrpSpPr>
              <p:grpSpPr bwMode="auto">
                <a:xfrm>
                  <a:off x="3153" y="613"/>
                  <a:ext cx="918" cy="257"/>
                  <a:chOff x="22" y="1591"/>
                  <a:chExt cx="2342" cy="657"/>
                </a:xfrm>
              </p:grpSpPr>
              <p:sp>
                <p:nvSpPr>
                  <p:cNvPr id="38536" name="Freeform 323"/>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37" name="Freeform 324"/>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4" name="Group 325"/>
                <p:cNvGrpSpPr>
                  <a:grpSpLocks/>
                </p:cNvGrpSpPr>
                <p:nvPr/>
              </p:nvGrpSpPr>
              <p:grpSpPr bwMode="auto">
                <a:xfrm>
                  <a:off x="3218" y="556"/>
                  <a:ext cx="843" cy="134"/>
                  <a:chOff x="189" y="1446"/>
                  <a:chExt cx="2150" cy="343"/>
                </a:xfrm>
              </p:grpSpPr>
              <p:sp>
                <p:nvSpPr>
                  <p:cNvPr id="38534" name="Freeform 326"/>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35" name="Freeform 327"/>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5" name="Group 328"/>
                <p:cNvGrpSpPr>
                  <a:grpSpLocks/>
                </p:cNvGrpSpPr>
                <p:nvPr/>
              </p:nvGrpSpPr>
              <p:grpSpPr bwMode="auto">
                <a:xfrm>
                  <a:off x="3342" y="418"/>
                  <a:ext cx="737" cy="167"/>
                  <a:chOff x="505" y="1094"/>
                  <a:chExt cx="1879" cy="427"/>
                </a:xfrm>
              </p:grpSpPr>
              <p:sp>
                <p:nvSpPr>
                  <p:cNvPr id="38532" name="Freeform 329"/>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33" name="Freeform 33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6" name="Group 331"/>
                <p:cNvGrpSpPr>
                  <a:grpSpLocks/>
                </p:cNvGrpSpPr>
                <p:nvPr/>
              </p:nvGrpSpPr>
              <p:grpSpPr bwMode="auto">
                <a:xfrm>
                  <a:off x="3386" y="341"/>
                  <a:ext cx="725" cy="218"/>
                  <a:chOff x="616" y="899"/>
                  <a:chExt cx="1850" cy="554"/>
                </a:xfrm>
              </p:grpSpPr>
              <p:sp>
                <p:nvSpPr>
                  <p:cNvPr id="38530" name="Freeform 332"/>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31" name="Freeform 33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7" name="Group 334"/>
                <p:cNvGrpSpPr>
                  <a:grpSpLocks/>
                </p:cNvGrpSpPr>
                <p:nvPr/>
              </p:nvGrpSpPr>
              <p:grpSpPr bwMode="auto">
                <a:xfrm>
                  <a:off x="3472" y="231"/>
                  <a:ext cx="693" cy="291"/>
                  <a:chOff x="3472" y="231"/>
                  <a:chExt cx="693" cy="291"/>
                </a:xfrm>
              </p:grpSpPr>
              <p:sp>
                <p:nvSpPr>
                  <p:cNvPr id="38528" name="Freeform 33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29" name="Freeform 33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8" name="Group 337"/>
                <p:cNvGrpSpPr>
                  <a:grpSpLocks/>
                </p:cNvGrpSpPr>
                <p:nvPr/>
              </p:nvGrpSpPr>
              <p:grpSpPr bwMode="auto">
                <a:xfrm>
                  <a:off x="3554" y="118"/>
                  <a:ext cx="664" cy="349"/>
                  <a:chOff x="3554" y="118"/>
                  <a:chExt cx="664" cy="349"/>
                </a:xfrm>
              </p:grpSpPr>
              <p:sp>
                <p:nvSpPr>
                  <p:cNvPr id="38526" name="Freeform 33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27" name="Freeform 33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79" name="Group 340"/>
                <p:cNvGrpSpPr>
                  <a:grpSpLocks/>
                </p:cNvGrpSpPr>
                <p:nvPr/>
              </p:nvGrpSpPr>
              <p:grpSpPr bwMode="auto">
                <a:xfrm>
                  <a:off x="3784" y="30"/>
                  <a:ext cx="305" cy="593"/>
                  <a:chOff x="1633" y="104"/>
                  <a:chExt cx="778" cy="1512"/>
                </a:xfrm>
              </p:grpSpPr>
              <p:sp>
                <p:nvSpPr>
                  <p:cNvPr id="38524" name="Freeform 341"/>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25" name="Freeform 34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80" name="Group 343"/>
                <p:cNvGrpSpPr>
                  <a:grpSpLocks/>
                </p:cNvGrpSpPr>
                <p:nvPr/>
              </p:nvGrpSpPr>
              <p:grpSpPr bwMode="auto">
                <a:xfrm>
                  <a:off x="3903" y="0"/>
                  <a:ext cx="248" cy="601"/>
                  <a:chOff x="1935" y="28"/>
                  <a:chExt cx="634" cy="1534"/>
                </a:xfrm>
              </p:grpSpPr>
              <p:sp>
                <p:nvSpPr>
                  <p:cNvPr id="38522" name="Freeform 344"/>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23" name="Freeform 34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481" name="Group 346"/>
                <p:cNvGrpSpPr>
                  <a:grpSpLocks/>
                </p:cNvGrpSpPr>
                <p:nvPr/>
              </p:nvGrpSpPr>
              <p:grpSpPr bwMode="auto">
                <a:xfrm>
                  <a:off x="4251" y="252"/>
                  <a:ext cx="723" cy="222"/>
                  <a:chOff x="2822" y="672"/>
                  <a:chExt cx="1845" cy="566"/>
                </a:xfrm>
              </p:grpSpPr>
              <p:sp>
                <p:nvSpPr>
                  <p:cNvPr id="38520" name="Freeform 347"/>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21" name="Freeform 34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82" name="Group 349"/>
                <p:cNvGrpSpPr>
                  <a:grpSpLocks/>
                </p:cNvGrpSpPr>
                <p:nvPr/>
              </p:nvGrpSpPr>
              <p:grpSpPr bwMode="auto">
                <a:xfrm>
                  <a:off x="4196" y="163"/>
                  <a:ext cx="699" cy="282"/>
                  <a:chOff x="2683" y="445"/>
                  <a:chExt cx="1781" cy="717"/>
                </a:xfrm>
              </p:grpSpPr>
              <p:sp>
                <p:nvSpPr>
                  <p:cNvPr id="38518" name="Freeform 350"/>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19" name="Freeform 35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483" name="Freeform 35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84" name="Freeform 35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38485" name="Group 354"/>
                <p:cNvGrpSpPr>
                  <a:grpSpLocks/>
                </p:cNvGrpSpPr>
                <p:nvPr/>
              </p:nvGrpSpPr>
              <p:grpSpPr bwMode="auto">
                <a:xfrm>
                  <a:off x="4242" y="5"/>
                  <a:ext cx="251" cy="596"/>
                  <a:chOff x="2800" y="41"/>
                  <a:chExt cx="640" cy="1520"/>
                </a:xfrm>
              </p:grpSpPr>
              <p:sp>
                <p:nvSpPr>
                  <p:cNvPr id="38516" name="Freeform 355"/>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17" name="Freeform 35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86" name="Group 357"/>
                <p:cNvGrpSpPr>
                  <a:grpSpLocks/>
                </p:cNvGrpSpPr>
                <p:nvPr/>
              </p:nvGrpSpPr>
              <p:grpSpPr bwMode="auto">
                <a:xfrm>
                  <a:off x="4295" y="53"/>
                  <a:ext cx="398" cy="574"/>
                  <a:chOff x="2934" y="163"/>
                  <a:chExt cx="1017" cy="1464"/>
                </a:xfrm>
              </p:grpSpPr>
              <p:sp>
                <p:nvSpPr>
                  <p:cNvPr id="38514" name="Freeform 358"/>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15" name="Freeform 35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87" name="Group 360"/>
                <p:cNvGrpSpPr>
                  <a:grpSpLocks/>
                </p:cNvGrpSpPr>
                <p:nvPr/>
              </p:nvGrpSpPr>
              <p:grpSpPr bwMode="auto">
                <a:xfrm>
                  <a:off x="4215" y="2"/>
                  <a:ext cx="95" cy="567"/>
                  <a:chOff x="2730" y="32"/>
                  <a:chExt cx="243" cy="1448"/>
                </a:xfrm>
              </p:grpSpPr>
              <p:sp>
                <p:nvSpPr>
                  <p:cNvPr id="38512" name="Freeform 36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13" name="Freeform 36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488" name="Group 363"/>
                <p:cNvGrpSpPr>
                  <a:grpSpLocks/>
                </p:cNvGrpSpPr>
                <p:nvPr/>
              </p:nvGrpSpPr>
              <p:grpSpPr bwMode="auto">
                <a:xfrm>
                  <a:off x="3514" y="683"/>
                  <a:ext cx="425" cy="960"/>
                  <a:chOff x="943" y="1769"/>
                  <a:chExt cx="1085" cy="2450"/>
                </a:xfrm>
              </p:grpSpPr>
              <p:sp>
                <p:nvSpPr>
                  <p:cNvPr id="38510" name="Freeform 364"/>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11" name="Freeform 365"/>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89" name="Group 366"/>
                <p:cNvGrpSpPr>
                  <a:grpSpLocks/>
                </p:cNvGrpSpPr>
                <p:nvPr/>
              </p:nvGrpSpPr>
              <p:grpSpPr bwMode="auto">
                <a:xfrm>
                  <a:off x="3715" y="748"/>
                  <a:ext cx="300" cy="930"/>
                  <a:chOff x="1455" y="1936"/>
                  <a:chExt cx="766" cy="2373"/>
                </a:xfrm>
              </p:grpSpPr>
              <p:sp>
                <p:nvSpPr>
                  <p:cNvPr id="38508" name="Freeform 367"/>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09" name="Freeform 368"/>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0" name="Group 369"/>
                <p:cNvGrpSpPr>
                  <a:grpSpLocks/>
                </p:cNvGrpSpPr>
                <p:nvPr/>
              </p:nvGrpSpPr>
              <p:grpSpPr bwMode="auto">
                <a:xfrm rot="88588">
                  <a:off x="3923" y="769"/>
                  <a:ext cx="180" cy="913"/>
                  <a:chOff x="1956" y="1990"/>
                  <a:chExt cx="492" cy="2604"/>
                </a:xfrm>
              </p:grpSpPr>
              <p:sp>
                <p:nvSpPr>
                  <p:cNvPr id="38506" name="Freeform 370"/>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507" name="Freeform 371"/>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1" name="Group 372"/>
                <p:cNvGrpSpPr>
                  <a:grpSpLocks/>
                </p:cNvGrpSpPr>
                <p:nvPr/>
              </p:nvGrpSpPr>
              <p:grpSpPr bwMode="auto">
                <a:xfrm>
                  <a:off x="4451" y="662"/>
                  <a:ext cx="442" cy="951"/>
                  <a:chOff x="3334" y="1717"/>
                  <a:chExt cx="1125" cy="2426"/>
                </a:xfrm>
              </p:grpSpPr>
              <p:sp>
                <p:nvSpPr>
                  <p:cNvPr id="38504" name="Freeform 373"/>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05" name="Freeform 374"/>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2" name="Group 375"/>
                <p:cNvGrpSpPr>
                  <a:grpSpLocks/>
                </p:cNvGrpSpPr>
                <p:nvPr/>
              </p:nvGrpSpPr>
              <p:grpSpPr bwMode="auto">
                <a:xfrm>
                  <a:off x="4391" y="721"/>
                  <a:ext cx="347" cy="951"/>
                  <a:chOff x="3181" y="1866"/>
                  <a:chExt cx="883" cy="2426"/>
                </a:xfrm>
              </p:grpSpPr>
              <p:sp>
                <p:nvSpPr>
                  <p:cNvPr id="38502" name="Freeform 376"/>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03" name="Freeform 377"/>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3" name="Group 378"/>
                <p:cNvGrpSpPr>
                  <a:grpSpLocks/>
                </p:cNvGrpSpPr>
                <p:nvPr/>
              </p:nvGrpSpPr>
              <p:grpSpPr bwMode="auto">
                <a:xfrm>
                  <a:off x="4323" y="767"/>
                  <a:ext cx="243" cy="935"/>
                  <a:chOff x="3006" y="1983"/>
                  <a:chExt cx="619" cy="2386"/>
                </a:xfrm>
              </p:grpSpPr>
              <p:sp>
                <p:nvSpPr>
                  <p:cNvPr id="38500" name="Freeform 379"/>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501" name="Freeform 380"/>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4" name="Group 381"/>
                <p:cNvGrpSpPr>
                  <a:grpSpLocks/>
                </p:cNvGrpSpPr>
                <p:nvPr/>
              </p:nvGrpSpPr>
              <p:grpSpPr bwMode="auto">
                <a:xfrm>
                  <a:off x="4249" y="813"/>
                  <a:ext cx="159" cy="870"/>
                  <a:chOff x="2819" y="2101"/>
                  <a:chExt cx="405" cy="2219"/>
                </a:xfrm>
              </p:grpSpPr>
              <p:sp>
                <p:nvSpPr>
                  <p:cNvPr id="38498" name="Freeform 382"/>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99" name="Freeform 383"/>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495" name="Group 384"/>
                <p:cNvGrpSpPr>
                  <a:grpSpLocks/>
                </p:cNvGrpSpPr>
                <p:nvPr/>
              </p:nvGrpSpPr>
              <p:grpSpPr bwMode="auto">
                <a:xfrm>
                  <a:off x="4045" y="826"/>
                  <a:ext cx="167" cy="857"/>
                  <a:chOff x="2287" y="2135"/>
                  <a:chExt cx="426" cy="2185"/>
                </a:xfrm>
              </p:grpSpPr>
              <p:sp>
                <p:nvSpPr>
                  <p:cNvPr id="38496" name="Freeform 385"/>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38497" name="Freeform 386"/>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38440" name="Freeform 38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441" name="Arc 38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442" name="Arc 38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38443" name="Arc 39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444" name="Arc 39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445" name="Arc 39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446" name="Arc 39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447" name="Arc 39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448" name="Arc 39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449" name="Freeform 39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450" name="Freeform 39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451" name="Arc 39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452" name="Arc 39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453" name="Arc 40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454" name="Freeform 401"/>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455" name="Freeform 40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456" name="Freeform 40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457" name="Freeform 40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458" name="Freeform 405"/>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459" name="Freeform 40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460" name="Freeform 40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461" name="Freeform 40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3" name="Group 409"/>
          <p:cNvGrpSpPr>
            <a:grpSpLocks/>
          </p:cNvGrpSpPr>
          <p:nvPr/>
        </p:nvGrpSpPr>
        <p:grpSpPr bwMode="auto">
          <a:xfrm>
            <a:off x="3810000" y="0"/>
            <a:ext cx="1600200" cy="3352800"/>
            <a:chOff x="3115" y="0"/>
            <a:chExt cx="2170" cy="2486"/>
          </a:xfrm>
        </p:grpSpPr>
        <p:grpSp>
          <p:nvGrpSpPr>
            <p:cNvPr id="38300" name="Group 410"/>
            <p:cNvGrpSpPr>
              <a:grpSpLocks/>
            </p:cNvGrpSpPr>
            <p:nvPr/>
          </p:nvGrpSpPr>
          <p:grpSpPr bwMode="auto">
            <a:xfrm>
              <a:off x="4080" y="1910"/>
              <a:ext cx="768" cy="576"/>
              <a:chOff x="0" y="0"/>
              <a:chExt cx="768" cy="576"/>
            </a:xfrm>
          </p:grpSpPr>
          <p:sp>
            <p:nvSpPr>
              <p:cNvPr id="38432" name="Oval 41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433" name="Oval 41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301" name="Group 413"/>
            <p:cNvGrpSpPr>
              <a:grpSpLocks/>
            </p:cNvGrpSpPr>
            <p:nvPr/>
          </p:nvGrpSpPr>
          <p:grpSpPr bwMode="auto">
            <a:xfrm>
              <a:off x="4257" y="1103"/>
              <a:ext cx="768" cy="576"/>
              <a:chOff x="0" y="0"/>
              <a:chExt cx="768" cy="576"/>
            </a:xfrm>
          </p:grpSpPr>
          <p:sp>
            <p:nvSpPr>
              <p:cNvPr id="38430" name="Oval 41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431" name="Oval 41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302" name="Group 416"/>
            <p:cNvGrpSpPr>
              <a:grpSpLocks/>
            </p:cNvGrpSpPr>
            <p:nvPr/>
          </p:nvGrpSpPr>
          <p:grpSpPr bwMode="auto">
            <a:xfrm>
              <a:off x="3134" y="0"/>
              <a:ext cx="768" cy="576"/>
              <a:chOff x="0" y="0"/>
              <a:chExt cx="768" cy="576"/>
            </a:xfrm>
          </p:grpSpPr>
          <p:sp>
            <p:nvSpPr>
              <p:cNvPr id="38428" name="Oval 41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429" name="Oval 41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303" name="Group 419"/>
            <p:cNvGrpSpPr>
              <a:grpSpLocks/>
            </p:cNvGrpSpPr>
            <p:nvPr/>
          </p:nvGrpSpPr>
          <p:grpSpPr bwMode="auto">
            <a:xfrm>
              <a:off x="3115" y="0"/>
              <a:ext cx="2170" cy="1702"/>
              <a:chOff x="3115" y="0"/>
              <a:chExt cx="2170" cy="1702"/>
            </a:xfrm>
          </p:grpSpPr>
          <p:grpSp>
            <p:nvGrpSpPr>
              <p:cNvPr id="38304" name="Group 420"/>
              <p:cNvGrpSpPr>
                <a:grpSpLocks/>
              </p:cNvGrpSpPr>
              <p:nvPr/>
            </p:nvGrpSpPr>
            <p:grpSpPr bwMode="auto">
              <a:xfrm>
                <a:off x="3640" y="308"/>
                <a:ext cx="1145" cy="844"/>
                <a:chOff x="1265" y="814"/>
                <a:chExt cx="2919" cy="2151"/>
              </a:xfrm>
            </p:grpSpPr>
            <p:sp>
              <p:nvSpPr>
                <p:cNvPr id="38426" name="Oval 42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427" name="Oval 42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305" name="Group 423"/>
              <p:cNvGrpSpPr>
                <a:grpSpLocks/>
              </p:cNvGrpSpPr>
              <p:nvPr/>
            </p:nvGrpSpPr>
            <p:grpSpPr bwMode="auto">
              <a:xfrm>
                <a:off x="3115" y="0"/>
                <a:ext cx="2145" cy="1702"/>
                <a:chOff x="3115" y="0"/>
                <a:chExt cx="2145" cy="1702"/>
              </a:xfrm>
            </p:grpSpPr>
            <p:grpSp>
              <p:nvGrpSpPr>
                <p:cNvPr id="38328" name="Group 424"/>
                <p:cNvGrpSpPr>
                  <a:grpSpLocks/>
                </p:cNvGrpSpPr>
                <p:nvPr/>
              </p:nvGrpSpPr>
              <p:grpSpPr bwMode="auto">
                <a:xfrm>
                  <a:off x="4505" y="589"/>
                  <a:ext cx="493" cy="912"/>
                  <a:chOff x="3471" y="1530"/>
                  <a:chExt cx="1258" cy="2327"/>
                </a:xfrm>
              </p:grpSpPr>
              <p:sp>
                <p:nvSpPr>
                  <p:cNvPr id="38424" name="Freeform 425"/>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25" name="Freeform 426"/>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29" name="Group 427"/>
                <p:cNvGrpSpPr>
                  <a:grpSpLocks/>
                </p:cNvGrpSpPr>
                <p:nvPr/>
              </p:nvGrpSpPr>
              <p:grpSpPr bwMode="auto">
                <a:xfrm>
                  <a:off x="4267" y="781"/>
                  <a:ext cx="966" cy="522"/>
                  <a:chOff x="2864" y="2019"/>
                  <a:chExt cx="2463" cy="1332"/>
                </a:xfrm>
              </p:grpSpPr>
              <p:sp>
                <p:nvSpPr>
                  <p:cNvPr id="38422" name="Freeform 428"/>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23" name="Freeform 429"/>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0" name="Group 430"/>
                <p:cNvGrpSpPr>
                  <a:grpSpLocks/>
                </p:cNvGrpSpPr>
                <p:nvPr/>
              </p:nvGrpSpPr>
              <p:grpSpPr bwMode="auto">
                <a:xfrm>
                  <a:off x="4280" y="707"/>
                  <a:ext cx="971" cy="417"/>
                  <a:chOff x="2897" y="1832"/>
                  <a:chExt cx="2477" cy="1064"/>
                </a:xfrm>
              </p:grpSpPr>
              <p:sp>
                <p:nvSpPr>
                  <p:cNvPr id="38420" name="Freeform 431"/>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21" name="Freeform 432"/>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1" name="Group 433"/>
                <p:cNvGrpSpPr>
                  <a:grpSpLocks/>
                </p:cNvGrpSpPr>
                <p:nvPr/>
              </p:nvGrpSpPr>
              <p:grpSpPr bwMode="auto">
                <a:xfrm>
                  <a:off x="4291" y="630"/>
                  <a:ext cx="969" cy="364"/>
                  <a:chOff x="2924" y="1636"/>
                  <a:chExt cx="2472" cy="927"/>
                </a:xfrm>
              </p:grpSpPr>
              <p:sp>
                <p:nvSpPr>
                  <p:cNvPr id="38418" name="Freeform 434"/>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19" name="Freeform 435"/>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2" name="Group 436"/>
                <p:cNvGrpSpPr>
                  <a:grpSpLocks/>
                </p:cNvGrpSpPr>
                <p:nvPr/>
              </p:nvGrpSpPr>
              <p:grpSpPr bwMode="auto">
                <a:xfrm>
                  <a:off x="4304" y="543"/>
                  <a:ext cx="918" cy="258"/>
                  <a:chOff x="2958" y="1414"/>
                  <a:chExt cx="2342" cy="657"/>
                </a:xfrm>
              </p:grpSpPr>
              <p:sp>
                <p:nvSpPr>
                  <p:cNvPr id="38416" name="Freeform 437"/>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17" name="Freeform 438"/>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3" name="Group 439"/>
                <p:cNvGrpSpPr>
                  <a:grpSpLocks/>
                </p:cNvGrpSpPr>
                <p:nvPr/>
              </p:nvGrpSpPr>
              <p:grpSpPr bwMode="auto">
                <a:xfrm>
                  <a:off x="4314" y="487"/>
                  <a:ext cx="843" cy="134"/>
                  <a:chOff x="2983" y="1269"/>
                  <a:chExt cx="2150" cy="343"/>
                </a:xfrm>
              </p:grpSpPr>
              <p:sp>
                <p:nvSpPr>
                  <p:cNvPr id="38414" name="Freeform 440"/>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15" name="Freeform 441"/>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4" name="Group 442"/>
                <p:cNvGrpSpPr>
                  <a:grpSpLocks/>
                </p:cNvGrpSpPr>
                <p:nvPr/>
              </p:nvGrpSpPr>
              <p:grpSpPr bwMode="auto">
                <a:xfrm>
                  <a:off x="4296" y="349"/>
                  <a:ext cx="737" cy="167"/>
                  <a:chOff x="2938" y="917"/>
                  <a:chExt cx="1879" cy="427"/>
                </a:xfrm>
              </p:grpSpPr>
              <p:sp>
                <p:nvSpPr>
                  <p:cNvPr id="38412" name="Freeform 443"/>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413" name="Freeform 44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35" name="Group 445"/>
                <p:cNvGrpSpPr>
                  <a:grpSpLocks/>
                </p:cNvGrpSpPr>
                <p:nvPr/>
              </p:nvGrpSpPr>
              <p:grpSpPr bwMode="auto">
                <a:xfrm>
                  <a:off x="3394" y="637"/>
                  <a:ext cx="493" cy="912"/>
                  <a:chOff x="637" y="1653"/>
                  <a:chExt cx="1257" cy="2326"/>
                </a:xfrm>
              </p:grpSpPr>
              <p:sp>
                <p:nvSpPr>
                  <p:cNvPr id="38410" name="Freeform 446"/>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11" name="Freeform 447"/>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36" name="Group 448"/>
                <p:cNvGrpSpPr>
                  <a:grpSpLocks/>
                </p:cNvGrpSpPr>
                <p:nvPr/>
              </p:nvGrpSpPr>
              <p:grpSpPr bwMode="auto">
                <a:xfrm>
                  <a:off x="3142" y="850"/>
                  <a:ext cx="966" cy="522"/>
                  <a:chOff x="-5" y="2196"/>
                  <a:chExt cx="2463" cy="1332"/>
                </a:xfrm>
              </p:grpSpPr>
              <p:sp>
                <p:nvSpPr>
                  <p:cNvPr id="38408" name="Freeform 449"/>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09" name="Freeform 450"/>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37" name="Group 451"/>
                <p:cNvGrpSpPr>
                  <a:grpSpLocks/>
                </p:cNvGrpSpPr>
                <p:nvPr/>
              </p:nvGrpSpPr>
              <p:grpSpPr bwMode="auto">
                <a:xfrm>
                  <a:off x="3124" y="777"/>
                  <a:ext cx="971" cy="417"/>
                  <a:chOff x="-52" y="2009"/>
                  <a:chExt cx="2477" cy="1064"/>
                </a:xfrm>
              </p:grpSpPr>
              <p:sp>
                <p:nvSpPr>
                  <p:cNvPr id="38406" name="Freeform 452"/>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07" name="Freeform 453"/>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38" name="Group 454"/>
                <p:cNvGrpSpPr>
                  <a:grpSpLocks/>
                </p:cNvGrpSpPr>
                <p:nvPr/>
              </p:nvGrpSpPr>
              <p:grpSpPr bwMode="auto">
                <a:xfrm>
                  <a:off x="3115" y="700"/>
                  <a:ext cx="969" cy="363"/>
                  <a:chOff x="-74" y="1813"/>
                  <a:chExt cx="2472" cy="927"/>
                </a:xfrm>
              </p:grpSpPr>
              <p:sp>
                <p:nvSpPr>
                  <p:cNvPr id="38404" name="Freeform 455"/>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05" name="Freeform 456"/>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39" name="Group 457"/>
                <p:cNvGrpSpPr>
                  <a:grpSpLocks/>
                </p:cNvGrpSpPr>
                <p:nvPr/>
              </p:nvGrpSpPr>
              <p:grpSpPr bwMode="auto">
                <a:xfrm>
                  <a:off x="3153" y="613"/>
                  <a:ext cx="918" cy="257"/>
                  <a:chOff x="22" y="1591"/>
                  <a:chExt cx="2342" cy="657"/>
                </a:xfrm>
              </p:grpSpPr>
              <p:sp>
                <p:nvSpPr>
                  <p:cNvPr id="38402" name="Freeform 458"/>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03" name="Freeform 459"/>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0" name="Group 460"/>
                <p:cNvGrpSpPr>
                  <a:grpSpLocks/>
                </p:cNvGrpSpPr>
                <p:nvPr/>
              </p:nvGrpSpPr>
              <p:grpSpPr bwMode="auto">
                <a:xfrm>
                  <a:off x="3218" y="556"/>
                  <a:ext cx="843" cy="134"/>
                  <a:chOff x="189" y="1446"/>
                  <a:chExt cx="2150" cy="343"/>
                </a:xfrm>
              </p:grpSpPr>
              <p:sp>
                <p:nvSpPr>
                  <p:cNvPr id="38400" name="Freeform 461"/>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401" name="Freeform 462"/>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1" name="Group 463"/>
                <p:cNvGrpSpPr>
                  <a:grpSpLocks/>
                </p:cNvGrpSpPr>
                <p:nvPr/>
              </p:nvGrpSpPr>
              <p:grpSpPr bwMode="auto">
                <a:xfrm>
                  <a:off x="3342" y="418"/>
                  <a:ext cx="737" cy="167"/>
                  <a:chOff x="505" y="1094"/>
                  <a:chExt cx="1879" cy="427"/>
                </a:xfrm>
              </p:grpSpPr>
              <p:sp>
                <p:nvSpPr>
                  <p:cNvPr id="38398" name="Freeform 464"/>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99" name="Freeform 46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2" name="Group 466"/>
                <p:cNvGrpSpPr>
                  <a:grpSpLocks/>
                </p:cNvGrpSpPr>
                <p:nvPr/>
              </p:nvGrpSpPr>
              <p:grpSpPr bwMode="auto">
                <a:xfrm>
                  <a:off x="3386" y="341"/>
                  <a:ext cx="725" cy="218"/>
                  <a:chOff x="616" y="899"/>
                  <a:chExt cx="1850" cy="554"/>
                </a:xfrm>
              </p:grpSpPr>
              <p:sp>
                <p:nvSpPr>
                  <p:cNvPr id="38396" name="Freeform 467"/>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97" name="Freeform 46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3" name="Group 469"/>
                <p:cNvGrpSpPr>
                  <a:grpSpLocks/>
                </p:cNvGrpSpPr>
                <p:nvPr/>
              </p:nvGrpSpPr>
              <p:grpSpPr bwMode="auto">
                <a:xfrm>
                  <a:off x="3472" y="231"/>
                  <a:ext cx="693" cy="291"/>
                  <a:chOff x="3472" y="231"/>
                  <a:chExt cx="693" cy="291"/>
                </a:xfrm>
              </p:grpSpPr>
              <p:sp>
                <p:nvSpPr>
                  <p:cNvPr id="38394" name="Freeform 47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95" name="Freeform 47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4" name="Group 472"/>
                <p:cNvGrpSpPr>
                  <a:grpSpLocks/>
                </p:cNvGrpSpPr>
                <p:nvPr/>
              </p:nvGrpSpPr>
              <p:grpSpPr bwMode="auto">
                <a:xfrm>
                  <a:off x="3554" y="118"/>
                  <a:ext cx="664" cy="349"/>
                  <a:chOff x="3554" y="118"/>
                  <a:chExt cx="664" cy="349"/>
                </a:xfrm>
              </p:grpSpPr>
              <p:sp>
                <p:nvSpPr>
                  <p:cNvPr id="38392" name="Freeform 47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93" name="Freeform 47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5" name="Group 475"/>
                <p:cNvGrpSpPr>
                  <a:grpSpLocks/>
                </p:cNvGrpSpPr>
                <p:nvPr/>
              </p:nvGrpSpPr>
              <p:grpSpPr bwMode="auto">
                <a:xfrm>
                  <a:off x="3784" y="30"/>
                  <a:ext cx="305" cy="593"/>
                  <a:chOff x="1633" y="104"/>
                  <a:chExt cx="778" cy="1512"/>
                </a:xfrm>
              </p:grpSpPr>
              <p:sp>
                <p:nvSpPr>
                  <p:cNvPr id="38390" name="Freeform 476"/>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91" name="Freeform 47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6" name="Group 478"/>
                <p:cNvGrpSpPr>
                  <a:grpSpLocks/>
                </p:cNvGrpSpPr>
                <p:nvPr/>
              </p:nvGrpSpPr>
              <p:grpSpPr bwMode="auto">
                <a:xfrm>
                  <a:off x="3903" y="0"/>
                  <a:ext cx="248" cy="601"/>
                  <a:chOff x="1935" y="28"/>
                  <a:chExt cx="634" cy="1534"/>
                </a:xfrm>
              </p:grpSpPr>
              <p:sp>
                <p:nvSpPr>
                  <p:cNvPr id="38388" name="Freeform 479"/>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89" name="Freeform 48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347" name="Group 481"/>
                <p:cNvGrpSpPr>
                  <a:grpSpLocks/>
                </p:cNvGrpSpPr>
                <p:nvPr/>
              </p:nvGrpSpPr>
              <p:grpSpPr bwMode="auto">
                <a:xfrm>
                  <a:off x="4251" y="252"/>
                  <a:ext cx="723" cy="222"/>
                  <a:chOff x="2822" y="672"/>
                  <a:chExt cx="1845" cy="566"/>
                </a:xfrm>
              </p:grpSpPr>
              <p:sp>
                <p:nvSpPr>
                  <p:cNvPr id="38386" name="Freeform 482"/>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87" name="Freeform 48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48" name="Group 484"/>
                <p:cNvGrpSpPr>
                  <a:grpSpLocks/>
                </p:cNvGrpSpPr>
                <p:nvPr/>
              </p:nvGrpSpPr>
              <p:grpSpPr bwMode="auto">
                <a:xfrm>
                  <a:off x="4196" y="163"/>
                  <a:ext cx="699" cy="282"/>
                  <a:chOff x="2683" y="445"/>
                  <a:chExt cx="1781" cy="717"/>
                </a:xfrm>
              </p:grpSpPr>
              <p:sp>
                <p:nvSpPr>
                  <p:cNvPr id="38384" name="Freeform 485"/>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85" name="Freeform 48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349" name="Freeform 48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50" name="Freeform 48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38351" name="Group 489"/>
                <p:cNvGrpSpPr>
                  <a:grpSpLocks/>
                </p:cNvGrpSpPr>
                <p:nvPr/>
              </p:nvGrpSpPr>
              <p:grpSpPr bwMode="auto">
                <a:xfrm>
                  <a:off x="4242" y="5"/>
                  <a:ext cx="251" cy="596"/>
                  <a:chOff x="2800" y="41"/>
                  <a:chExt cx="640" cy="1520"/>
                </a:xfrm>
              </p:grpSpPr>
              <p:sp>
                <p:nvSpPr>
                  <p:cNvPr id="38382" name="Freeform 490"/>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83" name="Freeform 49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52" name="Group 492"/>
                <p:cNvGrpSpPr>
                  <a:grpSpLocks/>
                </p:cNvGrpSpPr>
                <p:nvPr/>
              </p:nvGrpSpPr>
              <p:grpSpPr bwMode="auto">
                <a:xfrm>
                  <a:off x="4295" y="53"/>
                  <a:ext cx="398" cy="574"/>
                  <a:chOff x="2934" y="163"/>
                  <a:chExt cx="1017" cy="1464"/>
                </a:xfrm>
              </p:grpSpPr>
              <p:sp>
                <p:nvSpPr>
                  <p:cNvPr id="38380" name="Freeform 493"/>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81" name="Freeform 49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53" name="Group 495"/>
                <p:cNvGrpSpPr>
                  <a:grpSpLocks/>
                </p:cNvGrpSpPr>
                <p:nvPr/>
              </p:nvGrpSpPr>
              <p:grpSpPr bwMode="auto">
                <a:xfrm>
                  <a:off x="4215" y="2"/>
                  <a:ext cx="95" cy="567"/>
                  <a:chOff x="2730" y="32"/>
                  <a:chExt cx="243" cy="1448"/>
                </a:xfrm>
              </p:grpSpPr>
              <p:sp>
                <p:nvSpPr>
                  <p:cNvPr id="38378" name="Freeform 49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79" name="Freeform 49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354" name="Group 498"/>
                <p:cNvGrpSpPr>
                  <a:grpSpLocks/>
                </p:cNvGrpSpPr>
                <p:nvPr/>
              </p:nvGrpSpPr>
              <p:grpSpPr bwMode="auto">
                <a:xfrm>
                  <a:off x="3514" y="683"/>
                  <a:ext cx="425" cy="960"/>
                  <a:chOff x="943" y="1769"/>
                  <a:chExt cx="1085" cy="2450"/>
                </a:xfrm>
              </p:grpSpPr>
              <p:sp>
                <p:nvSpPr>
                  <p:cNvPr id="38376" name="Freeform 499"/>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77" name="Freeform 500"/>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55" name="Group 501"/>
                <p:cNvGrpSpPr>
                  <a:grpSpLocks/>
                </p:cNvGrpSpPr>
                <p:nvPr/>
              </p:nvGrpSpPr>
              <p:grpSpPr bwMode="auto">
                <a:xfrm>
                  <a:off x="3715" y="748"/>
                  <a:ext cx="300" cy="930"/>
                  <a:chOff x="1455" y="1936"/>
                  <a:chExt cx="766" cy="2373"/>
                </a:xfrm>
              </p:grpSpPr>
              <p:sp>
                <p:nvSpPr>
                  <p:cNvPr id="38374" name="Freeform 502"/>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75" name="Freeform 503"/>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56" name="Group 504"/>
                <p:cNvGrpSpPr>
                  <a:grpSpLocks/>
                </p:cNvGrpSpPr>
                <p:nvPr/>
              </p:nvGrpSpPr>
              <p:grpSpPr bwMode="auto">
                <a:xfrm rot="88588">
                  <a:off x="3923" y="769"/>
                  <a:ext cx="180" cy="913"/>
                  <a:chOff x="1956" y="1990"/>
                  <a:chExt cx="492" cy="2604"/>
                </a:xfrm>
              </p:grpSpPr>
              <p:sp>
                <p:nvSpPr>
                  <p:cNvPr id="38372" name="Freeform 505"/>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373" name="Freeform 506"/>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57" name="Group 507"/>
                <p:cNvGrpSpPr>
                  <a:grpSpLocks/>
                </p:cNvGrpSpPr>
                <p:nvPr/>
              </p:nvGrpSpPr>
              <p:grpSpPr bwMode="auto">
                <a:xfrm>
                  <a:off x="4451" y="662"/>
                  <a:ext cx="442" cy="951"/>
                  <a:chOff x="3334" y="1717"/>
                  <a:chExt cx="1125" cy="2426"/>
                </a:xfrm>
              </p:grpSpPr>
              <p:sp>
                <p:nvSpPr>
                  <p:cNvPr id="38370" name="Freeform 508"/>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71" name="Freeform 509"/>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58" name="Group 510"/>
                <p:cNvGrpSpPr>
                  <a:grpSpLocks/>
                </p:cNvGrpSpPr>
                <p:nvPr/>
              </p:nvGrpSpPr>
              <p:grpSpPr bwMode="auto">
                <a:xfrm>
                  <a:off x="4391" y="721"/>
                  <a:ext cx="347" cy="951"/>
                  <a:chOff x="3181" y="1866"/>
                  <a:chExt cx="883" cy="2426"/>
                </a:xfrm>
              </p:grpSpPr>
              <p:sp>
                <p:nvSpPr>
                  <p:cNvPr id="38368" name="Freeform 511"/>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69" name="Freeform 512"/>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59" name="Group 513"/>
                <p:cNvGrpSpPr>
                  <a:grpSpLocks/>
                </p:cNvGrpSpPr>
                <p:nvPr/>
              </p:nvGrpSpPr>
              <p:grpSpPr bwMode="auto">
                <a:xfrm>
                  <a:off x="4323" y="767"/>
                  <a:ext cx="243" cy="935"/>
                  <a:chOff x="3006" y="1983"/>
                  <a:chExt cx="619" cy="2386"/>
                </a:xfrm>
              </p:grpSpPr>
              <p:sp>
                <p:nvSpPr>
                  <p:cNvPr id="38366" name="Freeform 514"/>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67" name="Freeform 515"/>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60" name="Group 516"/>
                <p:cNvGrpSpPr>
                  <a:grpSpLocks/>
                </p:cNvGrpSpPr>
                <p:nvPr/>
              </p:nvGrpSpPr>
              <p:grpSpPr bwMode="auto">
                <a:xfrm>
                  <a:off x="4249" y="813"/>
                  <a:ext cx="159" cy="870"/>
                  <a:chOff x="2819" y="2101"/>
                  <a:chExt cx="405" cy="2219"/>
                </a:xfrm>
              </p:grpSpPr>
              <p:sp>
                <p:nvSpPr>
                  <p:cNvPr id="38364" name="Freeform 517"/>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365" name="Freeform 518"/>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361" name="Group 519"/>
                <p:cNvGrpSpPr>
                  <a:grpSpLocks/>
                </p:cNvGrpSpPr>
                <p:nvPr/>
              </p:nvGrpSpPr>
              <p:grpSpPr bwMode="auto">
                <a:xfrm>
                  <a:off x="4045" y="826"/>
                  <a:ext cx="167" cy="857"/>
                  <a:chOff x="2287" y="2135"/>
                  <a:chExt cx="426" cy="2185"/>
                </a:xfrm>
              </p:grpSpPr>
              <p:sp>
                <p:nvSpPr>
                  <p:cNvPr id="38362" name="Freeform 520"/>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38363" name="Freeform 521"/>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38306" name="Freeform 52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307" name="Arc 52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308" name="Arc 52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38309" name="Arc 52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310" name="Arc 52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311" name="Arc 52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312" name="Arc 52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313" name="Arc 52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314" name="Arc 53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315" name="Freeform 53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316" name="Freeform 53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317" name="Arc 53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318" name="Arc 53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319" name="Arc 53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320" name="Freeform 536"/>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321" name="Freeform 53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322" name="Freeform 53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323" name="Freeform 53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324" name="Freeform 540"/>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325" name="Freeform 54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326" name="Freeform 54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327" name="Freeform 54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4" name="Group 544"/>
          <p:cNvGrpSpPr>
            <a:grpSpLocks/>
          </p:cNvGrpSpPr>
          <p:nvPr/>
        </p:nvGrpSpPr>
        <p:grpSpPr bwMode="auto">
          <a:xfrm>
            <a:off x="5181600" y="0"/>
            <a:ext cx="1600200" cy="2209800"/>
            <a:chOff x="3115" y="0"/>
            <a:chExt cx="2170" cy="2486"/>
          </a:xfrm>
        </p:grpSpPr>
        <p:grpSp>
          <p:nvGrpSpPr>
            <p:cNvPr id="38166" name="Group 545"/>
            <p:cNvGrpSpPr>
              <a:grpSpLocks/>
            </p:cNvGrpSpPr>
            <p:nvPr/>
          </p:nvGrpSpPr>
          <p:grpSpPr bwMode="auto">
            <a:xfrm>
              <a:off x="4080" y="1910"/>
              <a:ext cx="768" cy="576"/>
              <a:chOff x="0" y="0"/>
              <a:chExt cx="768" cy="576"/>
            </a:xfrm>
          </p:grpSpPr>
          <p:sp>
            <p:nvSpPr>
              <p:cNvPr id="38298" name="Oval 54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299" name="Oval 54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167" name="Group 548"/>
            <p:cNvGrpSpPr>
              <a:grpSpLocks/>
            </p:cNvGrpSpPr>
            <p:nvPr/>
          </p:nvGrpSpPr>
          <p:grpSpPr bwMode="auto">
            <a:xfrm>
              <a:off x="4257" y="1103"/>
              <a:ext cx="768" cy="576"/>
              <a:chOff x="0" y="0"/>
              <a:chExt cx="768" cy="576"/>
            </a:xfrm>
          </p:grpSpPr>
          <p:sp>
            <p:nvSpPr>
              <p:cNvPr id="38296" name="Oval 54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297" name="Oval 55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168" name="Group 551"/>
            <p:cNvGrpSpPr>
              <a:grpSpLocks/>
            </p:cNvGrpSpPr>
            <p:nvPr/>
          </p:nvGrpSpPr>
          <p:grpSpPr bwMode="auto">
            <a:xfrm>
              <a:off x="3134" y="0"/>
              <a:ext cx="768" cy="576"/>
              <a:chOff x="0" y="0"/>
              <a:chExt cx="768" cy="576"/>
            </a:xfrm>
          </p:grpSpPr>
          <p:sp>
            <p:nvSpPr>
              <p:cNvPr id="38294" name="Oval 55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295" name="Oval 55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169" name="Group 554"/>
            <p:cNvGrpSpPr>
              <a:grpSpLocks/>
            </p:cNvGrpSpPr>
            <p:nvPr/>
          </p:nvGrpSpPr>
          <p:grpSpPr bwMode="auto">
            <a:xfrm>
              <a:off x="3115" y="0"/>
              <a:ext cx="2170" cy="1702"/>
              <a:chOff x="3115" y="0"/>
              <a:chExt cx="2170" cy="1702"/>
            </a:xfrm>
          </p:grpSpPr>
          <p:grpSp>
            <p:nvGrpSpPr>
              <p:cNvPr id="38170" name="Group 555"/>
              <p:cNvGrpSpPr>
                <a:grpSpLocks/>
              </p:cNvGrpSpPr>
              <p:nvPr/>
            </p:nvGrpSpPr>
            <p:grpSpPr bwMode="auto">
              <a:xfrm>
                <a:off x="3640" y="308"/>
                <a:ext cx="1145" cy="844"/>
                <a:chOff x="1265" y="814"/>
                <a:chExt cx="2919" cy="2151"/>
              </a:xfrm>
            </p:grpSpPr>
            <p:sp>
              <p:nvSpPr>
                <p:cNvPr id="38292" name="Oval 55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293" name="Oval 55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171" name="Group 558"/>
              <p:cNvGrpSpPr>
                <a:grpSpLocks/>
              </p:cNvGrpSpPr>
              <p:nvPr/>
            </p:nvGrpSpPr>
            <p:grpSpPr bwMode="auto">
              <a:xfrm>
                <a:off x="3115" y="0"/>
                <a:ext cx="2145" cy="1702"/>
                <a:chOff x="3115" y="0"/>
                <a:chExt cx="2145" cy="1702"/>
              </a:xfrm>
            </p:grpSpPr>
            <p:grpSp>
              <p:nvGrpSpPr>
                <p:cNvPr id="38194" name="Group 559"/>
                <p:cNvGrpSpPr>
                  <a:grpSpLocks/>
                </p:cNvGrpSpPr>
                <p:nvPr/>
              </p:nvGrpSpPr>
              <p:grpSpPr bwMode="auto">
                <a:xfrm>
                  <a:off x="4505" y="589"/>
                  <a:ext cx="493" cy="912"/>
                  <a:chOff x="3471" y="1530"/>
                  <a:chExt cx="1258" cy="2327"/>
                </a:xfrm>
              </p:grpSpPr>
              <p:sp>
                <p:nvSpPr>
                  <p:cNvPr id="38290" name="Freeform 560"/>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291" name="Freeform 561"/>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195" name="Group 562"/>
                <p:cNvGrpSpPr>
                  <a:grpSpLocks/>
                </p:cNvGrpSpPr>
                <p:nvPr/>
              </p:nvGrpSpPr>
              <p:grpSpPr bwMode="auto">
                <a:xfrm>
                  <a:off x="4267" y="781"/>
                  <a:ext cx="966" cy="522"/>
                  <a:chOff x="2864" y="2019"/>
                  <a:chExt cx="2463" cy="1332"/>
                </a:xfrm>
              </p:grpSpPr>
              <p:sp>
                <p:nvSpPr>
                  <p:cNvPr id="38288" name="Freeform 563"/>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89" name="Freeform 564"/>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196" name="Group 565"/>
                <p:cNvGrpSpPr>
                  <a:grpSpLocks/>
                </p:cNvGrpSpPr>
                <p:nvPr/>
              </p:nvGrpSpPr>
              <p:grpSpPr bwMode="auto">
                <a:xfrm>
                  <a:off x="4280" y="707"/>
                  <a:ext cx="971" cy="417"/>
                  <a:chOff x="2897" y="1832"/>
                  <a:chExt cx="2477" cy="1064"/>
                </a:xfrm>
              </p:grpSpPr>
              <p:sp>
                <p:nvSpPr>
                  <p:cNvPr id="38286" name="Freeform 566"/>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87" name="Freeform 567"/>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197" name="Group 568"/>
                <p:cNvGrpSpPr>
                  <a:grpSpLocks/>
                </p:cNvGrpSpPr>
                <p:nvPr/>
              </p:nvGrpSpPr>
              <p:grpSpPr bwMode="auto">
                <a:xfrm>
                  <a:off x="4291" y="630"/>
                  <a:ext cx="969" cy="364"/>
                  <a:chOff x="2924" y="1636"/>
                  <a:chExt cx="2472" cy="927"/>
                </a:xfrm>
              </p:grpSpPr>
              <p:sp>
                <p:nvSpPr>
                  <p:cNvPr id="38284" name="Freeform 569"/>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85" name="Freeform 570"/>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198" name="Group 571"/>
                <p:cNvGrpSpPr>
                  <a:grpSpLocks/>
                </p:cNvGrpSpPr>
                <p:nvPr/>
              </p:nvGrpSpPr>
              <p:grpSpPr bwMode="auto">
                <a:xfrm>
                  <a:off x="4304" y="543"/>
                  <a:ext cx="918" cy="258"/>
                  <a:chOff x="2958" y="1414"/>
                  <a:chExt cx="2342" cy="657"/>
                </a:xfrm>
              </p:grpSpPr>
              <p:sp>
                <p:nvSpPr>
                  <p:cNvPr id="38282" name="Freeform 572"/>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83" name="Freeform 573"/>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199" name="Group 574"/>
                <p:cNvGrpSpPr>
                  <a:grpSpLocks/>
                </p:cNvGrpSpPr>
                <p:nvPr/>
              </p:nvGrpSpPr>
              <p:grpSpPr bwMode="auto">
                <a:xfrm>
                  <a:off x="4314" y="487"/>
                  <a:ext cx="843" cy="134"/>
                  <a:chOff x="2983" y="1269"/>
                  <a:chExt cx="2150" cy="343"/>
                </a:xfrm>
              </p:grpSpPr>
              <p:sp>
                <p:nvSpPr>
                  <p:cNvPr id="38280" name="Freeform 575"/>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81" name="Freeform 576"/>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200" name="Group 577"/>
                <p:cNvGrpSpPr>
                  <a:grpSpLocks/>
                </p:cNvGrpSpPr>
                <p:nvPr/>
              </p:nvGrpSpPr>
              <p:grpSpPr bwMode="auto">
                <a:xfrm>
                  <a:off x="4296" y="349"/>
                  <a:ext cx="737" cy="167"/>
                  <a:chOff x="2938" y="917"/>
                  <a:chExt cx="1879" cy="427"/>
                </a:xfrm>
              </p:grpSpPr>
              <p:sp>
                <p:nvSpPr>
                  <p:cNvPr id="38278" name="Freeform 578"/>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79" name="Freeform 57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201" name="Group 580"/>
                <p:cNvGrpSpPr>
                  <a:grpSpLocks/>
                </p:cNvGrpSpPr>
                <p:nvPr/>
              </p:nvGrpSpPr>
              <p:grpSpPr bwMode="auto">
                <a:xfrm>
                  <a:off x="3394" y="637"/>
                  <a:ext cx="493" cy="912"/>
                  <a:chOff x="637" y="1653"/>
                  <a:chExt cx="1257" cy="2326"/>
                </a:xfrm>
              </p:grpSpPr>
              <p:sp>
                <p:nvSpPr>
                  <p:cNvPr id="38276" name="Freeform 581"/>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277" name="Freeform 582"/>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202" name="Group 583"/>
                <p:cNvGrpSpPr>
                  <a:grpSpLocks/>
                </p:cNvGrpSpPr>
                <p:nvPr/>
              </p:nvGrpSpPr>
              <p:grpSpPr bwMode="auto">
                <a:xfrm>
                  <a:off x="3142" y="850"/>
                  <a:ext cx="966" cy="522"/>
                  <a:chOff x="-5" y="2196"/>
                  <a:chExt cx="2463" cy="1332"/>
                </a:xfrm>
              </p:grpSpPr>
              <p:sp>
                <p:nvSpPr>
                  <p:cNvPr id="38274" name="Freeform 584"/>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75" name="Freeform 585"/>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203" name="Group 586"/>
                <p:cNvGrpSpPr>
                  <a:grpSpLocks/>
                </p:cNvGrpSpPr>
                <p:nvPr/>
              </p:nvGrpSpPr>
              <p:grpSpPr bwMode="auto">
                <a:xfrm>
                  <a:off x="3124" y="777"/>
                  <a:ext cx="971" cy="417"/>
                  <a:chOff x="-52" y="2009"/>
                  <a:chExt cx="2477" cy="1064"/>
                </a:xfrm>
              </p:grpSpPr>
              <p:sp>
                <p:nvSpPr>
                  <p:cNvPr id="38272" name="Freeform 587"/>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73" name="Freeform 588"/>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4" name="Group 589"/>
                <p:cNvGrpSpPr>
                  <a:grpSpLocks/>
                </p:cNvGrpSpPr>
                <p:nvPr/>
              </p:nvGrpSpPr>
              <p:grpSpPr bwMode="auto">
                <a:xfrm>
                  <a:off x="3115" y="700"/>
                  <a:ext cx="969" cy="363"/>
                  <a:chOff x="-74" y="1813"/>
                  <a:chExt cx="2472" cy="927"/>
                </a:xfrm>
              </p:grpSpPr>
              <p:sp>
                <p:nvSpPr>
                  <p:cNvPr id="38270" name="Freeform 590"/>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71" name="Freeform 591"/>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5" name="Group 592"/>
                <p:cNvGrpSpPr>
                  <a:grpSpLocks/>
                </p:cNvGrpSpPr>
                <p:nvPr/>
              </p:nvGrpSpPr>
              <p:grpSpPr bwMode="auto">
                <a:xfrm>
                  <a:off x="3153" y="613"/>
                  <a:ext cx="918" cy="257"/>
                  <a:chOff x="22" y="1591"/>
                  <a:chExt cx="2342" cy="657"/>
                </a:xfrm>
              </p:grpSpPr>
              <p:sp>
                <p:nvSpPr>
                  <p:cNvPr id="38268" name="Freeform 593"/>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69" name="Freeform 594"/>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6" name="Group 595"/>
                <p:cNvGrpSpPr>
                  <a:grpSpLocks/>
                </p:cNvGrpSpPr>
                <p:nvPr/>
              </p:nvGrpSpPr>
              <p:grpSpPr bwMode="auto">
                <a:xfrm>
                  <a:off x="3218" y="556"/>
                  <a:ext cx="843" cy="134"/>
                  <a:chOff x="189" y="1446"/>
                  <a:chExt cx="2150" cy="343"/>
                </a:xfrm>
              </p:grpSpPr>
              <p:sp>
                <p:nvSpPr>
                  <p:cNvPr id="38266" name="Freeform 596"/>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67" name="Freeform 597"/>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7" name="Group 598"/>
                <p:cNvGrpSpPr>
                  <a:grpSpLocks/>
                </p:cNvGrpSpPr>
                <p:nvPr/>
              </p:nvGrpSpPr>
              <p:grpSpPr bwMode="auto">
                <a:xfrm>
                  <a:off x="3342" y="418"/>
                  <a:ext cx="737" cy="167"/>
                  <a:chOff x="505" y="1094"/>
                  <a:chExt cx="1879" cy="427"/>
                </a:xfrm>
              </p:grpSpPr>
              <p:sp>
                <p:nvSpPr>
                  <p:cNvPr id="38264" name="Freeform 599"/>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65" name="Freeform 60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8" name="Group 601"/>
                <p:cNvGrpSpPr>
                  <a:grpSpLocks/>
                </p:cNvGrpSpPr>
                <p:nvPr/>
              </p:nvGrpSpPr>
              <p:grpSpPr bwMode="auto">
                <a:xfrm>
                  <a:off x="3386" y="341"/>
                  <a:ext cx="725" cy="218"/>
                  <a:chOff x="616" y="899"/>
                  <a:chExt cx="1850" cy="554"/>
                </a:xfrm>
              </p:grpSpPr>
              <p:sp>
                <p:nvSpPr>
                  <p:cNvPr id="38262" name="Freeform 602"/>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63" name="Freeform 60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09" name="Group 604"/>
                <p:cNvGrpSpPr>
                  <a:grpSpLocks/>
                </p:cNvGrpSpPr>
                <p:nvPr/>
              </p:nvGrpSpPr>
              <p:grpSpPr bwMode="auto">
                <a:xfrm>
                  <a:off x="3472" y="231"/>
                  <a:ext cx="693" cy="291"/>
                  <a:chOff x="3472" y="231"/>
                  <a:chExt cx="693" cy="291"/>
                </a:xfrm>
              </p:grpSpPr>
              <p:sp>
                <p:nvSpPr>
                  <p:cNvPr id="38260" name="Freeform 60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61" name="Freeform 60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10" name="Group 607"/>
                <p:cNvGrpSpPr>
                  <a:grpSpLocks/>
                </p:cNvGrpSpPr>
                <p:nvPr/>
              </p:nvGrpSpPr>
              <p:grpSpPr bwMode="auto">
                <a:xfrm>
                  <a:off x="3554" y="118"/>
                  <a:ext cx="664" cy="349"/>
                  <a:chOff x="3554" y="118"/>
                  <a:chExt cx="664" cy="349"/>
                </a:xfrm>
              </p:grpSpPr>
              <p:sp>
                <p:nvSpPr>
                  <p:cNvPr id="38258" name="Freeform 60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259" name="Freeform 60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211" name="Group 610"/>
                <p:cNvGrpSpPr>
                  <a:grpSpLocks/>
                </p:cNvGrpSpPr>
                <p:nvPr/>
              </p:nvGrpSpPr>
              <p:grpSpPr bwMode="auto">
                <a:xfrm>
                  <a:off x="3784" y="30"/>
                  <a:ext cx="305" cy="593"/>
                  <a:chOff x="1633" y="104"/>
                  <a:chExt cx="778" cy="1512"/>
                </a:xfrm>
              </p:grpSpPr>
              <p:sp>
                <p:nvSpPr>
                  <p:cNvPr id="38256" name="Freeform 611"/>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257" name="Freeform 61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8212" name="Group 613"/>
                <p:cNvGrpSpPr>
                  <a:grpSpLocks/>
                </p:cNvGrpSpPr>
                <p:nvPr/>
              </p:nvGrpSpPr>
              <p:grpSpPr bwMode="auto">
                <a:xfrm>
                  <a:off x="3903" y="0"/>
                  <a:ext cx="248" cy="601"/>
                  <a:chOff x="1935" y="28"/>
                  <a:chExt cx="634" cy="1534"/>
                </a:xfrm>
              </p:grpSpPr>
              <p:sp>
                <p:nvSpPr>
                  <p:cNvPr id="38254" name="Freeform 614"/>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255" name="Freeform 61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8213" name="Group 616"/>
                <p:cNvGrpSpPr>
                  <a:grpSpLocks/>
                </p:cNvGrpSpPr>
                <p:nvPr/>
              </p:nvGrpSpPr>
              <p:grpSpPr bwMode="auto">
                <a:xfrm>
                  <a:off x="4251" y="252"/>
                  <a:ext cx="723" cy="222"/>
                  <a:chOff x="2822" y="672"/>
                  <a:chExt cx="1845" cy="566"/>
                </a:xfrm>
              </p:grpSpPr>
              <p:sp>
                <p:nvSpPr>
                  <p:cNvPr id="38252" name="Freeform 617"/>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53" name="Freeform 61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214" name="Group 619"/>
                <p:cNvGrpSpPr>
                  <a:grpSpLocks/>
                </p:cNvGrpSpPr>
                <p:nvPr/>
              </p:nvGrpSpPr>
              <p:grpSpPr bwMode="auto">
                <a:xfrm>
                  <a:off x="4196" y="163"/>
                  <a:ext cx="699" cy="282"/>
                  <a:chOff x="2683" y="445"/>
                  <a:chExt cx="1781" cy="717"/>
                </a:xfrm>
              </p:grpSpPr>
              <p:sp>
                <p:nvSpPr>
                  <p:cNvPr id="38250" name="Freeform 620"/>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251" name="Freeform 62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215" name="Freeform 62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216" name="Freeform 62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38217" name="Group 624"/>
                <p:cNvGrpSpPr>
                  <a:grpSpLocks/>
                </p:cNvGrpSpPr>
                <p:nvPr/>
              </p:nvGrpSpPr>
              <p:grpSpPr bwMode="auto">
                <a:xfrm>
                  <a:off x="4242" y="5"/>
                  <a:ext cx="251" cy="596"/>
                  <a:chOff x="2800" y="41"/>
                  <a:chExt cx="640" cy="1520"/>
                </a:xfrm>
              </p:grpSpPr>
              <p:sp>
                <p:nvSpPr>
                  <p:cNvPr id="38248" name="Freeform 625"/>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249" name="Freeform 62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218" name="Group 627"/>
                <p:cNvGrpSpPr>
                  <a:grpSpLocks/>
                </p:cNvGrpSpPr>
                <p:nvPr/>
              </p:nvGrpSpPr>
              <p:grpSpPr bwMode="auto">
                <a:xfrm>
                  <a:off x="4295" y="53"/>
                  <a:ext cx="398" cy="574"/>
                  <a:chOff x="2934" y="163"/>
                  <a:chExt cx="1017" cy="1464"/>
                </a:xfrm>
              </p:grpSpPr>
              <p:sp>
                <p:nvSpPr>
                  <p:cNvPr id="38246" name="Freeform 628"/>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247" name="Freeform 62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219" name="Group 630"/>
                <p:cNvGrpSpPr>
                  <a:grpSpLocks/>
                </p:cNvGrpSpPr>
                <p:nvPr/>
              </p:nvGrpSpPr>
              <p:grpSpPr bwMode="auto">
                <a:xfrm>
                  <a:off x="4215" y="2"/>
                  <a:ext cx="95" cy="567"/>
                  <a:chOff x="2730" y="32"/>
                  <a:chExt cx="243" cy="1448"/>
                </a:xfrm>
              </p:grpSpPr>
              <p:sp>
                <p:nvSpPr>
                  <p:cNvPr id="38244" name="Freeform 63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245" name="Freeform 63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220" name="Group 633"/>
                <p:cNvGrpSpPr>
                  <a:grpSpLocks/>
                </p:cNvGrpSpPr>
                <p:nvPr/>
              </p:nvGrpSpPr>
              <p:grpSpPr bwMode="auto">
                <a:xfrm>
                  <a:off x="3514" y="683"/>
                  <a:ext cx="425" cy="960"/>
                  <a:chOff x="943" y="1769"/>
                  <a:chExt cx="1085" cy="2450"/>
                </a:xfrm>
              </p:grpSpPr>
              <p:sp>
                <p:nvSpPr>
                  <p:cNvPr id="38242" name="Freeform 634"/>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243" name="Freeform 635"/>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221" name="Group 636"/>
                <p:cNvGrpSpPr>
                  <a:grpSpLocks/>
                </p:cNvGrpSpPr>
                <p:nvPr/>
              </p:nvGrpSpPr>
              <p:grpSpPr bwMode="auto">
                <a:xfrm>
                  <a:off x="3715" y="748"/>
                  <a:ext cx="300" cy="930"/>
                  <a:chOff x="1455" y="1936"/>
                  <a:chExt cx="766" cy="2373"/>
                </a:xfrm>
              </p:grpSpPr>
              <p:sp>
                <p:nvSpPr>
                  <p:cNvPr id="38240" name="Freeform 637"/>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241" name="Freeform 638"/>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222" name="Group 639"/>
                <p:cNvGrpSpPr>
                  <a:grpSpLocks/>
                </p:cNvGrpSpPr>
                <p:nvPr/>
              </p:nvGrpSpPr>
              <p:grpSpPr bwMode="auto">
                <a:xfrm rot="88588">
                  <a:off x="3923" y="769"/>
                  <a:ext cx="180" cy="913"/>
                  <a:chOff x="1956" y="1990"/>
                  <a:chExt cx="492" cy="2604"/>
                </a:xfrm>
              </p:grpSpPr>
              <p:sp>
                <p:nvSpPr>
                  <p:cNvPr id="38238" name="Freeform 640"/>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239" name="Freeform 641"/>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223" name="Group 642"/>
                <p:cNvGrpSpPr>
                  <a:grpSpLocks/>
                </p:cNvGrpSpPr>
                <p:nvPr/>
              </p:nvGrpSpPr>
              <p:grpSpPr bwMode="auto">
                <a:xfrm>
                  <a:off x="4451" y="662"/>
                  <a:ext cx="442" cy="951"/>
                  <a:chOff x="3334" y="1717"/>
                  <a:chExt cx="1125" cy="2426"/>
                </a:xfrm>
              </p:grpSpPr>
              <p:sp>
                <p:nvSpPr>
                  <p:cNvPr id="38236" name="Freeform 643"/>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237" name="Freeform 644"/>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224" name="Group 645"/>
                <p:cNvGrpSpPr>
                  <a:grpSpLocks/>
                </p:cNvGrpSpPr>
                <p:nvPr/>
              </p:nvGrpSpPr>
              <p:grpSpPr bwMode="auto">
                <a:xfrm>
                  <a:off x="4391" y="721"/>
                  <a:ext cx="347" cy="951"/>
                  <a:chOff x="3181" y="1866"/>
                  <a:chExt cx="883" cy="2426"/>
                </a:xfrm>
              </p:grpSpPr>
              <p:sp>
                <p:nvSpPr>
                  <p:cNvPr id="38234" name="Freeform 646"/>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235" name="Freeform 647"/>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225" name="Group 648"/>
                <p:cNvGrpSpPr>
                  <a:grpSpLocks/>
                </p:cNvGrpSpPr>
                <p:nvPr/>
              </p:nvGrpSpPr>
              <p:grpSpPr bwMode="auto">
                <a:xfrm>
                  <a:off x="4323" y="767"/>
                  <a:ext cx="243" cy="935"/>
                  <a:chOff x="3006" y="1983"/>
                  <a:chExt cx="619" cy="2386"/>
                </a:xfrm>
              </p:grpSpPr>
              <p:sp>
                <p:nvSpPr>
                  <p:cNvPr id="38232" name="Freeform 649"/>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233" name="Freeform 650"/>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226" name="Group 651"/>
                <p:cNvGrpSpPr>
                  <a:grpSpLocks/>
                </p:cNvGrpSpPr>
                <p:nvPr/>
              </p:nvGrpSpPr>
              <p:grpSpPr bwMode="auto">
                <a:xfrm>
                  <a:off x="4249" y="813"/>
                  <a:ext cx="159" cy="870"/>
                  <a:chOff x="2819" y="2101"/>
                  <a:chExt cx="405" cy="2219"/>
                </a:xfrm>
              </p:grpSpPr>
              <p:sp>
                <p:nvSpPr>
                  <p:cNvPr id="38230" name="Freeform 652"/>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231" name="Freeform 653"/>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227" name="Group 654"/>
                <p:cNvGrpSpPr>
                  <a:grpSpLocks/>
                </p:cNvGrpSpPr>
                <p:nvPr/>
              </p:nvGrpSpPr>
              <p:grpSpPr bwMode="auto">
                <a:xfrm>
                  <a:off x="4045" y="826"/>
                  <a:ext cx="167" cy="857"/>
                  <a:chOff x="2287" y="2135"/>
                  <a:chExt cx="426" cy="2185"/>
                </a:xfrm>
              </p:grpSpPr>
              <p:sp>
                <p:nvSpPr>
                  <p:cNvPr id="38228" name="Freeform 655"/>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38229" name="Freeform 656"/>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38172" name="Freeform 65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173" name="Arc 65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174" name="Arc 65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38175" name="Arc 66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176" name="Arc 66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177" name="Arc 66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178" name="Arc 66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179" name="Arc 66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180" name="Arc 66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181" name="Freeform 66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182" name="Freeform 66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38183" name="Arc 66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184" name="Arc 66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185" name="Arc 67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186" name="Freeform 671"/>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187" name="Freeform 67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188" name="Freeform 67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189" name="Freeform 67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190" name="Freeform 675"/>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191" name="Freeform 67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192" name="Freeform 67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193" name="Freeform 67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5" name="Group 679"/>
          <p:cNvGrpSpPr>
            <a:grpSpLocks/>
          </p:cNvGrpSpPr>
          <p:nvPr/>
        </p:nvGrpSpPr>
        <p:grpSpPr bwMode="auto">
          <a:xfrm>
            <a:off x="6858000" y="0"/>
            <a:ext cx="2057400" cy="3200400"/>
            <a:chOff x="3115" y="0"/>
            <a:chExt cx="2170" cy="2486"/>
          </a:xfrm>
        </p:grpSpPr>
        <p:grpSp>
          <p:nvGrpSpPr>
            <p:cNvPr id="38032" name="Group 680"/>
            <p:cNvGrpSpPr>
              <a:grpSpLocks/>
            </p:cNvGrpSpPr>
            <p:nvPr/>
          </p:nvGrpSpPr>
          <p:grpSpPr bwMode="auto">
            <a:xfrm>
              <a:off x="4080" y="1910"/>
              <a:ext cx="768" cy="576"/>
              <a:chOff x="0" y="0"/>
              <a:chExt cx="768" cy="576"/>
            </a:xfrm>
          </p:grpSpPr>
          <p:sp>
            <p:nvSpPr>
              <p:cNvPr id="38164" name="Oval 68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165" name="Oval 68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033" name="Group 683"/>
            <p:cNvGrpSpPr>
              <a:grpSpLocks/>
            </p:cNvGrpSpPr>
            <p:nvPr/>
          </p:nvGrpSpPr>
          <p:grpSpPr bwMode="auto">
            <a:xfrm>
              <a:off x="4257" y="1103"/>
              <a:ext cx="768" cy="576"/>
              <a:chOff x="0" y="0"/>
              <a:chExt cx="768" cy="576"/>
            </a:xfrm>
          </p:grpSpPr>
          <p:sp>
            <p:nvSpPr>
              <p:cNvPr id="38162" name="Oval 68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163" name="Oval 68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034" name="Group 686"/>
            <p:cNvGrpSpPr>
              <a:grpSpLocks/>
            </p:cNvGrpSpPr>
            <p:nvPr/>
          </p:nvGrpSpPr>
          <p:grpSpPr bwMode="auto">
            <a:xfrm>
              <a:off x="3134" y="0"/>
              <a:ext cx="768" cy="576"/>
              <a:chOff x="0" y="0"/>
              <a:chExt cx="768" cy="576"/>
            </a:xfrm>
          </p:grpSpPr>
          <p:sp>
            <p:nvSpPr>
              <p:cNvPr id="38160" name="Oval 68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161" name="Oval 68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035" name="Group 689"/>
            <p:cNvGrpSpPr>
              <a:grpSpLocks/>
            </p:cNvGrpSpPr>
            <p:nvPr/>
          </p:nvGrpSpPr>
          <p:grpSpPr bwMode="auto">
            <a:xfrm>
              <a:off x="3115" y="0"/>
              <a:ext cx="2170" cy="1702"/>
              <a:chOff x="3115" y="0"/>
              <a:chExt cx="2170" cy="1702"/>
            </a:xfrm>
          </p:grpSpPr>
          <p:grpSp>
            <p:nvGrpSpPr>
              <p:cNvPr id="38036" name="Group 690"/>
              <p:cNvGrpSpPr>
                <a:grpSpLocks/>
              </p:cNvGrpSpPr>
              <p:nvPr/>
            </p:nvGrpSpPr>
            <p:grpSpPr bwMode="auto">
              <a:xfrm>
                <a:off x="3640" y="308"/>
                <a:ext cx="1145" cy="844"/>
                <a:chOff x="1265" y="814"/>
                <a:chExt cx="2919" cy="2151"/>
              </a:xfrm>
            </p:grpSpPr>
            <p:sp>
              <p:nvSpPr>
                <p:cNvPr id="38158" name="Oval 69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159" name="Oval 69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8037" name="Group 693"/>
              <p:cNvGrpSpPr>
                <a:grpSpLocks/>
              </p:cNvGrpSpPr>
              <p:nvPr/>
            </p:nvGrpSpPr>
            <p:grpSpPr bwMode="auto">
              <a:xfrm>
                <a:off x="3115" y="0"/>
                <a:ext cx="2145" cy="1702"/>
                <a:chOff x="3115" y="0"/>
                <a:chExt cx="2145" cy="1702"/>
              </a:xfrm>
            </p:grpSpPr>
            <p:grpSp>
              <p:nvGrpSpPr>
                <p:cNvPr id="38060" name="Group 694"/>
                <p:cNvGrpSpPr>
                  <a:grpSpLocks/>
                </p:cNvGrpSpPr>
                <p:nvPr/>
              </p:nvGrpSpPr>
              <p:grpSpPr bwMode="auto">
                <a:xfrm>
                  <a:off x="4505" y="589"/>
                  <a:ext cx="493" cy="912"/>
                  <a:chOff x="3471" y="1530"/>
                  <a:chExt cx="1258" cy="2327"/>
                </a:xfrm>
              </p:grpSpPr>
              <p:sp>
                <p:nvSpPr>
                  <p:cNvPr id="38156" name="Freeform 695"/>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157" name="Freeform 696"/>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061" name="Group 697"/>
                <p:cNvGrpSpPr>
                  <a:grpSpLocks/>
                </p:cNvGrpSpPr>
                <p:nvPr/>
              </p:nvGrpSpPr>
              <p:grpSpPr bwMode="auto">
                <a:xfrm>
                  <a:off x="4267" y="781"/>
                  <a:ext cx="966" cy="522"/>
                  <a:chOff x="2864" y="2019"/>
                  <a:chExt cx="2463" cy="1332"/>
                </a:xfrm>
              </p:grpSpPr>
              <p:sp>
                <p:nvSpPr>
                  <p:cNvPr id="38154" name="Freeform 698"/>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55" name="Freeform 699"/>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2" name="Group 700"/>
                <p:cNvGrpSpPr>
                  <a:grpSpLocks/>
                </p:cNvGrpSpPr>
                <p:nvPr/>
              </p:nvGrpSpPr>
              <p:grpSpPr bwMode="auto">
                <a:xfrm>
                  <a:off x="4280" y="707"/>
                  <a:ext cx="971" cy="417"/>
                  <a:chOff x="2897" y="1832"/>
                  <a:chExt cx="2477" cy="1064"/>
                </a:xfrm>
              </p:grpSpPr>
              <p:sp>
                <p:nvSpPr>
                  <p:cNvPr id="38152" name="Freeform 701"/>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53" name="Freeform 702"/>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3" name="Group 703"/>
                <p:cNvGrpSpPr>
                  <a:grpSpLocks/>
                </p:cNvGrpSpPr>
                <p:nvPr/>
              </p:nvGrpSpPr>
              <p:grpSpPr bwMode="auto">
                <a:xfrm>
                  <a:off x="4291" y="630"/>
                  <a:ext cx="969" cy="364"/>
                  <a:chOff x="2924" y="1636"/>
                  <a:chExt cx="2472" cy="927"/>
                </a:xfrm>
              </p:grpSpPr>
              <p:sp>
                <p:nvSpPr>
                  <p:cNvPr id="38150" name="Freeform 704"/>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51" name="Freeform 705"/>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4" name="Group 706"/>
                <p:cNvGrpSpPr>
                  <a:grpSpLocks/>
                </p:cNvGrpSpPr>
                <p:nvPr/>
              </p:nvGrpSpPr>
              <p:grpSpPr bwMode="auto">
                <a:xfrm>
                  <a:off x="4304" y="543"/>
                  <a:ext cx="918" cy="258"/>
                  <a:chOff x="2958" y="1414"/>
                  <a:chExt cx="2342" cy="657"/>
                </a:xfrm>
              </p:grpSpPr>
              <p:sp>
                <p:nvSpPr>
                  <p:cNvPr id="38148" name="Freeform 707"/>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49" name="Freeform 708"/>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5" name="Group 709"/>
                <p:cNvGrpSpPr>
                  <a:grpSpLocks/>
                </p:cNvGrpSpPr>
                <p:nvPr/>
              </p:nvGrpSpPr>
              <p:grpSpPr bwMode="auto">
                <a:xfrm>
                  <a:off x="4314" y="487"/>
                  <a:ext cx="843" cy="134"/>
                  <a:chOff x="2983" y="1269"/>
                  <a:chExt cx="2150" cy="343"/>
                </a:xfrm>
              </p:grpSpPr>
              <p:sp>
                <p:nvSpPr>
                  <p:cNvPr id="38146" name="Freeform 710"/>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47" name="Freeform 711"/>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6" name="Group 712"/>
                <p:cNvGrpSpPr>
                  <a:grpSpLocks/>
                </p:cNvGrpSpPr>
                <p:nvPr/>
              </p:nvGrpSpPr>
              <p:grpSpPr bwMode="auto">
                <a:xfrm>
                  <a:off x="4296" y="349"/>
                  <a:ext cx="737" cy="167"/>
                  <a:chOff x="2938" y="917"/>
                  <a:chExt cx="1879" cy="427"/>
                </a:xfrm>
              </p:grpSpPr>
              <p:sp>
                <p:nvSpPr>
                  <p:cNvPr id="38144" name="Freeform 713"/>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45" name="Freeform 71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67" name="Group 715"/>
                <p:cNvGrpSpPr>
                  <a:grpSpLocks/>
                </p:cNvGrpSpPr>
                <p:nvPr/>
              </p:nvGrpSpPr>
              <p:grpSpPr bwMode="auto">
                <a:xfrm>
                  <a:off x="3394" y="637"/>
                  <a:ext cx="493" cy="912"/>
                  <a:chOff x="637" y="1653"/>
                  <a:chExt cx="1257" cy="2326"/>
                </a:xfrm>
              </p:grpSpPr>
              <p:sp>
                <p:nvSpPr>
                  <p:cNvPr id="38142" name="Freeform 716"/>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143" name="Freeform 717"/>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068" name="Group 718"/>
                <p:cNvGrpSpPr>
                  <a:grpSpLocks/>
                </p:cNvGrpSpPr>
                <p:nvPr/>
              </p:nvGrpSpPr>
              <p:grpSpPr bwMode="auto">
                <a:xfrm>
                  <a:off x="3142" y="850"/>
                  <a:ext cx="966" cy="522"/>
                  <a:chOff x="-5" y="2196"/>
                  <a:chExt cx="2463" cy="1332"/>
                </a:xfrm>
              </p:grpSpPr>
              <p:sp>
                <p:nvSpPr>
                  <p:cNvPr id="38140" name="Freeform 719"/>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41" name="Freeform 720"/>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8069" name="Group 721"/>
                <p:cNvGrpSpPr>
                  <a:grpSpLocks/>
                </p:cNvGrpSpPr>
                <p:nvPr/>
              </p:nvGrpSpPr>
              <p:grpSpPr bwMode="auto">
                <a:xfrm>
                  <a:off x="3124" y="777"/>
                  <a:ext cx="971" cy="417"/>
                  <a:chOff x="-52" y="2009"/>
                  <a:chExt cx="2477" cy="1064"/>
                </a:xfrm>
              </p:grpSpPr>
              <p:sp>
                <p:nvSpPr>
                  <p:cNvPr id="38138" name="Freeform 722"/>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39" name="Freeform 723"/>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0" name="Group 724"/>
                <p:cNvGrpSpPr>
                  <a:grpSpLocks/>
                </p:cNvGrpSpPr>
                <p:nvPr/>
              </p:nvGrpSpPr>
              <p:grpSpPr bwMode="auto">
                <a:xfrm>
                  <a:off x="3115" y="700"/>
                  <a:ext cx="969" cy="363"/>
                  <a:chOff x="-74" y="1813"/>
                  <a:chExt cx="2472" cy="927"/>
                </a:xfrm>
              </p:grpSpPr>
              <p:sp>
                <p:nvSpPr>
                  <p:cNvPr id="38136" name="Freeform 725"/>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37" name="Freeform 726"/>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1" name="Group 727"/>
                <p:cNvGrpSpPr>
                  <a:grpSpLocks/>
                </p:cNvGrpSpPr>
                <p:nvPr/>
              </p:nvGrpSpPr>
              <p:grpSpPr bwMode="auto">
                <a:xfrm>
                  <a:off x="3153" y="613"/>
                  <a:ext cx="918" cy="257"/>
                  <a:chOff x="22" y="1591"/>
                  <a:chExt cx="2342" cy="657"/>
                </a:xfrm>
              </p:grpSpPr>
              <p:sp>
                <p:nvSpPr>
                  <p:cNvPr id="38134" name="Freeform 728"/>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35" name="Freeform 729"/>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2" name="Group 730"/>
                <p:cNvGrpSpPr>
                  <a:grpSpLocks/>
                </p:cNvGrpSpPr>
                <p:nvPr/>
              </p:nvGrpSpPr>
              <p:grpSpPr bwMode="auto">
                <a:xfrm>
                  <a:off x="3218" y="556"/>
                  <a:ext cx="843" cy="134"/>
                  <a:chOff x="189" y="1446"/>
                  <a:chExt cx="2150" cy="343"/>
                </a:xfrm>
              </p:grpSpPr>
              <p:sp>
                <p:nvSpPr>
                  <p:cNvPr id="38132" name="Freeform 731"/>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33" name="Freeform 732"/>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3" name="Group 733"/>
                <p:cNvGrpSpPr>
                  <a:grpSpLocks/>
                </p:cNvGrpSpPr>
                <p:nvPr/>
              </p:nvGrpSpPr>
              <p:grpSpPr bwMode="auto">
                <a:xfrm>
                  <a:off x="3342" y="418"/>
                  <a:ext cx="737" cy="167"/>
                  <a:chOff x="505" y="1094"/>
                  <a:chExt cx="1879" cy="427"/>
                </a:xfrm>
              </p:grpSpPr>
              <p:sp>
                <p:nvSpPr>
                  <p:cNvPr id="38130" name="Freeform 734"/>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31" name="Freeform 73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4" name="Group 736"/>
                <p:cNvGrpSpPr>
                  <a:grpSpLocks/>
                </p:cNvGrpSpPr>
                <p:nvPr/>
              </p:nvGrpSpPr>
              <p:grpSpPr bwMode="auto">
                <a:xfrm>
                  <a:off x="3386" y="341"/>
                  <a:ext cx="725" cy="218"/>
                  <a:chOff x="616" y="899"/>
                  <a:chExt cx="1850" cy="554"/>
                </a:xfrm>
              </p:grpSpPr>
              <p:sp>
                <p:nvSpPr>
                  <p:cNvPr id="38128" name="Freeform 737"/>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29" name="Freeform 73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5" name="Group 739"/>
                <p:cNvGrpSpPr>
                  <a:grpSpLocks/>
                </p:cNvGrpSpPr>
                <p:nvPr/>
              </p:nvGrpSpPr>
              <p:grpSpPr bwMode="auto">
                <a:xfrm>
                  <a:off x="3472" y="231"/>
                  <a:ext cx="693" cy="291"/>
                  <a:chOff x="3472" y="231"/>
                  <a:chExt cx="693" cy="291"/>
                </a:xfrm>
              </p:grpSpPr>
              <p:sp>
                <p:nvSpPr>
                  <p:cNvPr id="38126" name="Freeform 74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27" name="Freeform 74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6" name="Group 742"/>
                <p:cNvGrpSpPr>
                  <a:grpSpLocks/>
                </p:cNvGrpSpPr>
                <p:nvPr/>
              </p:nvGrpSpPr>
              <p:grpSpPr bwMode="auto">
                <a:xfrm>
                  <a:off x="3554" y="118"/>
                  <a:ext cx="664" cy="349"/>
                  <a:chOff x="3554" y="118"/>
                  <a:chExt cx="664" cy="349"/>
                </a:xfrm>
              </p:grpSpPr>
              <p:sp>
                <p:nvSpPr>
                  <p:cNvPr id="38124" name="Freeform 74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125" name="Freeform 74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8077" name="Group 745"/>
                <p:cNvGrpSpPr>
                  <a:grpSpLocks/>
                </p:cNvGrpSpPr>
                <p:nvPr/>
              </p:nvGrpSpPr>
              <p:grpSpPr bwMode="auto">
                <a:xfrm>
                  <a:off x="3784" y="30"/>
                  <a:ext cx="305" cy="593"/>
                  <a:chOff x="1633" y="104"/>
                  <a:chExt cx="778" cy="1512"/>
                </a:xfrm>
              </p:grpSpPr>
              <p:sp>
                <p:nvSpPr>
                  <p:cNvPr id="38122" name="Freeform 746"/>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123" name="Freeform 74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8078" name="Group 748"/>
                <p:cNvGrpSpPr>
                  <a:grpSpLocks/>
                </p:cNvGrpSpPr>
                <p:nvPr/>
              </p:nvGrpSpPr>
              <p:grpSpPr bwMode="auto">
                <a:xfrm>
                  <a:off x="3903" y="0"/>
                  <a:ext cx="248" cy="601"/>
                  <a:chOff x="1935" y="28"/>
                  <a:chExt cx="634" cy="1534"/>
                </a:xfrm>
              </p:grpSpPr>
              <p:sp>
                <p:nvSpPr>
                  <p:cNvPr id="38120" name="Freeform 749"/>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121" name="Freeform 75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8079" name="Group 751"/>
                <p:cNvGrpSpPr>
                  <a:grpSpLocks/>
                </p:cNvGrpSpPr>
                <p:nvPr/>
              </p:nvGrpSpPr>
              <p:grpSpPr bwMode="auto">
                <a:xfrm>
                  <a:off x="4251" y="252"/>
                  <a:ext cx="723" cy="222"/>
                  <a:chOff x="2822" y="672"/>
                  <a:chExt cx="1845" cy="566"/>
                </a:xfrm>
              </p:grpSpPr>
              <p:sp>
                <p:nvSpPr>
                  <p:cNvPr id="38118" name="Freeform 752"/>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19" name="Freeform 75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080" name="Group 754"/>
                <p:cNvGrpSpPr>
                  <a:grpSpLocks/>
                </p:cNvGrpSpPr>
                <p:nvPr/>
              </p:nvGrpSpPr>
              <p:grpSpPr bwMode="auto">
                <a:xfrm>
                  <a:off x="4196" y="163"/>
                  <a:ext cx="699" cy="282"/>
                  <a:chOff x="2683" y="445"/>
                  <a:chExt cx="1781" cy="717"/>
                </a:xfrm>
              </p:grpSpPr>
              <p:sp>
                <p:nvSpPr>
                  <p:cNvPr id="38116" name="Freeform 755"/>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117" name="Freeform 75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8081" name="Freeform 75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8082" name="Freeform 75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38083" name="Group 759"/>
                <p:cNvGrpSpPr>
                  <a:grpSpLocks/>
                </p:cNvGrpSpPr>
                <p:nvPr/>
              </p:nvGrpSpPr>
              <p:grpSpPr bwMode="auto">
                <a:xfrm>
                  <a:off x="4242" y="5"/>
                  <a:ext cx="251" cy="596"/>
                  <a:chOff x="2800" y="41"/>
                  <a:chExt cx="640" cy="1520"/>
                </a:xfrm>
              </p:grpSpPr>
              <p:sp>
                <p:nvSpPr>
                  <p:cNvPr id="38114" name="Freeform 760"/>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115" name="Freeform 76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084" name="Group 762"/>
                <p:cNvGrpSpPr>
                  <a:grpSpLocks/>
                </p:cNvGrpSpPr>
                <p:nvPr/>
              </p:nvGrpSpPr>
              <p:grpSpPr bwMode="auto">
                <a:xfrm>
                  <a:off x="4295" y="53"/>
                  <a:ext cx="398" cy="574"/>
                  <a:chOff x="2934" y="163"/>
                  <a:chExt cx="1017" cy="1464"/>
                </a:xfrm>
              </p:grpSpPr>
              <p:sp>
                <p:nvSpPr>
                  <p:cNvPr id="38112" name="Freeform 763"/>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113" name="Freeform 76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085" name="Group 765"/>
                <p:cNvGrpSpPr>
                  <a:grpSpLocks/>
                </p:cNvGrpSpPr>
                <p:nvPr/>
              </p:nvGrpSpPr>
              <p:grpSpPr bwMode="auto">
                <a:xfrm>
                  <a:off x="4215" y="2"/>
                  <a:ext cx="95" cy="567"/>
                  <a:chOff x="2730" y="32"/>
                  <a:chExt cx="243" cy="1448"/>
                </a:xfrm>
              </p:grpSpPr>
              <p:sp>
                <p:nvSpPr>
                  <p:cNvPr id="38110" name="Freeform 76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8111" name="Freeform 76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8086" name="Group 768"/>
                <p:cNvGrpSpPr>
                  <a:grpSpLocks/>
                </p:cNvGrpSpPr>
                <p:nvPr/>
              </p:nvGrpSpPr>
              <p:grpSpPr bwMode="auto">
                <a:xfrm>
                  <a:off x="3514" y="683"/>
                  <a:ext cx="425" cy="960"/>
                  <a:chOff x="943" y="1769"/>
                  <a:chExt cx="1085" cy="2450"/>
                </a:xfrm>
              </p:grpSpPr>
              <p:sp>
                <p:nvSpPr>
                  <p:cNvPr id="38108" name="Freeform 769"/>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109" name="Freeform 770"/>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087" name="Group 771"/>
                <p:cNvGrpSpPr>
                  <a:grpSpLocks/>
                </p:cNvGrpSpPr>
                <p:nvPr/>
              </p:nvGrpSpPr>
              <p:grpSpPr bwMode="auto">
                <a:xfrm>
                  <a:off x="3715" y="748"/>
                  <a:ext cx="300" cy="930"/>
                  <a:chOff x="1455" y="1936"/>
                  <a:chExt cx="766" cy="2373"/>
                </a:xfrm>
              </p:grpSpPr>
              <p:sp>
                <p:nvSpPr>
                  <p:cNvPr id="38106" name="Freeform 772"/>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107" name="Freeform 773"/>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088" name="Group 774"/>
                <p:cNvGrpSpPr>
                  <a:grpSpLocks/>
                </p:cNvGrpSpPr>
                <p:nvPr/>
              </p:nvGrpSpPr>
              <p:grpSpPr bwMode="auto">
                <a:xfrm rot="88588">
                  <a:off x="3923" y="769"/>
                  <a:ext cx="180" cy="913"/>
                  <a:chOff x="1956" y="1990"/>
                  <a:chExt cx="492" cy="2604"/>
                </a:xfrm>
              </p:grpSpPr>
              <p:sp>
                <p:nvSpPr>
                  <p:cNvPr id="38104" name="Freeform 775"/>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105" name="Freeform 776"/>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8089" name="Group 777"/>
                <p:cNvGrpSpPr>
                  <a:grpSpLocks/>
                </p:cNvGrpSpPr>
                <p:nvPr/>
              </p:nvGrpSpPr>
              <p:grpSpPr bwMode="auto">
                <a:xfrm>
                  <a:off x="4451" y="662"/>
                  <a:ext cx="442" cy="951"/>
                  <a:chOff x="3334" y="1717"/>
                  <a:chExt cx="1125" cy="2426"/>
                </a:xfrm>
              </p:grpSpPr>
              <p:sp>
                <p:nvSpPr>
                  <p:cNvPr id="38102" name="Freeform 778"/>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103" name="Freeform 779"/>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090" name="Group 780"/>
                <p:cNvGrpSpPr>
                  <a:grpSpLocks/>
                </p:cNvGrpSpPr>
                <p:nvPr/>
              </p:nvGrpSpPr>
              <p:grpSpPr bwMode="auto">
                <a:xfrm>
                  <a:off x="4391" y="721"/>
                  <a:ext cx="347" cy="951"/>
                  <a:chOff x="3181" y="1866"/>
                  <a:chExt cx="883" cy="2426"/>
                </a:xfrm>
              </p:grpSpPr>
              <p:sp>
                <p:nvSpPr>
                  <p:cNvPr id="38100" name="Freeform 781"/>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101" name="Freeform 782"/>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091" name="Group 783"/>
                <p:cNvGrpSpPr>
                  <a:grpSpLocks/>
                </p:cNvGrpSpPr>
                <p:nvPr/>
              </p:nvGrpSpPr>
              <p:grpSpPr bwMode="auto">
                <a:xfrm>
                  <a:off x="4323" y="767"/>
                  <a:ext cx="243" cy="935"/>
                  <a:chOff x="3006" y="1983"/>
                  <a:chExt cx="619" cy="2386"/>
                </a:xfrm>
              </p:grpSpPr>
              <p:sp>
                <p:nvSpPr>
                  <p:cNvPr id="38098" name="Freeform 784"/>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099" name="Freeform 785"/>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092" name="Group 786"/>
                <p:cNvGrpSpPr>
                  <a:grpSpLocks/>
                </p:cNvGrpSpPr>
                <p:nvPr/>
              </p:nvGrpSpPr>
              <p:grpSpPr bwMode="auto">
                <a:xfrm>
                  <a:off x="4249" y="813"/>
                  <a:ext cx="159" cy="870"/>
                  <a:chOff x="2819" y="2101"/>
                  <a:chExt cx="405" cy="2219"/>
                </a:xfrm>
              </p:grpSpPr>
              <p:sp>
                <p:nvSpPr>
                  <p:cNvPr id="38096" name="Freeform 787"/>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097" name="Freeform 788"/>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8093" name="Group 789"/>
                <p:cNvGrpSpPr>
                  <a:grpSpLocks/>
                </p:cNvGrpSpPr>
                <p:nvPr/>
              </p:nvGrpSpPr>
              <p:grpSpPr bwMode="auto">
                <a:xfrm>
                  <a:off x="4045" y="826"/>
                  <a:ext cx="167" cy="857"/>
                  <a:chOff x="2287" y="2135"/>
                  <a:chExt cx="426" cy="2185"/>
                </a:xfrm>
              </p:grpSpPr>
              <p:sp>
                <p:nvSpPr>
                  <p:cNvPr id="38094" name="Freeform 790"/>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38095" name="Freeform 791"/>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38038" name="Freeform 79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039" name="Arc 79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8040" name="Arc 79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38041" name="Arc 79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8042" name="Arc 79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8043" name="Arc 79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8044" name="Arc 79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045" name="Arc 79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8046" name="Arc 80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8047" name="Freeform 80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048" name="Freeform 80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38049" name="Arc 80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8050" name="Arc 80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8051" name="Arc 80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8052" name="Freeform 806"/>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053" name="Freeform 80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054" name="Freeform 80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055" name="Freeform 80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8056" name="Freeform 810"/>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057" name="Freeform 81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8058" name="Freeform 81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8059" name="Freeform 81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37896" name="Group 814"/>
          <p:cNvGrpSpPr>
            <a:grpSpLocks/>
          </p:cNvGrpSpPr>
          <p:nvPr/>
        </p:nvGrpSpPr>
        <p:grpSpPr bwMode="auto">
          <a:xfrm>
            <a:off x="228600" y="0"/>
            <a:ext cx="1600200" cy="3124200"/>
            <a:chOff x="3115" y="0"/>
            <a:chExt cx="2170" cy="2486"/>
          </a:xfrm>
        </p:grpSpPr>
        <p:grpSp>
          <p:nvGrpSpPr>
            <p:cNvPr id="37898" name="Group 815"/>
            <p:cNvGrpSpPr>
              <a:grpSpLocks/>
            </p:cNvGrpSpPr>
            <p:nvPr/>
          </p:nvGrpSpPr>
          <p:grpSpPr bwMode="auto">
            <a:xfrm>
              <a:off x="4080" y="1910"/>
              <a:ext cx="768" cy="576"/>
              <a:chOff x="0" y="0"/>
              <a:chExt cx="768" cy="576"/>
            </a:xfrm>
          </p:grpSpPr>
          <p:sp>
            <p:nvSpPr>
              <p:cNvPr id="38030" name="Oval 81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031" name="Oval 81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7899" name="Group 818"/>
            <p:cNvGrpSpPr>
              <a:grpSpLocks/>
            </p:cNvGrpSpPr>
            <p:nvPr/>
          </p:nvGrpSpPr>
          <p:grpSpPr bwMode="auto">
            <a:xfrm>
              <a:off x="4257" y="1103"/>
              <a:ext cx="768" cy="576"/>
              <a:chOff x="0" y="0"/>
              <a:chExt cx="768" cy="576"/>
            </a:xfrm>
          </p:grpSpPr>
          <p:sp>
            <p:nvSpPr>
              <p:cNvPr id="38028" name="Oval 81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029" name="Oval 82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7900" name="Group 821"/>
            <p:cNvGrpSpPr>
              <a:grpSpLocks/>
            </p:cNvGrpSpPr>
            <p:nvPr/>
          </p:nvGrpSpPr>
          <p:grpSpPr bwMode="auto">
            <a:xfrm>
              <a:off x="3134" y="0"/>
              <a:ext cx="768" cy="576"/>
              <a:chOff x="0" y="0"/>
              <a:chExt cx="768" cy="576"/>
            </a:xfrm>
          </p:grpSpPr>
          <p:sp>
            <p:nvSpPr>
              <p:cNvPr id="38026" name="Oval 82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027" name="Oval 82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7901" name="Group 824"/>
            <p:cNvGrpSpPr>
              <a:grpSpLocks/>
            </p:cNvGrpSpPr>
            <p:nvPr/>
          </p:nvGrpSpPr>
          <p:grpSpPr bwMode="auto">
            <a:xfrm>
              <a:off x="3115" y="0"/>
              <a:ext cx="2170" cy="1702"/>
              <a:chOff x="3115" y="0"/>
              <a:chExt cx="2170" cy="1702"/>
            </a:xfrm>
          </p:grpSpPr>
          <p:grpSp>
            <p:nvGrpSpPr>
              <p:cNvPr id="37902" name="Group 825"/>
              <p:cNvGrpSpPr>
                <a:grpSpLocks/>
              </p:cNvGrpSpPr>
              <p:nvPr/>
            </p:nvGrpSpPr>
            <p:grpSpPr bwMode="auto">
              <a:xfrm>
                <a:off x="3640" y="308"/>
                <a:ext cx="1145" cy="844"/>
                <a:chOff x="1265" y="814"/>
                <a:chExt cx="2919" cy="2151"/>
              </a:xfrm>
            </p:grpSpPr>
            <p:sp>
              <p:nvSpPr>
                <p:cNvPr id="38024" name="Oval 82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endParaRPr lang="vi-VN" altLang="en-US"/>
                </a:p>
              </p:txBody>
            </p:sp>
            <p:sp>
              <p:nvSpPr>
                <p:cNvPr id="38025" name="Oval 82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endParaRPr lang="vi-VN" altLang="en-US"/>
                </a:p>
              </p:txBody>
            </p:sp>
          </p:grpSp>
          <p:grpSp>
            <p:nvGrpSpPr>
              <p:cNvPr id="37903" name="Group 828"/>
              <p:cNvGrpSpPr>
                <a:grpSpLocks/>
              </p:cNvGrpSpPr>
              <p:nvPr/>
            </p:nvGrpSpPr>
            <p:grpSpPr bwMode="auto">
              <a:xfrm>
                <a:off x="3115" y="0"/>
                <a:ext cx="2145" cy="1702"/>
                <a:chOff x="3115" y="0"/>
                <a:chExt cx="2145" cy="1702"/>
              </a:xfrm>
            </p:grpSpPr>
            <p:grpSp>
              <p:nvGrpSpPr>
                <p:cNvPr id="37926" name="Group 829"/>
                <p:cNvGrpSpPr>
                  <a:grpSpLocks/>
                </p:cNvGrpSpPr>
                <p:nvPr/>
              </p:nvGrpSpPr>
              <p:grpSpPr bwMode="auto">
                <a:xfrm>
                  <a:off x="4505" y="589"/>
                  <a:ext cx="493" cy="912"/>
                  <a:chOff x="3471" y="1530"/>
                  <a:chExt cx="1258" cy="2327"/>
                </a:xfrm>
              </p:grpSpPr>
              <p:sp>
                <p:nvSpPr>
                  <p:cNvPr id="38022" name="Freeform 830"/>
                  <p:cNvSpPr>
                    <a:spLocks/>
                  </p:cNvSpPr>
                  <p:nvPr/>
                </p:nvSpPr>
                <p:spPr bwMode="hidden">
                  <a:xfrm rot="2711884">
                    <a:off x="2765" y="2236"/>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8023" name="Freeform 831"/>
                  <p:cNvSpPr>
                    <a:spLocks/>
                  </p:cNvSpPr>
                  <p:nvPr/>
                </p:nvSpPr>
                <p:spPr bwMode="hidden">
                  <a:xfrm rot="2711884">
                    <a:off x="4021" y="3150"/>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7927" name="Group 832"/>
                <p:cNvGrpSpPr>
                  <a:grpSpLocks/>
                </p:cNvGrpSpPr>
                <p:nvPr/>
              </p:nvGrpSpPr>
              <p:grpSpPr bwMode="auto">
                <a:xfrm>
                  <a:off x="4267" y="781"/>
                  <a:ext cx="966" cy="522"/>
                  <a:chOff x="2864" y="2019"/>
                  <a:chExt cx="2463" cy="1332"/>
                </a:xfrm>
              </p:grpSpPr>
              <p:sp>
                <p:nvSpPr>
                  <p:cNvPr id="38020" name="Freeform 833"/>
                  <p:cNvSpPr>
                    <a:spLocks/>
                  </p:cNvSpPr>
                  <p:nvPr/>
                </p:nvSpPr>
                <p:spPr bwMode="hidden">
                  <a:xfrm rot="2104081">
                    <a:off x="2864" y="2019"/>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21" name="Freeform 834"/>
                  <p:cNvSpPr>
                    <a:spLocks/>
                  </p:cNvSpPr>
                  <p:nvPr/>
                </p:nvSpPr>
                <p:spPr bwMode="hidden">
                  <a:xfrm rot="2104081">
                    <a:off x="4353" y="2806"/>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8" name="Group 835"/>
                <p:cNvGrpSpPr>
                  <a:grpSpLocks/>
                </p:cNvGrpSpPr>
                <p:nvPr/>
              </p:nvGrpSpPr>
              <p:grpSpPr bwMode="auto">
                <a:xfrm>
                  <a:off x="4280" y="707"/>
                  <a:ext cx="971" cy="417"/>
                  <a:chOff x="2897" y="1832"/>
                  <a:chExt cx="2477" cy="1064"/>
                </a:xfrm>
              </p:grpSpPr>
              <p:sp>
                <p:nvSpPr>
                  <p:cNvPr id="38018" name="Freeform 836"/>
                  <p:cNvSpPr>
                    <a:spLocks/>
                  </p:cNvSpPr>
                  <p:nvPr/>
                </p:nvSpPr>
                <p:spPr bwMode="hidden">
                  <a:xfrm rot="1582915">
                    <a:off x="2897" y="1832"/>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19" name="Freeform 837"/>
                  <p:cNvSpPr>
                    <a:spLocks/>
                  </p:cNvSpPr>
                  <p:nvPr/>
                </p:nvSpPr>
                <p:spPr bwMode="hidden">
                  <a:xfrm rot="1582915">
                    <a:off x="4442" y="2420"/>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9" name="Group 838"/>
                <p:cNvGrpSpPr>
                  <a:grpSpLocks/>
                </p:cNvGrpSpPr>
                <p:nvPr/>
              </p:nvGrpSpPr>
              <p:grpSpPr bwMode="auto">
                <a:xfrm>
                  <a:off x="4291" y="630"/>
                  <a:ext cx="969" cy="364"/>
                  <a:chOff x="2924" y="1636"/>
                  <a:chExt cx="2472" cy="927"/>
                </a:xfrm>
              </p:grpSpPr>
              <p:sp>
                <p:nvSpPr>
                  <p:cNvPr id="38016" name="Freeform 839"/>
                  <p:cNvSpPr>
                    <a:spLocks/>
                  </p:cNvSpPr>
                  <p:nvPr/>
                </p:nvSpPr>
                <p:spPr bwMode="hidden">
                  <a:xfrm rot="1080363">
                    <a:off x="2924" y="1636"/>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17" name="Freeform 840"/>
                  <p:cNvSpPr>
                    <a:spLocks/>
                  </p:cNvSpPr>
                  <p:nvPr/>
                </p:nvSpPr>
                <p:spPr bwMode="hidden">
                  <a:xfrm rot="1080363">
                    <a:off x="4495" y="2037"/>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0" name="Group 841"/>
                <p:cNvGrpSpPr>
                  <a:grpSpLocks/>
                </p:cNvGrpSpPr>
                <p:nvPr/>
              </p:nvGrpSpPr>
              <p:grpSpPr bwMode="auto">
                <a:xfrm>
                  <a:off x="4304" y="543"/>
                  <a:ext cx="918" cy="258"/>
                  <a:chOff x="2958" y="1414"/>
                  <a:chExt cx="2342" cy="657"/>
                </a:xfrm>
              </p:grpSpPr>
              <p:sp>
                <p:nvSpPr>
                  <p:cNvPr id="38014" name="Freeform 842"/>
                  <p:cNvSpPr>
                    <a:spLocks/>
                  </p:cNvSpPr>
                  <p:nvPr/>
                </p:nvSpPr>
                <p:spPr bwMode="hidden">
                  <a:xfrm rot="463793">
                    <a:off x="2958" y="1414"/>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15" name="Freeform 843"/>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1" name="Group 844"/>
                <p:cNvGrpSpPr>
                  <a:grpSpLocks/>
                </p:cNvGrpSpPr>
                <p:nvPr/>
              </p:nvGrpSpPr>
              <p:grpSpPr bwMode="auto">
                <a:xfrm>
                  <a:off x="4314" y="487"/>
                  <a:ext cx="843" cy="134"/>
                  <a:chOff x="2983" y="1269"/>
                  <a:chExt cx="2150" cy="343"/>
                </a:xfrm>
              </p:grpSpPr>
              <p:sp>
                <p:nvSpPr>
                  <p:cNvPr id="38012" name="Freeform 845"/>
                  <p:cNvSpPr>
                    <a:spLocks/>
                  </p:cNvSpPr>
                  <p:nvPr/>
                </p:nvSpPr>
                <p:spPr bwMode="hidden">
                  <a:xfrm rot="-84182">
                    <a:off x="2983" y="1289"/>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13" name="Freeform 846"/>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2" name="Group 847"/>
                <p:cNvGrpSpPr>
                  <a:grpSpLocks/>
                </p:cNvGrpSpPr>
                <p:nvPr/>
              </p:nvGrpSpPr>
              <p:grpSpPr bwMode="auto">
                <a:xfrm>
                  <a:off x="4296" y="349"/>
                  <a:ext cx="737" cy="167"/>
                  <a:chOff x="2938" y="917"/>
                  <a:chExt cx="1879" cy="427"/>
                </a:xfrm>
              </p:grpSpPr>
              <p:sp>
                <p:nvSpPr>
                  <p:cNvPr id="38010" name="Freeform 848"/>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11" name="Freeform 84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3" name="Group 850"/>
                <p:cNvGrpSpPr>
                  <a:grpSpLocks/>
                </p:cNvGrpSpPr>
                <p:nvPr/>
              </p:nvGrpSpPr>
              <p:grpSpPr bwMode="auto">
                <a:xfrm>
                  <a:off x="3394" y="637"/>
                  <a:ext cx="493" cy="912"/>
                  <a:chOff x="637" y="1653"/>
                  <a:chExt cx="1257" cy="2326"/>
                </a:xfrm>
              </p:grpSpPr>
              <p:sp>
                <p:nvSpPr>
                  <p:cNvPr id="38008" name="Freeform 851"/>
                  <p:cNvSpPr>
                    <a:spLocks/>
                  </p:cNvSpPr>
                  <p:nvPr/>
                </p:nvSpPr>
                <p:spPr bwMode="hidden">
                  <a:xfrm rot="18888116" flipH="1">
                    <a:off x="876" y="2359"/>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8009" name="Freeform 852"/>
                  <p:cNvSpPr>
                    <a:spLocks/>
                  </p:cNvSpPr>
                  <p:nvPr/>
                </p:nvSpPr>
                <p:spPr bwMode="hidden">
                  <a:xfrm rot="18888116" flipH="1">
                    <a:off x="419" y="327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7934" name="Group 853"/>
                <p:cNvGrpSpPr>
                  <a:grpSpLocks/>
                </p:cNvGrpSpPr>
                <p:nvPr/>
              </p:nvGrpSpPr>
              <p:grpSpPr bwMode="auto">
                <a:xfrm>
                  <a:off x="3142" y="850"/>
                  <a:ext cx="966" cy="522"/>
                  <a:chOff x="-5" y="2196"/>
                  <a:chExt cx="2463" cy="1332"/>
                </a:xfrm>
              </p:grpSpPr>
              <p:sp>
                <p:nvSpPr>
                  <p:cNvPr id="38006" name="Freeform 854"/>
                  <p:cNvSpPr>
                    <a:spLocks/>
                  </p:cNvSpPr>
                  <p:nvPr/>
                </p:nvSpPr>
                <p:spPr bwMode="hidden">
                  <a:xfrm rot="19495919" flipH="1">
                    <a:off x="644" y="2196"/>
                    <a:ext cx="1814" cy="347"/>
                  </a:xfrm>
                  <a:custGeom>
                    <a:avLst/>
                    <a:gdLst>
                      <a:gd name="T0" fmla="*/ 0 w 2736"/>
                      <a:gd name="T1" fmla="*/ 12 h 504"/>
                      <a:gd name="T2" fmla="*/ 14 w 2736"/>
                      <a:gd name="T3" fmla="*/ 4 h 504"/>
                      <a:gd name="T4" fmla="*/ 29 w 2736"/>
                      <a:gd name="T5" fmla="*/ 1 h 504"/>
                      <a:gd name="T6" fmla="*/ 45 w 2736"/>
                      <a:gd name="T7" fmla="*/ 1 h 504"/>
                      <a:gd name="T8" fmla="*/ 44 w 2736"/>
                      <a:gd name="T9" fmla="*/ 3 h 504"/>
                      <a:gd name="T10" fmla="*/ 29 w 2736"/>
                      <a:gd name="T11" fmla="*/ 3 h 504"/>
                      <a:gd name="T12" fmla="*/ 11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007" name="Freeform 855"/>
                  <p:cNvSpPr>
                    <a:spLocks/>
                  </p:cNvSpPr>
                  <p:nvPr/>
                </p:nvSpPr>
                <p:spPr bwMode="hidden">
                  <a:xfrm rot="19495919" flipH="1">
                    <a:off x="-5" y="2983"/>
                    <a:ext cx="974" cy="545"/>
                  </a:xfrm>
                  <a:custGeom>
                    <a:avLst/>
                    <a:gdLst>
                      <a:gd name="T0" fmla="*/ 1 w 1769"/>
                      <a:gd name="T1" fmla="*/ 1 h 791"/>
                      <a:gd name="T2" fmla="*/ 1 w 1769"/>
                      <a:gd name="T3" fmla="*/ 1 h 791"/>
                      <a:gd name="T4" fmla="*/ 3 w 1769"/>
                      <a:gd name="T5" fmla="*/ 5 h 791"/>
                      <a:gd name="T6" fmla="*/ 4 w 1769"/>
                      <a:gd name="T7" fmla="*/ 10 h 791"/>
                      <a:gd name="T8" fmla="*/ 4 w 1769"/>
                      <a:gd name="T9" fmla="*/ 14 h 791"/>
                      <a:gd name="T10" fmla="*/ 4 w 1769"/>
                      <a:gd name="T11" fmla="*/ 19 h 791"/>
                      <a:gd name="T12" fmla="*/ 4 w 1769"/>
                      <a:gd name="T13" fmla="*/ 15 h 791"/>
                      <a:gd name="T14" fmla="*/ 4 w 1769"/>
                      <a:gd name="T15" fmla="*/ 11 h 791"/>
                      <a:gd name="T16" fmla="*/ 3 w 1769"/>
                      <a:gd name="T17" fmla="*/ 7 h 791"/>
                      <a:gd name="T18" fmla="*/ 2 w 1769"/>
                      <a:gd name="T19" fmla="*/ 4 h 791"/>
                      <a:gd name="T20" fmla="*/ 0 w 1769"/>
                      <a:gd name="T21" fmla="*/ 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7935" name="Group 856"/>
                <p:cNvGrpSpPr>
                  <a:grpSpLocks/>
                </p:cNvGrpSpPr>
                <p:nvPr/>
              </p:nvGrpSpPr>
              <p:grpSpPr bwMode="auto">
                <a:xfrm>
                  <a:off x="3124" y="777"/>
                  <a:ext cx="971" cy="417"/>
                  <a:chOff x="-52" y="2009"/>
                  <a:chExt cx="2477" cy="1064"/>
                </a:xfrm>
              </p:grpSpPr>
              <p:sp>
                <p:nvSpPr>
                  <p:cNvPr id="38004" name="Freeform 857"/>
                  <p:cNvSpPr>
                    <a:spLocks/>
                  </p:cNvSpPr>
                  <p:nvPr/>
                </p:nvSpPr>
                <p:spPr bwMode="hidden">
                  <a:xfrm rot="20017085" flipH="1">
                    <a:off x="689" y="2009"/>
                    <a:ext cx="1736" cy="304"/>
                  </a:xfrm>
                  <a:custGeom>
                    <a:avLst/>
                    <a:gdLst>
                      <a:gd name="T0" fmla="*/ 0 w 2736"/>
                      <a:gd name="T1" fmla="*/ 3 h 504"/>
                      <a:gd name="T2" fmla="*/ 10 w 2736"/>
                      <a:gd name="T3" fmla="*/ 1 h 504"/>
                      <a:gd name="T4" fmla="*/ 19 w 2736"/>
                      <a:gd name="T5" fmla="*/ 1 h 504"/>
                      <a:gd name="T6" fmla="*/ 29 w 2736"/>
                      <a:gd name="T7" fmla="*/ 1 h 504"/>
                      <a:gd name="T8" fmla="*/ 29 w 2736"/>
                      <a:gd name="T9" fmla="*/ 1 h 504"/>
                      <a:gd name="T10" fmla="*/ 18 w 2736"/>
                      <a:gd name="T11" fmla="*/ 1 h 504"/>
                      <a:gd name="T12" fmla="*/ 7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005" name="Freeform 858"/>
                  <p:cNvSpPr>
                    <a:spLocks/>
                  </p:cNvSpPr>
                  <p:nvPr/>
                </p:nvSpPr>
                <p:spPr bwMode="hidden">
                  <a:xfrm rot="20017085" flipH="1">
                    <a:off x="-52" y="2597"/>
                    <a:ext cx="932" cy="476"/>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3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6" name="Group 859"/>
                <p:cNvGrpSpPr>
                  <a:grpSpLocks/>
                </p:cNvGrpSpPr>
                <p:nvPr/>
              </p:nvGrpSpPr>
              <p:grpSpPr bwMode="auto">
                <a:xfrm>
                  <a:off x="3115" y="700"/>
                  <a:ext cx="969" cy="363"/>
                  <a:chOff x="-74" y="1813"/>
                  <a:chExt cx="2472" cy="927"/>
                </a:xfrm>
              </p:grpSpPr>
              <p:sp>
                <p:nvSpPr>
                  <p:cNvPr id="38002" name="Freeform 860"/>
                  <p:cNvSpPr>
                    <a:spLocks/>
                  </p:cNvSpPr>
                  <p:nvPr/>
                </p:nvSpPr>
                <p:spPr bwMode="hidden">
                  <a:xfrm rot="20519637" flipH="1">
                    <a:off x="721" y="1813"/>
                    <a:ext cx="1677" cy="335"/>
                  </a:xfrm>
                  <a:custGeom>
                    <a:avLst/>
                    <a:gdLst>
                      <a:gd name="T0" fmla="*/ 0 w 2736"/>
                      <a:gd name="T1" fmla="*/ 9 h 504"/>
                      <a:gd name="T2" fmla="*/ 6 w 2736"/>
                      <a:gd name="T3" fmla="*/ 3 h 504"/>
                      <a:gd name="T4" fmla="*/ 13 w 2736"/>
                      <a:gd name="T5" fmla="*/ 1 h 504"/>
                      <a:gd name="T6" fmla="*/ 21 w 2736"/>
                      <a:gd name="T7" fmla="*/ 1 h 504"/>
                      <a:gd name="T8" fmla="*/ 20 w 2736"/>
                      <a:gd name="T9" fmla="*/ 2 h 504"/>
                      <a:gd name="T10" fmla="*/ 13 w 2736"/>
                      <a:gd name="T11" fmla="*/ 2 h 504"/>
                      <a:gd name="T12" fmla="*/ 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003" name="Freeform 861"/>
                  <p:cNvSpPr>
                    <a:spLocks/>
                  </p:cNvSpPr>
                  <p:nvPr/>
                </p:nvSpPr>
                <p:spPr bwMode="hidden">
                  <a:xfrm rot="20519637" flipH="1">
                    <a:off x="-74" y="2214"/>
                    <a:ext cx="901" cy="526"/>
                  </a:xfrm>
                  <a:custGeom>
                    <a:avLst/>
                    <a:gdLst>
                      <a:gd name="T0" fmla="*/ 1 w 1769"/>
                      <a:gd name="T1" fmla="*/ 1 h 791"/>
                      <a:gd name="T2" fmla="*/ 1 w 1769"/>
                      <a:gd name="T3" fmla="*/ 1 h 791"/>
                      <a:gd name="T4" fmla="*/ 2 w 1769"/>
                      <a:gd name="T5" fmla="*/ 3 h 791"/>
                      <a:gd name="T6" fmla="*/ 2 w 1769"/>
                      <a:gd name="T7" fmla="*/ 7 h 791"/>
                      <a:gd name="T8" fmla="*/ 2 w 1769"/>
                      <a:gd name="T9" fmla="*/ 10 h 791"/>
                      <a:gd name="T10" fmla="*/ 2 w 1769"/>
                      <a:gd name="T11" fmla="*/ 13 h 791"/>
                      <a:gd name="T12" fmla="*/ 2 w 1769"/>
                      <a:gd name="T13" fmla="*/ 11 h 791"/>
                      <a:gd name="T14" fmla="*/ 2 w 1769"/>
                      <a:gd name="T15" fmla="*/ 7 h 791"/>
                      <a:gd name="T16" fmla="*/ 2 w 1769"/>
                      <a:gd name="T17" fmla="*/ 5 h 791"/>
                      <a:gd name="T18" fmla="*/ 1 w 1769"/>
                      <a:gd name="T19" fmla="*/ 3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7" name="Group 862"/>
                <p:cNvGrpSpPr>
                  <a:grpSpLocks/>
                </p:cNvGrpSpPr>
                <p:nvPr/>
              </p:nvGrpSpPr>
              <p:grpSpPr bwMode="auto">
                <a:xfrm>
                  <a:off x="3153" y="613"/>
                  <a:ext cx="918" cy="257"/>
                  <a:chOff x="22" y="1591"/>
                  <a:chExt cx="2342" cy="657"/>
                </a:xfrm>
              </p:grpSpPr>
              <p:sp>
                <p:nvSpPr>
                  <p:cNvPr id="38000" name="Freeform 863"/>
                  <p:cNvSpPr>
                    <a:spLocks/>
                  </p:cNvSpPr>
                  <p:nvPr/>
                </p:nvSpPr>
                <p:spPr bwMode="hidden">
                  <a:xfrm rot="21136207" flipH="1">
                    <a:off x="819" y="1591"/>
                    <a:ext cx="1545" cy="312"/>
                  </a:xfrm>
                  <a:custGeom>
                    <a:avLst/>
                    <a:gdLst>
                      <a:gd name="T0" fmla="*/ 0 w 2736"/>
                      <a:gd name="T1" fmla="*/ 4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8001" name="Freeform 864"/>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1 w 1769"/>
                      <a:gd name="T7" fmla="*/ 4 h 791"/>
                      <a:gd name="T8" fmla="*/ 1 w 1769"/>
                      <a:gd name="T9" fmla="*/ 4 h 791"/>
                      <a:gd name="T10" fmla="*/ 1 w 1769"/>
                      <a:gd name="T11" fmla="*/ 7 h 791"/>
                      <a:gd name="T12" fmla="*/ 1 w 1769"/>
                      <a:gd name="T13" fmla="*/ 6 h 791"/>
                      <a:gd name="T14" fmla="*/ 0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8" name="Group 865"/>
                <p:cNvGrpSpPr>
                  <a:grpSpLocks/>
                </p:cNvGrpSpPr>
                <p:nvPr/>
              </p:nvGrpSpPr>
              <p:grpSpPr bwMode="auto">
                <a:xfrm>
                  <a:off x="3218" y="556"/>
                  <a:ext cx="843" cy="134"/>
                  <a:chOff x="189" y="1446"/>
                  <a:chExt cx="2150" cy="343"/>
                </a:xfrm>
              </p:grpSpPr>
              <p:sp>
                <p:nvSpPr>
                  <p:cNvPr id="37998" name="Freeform 866"/>
                  <p:cNvSpPr>
                    <a:spLocks/>
                  </p:cNvSpPr>
                  <p:nvPr/>
                </p:nvSpPr>
                <p:spPr bwMode="hidden">
                  <a:xfrm rot="84182" flipH="1">
                    <a:off x="935" y="1466"/>
                    <a:ext cx="1404" cy="219"/>
                  </a:xfrm>
                  <a:custGeom>
                    <a:avLst/>
                    <a:gdLst>
                      <a:gd name="T0" fmla="*/ 0 w 2736"/>
                      <a:gd name="T1" fmla="*/ 0 h 504"/>
                      <a:gd name="T2" fmla="*/ 1 w 2736"/>
                      <a:gd name="T3" fmla="*/ 0 h 504"/>
                      <a:gd name="T4" fmla="*/ 2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99" name="Freeform 867"/>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9" name="Group 868"/>
                <p:cNvGrpSpPr>
                  <a:grpSpLocks/>
                </p:cNvGrpSpPr>
                <p:nvPr/>
              </p:nvGrpSpPr>
              <p:grpSpPr bwMode="auto">
                <a:xfrm>
                  <a:off x="3342" y="418"/>
                  <a:ext cx="737" cy="167"/>
                  <a:chOff x="505" y="1094"/>
                  <a:chExt cx="1879" cy="427"/>
                </a:xfrm>
              </p:grpSpPr>
              <p:sp>
                <p:nvSpPr>
                  <p:cNvPr id="37996" name="Freeform 869"/>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97" name="Freeform 87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0" name="Group 871"/>
                <p:cNvGrpSpPr>
                  <a:grpSpLocks/>
                </p:cNvGrpSpPr>
                <p:nvPr/>
              </p:nvGrpSpPr>
              <p:grpSpPr bwMode="auto">
                <a:xfrm>
                  <a:off x="3386" y="341"/>
                  <a:ext cx="725" cy="218"/>
                  <a:chOff x="616" y="899"/>
                  <a:chExt cx="1850" cy="554"/>
                </a:xfrm>
              </p:grpSpPr>
              <p:sp>
                <p:nvSpPr>
                  <p:cNvPr id="37994" name="Freeform 872"/>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95" name="Freeform 87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1" name="Group 874"/>
                <p:cNvGrpSpPr>
                  <a:grpSpLocks/>
                </p:cNvGrpSpPr>
                <p:nvPr/>
              </p:nvGrpSpPr>
              <p:grpSpPr bwMode="auto">
                <a:xfrm>
                  <a:off x="3472" y="231"/>
                  <a:ext cx="693" cy="291"/>
                  <a:chOff x="3472" y="231"/>
                  <a:chExt cx="693" cy="291"/>
                </a:xfrm>
              </p:grpSpPr>
              <p:sp>
                <p:nvSpPr>
                  <p:cNvPr id="37992" name="Freeform 87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93" name="Freeform 87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2" name="Group 877"/>
                <p:cNvGrpSpPr>
                  <a:grpSpLocks/>
                </p:cNvGrpSpPr>
                <p:nvPr/>
              </p:nvGrpSpPr>
              <p:grpSpPr bwMode="auto">
                <a:xfrm>
                  <a:off x="3554" y="118"/>
                  <a:ext cx="664" cy="349"/>
                  <a:chOff x="3554" y="118"/>
                  <a:chExt cx="664" cy="349"/>
                </a:xfrm>
              </p:grpSpPr>
              <p:sp>
                <p:nvSpPr>
                  <p:cNvPr id="37990" name="Freeform 87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91" name="Freeform 87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3" name="Group 880"/>
                <p:cNvGrpSpPr>
                  <a:grpSpLocks/>
                </p:cNvGrpSpPr>
                <p:nvPr/>
              </p:nvGrpSpPr>
              <p:grpSpPr bwMode="auto">
                <a:xfrm>
                  <a:off x="3784" y="30"/>
                  <a:ext cx="305" cy="593"/>
                  <a:chOff x="1633" y="104"/>
                  <a:chExt cx="778" cy="1512"/>
                </a:xfrm>
              </p:grpSpPr>
              <p:sp>
                <p:nvSpPr>
                  <p:cNvPr id="37988" name="Freeform 881"/>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7989" name="Freeform 88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7944" name="Group 883"/>
                <p:cNvGrpSpPr>
                  <a:grpSpLocks/>
                </p:cNvGrpSpPr>
                <p:nvPr/>
              </p:nvGrpSpPr>
              <p:grpSpPr bwMode="auto">
                <a:xfrm>
                  <a:off x="3903" y="0"/>
                  <a:ext cx="248" cy="601"/>
                  <a:chOff x="1935" y="28"/>
                  <a:chExt cx="634" cy="1534"/>
                </a:xfrm>
              </p:grpSpPr>
              <p:sp>
                <p:nvSpPr>
                  <p:cNvPr id="37986" name="Freeform 884"/>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7987" name="Freeform 88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37945" name="Group 886"/>
                <p:cNvGrpSpPr>
                  <a:grpSpLocks/>
                </p:cNvGrpSpPr>
                <p:nvPr/>
              </p:nvGrpSpPr>
              <p:grpSpPr bwMode="auto">
                <a:xfrm>
                  <a:off x="4251" y="252"/>
                  <a:ext cx="723" cy="222"/>
                  <a:chOff x="2822" y="672"/>
                  <a:chExt cx="1845" cy="566"/>
                </a:xfrm>
              </p:grpSpPr>
              <p:sp>
                <p:nvSpPr>
                  <p:cNvPr id="37984" name="Freeform 887"/>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85" name="Freeform 88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46" name="Group 889"/>
                <p:cNvGrpSpPr>
                  <a:grpSpLocks/>
                </p:cNvGrpSpPr>
                <p:nvPr/>
              </p:nvGrpSpPr>
              <p:grpSpPr bwMode="auto">
                <a:xfrm>
                  <a:off x="4196" y="163"/>
                  <a:ext cx="699" cy="282"/>
                  <a:chOff x="2683" y="445"/>
                  <a:chExt cx="1781" cy="717"/>
                </a:xfrm>
              </p:grpSpPr>
              <p:sp>
                <p:nvSpPr>
                  <p:cNvPr id="37982" name="Freeform 890"/>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83" name="Freeform 89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7947" name="Freeform 89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37948" name="Freeform 89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37949" name="Group 894"/>
                <p:cNvGrpSpPr>
                  <a:grpSpLocks/>
                </p:cNvGrpSpPr>
                <p:nvPr/>
              </p:nvGrpSpPr>
              <p:grpSpPr bwMode="auto">
                <a:xfrm>
                  <a:off x="4242" y="5"/>
                  <a:ext cx="251" cy="596"/>
                  <a:chOff x="2800" y="41"/>
                  <a:chExt cx="640" cy="1520"/>
                </a:xfrm>
              </p:grpSpPr>
              <p:sp>
                <p:nvSpPr>
                  <p:cNvPr id="37980" name="Freeform 895"/>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7981" name="Freeform 89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7950" name="Group 897"/>
                <p:cNvGrpSpPr>
                  <a:grpSpLocks/>
                </p:cNvGrpSpPr>
                <p:nvPr/>
              </p:nvGrpSpPr>
              <p:grpSpPr bwMode="auto">
                <a:xfrm>
                  <a:off x="4295" y="53"/>
                  <a:ext cx="398" cy="574"/>
                  <a:chOff x="2934" y="163"/>
                  <a:chExt cx="1017" cy="1464"/>
                </a:xfrm>
              </p:grpSpPr>
              <p:sp>
                <p:nvSpPr>
                  <p:cNvPr id="37978" name="Freeform 898"/>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7979" name="Freeform 89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7951" name="Group 900"/>
                <p:cNvGrpSpPr>
                  <a:grpSpLocks/>
                </p:cNvGrpSpPr>
                <p:nvPr/>
              </p:nvGrpSpPr>
              <p:grpSpPr bwMode="auto">
                <a:xfrm>
                  <a:off x="4215" y="2"/>
                  <a:ext cx="95" cy="567"/>
                  <a:chOff x="2730" y="32"/>
                  <a:chExt cx="243" cy="1448"/>
                </a:xfrm>
              </p:grpSpPr>
              <p:sp>
                <p:nvSpPr>
                  <p:cNvPr id="37976" name="Freeform 90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37977" name="Freeform 90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37952" name="Group 903"/>
                <p:cNvGrpSpPr>
                  <a:grpSpLocks/>
                </p:cNvGrpSpPr>
                <p:nvPr/>
              </p:nvGrpSpPr>
              <p:grpSpPr bwMode="auto">
                <a:xfrm>
                  <a:off x="3514" y="683"/>
                  <a:ext cx="425" cy="960"/>
                  <a:chOff x="943" y="1769"/>
                  <a:chExt cx="1085" cy="2450"/>
                </a:xfrm>
              </p:grpSpPr>
              <p:sp>
                <p:nvSpPr>
                  <p:cNvPr id="37974" name="Freeform 904"/>
                  <p:cNvSpPr>
                    <a:spLocks/>
                  </p:cNvSpPr>
                  <p:nvPr/>
                </p:nvSpPr>
                <p:spPr bwMode="hidden">
                  <a:xfrm rot="18335692" flipH="1">
                    <a:off x="1010" y="2475"/>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7975" name="Freeform 905"/>
                  <p:cNvSpPr>
                    <a:spLocks/>
                  </p:cNvSpPr>
                  <p:nvPr/>
                </p:nvSpPr>
                <p:spPr bwMode="hidden">
                  <a:xfrm rot="18335692" flipH="1">
                    <a:off x="725" y="3512"/>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7953" name="Group 906"/>
                <p:cNvGrpSpPr>
                  <a:grpSpLocks/>
                </p:cNvGrpSpPr>
                <p:nvPr/>
              </p:nvGrpSpPr>
              <p:grpSpPr bwMode="auto">
                <a:xfrm>
                  <a:off x="3715" y="748"/>
                  <a:ext cx="300" cy="930"/>
                  <a:chOff x="1455" y="1936"/>
                  <a:chExt cx="766" cy="2373"/>
                </a:xfrm>
              </p:grpSpPr>
              <p:sp>
                <p:nvSpPr>
                  <p:cNvPr id="37972" name="Freeform 907"/>
                  <p:cNvSpPr>
                    <a:spLocks/>
                  </p:cNvSpPr>
                  <p:nvPr/>
                </p:nvSpPr>
                <p:spPr bwMode="hidden">
                  <a:xfrm rot="17542885" flipH="1">
                    <a:off x="1267" y="2578"/>
                    <a:ext cx="1595" cy="312"/>
                  </a:xfrm>
                  <a:custGeom>
                    <a:avLst/>
                    <a:gdLst>
                      <a:gd name="T0" fmla="*/ 0 w 2736"/>
                      <a:gd name="T1" fmla="*/ 4 h 504"/>
                      <a:gd name="T2" fmla="*/ 4 w 2736"/>
                      <a:gd name="T3" fmla="*/ 1 h 504"/>
                      <a:gd name="T4" fmla="*/ 8 w 2736"/>
                      <a:gd name="T5" fmla="*/ 1 h 504"/>
                      <a:gd name="T6" fmla="*/ 12 w 2736"/>
                      <a:gd name="T7" fmla="*/ 1 h 504"/>
                      <a:gd name="T8" fmla="*/ 12 w 2736"/>
                      <a:gd name="T9" fmla="*/ 1 h 504"/>
                      <a:gd name="T10" fmla="*/ 8 w 2736"/>
                      <a:gd name="T11" fmla="*/ 1 h 504"/>
                      <a:gd name="T12" fmla="*/ 3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7973" name="Freeform 908"/>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1 w 1769"/>
                      <a:gd name="T7" fmla="*/ 4 h 791"/>
                      <a:gd name="T8" fmla="*/ 1 w 1769"/>
                      <a:gd name="T9" fmla="*/ 6 h 791"/>
                      <a:gd name="T10" fmla="*/ 1 w 1769"/>
                      <a:gd name="T11" fmla="*/ 7 h 791"/>
                      <a:gd name="T12" fmla="*/ 1 w 1769"/>
                      <a:gd name="T13" fmla="*/ 6 h 791"/>
                      <a:gd name="T14" fmla="*/ 1 w 1769"/>
                      <a:gd name="T15" fmla="*/ 4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7954" name="Group 909"/>
                <p:cNvGrpSpPr>
                  <a:grpSpLocks/>
                </p:cNvGrpSpPr>
                <p:nvPr/>
              </p:nvGrpSpPr>
              <p:grpSpPr bwMode="auto">
                <a:xfrm rot="88588">
                  <a:off x="3923" y="769"/>
                  <a:ext cx="180" cy="913"/>
                  <a:chOff x="1956" y="1990"/>
                  <a:chExt cx="492" cy="2604"/>
                </a:xfrm>
              </p:grpSpPr>
              <p:sp>
                <p:nvSpPr>
                  <p:cNvPr id="37970" name="Freeform 910"/>
                  <p:cNvSpPr>
                    <a:spLocks/>
                  </p:cNvSpPr>
                  <p:nvPr/>
                </p:nvSpPr>
                <p:spPr bwMode="hidden">
                  <a:xfrm rot="16782062" flipH="1">
                    <a:off x="1442" y="2695"/>
                    <a:ext cx="1711" cy="301"/>
                  </a:xfrm>
                  <a:custGeom>
                    <a:avLst/>
                    <a:gdLst>
                      <a:gd name="T0" fmla="*/ 0 w 2736"/>
                      <a:gd name="T1" fmla="*/ 3 h 504"/>
                      <a:gd name="T2" fmla="*/ 8 w 2736"/>
                      <a:gd name="T3" fmla="*/ 1 h 504"/>
                      <a:gd name="T4" fmla="*/ 16 w 2736"/>
                      <a:gd name="T5" fmla="*/ 1 h 504"/>
                      <a:gd name="T6" fmla="*/ 25 w 2736"/>
                      <a:gd name="T7" fmla="*/ 1 h 504"/>
                      <a:gd name="T8" fmla="*/ 25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37971" name="Freeform 911"/>
                  <p:cNvSpPr>
                    <a:spLocks/>
                  </p:cNvSpPr>
                  <p:nvPr/>
                </p:nvSpPr>
                <p:spPr bwMode="hidden">
                  <a:xfrm rot="16782062" flipH="1">
                    <a:off x="1734" y="3898"/>
                    <a:ext cx="918" cy="473"/>
                  </a:xfrm>
                  <a:custGeom>
                    <a:avLst/>
                    <a:gdLst>
                      <a:gd name="T0" fmla="*/ 1 w 1769"/>
                      <a:gd name="T1" fmla="*/ 1 h 791"/>
                      <a:gd name="T2" fmla="*/ 1 w 1769"/>
                      <a:gd name="T3" fmla="*/ 1 h 791"/>
                      <a:gd name="T4" fmla="*/ 2 w 1769"/>
                      <a:gd name="T5" fmla="*/ 1 h 791"/>
                      <a:gd name="T6" fmla="*/ 3 w 1769"/>
                      <a:gd name="T7" fmla="*/ 2 h 791"/>
                      <a:gd name="T8" fmla="*/ 3 w 1769"/>
                      <a:gd name="T9" fmla="*/ 4 h 791"/>
                      <a:gd name="T10" fmla="*/ 3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37955" name="Group 912"/>
                <p:cNvGrpSpPr>
                  <a:grpSpLocks/>
                </p:cNvGrpSpPr>
                <p:nvPr/>
              </p:nvGrpSpPr>
              <p:grpSpPr bwMode="auto">
                <a:xfrm>
                  <a:off x="4451" y="662"/>
                  <a:ext cx="442" cy="951"/>
                  <a:chOff x="3334" y="1717"/>
                  <a:chExt cx="1125" cy="2426"/>
                </a:xfrm>
              </p:grpSpPr>
              <p:sp>
                <p:nvSpPr>
                  <p:cNvPr id="37968" name="Freeform 913"/>
                  <p:cNvSpPr>
                    <a:spLocks/>
                  </p:cNvSpPr>
                  <p:nvPr/>
                </p:nvSpPr>
                <p:spPr bwMode="hidden">
                  <a:xfrm rot="3144576">
                    <a:off x="2628" y="2423"/>
                    <a:ext cx="1724" cy="312"/>
                  </a:xfrm>
                  <a:custGeom>
                    <a:avLst/>
                    <a:gdLst>
                      <a:gd name="T0" fmla="*/ 0 w 2736"/>
                      <a:gd name="T1" fmla="*/ 4 h 504"/>
                      <a:gd name="T2" fmla="*/ 8 w 2736"/>
                      <a:gd name="T3" fmla="*/ 1 h 504"/>
                      <a:gd name="T4" fmla="*/ 18 w 2736"/>
                      <a:gd name="T5" fmla="*/ 1 h 504"/>
                      <a:gd name="T6" fmla="*/ 27 w 2736"/>
                      <a:gd name="T7" fmla="*/ 1 h 504"/>
                      <a:gd name="T8" fmla="*/ 26 w 2736"/>
                      <a:gd name="T9" fmla="*/ 1 h 504"/>
                      <a:gd name="T10" fmla="*/ 18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7969" name="Freeform 914"/>
                  <p:cNvSpPr>
                    <a:spLocks/>
                  </p:cNvSpPr>
                  <p:nvPr/>
                </p:nvSpPr>
                <p:spPr bwMode="hidden">
                  <a:xfrm rot="3144576">
                    <a:off x="3751" y="3436"/>
                    <a:ext cx="925" cy="490"/>
                  </a:xfrm>
                  <a:custGeom>
                    <a:avLst/>
                    <a:gdLst>
                      <a:gd name="T0" fmla="*/ 1 w 1769"/>
                      <a:gd name="T1" fmla="*/ 1 h 791"/>
                      <a:gd name="T2" fmla="*/ 1 w 1769"/>
                      <a:gd name="T3" fmla="*/ 1 h 791"/>
                      <a:gd name="T4" fmla="*/ 2 w 1769"/>
                      <a:gd name="T5" fmla="*/ 1 h 791"/>
                      <a:gd name="T6" fmla="*/ 3 w 1769"/>
                      <a:gd name="T7" fmla="*/ 4 h 791"/>
                      <a:gd name="T8" fmla="*/ 3 w 1769"/>
                      <a:gd name="T9" fmla="*/ 6 h 791"/>
                      <a:gd name="T10" fmla="*/ 3 w 1769"/>
                      <a:gd name="T11" fmla="*/ 7 h 791"/>
                      <a:gd name="T12" fmla="*/ 3 w 1769"/>
                      <a:gd name="T13" fmla="*/ 6 h 791"/>
                      <a:gd name="T14" fmla="*/ 2 w 1769"/>
                      <a:gd name="T15" fmla="*/ 4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7956" name="Group 915"/>
                <p:cNvGrpSpPr>
                  <a:grpSpLocks/>
                </p:cNvGrpSpPr>
                <p:nvPr/>
              </p:nvGrpSpPr>
              <p:grpSpPr bwMode="auto">
                <a:xfrm>
                  <a:off x="4391" y="721"/>
                  <a:ext cx="347" cy="951"/>
                  <a:chOff x="3181" y="1866"/>
                  <a:chExt cx="883" cy="2426"/>
                </a:xfrm>
              </p:grpSpPr>
              <p:sp>
                <p:nvSpPr>
                  <p:cNvPr id="37966" name="Freeform 916"/>
                  <p:cNvSpPr>
                    <a:spLocks/>
                  </p:cNvSpPr>
                  <p:nvPr/>
                </p:nvSpPr>
                <p:spPr bwMode="hidden">
                  <a:xfrm rot="3745735">
                    <a:off x="2506" y="2541"/>
                    <a:ext cx="1650" cy="299"/>
                  </a:xfrm>
                  <a:custGeom>
                    <a:avLst/>
                    <a:gdLst>
                      <a:gd name="T0" fmla="*/ 0 w 2736"/>
                      <a:gd name="T1" fmla="*/ 3 h 504"/>
                      <a:gd name="T2" fmla="*/ 5 w 2736"/>
                      <a:gd name="T3" fmla="*/ 1 h 504"/>
                      <a:gd name="T4" fmla="*/ 11 w 2736"/>
                      <a:gd name="T5" fmla="*/ 1 h 504"/>
                      <a:gd name="T6" fmla="*/ 17 w 2736"/>
                      <a:gd name="T7" fmla="*/ 1 h 504"/>
                      <a:gd name="T8" fmla="*/ 17 w 2736"/>
                      <a:gd name="T9" fmla="*/ 1 h 504"/>
                      <a:gd name="T10" fmla="*/ 11 w 2736"/>
                      <a:gd name="T11" fmla="*/ 1 h 504"/>
                      <a:gd name="T12" fmla="*/ 4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7967" name="Freeform 917"/>
                  <p:cNvSpPr>
                    <a:spLocks/>
                  </p:cNvSpPr>
                  <p:nvPr/>
                </p:nvSpPr>
                <p:spPr bwMode="hidden">
                  <a:xfrm rot="3745735">
                    <a:off x="3387" y="3615"/>
                    <a:ext cx="885" cy="469"/>
                  </a:xfrm>
                  <a:custGeom>
                    <a:avLst/>
                    <a:gdLst>
                      <a:gd name="T0" fmla="*/ 1 w 1769"/>
                      <a:gd name="T1" fmla="*/ 1 h 791"/>
                      <a:gd name="T2" fmla="*/ 1 w 1769"/>
                      <a:gd name="T3" fmla="*/ 1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7957" name="Group 918"/>
                <p:cNvGrpSpPr>
                  <a:grpSpLocks/>
                </p:cNvGrpSpPr>
                <p:nvPr/>
              </p:nvGrpSpPr>
              <p:grpSpPr bwMode="auto">
                <a:xfrm>
                  <a:off x="4323" y="767"/>
                  <a:ext cx="243" cy="935"/>
                  <a:chOff x="3006" y="1983"/>
                  <a:chExt cx="619" cy="2386"/>
                </a:xfrm>
              </p:grpSpPr>
              <p:sp>
                <p:nvSpPr>
                  <p:cNvPr id="37964" name="Freeform 919"/>
                  <p:cNvSpPr>
                    <a:spLocks/>
                  </p:cNvSpPr>
                  <p:nvPr/>
                </p:nvSpPr>
                <p:spPr bwMode="hidden">
                  <a:xfrm rot="4286818">
                    <a:off x="2328" y="2661"/>
                    <a:ext cx="1601" cy="246"/>
                  </a:xfrm>
                  <a:custGeom>
                    <a:avLst/>
                    <a:gdLst>
                      <a:gd name="T0" fmla="*/ 0 w 2736"/>
                      <a:gd name="T1" fmla="*/ 0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7965" name="Freeform 920"/>
                  <p:cNvSpPr>
                    <a:spLocks/>
                  </p:cNvSpPr>
                  <p:nvPr/>
                </p:nvSpPr>
                <p:spPr bwMode="hidden">
                  <a:xfrm rot="4286818">
                    <a:off x="3002" y="3747"/>
                    <a:ext cx="859" cy="386"/>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7958" name="Group 921"/>
                <p:cNvGrpSpPr>
                  <a:grpSpLocks/>
                </p:cNvGrpSpPr>
                <p:nvPr/>
              </p:nvGrpSpPr>
              <p:grpSpPr bwMode="auto">
                <a:xfrm>
                  <a:off x="4249" y="813"/>
                  <a:ext cx="159" cy="870"/>
                  <a:chOff x="2819" y="2101"/>
                  <a:chExt cx="405" cy="2219"/>
                </a:xfrm>
              </p:grpSpPr>
              <p:sp>
                <p:nvSpPr>
                  <p:cNvPr id="37962" name="Freeform 922"/>
                  <p:cNvSpPr>
                    <a:spLocks/>
                  </p:cNvSpPr>
                  <p:nvPr/>
                </p:nvSpPr>
                <p:spPr bwMode="hidden">
                  <a:xfrm rot="4898956">
                    <a:off x="2206" y="2714"/>
                    <a:ext cx="1471" cy="24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37963" name="Freeform 923"/>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37959" name="Group 924"/>
                <p:cNvGrpSpPr>
                  <a:grpSpLocks/>
                </p:cNvGrpSpPr>
                <p:nvPr/>
              </p:nvGrpSpPr>
              <p:grpSpPr bwMode="auto">
                <a:xfrm>
                  <a:off x="4045" y="826"/>
                  <a:ext cx="167" cy="857"/>
                  <a:chOff x="2287" y="2135"/>
                  <a:chExt cx="426" cy="2185"/>
                </a:xfrm>
              </p:grpSpPr>
              <p:sp>
                <p:nvSpPr>
                  <p:cNvPr id="37960" name="Freeform 925"/>
                  <p:cNvSpPr>
                    <a:spLocks/>
                  </p:cNvSpPr>
                  <p:nvPr/>
                </p:nvSpPr>
                <p:spPr bwMode="hidden">
                  <a:xfrm rot="5755659">
                    <a:off x="1900" y="2760"/>
                    <a:ext cx="1437" cy="188"/>
                  </a:xfrm>
                  <a:custGeom>
                    <a:avLst/>
                    <a:gdLst>
                      <a:gd name="T0" fmla="*/ 0 w 2736"/>
                      <a:gd name="T1" fmla="*/ 0 h 504"/>
                      <a:gd name="T2" fmla="*/ 2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37961" name="Freeform 926"/>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37904" name="Freeform 92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05" name="Arc 92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7906" name="Arc 92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37907" name="Arc 93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7908" name="Arc 93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7909" name="Arc 93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7910" name="Arc 93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7911" name="Arc 93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7912" name="Arc 93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7913" name="Freeform 93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14" name="Freeform 93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37915" name="Arc 93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7916" name="Arc 93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7917" name="Arc 94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7918" name="Freeform 941"/>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19" name="Freeform 94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0" name="Freeform 94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1" name="Freeform 94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22" name="Freeform 945"/>
              <p:cNvSpPr>
                <a:spLocks/>
              </p:cNvSpPr>
              <p:nvPr/>
            </p:nvSpPr>
            <p:spPr bwMode="hidden">
              <a:xfrm>
                <a:off x="4636" y="576"/>
                <a:ext cx="595" cy="419"/>
              </a:xfrm>
              <a:custGeom>
                <a:avLst/>
                <a:gdLst>
                  <a:gd name="T0" fmla="*/ 0 w 776"/>
                  <a:gd name="T1" fmla="*/ 0 h 2368"/>
                  <a:gd name="T2" fmla="*/ 17 w 776"/>
                  <a:gd name="T3" fmla="*/ 0 h 2368"/>
                  <a:gd name="T4" fmla="*/ 7 w 776"/>
                  <a:gd name="T5" fmla="*/ 0 h 2368"/>
                  <a:gd name="T6" fmla="*/ 24 w 776"/>
                  <a:gd name="T7" fmla="*/ 0 h 2368"/>
                  <a:gd name="T8" fmla="*/ 14 w 776"/>
                  <a:gd name="T9" fmla="*/ 0 h 2368"/>
                  <a:gd name="T10" fmla="*/ 27 w 776"/>
                  <a:gd name="T11" fmla="*/ 0 h 2368"/>
                  <a:gd name="T12" fmla="*/ 21 w 776"/>
                  <a:gd name="T13" fmla="*/ 0 h 2368"/>
                  <a:gd name="T14" fmla="*/ 34 w 776"/>
                  <a:gd name="T15" fmla="*/ 0 h 2368"/>
                  <a:gd name="T16" fmla="*/ 27 w 776"/>
                  <a:gd name="T17" fmla="*/ 0 h 2368"/>
                  <a:gd name="T18" fmla="*/ 37 w 776"/>
                  <a:gd name="T19" fmla="*/ 0 h 2368"/>
                  <a:gd name="T20" fmla="*/ 34 w 776"/>
                  <a:gd name="T21" fmla="*/ 0 h 2368"/>
                  <a:gd name="T22" fmla="*/ 41 w 776"/>
                  <a:gd name="T23" fmla="*/ 0 h 2368"/>
                  <a:gd name="T24" fmla="*/ 41 w 776"/>
                  <a:gd name="T25" fmla="*/ 0 h 2368"/>
                  <a:gd name="T26" fmla="*/ 47 w 776"/>
                  <a:gd name="T27" fmla="*/ 0 h 2368"/>
                  <a:gd name="T28" fmla="*/ 44 w 776"/>
                  <a:gd name="T29" fmla="*/ 0 h 2368"/>
                  <a:gd name="T30" fmla="*/ 51 w 776"/>
                  <a:gd name="T31" fmla="*/ 0 h 2368"/>
                  <a:gd name="T32" fmla="*/ 47 w 776"/>
                  <a:gd name="T33" fmla="*/ 0 h 2368"/>
                  <a:gd name="T34" fmla="*/ 51 w 776"/>
                  <a:gd name="T35" fmla="*/ 0 h 2368"/>
                  <a:gd name="T36" fmla="*/ 47 w 776"/>
                  <a:gd name="T37" fmla="*/ 0 h 2368"/>
                  <a:gd name="T38" fmla="*/ 54 w 776"/>
                  <a:gd name="T39" fmla="*/ 0 h 2368"/>
                  <a:gd name="T40" fmla="*/ 51 w 776"/>
                  <a:gd name="T41" fmla="*/ 0 h 2368"/>
                  <a:gd name="T42" fmla="*/ 54 w 776"/>
                  <a:gd name="T43" fmla="*/ 0 h 2368"/>
                  <a:gd name="T44" fmla="*/ 51 w 776"/>
                  <a:gd name="T45" fmla="*/ 0 h 2368"/>
                  <a:gd name="T46" fmla="*/ 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3" name="Freeform 94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4" name="Freeform 94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7925" name="Freeform 94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sp>
        <p:nvSpPr>
          <p:cNvPr id="37897" name="WordArt 20"/>
          <p:cNvSpPr>
            <a:spLocks noChangeArrowheads="1" noChangeShapeType="1" noTextEdit="1"/>
          </p:cNvSpPr>
          <p:nvPr/>
        </p:nvSpPr>
        <p:spPr bwMode="auto">
          <a:xfrm>
            <a:off x="762000" y="3733800"/>
            <a:ext cx="7734300" cy="12954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tạm biệt các em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57BF1E60-82EC-4219-A871-24A0AD743B5D}"/>
              </a:ext>
            </a:extLst>
          </p:cNvPr>
          <p:cNvSpPr>
            <a:spLocks noGrp="1" noChangeArrowheads="1"/>
          </p:cNvSpPr>
          <p:nvPr>
            <p:ph type="body" sz="half" idx="1"/>
          </p:nvPr>
        </p:nvSpPr>
        <p:spPr>
          <a:xfrm>
            <a:off x="609600" y="457200"/>
            <a:ext cx="7848600" cy="5334000"/>
          </a:xfrm>
        </p:spPr>
        <p:txBody>
          <a:bodyPr rtlCol="0">
            <a:noAutofit/>
          </a:bodyPr>
          <a:lstStyle/>
          <a:p>
            <a:pPr marL="812800" indent="-812800" eaLnBrk="1" fontAlgn="auto" hangingPunct="1">
              <a:spcAft>
                <a:spcPts val="0"/>
              </a:spcAft>
              <a:buFontTx/>
              <a:buNone/>
              <a:defRPr/>
            </a:pP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a:t>
            </a:r>
          </a:p>
          <a:p>
            <a:pPr marL="812800" indent="-812800" eaLnBrk="1" fontAlgn="auto" hangingPunct="1">
              <a:spcAft>
                <a:spcPts val="0"/>
              </a:spcAft>
              <a:buFontTx/>
              <a:buNone/>
              <a:defRPr/>
            </a:pPr>
            <a:r>
              <a:rPr lang="en-US" sz="3600" b="1" dirty="0">
                <a:solidFill>
                  <a:schemeClr val="hlink"/>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“Sức mạnh tinh thần làm cho con người kiên quyết trong hành động, không lùi bước trước mọi khó khăn.” </a:t>
            </a:r>
            <a:r>
              <a:rPr lang="en-US" sz="3600" b="1" dirty="0">
                <a:latin typeface="Times New Roman" pitchFamily="18" charset="0"/>
                <a:cs typeface="Times New Roman" pitchFamily="18" charset="0"/>
              </a:rPr>
              <a:t>Là nghĩa của từ nào dưới đây?</a:t>
            </a:r>
          </a:p>
          <a:p>
            <a:pPr marL="0" indent="0" eaLnBrk="1" fontAlgn="auto" hangingPunct="1">
              <a:spcAft>
                <a:spcPts val="0"/>
              </a:spcAft>
              <a:buFont typeface="Arial" pitchFamily="34" charset="0"/>
              <a:buNone/>
              <a:defRPr/>
            </a:pPr>
            <a:r>
              <a:rPr lang="en-US" sz="3600" b="1" dirty="0">
                <a:solidFill>
                  <a:srgbClr val="990099"/>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  </a:t>
            </a:r>
            <a:r>
              <a:rPr lang="en-US" sz="3600" b="1" dirty="0" err="1">
                <a:solidFill>
                  <a:srgbClr val="FF0000"/>
                </a:solidFill>
                <a:latin typeface="Times New Roman" pitchFamily="18" charset="0"/>
                <a:cs typeface="Times New Roman" pitchFamily="18" charset="0"/>
              </a:rPr>
              <a:t>Kiên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trì</a:t>
            </a:r>
            <a:r>
              <a:rPr lang="en-US" sz="3600" b="1" dirty="0">
                <a:solidFill>
                  <a:srgbClr val="FF0000"/>
                </a:solidFill>
                <a:latin typeface="Times New Roman" pitchFamily="18" charset="0"/>
                <a:cs typeface="Times New Roman" pitchFamily="18" charset="0"/>
              </a:rPr>
              <a:t>          </a:t>
            </a:r>
          </a:p>
          <a:p>
            <a:pPr marL="0" indent="0" eaLnBrk="1" fontAlgn="auto" hangingPunct="1">
              <a:spcAft>
                <a:spcPts val="0"/>
              </a:spcAft>
              <a:buFont typeface="Arial" pitchFamily="34" charset="0"/>
              <a:buNone/>
              <a:defRPr/>
            </a:pPr>
            <a:r>
              <a:rPr lang="en-US" sz="3600" b="1" dirty="0">
                <a:solidFill>
                  <a:srgbClr val="FF0000"/>
                </a:solidFill>
                <a:latin typeface="Times New Roman" pitchFamily="18" charset="0"/>
                <a:cs typeface="Times New Roman" pitchFamily="18" charset="0"/>
              </a:rPr>
              <a:t>                       b. </a:t>
            </a:r>
            <a:r>
              <a:rPr lang="en-US" sz="3600" b="1" dirty="0" err="1">
                <a:solidFill>
                  <a:srgbClr val="FF0000"/>
                </a:solidFill>
                <a:latin typeface="Times New Roman" pitchFamily="18" charset="0"/>
                <a:cs typeface="Times New Roman" pitchFamily="18" charset="0"/>
              </a:rPr>
              <a:t>Nghị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p>
          <a:p>
            <a:pPr marL="0" indent="0" eaLnBrk="1" fontAlgn="auto" hangingPunct="1">
              <a:spcAft>
                <a:spcPts val="0"/>
              </a:spcAft>
              <a:buFont typeface="Arial" pitchFamily="34" charset="0"/>
              <a:buNone/>
              <a:defRPr/>
            </a:pPr>
            <a:r>
              <a:rPr lang="en-US" sz="3600" b="1" dirty="0">
                <a:solidFill>
                  <a:srgbClr val="FF0000"/>
                </a:solidFill>
                <a:latin typeface="Times New Roman" pitchFamily="18" charset="0"/>
                <a:cs typeface="Times New Roman" pitchFamily="18" charset="0"/>
              </a:rPr>
              <a:t>                       c. </a:t>
            </a:r>
            <a:r>
              <a:rPr lang="en-US" sz="3600" b="1" dirty="0" err="1">
                <a:solidFill>
                  <a:srgbClr val="FF0000"/>
                </a:solidFill>
                <a:latin typeface="Times New Roman" pitchFamily="18" charset="0"/>
                <a:cs typeface="Times New Roman" pitchFamily="18" charset="0"/>
              </a:rPr>
              <a:t>Kiên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endParaRPr lang="en-US" sz="3600" b="1" dirty="0">
              <a:solidFill>
                <a:srgbClr val="FF0000"/>
              </a:solidFill>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3600" b="1" dirty="0">
              <a:solidFill>
                <a:srgbClr val="99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3075">
                                            <p:txEl>
                                              <p:pRg st="3" end="3"/>
                                            </p:txEl>
                                          </p:spTgt>
                                        </p:tgtEl>
                                      </p:cBhvr>
                                    </p:animEffect>
                                    <p:set>
                                      <p:cBhvr>
                                        <p:cTn id="7" dur="1" fill="hold">
                                          <p:stCondLst>
                                            <p:cond delay="499"/>
                                          </p:stCondLst>
                                        </p:cTn>
                                        <p:tgtEl>
                                          <p:spTgt spid="3075">
                                            <p:txEl>
                                              <p:pRg st="3" end="3"/>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075">
                                            <p:txEl>
                                              <p:pRg st="4" end="4"/>
                                            </p:txEl>
                                          </p:spTgt>
                                        </p:tgtEl>
                                      </p:cBhvr>
                                    </p:animEffect>
                                    <p:set>
                                      <p:cBhvr>
                                        <p:cTn id="10" dur="1" fill="hold">
                                          <p:stCondLst>
                                            <p:cond delay="499"/>
                                          </p:stCondLst>
                                        </p:cTn>
                                        <p:tgtEl>
                                          <p:spTgt spid="30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5"/>
          <p:cNvSpPr txBox="1">
            <a:spLocks noChangeArrowheads="1"/>
          </p:cNvSpPr>
          <p:nvPr/>
        </p:nvSpPr>
        <p:spPr bwMode="auto">
          <a:xfrm>
            <a:off x="6705600" y="4343400"/>
            <a:ext cx="1600200" cy="1555750"/>
          </a:xfrm>
          <a:prstGeom prst="rect">
            <a:avLst/>
          </a:prstGeom>
          <a:noFill/>
          <a:ln w="9525">
            <a:noFill/>
            <a:miter lim="800000"/>
            <a:headEnd/>
            <a:tailEnd/>
          </a:ln>
        </p:spPr>
        <p:txBody>
          <a:bodyPr>
            <a:spAutoFit/>
          </a:bodyPr>
          <a:lstStyle/>
          <a:p>
            <a:pPr eaLnBrk="1" hangingPunct="1">
              <a:spcBef>
                <a:spcPct val="50000"/>
              </a:spcBef>
            </a:pPr>
            <a:endParaRPr lang="vi-VN" altLang="en-US" sz="9600">
              <a:solidFill>
                <a:srgbClr val="FF0066"/>
              </a:solidFill>
              <a:cs typeface="Times New Roman" pitchFamily="18" charset="0"/>
            </a:endParaRPr>
          </a:p>
        </p:txBody>
      </p:sp>
      <p:sp>
        <p:nvSpPr>
          <p:cNvPr id="4099" name="Rectangle 3"/>
          <p:cNvSpPr>
            <a:spLocks noChangeArrowheads="1"/>
          </p:cNvSpPr>
          <p:nvPr/>
        </p:nvSpPr>
        <p:spPr bwMode="auto">
          <a:xfrm>
            <a:off x="1524000" y="1643063"/>
            <a:ext cx="7362825" cy="3170237"/>
          </a:xfrm>
          <a:prstGeom prst="rect">
            <a:avLst/>
          </a:prstGeom>
          <a:noFill/>
          <a:ln w="9525">
            <a:noFill/>
            <a:miter lim="800000"/>
            <a:headEnd/>
            <a:tailEnd/>
          </a:ln>
        </p:spPr>
        <p:txBody>
          <a:bodyPr>
            <a:spAutoFit/>
          </a:bodyPr>
          <a:lstStyle/>
          <a:p>
            <a:pPr eaLnBrk="1" hangingPunct="1"/>
            <a:r>
              <a:rPr lang="en-US" altLang="en-US" sz="4000" b="1">
                <a:solidFill>
                  <a:srgbClr val="0000CC"/>
                </a:solidFill>
                <a:cs typeface="Times New Roman" pitchFamily="18" charset="0"/>
              </a:rPr>
              <a:t>a. Đừng  sợ vất vả, gian nan.</a:t>
            </a:r>
          </a:p>
          <a:p>
            <a:pPr eaLnBrk="1" hangingPunct="1"/>
            <a:r>
              <a:rPr lang="en-US" altLang="en-US" sz="4000" b="1">
                <a:solidFill>
                  <a:srgbClr val="0000CC"/>
                </a:solidFill>
                <a:cs typeface="Times New Roman" pitchFamily="18" charset="0"/>
              </a:rPr>
              <a:t> </a:t>
            </a:r>
          </a:p>
          <a:p>
            <a:pPr eaLnBrk="1" hangingPunct="1"/>
            <a:r>
              <a:rPr lang="en-US" altLang="en-US" sz="4000" b="1">
                <a:solidFill>
                  <a:srgbClr val="0000CC"/>
                </a:solidFill>
                <a:cs typeface="Times New Roman" pitchFamily="18" charset="0"/>
              </a:rPr>
              <a:t>b. Gian nan vất vả thử thách con người, giúp con người vững vàng, cứng cỏi hơn.</a:t>
            </a:r>
          </a:p>
        </p:txBody>
      </p:sp>
      <p:sp>
        <p:nvSpPr>
          <p:cNvPr id="6148" name="Rectangle 5"/>
          <p:cNvSpPr>
            <a:spLocks noChangeArrowheads="1"/>
          </p:cNvSpPr>
          <p:nvPr/>
        </p:nvSpPr>
        <p:spPr bwMode="auto">
          <a:xfrm>
            <a:off x="495300" y="228600"/>
            <a:ext cx="8391525" cy="1077913"/>
          </a:xfrm>
          <a:prstGeom prst="rect">
            <a:avLst/>
          </a:prstGeom>
          <a:noFill/>
          <a:ln w="9525">
            <a:noFill/>
            <a:miter lim="800000"/>
            <a:headEnd/>
            <a:tailEnd/>
          </a:ln>
        </p:spPr>
        <p:txBody>
          <a:bodyPr wrap="none">
            <a:spAutoFit/>
          </a:bodyPr>
          <a:lstStyle/>
          <a:p>
            <a:pPr eaLnBrk="1" hangingPunct="1"/>
            <a:r>
              <a:rPr lang="en-US" altLang="en-US" sz="3200" b="1">
                <a:solidFill>
                  <a:srgbClr val="FF0000"/>
                </a:solidFill>
                <a:cs typeface="Times New Roman" pitchFamily="18" charset="0"/>
              </a:rPr>
              <a:t>Câu tục ngữ “</a:t>
            </a:r>
            <a:r>
              <a:rPr lang="en-US" altLang="en-US" sz="3200" b="1">
                <a:solidFill>
                  <a:srgbClr val="0000CC"/>
                </a:solidFill>
                <a:cs typeface="Times New Roman" pitchFamily="18" charset="0"/>
              </a:rPr>
              <a:t>Lửa thử vàng, gian nan thử sức”</a:t>
            </a:r>
            <a:endParaRPr lang="en-US" altLang="en-US" sz="3200" b="1">
              <a:solidFill>
                <a:schemeClr val="folHlink"/>
              </a:solidFill>
              <a:cs typeface="Times New Roman" pitchFamily="18" charset="0"/>
            </a:endParaRPr>
          </a:p>
          <a:p>
            <a:pPr eaLnBrk="1" hangingPunct="1"/>
            <a:r>
              <a:rPr lang="en-US" altLang="en-US" sz="3200" b="1">
                <a:solidFill>
                  <a:srgbClr val="FF0000"/>
                </a:solidFill>
                <a:cs typeface="Times New Roman" pitchFamily="18" charset="0"/>
              </a:rPr>
              <a:t> khuyên chúng ta điều gì?</a:t>
            </a:r>
            <a:endParaRPr lang="en-US" altLang="en-US" sz="3200">
              <a:solidFill>
                <a:srgbClr val="FF0000"/>
              </a:solidFill>
              <a:cs typeface="Times New Roman" pitchFamily="18" charset="0"/>
            </a:endParaRPr>
          </a:p>
        </p:txBody>
      </p:sp>
      <p:sp>
        <p:nvSpPr>
          <p:cNvPr id="2" name="Rectangle 1"/>
          <p:cNvSpPr>
            <a:spLocks noChangeArrowheads="1"/>
          </p:cNvSpPr>
          <p:nvPr/>
        </p:nvSpPr>
        <p:spPr bwMode="auto">
          <a:xfrm>
            <a:off x="1524000" y="4813300"/>
            <a:ext cx="3248025" cy="708025"/>
          </a:xfrm>
          <a:prstGeom prst="rect">
            <a:avLst/>
          </a:prstGeom>
          <a:noFill/>
          <a:ln w="9525">
            <a:noFill/>
            <a:miter lim="800000"/>
            <a:headEnd/>
            <a:tailEnd/>
          </a:ln>
        </p:spPr>
        <p:txBody>
          <a:bodyPr wrap="none">
            <a:spAutoFit/>
          </a:bodyPr>
          <a:lstStyle/>
          <a:p>
            <a:pPr eaLnBrk="1" hangingPunct="1"/>
            <a:r>
              <a:rPr lang="en-US" altLang="en-US" sz="4000" b="1">
                <a:solidFill>
                  <a:srgbClr val="0000CC"/>
                </a:solidFill>
                <a:cs typeface="Times New Roman" pitchFamily="18" charset="0"/>
              </a:rPr>
              <a:t>c. Cả ý a và b.</a:t>
            </a:r>
            <a:endParaRPr lang="en-US" altLang="en-US" sz="4000" b="1">
              <a:solidFill>
                <a:schemeClr val="folHlink"/>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099">
                                            <p:txEl>
                                              <p:pRg st="0" end="0"/>
                                            </p:txEl>
                                          </p:spTgt>
                                        </p:tgtEl>
                                      </p:cBhvr>
                                    </p:animEffect>
                                    <p:set>
                                      <p:cBhvr>
                                        <p:cTn id="7" dur="1" fill="hold">
                                          <p:stCondLst>
                                            <p:cond delay="499"/>
                                          </p:stCondLst>
                                        </p:cTn>
                                        <p:tgtEl>
                                          <p:spTgt spid="4099">
                                            <p:txEl>
                                              <p:pRg st="0" end="0"/>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4099">
                                            <p:txEl>
                                              <p:pRg st="1" end="1"/>
                                            </p:txEl>
                                          </p:spTgt>
                                        </p:tgtEl>
                                      </p:cBhvr>
                                    </p:animEffect>
                                    <p:set>
                                      <p:cBhvr>
                                        <p:cTn id="10" dur="1" fill="hold">
                                          <p:stCondLst>
                                            <p:cond delay="499"/>
                                          </p:stCondLst>
                                        </p:cTn>
                                        <p:tgtEl>
                                          <p:spTgt spid="4099">
                                            <p:txEl>
                                              <p:pRg st="1" end="1"/>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4099">
                                            <p:txEl>
                                              <p:pRg st="2" end="2"/>
                                            </p:txEl>
                                          </p:spTgt>
                                        </p:tgtEl>
                                      </p:cBhvr>
                                    </p:animEffect>
                                    <p:set>
                                      <p:cBhvr>
                                        <p:cTn id="13" dur="1" fill="hold">
                                          <p:stCondLst>
                                            <p:cond delay="499"/>
                                          </p:stCondLst>
                                        </p:cTn>
                                        <p:tgtEl>
                                          <p:spTgt spid="4099">
                                            <p:txEl>
                                              <p:pRg st="2" end="2"/>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0" nodeType="clickEffect">
                                  <p:stCondLst>
                                    <p:cond delay="0"/>
                                  </p:stCondLst>
                                  <p:childTnLst>
                                    <p:animMotion origin="layout" path="M 3.33333E-6 2.96296E-6 L 3.33333E-6 -0.46829 " pathEditMode="relative" rAng="0" ptsTypes="AA">
                                      <p:cBhvr>
                                        <p:cTn id="17" dur="2000" fill="hold"/>
                                        <p:tgtEl>
                                          <p:spTgt spid="2"/>
                                        </p:tgtEl>
                                        <p:attrNameLst>
                                          <p:attrName>ppt_x</p:attrName>
                                          <p:attrName>ppt_y</p:attrName>
                                        </p:attrNameLst>
                                      </p:cBhvr>
                                      <p:rCtr x="0" y="-2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7171"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7172"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7173" name="WordArt 8"/>
          <p:cNvSpPr>
            <a:spLocks noChangeArrowheads="1" noChangeShapeType="1" noTextEdit="1"/>
          </p:cNvSpPr>
          <p:nvPr/>
        </p:nvSpPr>
        <p:spPr bwMode="auto">
          <a:xfrm>
            <a:off x="1600200" y="762000"/>
            <a:ext cx="6019800" cy="1600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p:txBody>
      </p:sp>
      <p:pic>
        <p:nvPicPr>
          <p:cNvPr id="7174"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7175" name="WordArt 11"/>
          <p:cNvSpPr>
            <a:spLocks noChangeArrowheads="1" noChangeShapeType="1" noTextEdit="1"/>
          </p:cNvSpPr>
          <p:nvPr/>
        </p:nvSpPr>
        <p:spPr bwMode="auto">
          <a:xfrm>
            <a:off x="381000" y="2514600"/>
            <a:ext cx="8153400" cy="2209800"/>
          </a:xfrm>
          <a:prstGeom prst="rect">
            <a:avLst/>
          </a:prstGeom>
        </p:spPr>
        <p:txBody>
          <a:bodyPr wrap="none" fromWordArt="1">
            <a:prstTxWarp prst="textPlain">
              <a:avLst>
                <a:gd name="adj" fmla="val 50000"/>
              </a:avLst>
            </a:prstTxWarp>
          </a:bodyPr>
          <a:lstStyle/>
          <a:p>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a:t>
            </a:r>
          </a:p>
          <a:p>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Ý chí – Nghị lực</a:t>
            </a:r>
          </a:p>
        </p:txBody>
      </p:sp>
      <p:pic>
        <p:nvPicPr>
          <p:cNvPr id="7176"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7177"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838200"/>
            <a:ext cx="8001000" cy="646113"/>
          </a:xfrm>
          <a:prstGeom prst="rect">
            <a:avLst/>
          </a:prstGeom>
          <a:noFill/>
          <a:ln w="9525">
            <a:noFill/>
            <a:miter lim="800000"/>
            <a:headEnd/>
            <a:tailEnd/>
          </a:ln>
        </p:spPr>
        <p:txBody>
          <a:bodyPr>
            <a:spAutoFit/>
          </a:bodyPr>
          <a:lstStyle/>
          <a:p>
            <a:pPr eaLnBrk="1" hangingPunct="1">
              <a:spcBef>
                <a:spcPct val="50000"/>
              </a:spcBef>
            </a:pPr>
            <a:r>
              <a:rPr lang="en-US" altLang="en-US" sz="3600" b="1">
                <a:solidFill>
                  <a:srgbClr val="0000CC"/>
                </a:solidFill>
              </a:rPr>
              <a:t>a/ N</a:t>
            </a:r>
            <a:r>
              <a:rPr lang="vi-VN" altLang="en-US" sz="3600" b="1">
                <a:solidFill>
                  <a:srgbClr val="0000CC"/>
                </a:solidFill>
              </a:rPr>
              <a:t>ói</a:t>
            </a:r>
            <a:r>
              <a:rPr lang="en-US" altLang="en-US" sz="3600" b="1">
                <a:solidFill>
                  <a:srgbClr val="0000CC"/>
                </a:solidFill>
              </a:rPr>
              <a:t> l</a:t>
            </a:r>
            <a:r>
              <a:rPr lang="vi-VN" altLang="en-US" sz="3600" b="1">
                <a:solidFill>
                  <a:srgbClr val="0000CC"/>
                </a:solidFill>
              </a:rPr>
              <a:t>ê</a:t>
            </a:r>
            <a:r>
              <a:rPr lang="en-US" altLang="en-US" sz="3600" b="1">
                <a:solidFill>
                  <a:srgbClr val="0000CC"/>
                </a:solidFill>
              </a:rPr>
              <a:t>n </a:t>
            </a:r>
            <a:r>
              <a:rPr lang="vi-VN" altLang="en-US" sz="3600" b="1">
                <a:solidFill>
                  <a:srgbClr val="0000CC"/>
                </a:solidFill>
              </a:rPr>
              <a:t>ý</a:t>
            </a:r>
            <a:r>
              <a:rPr lang="en-US" altLang="en-US" sz="3600" b="1">
                <a:solidFill>
                  <a:srgbClr val="0000CC"/>
                </a:solidFill>
              </a:rPr>
              <a:t> ch</a:t>
            </a:r>
            <a:r>
              <a:rPr lang="vi-VN" altLang="en-US" sz="3600" b="1">
                <a:solidFill>
                  <a:srgbClr val="0000CC"/>
                </a:solidFill>
              </a:rPr>
              <a:t>í, </a:t>
            </a:r>
            <a:r>
              <a:rPr lang="en-US" altLang="en-US" sz="3600" b="1">
                <a:solidFill>
                  <a:srgbClr val="0000CC"/>
                </a:solidFill>
              </a:rPr>
              <a:t>ngh</a:t>
            </a:r>
            <a:r>
              <a:rPr lang="vi-VN" altLang="en-US" sz="3600" b="1">
                <a:solidFill>
                  <a:srgbClr val="0000CC"/>
                </a:solidFill>
              </a:rPr>
              <a:t>ị</a:t>
            </a:r>
            <a:r>
              <a:rPr lang="en-US" altLang="en-US" sz="3600" b="1">
                <a:solidFill>
                  <a:srgbClr val="0000CC"/>
                </a:solidFill>
              </a:rPr>
              <a:t> l</a:t>
            </a:r>
            <a:r>
              <a:rPr lang="vi-VN" altLang="en-US" sz="3600" b="1">
                <a:solidFill>
                  <a:srgbClr val="0000CC"/>
                </a:solidFill>
              </a:rPr>
              <a:t>ực</a:t>
            </a:r>
            <a:r>
              <a:rPr lang="en-US" altLang="en-US" sz="3600" b="1">
                <a:solidFill>
                  <a:srgbClr val="0000CC"/>
                </a:solidFill>
              </a:rPr>
              <a:t> c</a:t>
            </a:r>
            <a:r>
              <a:rPr lang="vi-VN" altLang="en-US" sz="3600" b="1">
                <a:solidFill>
                  <a:srgbClr val="0000CC"/>
                </a:solidFill>
              </a:rPr>
              <a:t>ủa</a:t>
            </a:r>
            <a:r>
              <a:rPr lang="en-US" altLang="en-US" sz="3600" b="1">
                <a:solidFill>
                  <a:srgbClr val="0000CC"/>
                </a:solidFill>
              </a:rPr>
              <a:t> con ng</a:t>
            </a:r>
            <a:r>
              <a:rPr lang="vi-VN" altLang="en-US" sz="3600" b="1">
                <a:solidFill>
                  <a:srgbClr val="0000CC"/>
                </a:solidFill>
              </a:rPr>
              <a:t>ười.</a:t>
            </a:r>
          </a:p>
        </p:txBody>
      </p:sp>
      <p:sp>
        <p:nvSpPr>
          <p:cNvPr id="8195" name="Text Box 12"/>
          <p:cNvSpPr txBox="1">
            <a:spLocks noChangeArrowheads="1"/>
          </p:cNvSpPr>
          <p:nvPr/>
        </p:nvSpPr>
        <p:spPr bwMode="auto">
          <a:xfrm>
            <a:off x="533400" y="0"/>
            <a:ext cx="3962400" cy="708025"/>
          </a:xfrm>
          <a:prstGeom prst="rect">
            <a:avLst/>
          </a:prstGeom>
          <a:noFill/>
          <a:ln w="9525">
            <a:noFill/>
            <a:miter lim="800000"/>
            <a:headEnd/>
            <a:tailEnd/>
          </a:ln>
        </p:spPr>
        <p:txBody>
          <a:bodyPr>
            <a:spAutoFit/>
          </a:bodyPr>
          <a:lstStyle/>
          <a:p>
            <a:pPr eaLnBrk="1" hangingPunct="1">
              <a:spcBef>
                <a:spcPct val="50000"/>
              </a:spcBef>
            </a:pPr>
            <a:r>
              <a:rPr lang="en-US" altLang="en-US" sz="4000" b="1" u="sng">
                <a:solidFill>
                  <a:srgbClr val="FF0000"/>
                </a:solidFill>
              </a:rPr>
              <a:t>1.</a:t>
            </a:r>
            <a:r>
              <a:rPr lang="en-US" altLang="en-US" sz="4000" b="1"/>
              <a:t>Tìm các từ:</a:t>
            </a:r>
          </a:p>
        </p:txBody>
      </p:sp>
      <p:sp>
        <p:nvSpPr>
          <p:cNvPr id="5" name="Rectangle 4"/>
          <p:cNvSpPr>
            <a:spLocks noChangeArrowheads="1"/>
          </p:cNvSpPr>
          <p:nvPr/>
        </p:nvSpPr>
        <p:spPr bwMode="auto">
          <a:xfrm>
            <a:off x="544513" y="1765300"/>
            <a:ext cx="2698750" cy="646113"/>
          </a:xfrm>
          <a:prstGeom prst="rect">
            <a:avLst/>
          </a:prstGeom>
          <a:noFill/>
          <a:ln w="9525">
            <a:noFill/>
            <a:miter lim="800000"/>
            <a:headEnd/>
            <a:tailEnd/>
          </a:ln>
        </p:spPr>
        <p:txBody>
          <a:bodyPr wrap="none">
            <a:spAutoFit/>
          </a:bodyPr>
          <a:lstStyle/>
          <a:p>
            <a:pPr eaLnBrk="1" hangingPunct="1"/>
            <a:r>
              <a:rPr lang="en-US" altLang="en-US" sz="3600" b="1">
                <a:solidFill>
                  <a:srgbClr val="FF0000"/>
                </a:solidFill>
                <a:cs typeface="Times New Roman" pitchFamily="18" charset="0"/>
              </a:rPr>
              <a:t>M</a:t>
            </a:r>
            <a:r>
              <a:rPr lang="en-US" altLang="en-US" sz="3600" b="1">
                <a:cs typeface="Times New Roman" pitchFamily="18" charset="0"/>
              </a:rPr>
              <a:t>: quy</a:t>
            </a:r>
            <a:r>
              <a:rPr lang="vi-VN" altLang="en-US" sz="3600" b="1">
                <a:cs typeface="Times New Roman" pitchFamily="18" charset="0"/>
              </a:rPr>
              <a:t>ết</a:t>
            </a:r>
            <a:r>
              <a:rPr lang="en-US" altLang="en-US" sz="3600" b="1">
                <a:cs typeface="Times New Roman" pitchFamily="18" charset="0"/>
              </a:rPr>
              <a:t> ch</a:t>
            </a:r>
            <a:r>
              <a:rPr lang="vi-VN" altLang="en-US" sz="3600" b="1">
                <a:cs typeface="Times New Roman" pitchFamily="18" charset="0"/>
              </a:rPr>
              <a:t>í</a:t>
            </a:r>
            <a:endParaRPr lang="en-US" altLang="en-US" sz="3600" b="1"/>
          </a:p>
        </p:txBody>
      </p:sp>
      <p:sp>
        <p:nvSpPr>
          <p:cNvPr id="6" name="Line 10"/>
          <p:cNvSpPr>
            <a:spLocks noChangeShapeType="1"/>
          </p:cNvSpPr>
          <p:nvPr/>
        </p:nvSpPr>
        <p:spPr bwMode="auto">
          <a:xfrm>
            <a:off x="2209800" y="1447800"/>
            <a:ext cx="2743200" cy="0"/>
          </a:xfrm>
          <a:prstGeom prst="line">
            <a:avLst/>
          </a:prstGeom>
          <a:noFill/>
          <a:ln w="28575">
            <a:solidFill>
              <a:srgbClr val="FF0000"/>
            </a:solidFill>
            <a:round/>
            <a:headEnd/>
            <a:tailEnd/>
          </a:ln>
        </p:spPr>
        <p:txBody>
          <a:bodyPr/>
          <a:lstStyle/>
          <a:p>
            <a:endParaRPr lang="en-US"/>
          </a:p>
        </p:txBody>
      </p:sp>
      <p:sp>
        <p:nvSpPr>
          <p:cNvPr id="7" name="Text Box 2"/>
          <p:cNvSpPr txBox="1">
            <a:spLocks noChangeArrowheads="1"/>
          </p:cNvSpPr>
          <p:nvPr/>
        </p:nvSpPr>
        <p:spPr bwMode="auto">
          <a:xfrm>
            <a:off x="639763" y="4267200"/>
            <a:ext cx="3600450" cy="708025"/>
          </a:xfrm>
          <a:prstGeom prst="rect">
            <a:avLst/>
          </a:prstGeom>
          <a:noFill/>
          <a:ln w="9525">
            <a:noFill/>
            <a:miter lim="800000"/>
            <a:headEnd/>
            <a:tailEnd/>
          </a:ln>
        </p:spPr>
        <p:txBody>
          <a:bodyPr>
            <a:spAutoFit/>
          </a:bodyPr>
          <a:lstStyle/>
          <a:p>
            <a:pPr algn="ctr"/>
            <a:r>
              <a:rPr lang="en-US" altLang="en-US" sz="4000" b="1">
                <a:solidFill>
                  <a:srgbClr val="FF0000"/>
                </a:solidFill>
                <a:cs typeface="Times New Roman" pitchFamily="18" charset="0"/>
              </a:rPr>
              <a:t>M</a:t>
            </a:r>
            <a:r>
              <a:rPr lang="en-US" altLang="en-US" sz="4000" b="1">
                <a:cs typeface="Times New Roman" pitchFamily="18" charset="0"/>
              </a:rPr>
              <a:t>: Khó khăn</a:t>
            </a:r>
            <a:endParaRPr lang="vi-VN" altLang="en-US" sz="4000" b="1">
              <a:cs typeface="Times New Roman" pitchFamily="18" charset="0"/>
            </a:endParaRPr>
          </a:p>
        </p:txBody>
      </p:sp>
      <p:sp>
        <p:nvSpPr>
          <p:cNvPr id="8" name="Text Box 6"/>
          <p:cNvSpPr txBox="1">
            <a:spLocks noChangeArrowheads="1"/>
          </p:cNvSpPr>
          <p:nvPr/>
        </p:nvSpPr>
        <p:spPr bwMode="auto">
          <a:xfrm>
            <a:off x="279400" y="2971800"/>
            <a:ext cx="8559800" cy="1262063"/>
          </a:xfrm>
          <a:prstGeom prst="rect">
            <a:avLst/>
          </a:prstGeom>
          <a:noFill/>
          <a:ln w="9525">
            <a:noFill/>
            <a:miter lim="800000"/>
            <a:headEnd/>
            <a:tailEnd/>
          </a:ln>
        </p:spPr>
        <p:txBody>
          <a:bodyPr>
            <a:spAutoFit/>
          </a:bodyPr>
          <a:lstStyle/>
          <a:p>
            <a:pPr eaLnBrk="1" hangingPunct="1">
              <a:spcBef>
                <a:spcPct val="50000"/>
              </a:spcBef>
            </a:pPr>
            <a:r>
              <a:rPr lang="en-US" altLang="en-US" sz="4000" b="1">
                <a:solidFill>
                  <a:srgbClr val="0000CC"/>
                </a:solidFill>
              </a:rPr>
              <a:t>b/ </a:t>
            </a:r>
            <a:r>
              <a:rPr lang="en-US" altLang="en-US" sz="3600" b="1">
                <a:solidFill>
                  <a:srgbClr val="0000CC"/>
                </a:solidFill>
              </a:rPr>
              <a:t>Nêu l</a:t>
            </a:r>
            <a:r>
              <a:rPr lang="vi-VN" altLang="en-US" sz="3600" b="1">
                <a:solidFill>
                  <a:srgbClr val="0000CC"/>
                </a:solidFill>
              </a:rPr>
              <a:t>ê</a:t>
            </a:r>
            <a:r>
              <a:rPr lang="en-US" altLang="en-US" sz="3600" b="1">
                <a:solidFill>
                  <a:srgbClr val="0000CC"/>
                </a:solidFill>
              </a:rPr>
              <a:t>n những thử thách đối với ý chí, nghị lực của con người</a:t>
            </a:r>
            <a:r>
              <a:rPr lang="vi-VN" altLang="en-US" sz="3600" b="1">
                <a:solidFill>
                  <a:srgbClr val="0000CC"/>
                </a:solidFill>
              </a:rPr>
              <a:t>.</a:t>
            </a:r>
          </a:p>
        </p:txBody>
      </p:sp>
      <p:sp>
        <p:nvSpPr>
          <p:cNvPr id="9" name="Line 10"/>
          <p:cNvSpPr>
            <a:spLocks noChangeShapeType="1"/>
          </p:cNvSpPr>
          <p:nvPr/>
        </p:nvSpPr>
        <p:spPr bwMode="auto">
          <a:xfrm>
            <a:off x="3886200" y="3602038"/>
            <a:ext cx="1905000" cy="0"/>
          </a:xfrm>
          <a:prstGeom prst="line">
            <a:avLst/>
          </a:prstGeom>
          <a:noFill/>
          <a:ln w="28575">
            <a:solidFill>
              <a:srgbClr val="FF0000"/>
            </a:solidFill>
            <a:round/>
            <a:headEnd/>
            <a:tailEnd/>
          </a:ln>
        </p:spPr>
        <p:txBody>
          <a:bodyPr/>
          <a:lstStyle/>
          <a:p>
            <a:endParaRPr lang="en-US"/>
          </a:p>
        </p:txBody>
      </p:sp>
      <p:sp>
        <p:nvSpPr>
          <p:cNvPr id="10" name="Line 10"/>
          <p:cNvSpPr>
            <a:spLocks noChangeShapeType="1"/>
          </p:cNvSpPr>
          <p:nvPr/>
        </p:nvSpPr>
        <p:spPr bwMode="auto">
          <a:xfrm>
            <a:off x="7215188" y="3589338"/>
            <a:ext cx="1052512" cy="0"/>
          </a:xfrm>
          <a:prstGeom prst="line">
            <a:avLst/>
          </a:prstGeom>
          <a:noFill/>
          <a:ln w="28575">
            <a:solidFill>
              <a:srgbClr val="FF0000"/>
            </a:solidFill>
            <a:round/>
            <a:headEnd/>
            <a:tailEnd/>
          </a:ln>
        </p:spPr>
        <p:txBody>
          <a:bodyPr/>
          <a:lstStyle/>
          <a:p>
            <a:endParaRPr lang="en-US"/>
          </a:p>
        </p:txBody>
      </p:sp>
      <p:sp>
        <p:nvSpPr>
          <p:cNvPr id="11" name="Line 10"/>
          <p:cNvSpPr>
            <a:spLocks noChangeShapeType="1"/>
          </p:cNvSpPr>
          <p:nvPr/>
        </p:nvSpPr>
        <p:spPr bwMode="auto">
          <a:xfrm>
            <a:off x="457200" y="4114800"/>
            <a:ext cx="1447800" cy="0"/>
          </a:xfrm>
          <a:prstGeom prst="line">
            <a:avLst/>
          </a:prstGeom>
          <a:noFill/>
          <a:ln w="28575">
            <a:solidFill>
              <a:srgbClr val="FF0000"/>
            </a:solidFill>
            <a:round/>
            <a:headEnd/>
            <a:tailEnd/>
          </a:ln>
        </p:spPr>
        <p:txBody>
          <a:bodyPr/>
          <a:lstStyle/>
          <a:p>
            <a:endParaRPr lang="en-US"/>
          </a:p>
        </p:txBody>
      </p:sp>
      <p:sp>
        <p:nvSpPr>
          <p:cNvPr id="12" name="Text Box 13"/>
          <p:cNvSpPr txBox="1">
            <a:spLocks noChangeArrowheads="1"/>
          </p:cNvSpPr>
          <p:nvPr/>
        </p:nvSpPr>
        <p:spPr bwMode="auto">
          <a:xfrm>
            <a:off x="711200" y="5410200"/>
            <a:ext cx="7696200" cy="646113"/>
          </a:xfrm>
          <a:prstGeom prst="rect">
            <a:avLst/>
          </a:prstGeom>
          <a:solidFill>
            <a:schemeClr val="bg1"/>
          </a:solidFill>
          <a:ln w="9525">
            <a:solidFill>
              <a:srgbClr val="0000FF"/>
            </a:solidFill>
            <a:miter lim="800000"/>
            <a:headEnd/>
            <a:tailEnd/>
          </a:ln>
        </p:spPr>
        <p:txBody>
          <a:bodyPr>
            <a:spAutoFit/>
          </a:bodyPr>
          <a:lstStyle/>
          <a:p>
            <a:pPr eaLnBrk="1" hangingPunct="1">
              <a:spcBef>
                <a:spcPct val="50000"/>
              </a:spcBef>
            </a:pPr>
            <a:r>
              <a:rPr lang="en-US" altLang="en-US" sz="3600" b="1">
                <a:solidFill>
                  <a:srgbClr val="FF0000"/>
                </a:solidFill>
              </a:rPr>
              <a:t>THẢO LUẬN NHÓM ĐÔI: 2 PHÚT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edg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057400"/>
            <a:ext cx="4724400" cy="366713"/>
          </a:xfrm>
          <a:prstGeom prst="rect">
            <a:avLst/>
          </a:prstGeom>
          <a:noFill/>
          <a:ln w="9525">
            <a:noFill/>
            <a:miter lim="800000"/>
            <a:headEnd/>
            <a:tailEnd/>
          </a:ln>
        </p:spPr>
        <p:txBody>
          <a:bodyPr>
            <a:spAutoFit/>
          </a:bodyPr>
          <a:lstStyle/>
          <a:p>
            <a:pPr eaLnBrk="1" hangingPunct="1"/>
            <a:endParaRPr lang="vi-VN" altLang="en-US">
              <a:cs typeface="Times New Roman" pitchFamily="18" charset="0"/>
            </a:endParaRPr>
          </a:p>
        </p:txBody>
      </p:sp>
      <p:sp>
        <p:nvSpPr>
          <p:cNvPr id="9219" name="Text Box 6"/>
          <p:cNvSpPr txBox="1">
            <a:spLocks noChangeArrowheads="1"/>
          </p:cNvSpPr>
          <p:nvPr/>
        </p:nvSpPr>
        <p:spPr bwMode="auto">
          <a:xfrm>
            <a:off x="266700" y="838200"/>
            <a:ext cx="8001000" cy="646113"/>
          </a:xfrm>
          <a:prstGeom prst="rect">
            <a:avLst/>
          </a:prstGeom>
          <a:noFill/>
          <a:ln w="9525">
            <a:noFill/>
            <a:miter lim="800000"/>
            <a:headEnd/>
            <a:tailEnd/>
          </a:ln>
        </p:spPr>
        <p:txBody>
          <a:bodyPr>
            <a:spAutoFit/>
          </a:bodyPr>
          <a:lstStyle/>
          <a:p>
            <a:pPr eaLnBrk="1" hangingPunct="1">
              <a:spcBef>
                <a:spcPct val="50000"/>
              </a:spcBef>
            </a:pPr>
            <a:r>
              <a:rPr lang="en-US" altLang="en-US" sz="3600" b="1">
                <a:cs typeface="Times New Roman" pitchFamily="18" charset="0"/>
              </a:rPr>
              <a:t>a/ N</a:t>
            </a:r>
            <a:r>
              <a:rPr lang="vi-VN" altLang="en-US" sz="3600" b="1">
                <a:cs typeface="Times New Roman" pitchFamily="18" charset="0"/>
              </a:rPr>
              <a:t>ói</a:t>
            </a:r>
            <a:r>
              <a:rPr lang="en-US" altLang="en-US" sz="3600" b="1">
                <a:cs typeface="Times New Roman" pitchFamily="18" charset="0"/>
              </a:rPr>
              <a:t> l</a:t>
            </a:r>
            <a:r>
              <a:rPr lang="vi-VN" altLang="en-US" sz="3600" b="1">
                <a:cs typeface="Times New Roman" pitchFamily="18" charset="0"/>
              </a:rPr>
              <a:t>ê</a:t>
            </a:r>
            <a:r>
              <a:rPr lang="en-US" altLang="en-US" sz="3600" b="1">
                <a:cs typeface="Times New Roman" pitchFamily="18" charset="0"/>
              </a:rPr>
              <a:t>n </a:t>
            </a:r>
            <a:r>
              <a:rPr lang="vi-VN" altLang="en-US" sz="3600" b="1">
                <a:cs typeface="Times New Roman" pitchFamily="18" charset="0"/>
              </a:rPr>
              <a:t>ý</a:t>
            </a:r>
            <a:r>
              <a:rPr lang="en-US" altLang="en-US" sz="3600" b="1">
                <a:cs typeface="Times New Roman" pitchFamily="18" charset="0"/>
              </a:rPr>
              <a:t> ch</a:t>
            </a:r>
            <a:r>
              <a:rPr lang="vi-VN" altLang="en-US" sz="3600" b="1">
                <a:cs typeface="Times New Roman" pitchFamily="18" charset="0"/>
              </a:rPr>
              <a:t>í, </a:t>
            </a:r>
            <a:r>
              <a:rPr lang="en-US" altLang="en-US" sz="3600" b="1">
                <a:cs typeface="Times New Roman" pitchFamily="18" charset="0"/>
              </a:rPr>
              <a:t>ngh</a:t>
            </a:r>
            <a:r>
              <a:rPr lang="vi-VN" altLang="en-US" sz="3600" b="1">
                <a:cs typeface="Times New Roman" pitchFamily="18" charset="0"/>
              </a:rPr>
              <a:t>ị</a:t>
            </a:r>
            <a:r>
              <a:rPr lang="en-US" altLang="en-US" sz="3600" b="1">
                <a:cs typeface="Times New Roman" pitchFamily="18" charset="0"/>
              </a:rPr>
              <a:t> l</a:t>
            </a:r>
            <a:r>
              <a:rPr lang="vi-VN" altLang="en-US" sz="3600" b="1">
                <a:cs typeface="Times New Roman" pitchFamily="18" charset="0"/>
              </a:rPr>
              <a:t>ực</a:t>
            </a:r>
            <a:r>
              <a:rPr lang="en-US" altLang="en-US" sz="3600" b="1">
                <a:cs typeface="Times New Roman" pitchFamily="18" charset="0"/>
              </a:rPr>
              <a:t> c</a:t>
            </a:r>
            <a:r>
              <a:rPr lang="vi-VN" altLang="en-US" sz="3600" b="1">
                <a:cs typeface="Times New Roman" pitchFamily="18" charset="0"/>
              </a:rPr>
              <a:t>ủa</a:t>
            </a:r>
            <a:r>
              <a:rPr lang="en-US" altLang="en-US" sz="3600" b="1">
                <a:cs typeface="Times New Roman" pitchFamily="18" charset="0"/>
              </a:rPr>
              <a:t> con ng</a:t>
            </a:r>
            <a:r>
              <a:rPr lang="vi-VN" altLang="en-US" sz="3600" b="1">
                <a:cs typeface="Times New Roman" pitchFamily="18" charset="0"/>
              </a:rPr>
              <a:t>ười.</a:t>
            </a:r>
          </a:p>
        </p:txBody>
      </p:sp>
      <p:sp>
        <p:nvSpPr>
          <p:cNvPr id="9220" name="Line 10"/>
          <p:cNvSpPr>
            <a:spLocks noChangeShapeType="1"/>
          </p:cNvSpPr>
          <p:nvPr/>
        </p:nvSpPr>
        <p:spPr bwMode="auto">
          <a:xfrm>
            <a:off x="2362200" y="1447800"/>
            <a:ext cx="2743200" cy="0"/>
          </a:xfrm>
          <a:prstGeom prst="line">
            <a:avLst/>
          </a:prstGeom>
          <a:noFill/>
          <a:ln w="28575">
            <a:solidFill>
              <a:srgbClr val="FF0000"/>
            </a:solidFill>
            <a:round/>
            <a:headEnd/>
            <a:tailEnd/>
          </a:ln>
        </p:spPr>
        <p:txBody>
          <a:bodyPr/>
          <a:lstStyle/>
          <a:p>
            <a:endParaRPr lang="en-US"/>
          </a:p>
        </p:txBody>
      </p:sp>
      <p:sp>
        <p:nvSpPr>
          <p:cNvPr id="9221" name="Text Box 12"/>
          <p:cNvSpPr txBox="1">
            <a:spLocks noChangeArrowheads="1"/>
          </p:cNvSpPr>
          <p:nvPr/>
        </p:nvSpPr>
        <p:spPr bwMode="auto">
          <a:xfrm>
            <a:off x="914400" y="0"/>
            <a:ext cx="3962400" cy="708025"/>
          </a:xfrm>
          <a:prstGeom prst="rect">
            <a:avLst/>
          </a:prstGeom>
          <a:noFill/>
          <a:ln w="9525">
            <a:noFill/>
            <a:miter lim="800000"/>
            <a:headEnd/>
            <a:tailEnd/>
          </a:ln>
        </p:spPr>
        <p:txBody>
          <a:bodyPr>
            <a:spAutoFit/>
          </a:bodyPr>
          <a:lstStyle/>
          <a:p>
            <a:pPr eaLnBrk="1" hangingPunct="1">
              <a:spcBef>
                <a:spcPct val="50000"/>
              </a:spcBef>
            </a:pPr>
            <a:r>
              <a:rPr lang="en-US" altLang="en-US" sz="4000" b="1" u="sng">
                <a:solidFill>
                  <a:srgbClr val="FF0000"/>
                </a:solidFill>
                <a:cs typeface="Times New Roman" pitchFamily="18" charset="0"/>
              </a:rPr>
              <a:t>1.</a:t>
            </a:r>
            <a:r>
              <a:rPr lang="en-US" altLang="en-US" sz="4000" b="1">
                <a:solidFill>
                  <a:srgbClr val="FF0000"/>
                </a:solidFill>
                <a:cs typeface="Times New Roman" pitchFamily="18" charset="0"/>
              </a:rPr>
              <a:t>Tìm các từ :</a:t>
            </a:r>
          </a:p>
        </p:txBody>
      </p:sp>
      <p:sp>
        <p:nvSpPr>
          <p:cNvPr id="20" name="Text Box 33"/>
          <p:cNvSpPr txBox="1">
            <a:spLocks noChangeArrowheads="1"/>
          </p:cNvSpPr>
          <p:nvPr/>
        </p:nvSpPr>
        <p:spPr bwMode="auto">
          <a:xfrm>
            <a:off x="519113" y="2424113"/>
            <a:ext cx="8229600" cy="4154487"/>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en-US" sz="4400" b="1" dirty="0" err="1">
                <a:solidFill>
                  <a:srgbClr val="0000CC"/>
                </a:solidFill>
                <a:cs typeface="Times New Roman" pitchFamily="18" charset="0"/>
              </a:rPr>
              <a:t>Quyết</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chí</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quyết</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tâm</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bền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gan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bền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chí</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bền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lòng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nhẫn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trì</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nghị</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tâm</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quyết</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kiên</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cường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vững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tâm</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vững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chí</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vững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lòng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vững</a:t>
            </a:r>
            <a:r>
              <a:rPr lang="en-US" altLang="en-US" sz="4400" b="1" dirty="0">
                <a:solidFill>
                  <a:srgbClr val="0000CC"/>
                </a:solidFill>
                <a:cs typeface="Times New Roman" pitchFamily="18" charset="0"/>
              </a:rPr>
              <a:t> </a:t>
            </a:r>
            <a:r>
              <a:rPr lang="en-US" altLang="en-US" sz="4400" b="1" dirty="0" err="1">
                <a:solidFill>
                  <a:srgbClr val="0000CC"/>
                </a:solidFill>
                <a:cs typeface="Times New Roman" pitchFamily="18" charset="0"/>
              </a:rPr>
              <a:t>dạ</a:t>
            </a:r>
            <a:r>
              <a:rPr lang="en-US" altLang="en-US" sz="4400" b="1" dirty="0">
                <a:solidFill>
                  <a:srgbClr val="0000CC"/>
                </a:solidFill>
                <a:cs typeface="Times New Roman" pitchFamily="18" charset="0"/>
              </a:rPr>
              <a:t>,…….</a:t>
            </a:r>
          </a:p>
        </p:txBody>
      </p:sp>
      <p:sp>
        <p:nvSpPr>
          <p:cNvPr id="9223" name="Rectangle 1"/>
          <p:cNvSpPr>
            <a:spLocks noChangeArrowheads="1"/>
          </p:cNvSpPr>
          <p:nvPr/>
        </p:nvSpPr>
        <p:spPr bwMode="auto">
          <a:xfrm>
            <a:off x="533400" y="1676400"/>
            <a:ext cx="2698750" cy="646113"/>
          </a:xfrm>
          <a:prstGeom prst="rect">
            <a:avLst/>
          </a:prstGeom>
          <a:noFill/>
          <a:ln w="9525">
            <a:noFill/>
            <a:miter lim="800000"/>
            <a:headEnd/>
            <a:tailEnd/>
          </a:ln>
        </p:spPr>
        <p:txBody>
          <a:bodyPr wrap="none">
            <a:spAutoFit/>
          </a:bodyPr>
          <a:lstStyle/>
          <a:p>
            <a:pPr eaLnBrk="1" hangingPunct="1"/>
            <a:r>
              <a:rPr lang="en-US" altLang="en-US" sz="3600" b="1">
                <a:solidFill>
                  <a:srgbClr val="FF0000"/>
                </a:solidFill>
                <a:cs typeface="Times New Roman" pitchFamily="18" charset="0"/>
              </a:rPr>
              <a:t>M</a:t>
            </a:r>
            <a:r>
              <a:rPr lang="en-US" altLang="en-US" sz="3600" b="1">
                <a:cs typeface="Times New Roman" pitchFamily="18" charset="0"/>
              </a:rPr>
              <a:t>: quy</a:t>
            </a:r>
            <a:r>
              <a:rPr lang="vi-VN" altLang="en-US" sz="3600" b="1">
                <a:cs typeface="Times New Roman" pitchFamily="18" charset="0"/>
              </a:rPr>
              <a:t>ết</a:t>
            </a:r>
            <a:r>
              <a:rPr lang="en-US" altLang="en-US" sz="3600" b="1">
                <a:cs typeface="Times New Roman" pitchFamily="18" charset="0"/>
              </a:rPr>
              <a:t> ch</a:t>
            </a:r>
            <a:r>
              <a:rPr lang="vi-VN" altLang="en-US" sz="3600" b="1">
                <a:cs typeface="Times New Roman" pitchFamily="18" charset="0"/>
              </a:rPr>
              <a:t>í</a:t>
            </a:r>
            <a:endParaRPr lang="en-US" altLang="en-US" sz="3600" b="1">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14400" y="1473200"/>
            <a:ext cx="3600450" cy="708025"/>
          </a:xfrm>
          <a:prstGeom prst="rect">
            <a:avLst/>
          </a:prstGeom>
          <a:noFill/>
          <a:ln w="9525">
            <a:noFill/>
            <a:miter lim="800000"/>
            <a:headEnd/>
            <a:tailEnd/>
          </a:ln>
        </p:spPr>
        <p:txBody>
          <a:bodyPr>
            <a:spAutoFit/>
          </a:bodyPr>
          <a:lstStyle/>
          <a:p>
            <a:pPr algn="ctr" eaLnBrk="1" hangingPunct="1"/>
            <a:r>
              <a:rPr lang="en-US" altLang="en-US" sz="4000" b="1">
                <a:solidFill>
                  <a:srgbClr val="FF0066"/>
                </a:solidFill>
                <a:cs typeface="Times New Roman" pitchFamily="18" charset="0"/>
              </a:rPr>
              <a:t>M</a:t>
            </a:r>
            <a:r>
              <a:rPr lang="en-US" altLang="en-US" sz="4000" b="1">
                <a:cs typeface="Times New Roman" pitchFamily="18" charset="0"/>
              </a:rPr>
              <a:t>: Khó khăn</a:t>
            </a:r>
            <a:endParaRPr lang="vi-VN" altLang="en-US" sz="4000" b="1">
              <a:cs typeface="Times New Roman" pitchFamily="18" charset="0"/>
            </a:endParaRPr>
          </a:p>
        </p:txBody>
      </p:sp>
      <p:sp>
        <p:nvSpPr>
          <p:cNvPr id="11267" name="Text Box 3"/>
          <p:cNvSpPr txBox="1">
            <a:spLocks noChangeArrowheads="1"/>
          </p:cNvSpPr>
          <p:nvPr/>
        </p:nvSpPr>
        <p:spPr bwMode="auto">
          <a:xfrm>
            <a:off x="2041525" y="3309938"/>
            <a:ext cx="1997075" cy="366712"/>
          </a:xfrm>
          <a:prstGeom prst="rect">
            <a:avLst/>
          </a:prstGeom>
          <a:noFill/>
          <a:ln w="9525">
            <a:noFill/>
            <a:miter lim="800000"/>
            <a:headEnd/>
            <a:tailEnd/>
          </a:ln>
        </p:spPr>
        <p:txBody>
          <a:bodyPr>
            <a:spAutoFit/>
          </a:bodyPr>
          <a:lstStyle/>
          <a:p>
            <a:pPr eaLnBrk="1" hangingPunct="1"/>
            <a:endParaRPr lang="vi-VN" altLang="en-US">
              <a:latin typeface=".VnArial" pitchFamily="34" charset="0"/>
            </a:endParaRPr>
          </a:p>
        </p:txBody>
      </p:sp>
      <p:sp>
        <p:nvSpPr>
          <p:cNvPr id="11268" name="Text Box 6"/>
          <p:cNvSpPr txBox="1">
            <a:spLocks noChangeArrowheads="1"/>
          </p:cNvSpPr>
          <p:nvPr/>
        </p:nvSpPr>
        <p:spPr bwMode="auto">
          <a:xfrm>
            <a:off x="914400" y="228600"/>
            <a:ext cx="6934200" cy="1016000"/>
          </a:xfrm>
          <a:prstGeom prst="rect">
            <a:avLst/>
          </a:prstGeom>
          <a:noFill/>
          <a:ln w="9525">
            <a:noFill/>
            <a:miter lim="800000"/>
            <a:headEnd/>
            <a:tailEnd/>
          </a:ln>
        </p:spPr>
        <p:txBody>
          <a:bodyPr>
            <a:spAutoFit/>
          </a:bodyPr>
          <a:lstStyle/>
          <a:p>
            <a:pPr eaLnBrk="1" hangingPunct="1">
              <a:spcBef>
                <a:spcPct val="50000"/>
              </a:spcBef>
            </a:pPr>
            <a:r>
              <a:rPr lang="en-US" altLang="en-US" sz="3200" b="1"/>
              <a:t>b/ </a:t>
            </a:r>
            <a:r>
              <a:rPr lang="en-US" altLang="en-US" sz="2800" b="1"/>
              <a:t>Nêu l</a:t>
            </a:r>
            <a:r>
              <a:rPr lang="vi-VN" altLang="en-US" sz="2800" b="1"/>
              <a:t>ê</a:t>
            </a:r>
            <a:r>
              <a:rPr lang="en-US" altLang="en-US" sz="2800" b="1"/>
              <a:t>n những thử thách đối với ý chí, nghị lực của con người</a:t>
            </a:r>
            <a:r>
              <a:rPr lang="vi-VN" altLang="en-US" sz="2800" b="1"/>
              <a:t>.</a:t>
            </a:r>
          </a:p>
        </p:txBody>
      </p:sp>
      <p:sp>
        <p:nvSpPr>
          <p:cNvPr id="24" name="Text Box 38"/>
          <p:cNvSpPr txBox="1">
            <a:spLocks noChangeArrowheads="1"/>
          </p:cNvSpPr>
          <p:nvPr/>
        </p:nvSpPr>
        <p:spPr bwMode="auto">
          <a:xfrm>
            <a:off x="457200" y="2338388"/>
            <a:ext cx="8077200" cy="1570037"/>
          </a:xfrm>
          <a:prstGeom prst="rect">
            <a:avLst/>
          </a:prstGeom>
          <a:noFill/>
          <a:ln w="9525">
            <a:noFill/>
            <a:miter lim="800000"/>
            <a:headEnd/>
            <a:tailEnd/>
          </a:ln>
        </p:spPr>
        <p:txBody>
          <a:bodyPr>
            <a:spAutoFit/>
          </a:bodyPr>
          <a:lstStyle/>
          <a:p>
            <a:pPr eaLnBrk="1" hangingPunct="1">
              <a:spcBef>
                <a:spcPct val="50000"/>
              </a:spcBef>
            </a:pPr>
            <a:r>
              <a:rPr lang="en-US" altLang="en-US" sz="4800" b="1" dirty="0" err="1">
                <a:solidFill>
                  <a:srgbClr val="0000CC"/>
                </a:solidFill>
                <a:cs typeface="Times New Roman" pitchFamily="18" charset="0"/>
              </a:rPr>
              <a:t>Chông</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gai,gian</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nan</a:t>
            </a:r>
            <a:r>
              <a:rPr lang="en-US" altLang="en-US" sz="4800" b="1" dirty="0">
                <a:solidFill>
                  <a:srgbClr val="0000CC"/>
                </a:solidFill>
                <a:cs typeface="Times New Roman" pitchFamily="18" charset="0"/>
              </a:rPr>
              <a:t> , </a:t>
            </a:r>
            <a:r>
              <a:rPr lang="en-US" altLang="en-US" sz="4800" b="1" dirty="0" err="1">
                <a:solidFill>
                  <a:srgbClr val="0000CC"/>
                </a:solidFill>
                <a:cs typeface="Times New Roman" pitchFamily="18" charset="0"/>
              </a:rPr>
              <a:t>trở</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ngại</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gian</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khổ</a:t>
            </a:r>
            <a:r>
              <a:rPr lang="en-US" altLang="en-US" sz="4800" b="1" dirty="0">
                <a:solidFill>
                  <a:srgbClr val="0000CC"/>
                </a:solidFill>
                <a:cs typeface="Times New Roman" pitchFamily="18" charset="0"/>
              </a:rPr>
              <a:t> , </a:t>
            </a:r>
            <a:r>
              <a:rPr lang="en-US" altLang="en-US" sz="4800" b="1" dirty="0" err="1">
                <a:solidFill>
                  <a:srgbClr val="0000CC"/>
                </a:solidFill>
                <a:cs typeface="Times New Roman" pitchFamily="18" charset="0"/>
              </a:rPr>
              <a:t>gian</a:t>
            </a:r>
            <a:r>
              <a:rPr lang="en-US" altLang="en-US" sz="4800" b="1" dirty="0">
                <a:solidFill>
                  <a:srgbClr val="0000CC"/>
                </a:solidFill>
                <a:cs typeface="Times New Roman" pitchFamily="18" charset="0"/>
              </a:rPr>
              <a:t> </a:t>
            </a:r>
            <a:r>
              <a:rPr lang="en-US" altLang="en-US" sz="4800" b="1" dirty="0" err="1">
                <a:solidFill>
                  <a:srgbClr val="0000CC"/>
                </a:solidFill>
                <a:cs typeface="Times New Roman" pitchFamily="18" charset="0"/>
              </a:rPr>
              <a:t>khó</a:t>
            </a:r>
            <a:r>
              <a:rPr lang="en-US" altLang="en-US" sz="4800" b="1" dirty="0">
                <a:solidFill>
                  <a:srgbClr val="0000CC"/>
                </a:solidFill>
                <a:cs typeface="Times New Roman" pitchFamily="18" charset="0"/>
              </a:rPr>
              <a:t>…</a:t>
            </a:r>
          </a:p>
        </p:txBody>
      </p:sp>
      <p:sp>
        <p:nvSpPr>
          <p:cNvPr id="11270" name="Line 11"/>
          <p:cNvSpPr>
            <a:spLocks noChangeShapeType="1"/>
          </p:cNvSpPr>
          <p:nvPr/>
        </p:nvSpPr>
        <p:spPr bwMode="auto">
          <a:xfrm>
            <a:off x="3810000" y="736600"/>
            <a:ext cx="1371600" cy="0"/>
          </a:xfrm>
          <a:prstGeom prst="line">
            <a:avLst/>
          </a:prstGeom>
          <a:noFill/>
          <a:ln w="28575">
            <a:solidFill>
              <a:srgbClr val="FF00FF"/>
            </a:solidFill>
            <a:round/>
            <a:headEnd/>
            <a:tailEnd/>
          </a:ln>
        </p:spPr>
        <p:txBody>
          <a:bodyPr/>
          <a:lstStyle/>
          <a:p>
            <a:endParaRPr lang="en-US"/>
          </a:p>
        </p:txBody>
      </p:sp>
      <p:sp>
        <p:nvSpPr>
          <p:cNvPr id="11271" name="Line 11"/>
          <p:cNvSpPr>
            <a:spLocks noChangeShapeType="1"/>
          </p:cNvSpPr>
          <p:nvPr/>
        </p:nvSpPr>
        <p:spPr bwMode="auto">
          <a:xfrm>
            <a:off x="6426200" y="736600"/>
            <a:ext cx="800100" cy="0"/>
          </a:xfrm>
          <a:prstGeom prst="line">
            <a:avLst/>
          </a:prstGeom>
          <a:noFill/>
          <a:ln w="28575">
            <a:solidFill>
              <a:srgbClr val="FF00FF"/>
            </a:solidFill>
            <a:round/>
            <a:headEnd/>
            <a:tailEnd/>
          </a:ln>
        </p:spPr>
        <p:txBody>
          <a:bodyPr/>
          <a:lstStyle/>
          <a:p>
            <a:endParaRPr lang="en-US"/>
          </a:p>
        </p:txBody>
      </p:sp>
      <p:sp>
        <p:nvSpPr>
          <p:cNvPr id="11272" name="Line 11"/>
          <p:cNvSpPr>
            <a:spLocks noChangeShapeType="1"/>
          </p:cNvSpPr>
          <p:nvPr/>
        </p:nvSpPr>
        <p:spPr bwMode="auto">
          <a:xfrm>
            <a:off x="990600" y="1143000"/>
            <a:ext cx="1181100" cy="0"/>
          </a:xfrm>
          <a:prstGeom prst="line">
            <a:avLst/>
          </a:prstGeom>
          <a:noFill/>
          <a:ln w="28575">
            <a:solidFill>
              <a:srgbClr val="FF00FF"/>
            </a:solidFill>
            <a:round/>
            <a:headEnd/>
            <a:tailEnd/>
          </a:ln>
        </p:spPr>
        <p:txBody>
          <a:bodyP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485910"/>
  <p:tag name="VIOLETTITLE" val="Tuần 13. MRVT: Ý chí - Nghị lực"/>
  <p:tag name="VIOLETLESSON" val="24"/>
  <p:tag name="VIOLETCATID" val="7840645"/>
  <p:tag name="VIOLETSUBJECT" val="Luyện từ và câu 4"/>
  <p:tag name="VIOLETSOURCE" val="Nguyễn Thị Hường-Khánh Hà"/>
  <p:tag name="VIOLETAUTHORID" val="9255486"/>
  <p:tag name="VIOLETAUTHORNAME" val="nguyễn thị huong"/>
  <p:tag name="VIOLETAUTHORAVATAR" val="no_avatarf.jpg"/>
  <p:tag name="VIOLETAUTHORADDRESS" val="truong tieu hoc khanh ha - ha noi"/>
  <p:tag name="VIOLETDATE" val="2018-11-27 10:47:52"/>
  <p:tag name="VIOLETHIT" val="55"/>
  <p:tag name="VIOLETLIKE" val="0"/>
  <p:tag name="MMPROD_UIDATA" val="&lt;database version=&quot;7.0&quot;&gt;&lt;object type=&quot;1&quot; unique_id=&quot;10001&quot;&gt;&lt;object type=&quot;8&quot; unique_id=&quot;10002&quot;&gt;&lt;/object&gt;&lt;object type=&quot;2&quot; unique_id=&quot;10003&quot;&gt;&lt;object type=&quot;3&quot; unique_id=&quot;10190&quot;&gt;&lt;property id=&quot;20148&quot; value=&quot;5&quot;/&gt;&lt;property id=&quot;20300&quot; value=&quot;Slide 22&quot;/&gt;&lt;property id=&quot;20307&quot; value=&quot;347&quot;/&gt;&lt;/object&gt;&lt;object type=&quot;3&quot; unique_id=&quot;12090&quot;&gt;&lt;property id=&quot;20148&quot; value=&quot;5&quot;/&gt;&lt;property id=&quot;20300&quot; value=&quot;Slide 23&quot;/&gt;&lt;property id=&quot;20307&quot; value=&quot;356&quot;/&gt;&lt;/object&gt;&lt;object type=&quot;3&quot; unique_id=&quot;12091&quot;&gt;&lt;property id=&quot;20148&quot; value=&quot;5&quot;/&gt;&lt;property id=&quot;20300&quot; value=&quot;Slide 24&quot;/&gt;&lt;property id=&quot;20307&quot; value=&quot;357&quot;/&gt;&lt;/object&gt;&lt;object type=&quot;3&quot; unique_id=&quot;12092&quot;&gt;&lt;property id=&quot;20148&quot; value=&quot;5&quot;/&gt;&lt;property id=&quot;20300&quot; value=&quot;Slide 25&quot;/&gt;&lt;property id=&quot;20307&quot; value=&quot;358&quot;/&gt;&lt;/object&gt;&lt;object type=&quot;3&quot; unique_id=&quot;12093&quot;&gt;&lt;property id=&quot;20148&quot; value=&quot;5&quot;/&gt;&lt;property id=&quot;20300&quot; value=&quot;Slide 26&quot;/&gt;&lt;property id=&quot;20307&quot; value=&quot;360&quot;/&gt;&lt;/object&gt;&lt;object type=&quot;3&quot; unique_id=&quot;12094&quot;&gt;&lt;property id=&quot;20148&quot; value=&quot;5&quot;/&gt;&lt;property id=&quot;20300&quot; value=&quot;Slide 27&quot;/&gt;&lt;property id=&quot;20307&quot; value=&quot;359&quot;/&gt;&lt;/object&gt;&lt;object type=&quot;3&quot; unique_id=&quot;12676&quot;&gt;&lt;property id=&quot;20148&quot; value=&quot;5&quot;/&gt;&lt;property id=&quot;20300&quot; value=&quot;Slide 14&quot;/&gt;&lt;property id=&quot;20307&quot; value=&quot;365&quot;/&gt;&lt;/object&gt;&lt;object type=&quot;3&quot; unique_id=&quot;12677&quot;&gt;&lt;property id=&quot;20148&quot; value=&quot;5&quot;/&gt;&lt;property id=&quot;20300&quot; value=&quot;Slide 15&quot;/&gt;&lt;property id=&quot;20307&quot; value=&quot;366&quot;/&gt;&lt;/object&gt;&lt;object type=&quot;3&quot; unique_id=&quot;12678&quot;&gt;&lt;property id=&quot;20148&quot; value=&quot;5&quot;/&gt;&lt;property id=&quot;20300&quot; value=&quot;Slide 16&quot;/&gt;&lt;property id=&quot;20307&quot; value=&quot;367&quot;/&gt;&lt;/object&gt;&lt;object type=&quot;3&quot; unique_id=&quot;12679&quot;&gt;&lt;property id=&quot;20148&quot; value=&quot;5&quot;/&gt;&lt;property id=&quot;20300&quot; value=&quot;Slide 17&quot;/&gt;&lt;property id=&quot;20307&quot; value=&quot;368&quot;/&gt;&lt;/object&gt;&lt;object type=&quot;3&quot; unique_id=&quot;12680&quot;&gt;&lt;property id=&quot;20148&quot; value=&quot;5&quot;/&gt;&lt;property id=&quot;20300&quot; value=&quot;Slide 18&quot;/&gt;&lt;property id=&quot;20307&quot; value=&quot;369&quot;/&gt;&lt;/object&gt;&lt;object type=&quot;3&quot; unique_id=&quot;12681&quot;&gt;&lt;property id=&quot;20148&quot; value=&quot;5&quot;/&gt;&lt;property id=&quot;20300&quot; value=&quot;Slide 2&quot;/&gt;&lt;property id=&quot;20307&quot; value=&quot;372&quot;/&gt;&lt;/object&gt;&lt;object type=&quot;3&quot; unique_id=&quot;12682&quot;&gt;&lt;property id=&quot;20148&quot; value=&quot;5&quot;/&gt;&lt;property id=&quot;20300&quot; value=&quot;Slide 3&quot;/&gt;&lt;property id=&quot;20307&quot; value=&quot;373&quot;/&gt;&lt;/object&gt;&lt;object type=&quot;3&quot; unique_id=&quot;12683&quot;&gt;&lt;property id=&quot;20148&quot; value=&quot;5&quot;/&gt;&lt;property id=&quot;20300&quot; value=&quot;Slide 4&quot;/&gt;&lt;property id=&quot;20307&quot; value=&quot;374&quot;/&gt;&lt;/object&gt;&lt;object type=&quot;3&quot; unique_id=&quot;12684&quot;&gt;&lt;property id=&quot;20148&quot; value=&quot;5&quot;/&gt;&lt;property id=&quot;20300&quot; value=&quot;Slide 5&quot;/&gt;&lt;property id=&quot;20307&quot; value=&quot;375&quot;/&gt;&lt;/object&gt;&lt;object type=&quot;3&quot; unique_id=&quot;12685&quot;&gt;&lt;property id=&quot;20148&quot; value=&quot;5&quot;/&gt;&lt;property id=&quot;20300&quot; value=&quot;Slide 6&quot;/&gt;&lt;property id=&quot;20307&quot; value=&quot;376&quot;/&gt;&lt;/object&gt;&lt;object type=&quot;3&quot; unique_id=&quot;12686&quot;&gt;&lt;property id=&quot;20148&quot; value=&quot;5&quot;/&gt;&lt;property id=&quot;20300&quot; value=&quot;Slide 7&quot;/&gt;&lt;property id=&quot;20307&quot; value=&quot;377&quot;/&gt;&lt;/object&gt;&lt;object type=&quot;3&quot; unique_id=&quot;12687&quot;&gt;&lt;property id=&quot;20148&quot; value=&quot;5&quot;/&gt;&lt;property id=&quot;20300&quot; value=&quot;Slide 8&quot;/&gt;&lt;property id=&quot;20307&quot; value=&quot;378&quot;/&gt;&lt;/object&gt;&lt;object type=&quot;3&quot; unique_id=&quot;12688&quot;&gt;&lt;property id=&quot;20148&quot; value=&quot;5&quot;/&gt;&lt;property id=&quot;20300&quot; value=&quot;Slide 9&quot;/&gt;&lt;property id=&quot;20307&quot; value=&quot;393&quot;/&gt;&lt;/object&gt;&lt;object type=&quot;3&quot; unique_id=&quot;12689&quot;&gt;&lt;property id=&quot;20148&quot; value=&quot;5&quot;/&gt;&lt;property id=&quot;20300&quot; value=&quot;Slide 10&quot;/&gt;&lt;property id=&quot;20307&quot; value=&quot;380&quot;/&gt;&lt;/object&gt;&lt;object type=&quot;3&quot; unique_id=&quot;12690&quot;&gt;&lt;property id=&quot;20148&quot; value=&quot;5&quot;/&gt;&lt;property id=&quot;20300&quot; value=&quot;Slide 11&quot;/&gt;&lt;property id=&quot;20307&quot; value=&quot;381&quot;/&gt;&lt;/object&gt;&lt;object type=&quot;3&quot; unique_id=&quot;12691&quot;&gt;&lt;property id=&quot;20148&quot; value=&quot;5&quot;/&gt;&lt;property id=&quot;20300&quot; value=&quot;Slide 12&quot;/&gt;&lt;property id=&quot;20307&quot; value=&quot;382&quot;/&gt;&lt;/object&gt;&lt;object type=&quot;3&quot; unique_id=&quot;12692&quot;&gt;&lt;property id=&quot;20148&quot; value=&quot;5&quot;/&gt;&lt;property id=&quot;20300&quot; value=&quot;Slide 13&quot;/&gt;&lt;property id=&quot;20307&quot; value=&quot;383&quot;/&gt;&lt;/object&gt;&lt;object type=&quot;3&quot; unique_id=&quot;12693&quot;&gt;&lt;property id=&quot;20148&quot; value=&quot;5&quot;/&gt;&lt;property id=&quot;20300&quot; value=&quot;Slide 19&quot;/&gt;&lt;property id=&quot;20307&quot; value=&quot;384&quot;/&gt;&lt;/object&gt;&lt;object type=&quot;3&quot; unique_id=&quot;12694&quot;&gt;&lt;property id=&quot;20148&quot; value=&quot;5&quot;/&gt;&lt;property id=&quot;20300&quot; value=&quot;Slide 20&quot;/&gt;&lt;property id=&quot;20307&quot; value=&quot;385&quot;/&gt;&lt;/object&gt;&lt;object type=&quot;3&quot; unique_id=&quot;12695&quot;&gt;&lt;property id=&quot;20148&quot; value=&quot;5&quot;/&gt;&lt;property id=&quot;20300&quot; value=&quot;Slide 21&quot;/&gt;&lt;property id=&quot;20307&quot; value=&quot;386&quot;/&gt;&lt;/object&gt;&lt;object type=&quot;3&quot; unique_id=&quot;12696&quot;&gt;&lt;property id=&quot;20148&quot; value=&quot;5&quot;/&gt;&lt;property id=&quot;20300&quot; value=&quot;Slide 28&quot;/&gt;&lt;property id=&quot;20307&quot; value=&quot;387&quot;/&gt;&lt;/object&gt;&lt;object type=&quot;3&quot; unique_id=&quot;12697&quot;&gt;&lt;property id=&quot;20148&quot; value=&quot;5&quot;/&gt;&lt;property id=&quot;20300&quot; value=&quot;Slide 29&quot;/&gt;&lt;property id=&quot;20307&quot; value=&quot;388&quot;/&gt;&lt;/object&gt;&lt;object type=&quot;3&quot; unique_id=&quot;12698&quot;&gt;&lt;property id=&quot;20148&quot; value=&quot;5&quot;/&gt;&lt;property id=&quot;20300&quot; value=&quot;Slide 30&quot;/&gt;&lt;property id=&quot;20307&quot; value=&quot;389&quot;/&gt;&lt;/object&gt;&lt;object type=&quot;3&quot; unique_id=&quot;12699&quot;&gt;&lt;property id=&quot;20148&quot; value=&quot;5&quot;/&gt;&lt;property id=&quot;20300&quot; value=&quot;Slide 31&quot;/&gt;&lt;property id=&quot;20307&quot; value=&quot;390&quot;/&gt;&lt;/object&gt;&lt;object type=&quot;3&quot; unique_id=&quot;12700&quot;&gt;&lt;property id=&quot;20148&quot; value=&quot;5&quot;/&gt;&lt;property id=&quot;20300&quot; value=&quot;Slide 32&quot;/&gt;&lt;property id=&quot;20307&quot; value=&quot;391&quot;/&gt;&lt;/object&gt;&lt;object type=&quot;3&quot; unique_id=&quot;12701&quot;&gt;&lt;property id=&quot;20148&quot; value=&quot;5&quot;/&gt;&lt;property id=&quot;20300&quot; value=&quot;Slide 33&quot;/&gt;&lt;property id=&quot;20307&quot; value=&quot;392&quot;/&gt;&lt;/object&gt;&lt;object type=&quot;3&quot; unique_id=&quot;12736&quot;&gt;&lt;property id=&quot;20148&quot; value=&quot;5&quot;/&gt;&lt;property id=&quot;20300&quot; value=&quot;Slide 1&quot;/&gt;&lt;property id=&quot;20307&quot; value=&quot;39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1155</Words>
  <Application>Microsoft Office PowerPoint</Application>
  <PresentationFormat>On-screen Show (4:3)</PresentationFormat>
  <Paragraphs>106</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275</cp:revision>
  <dcterms:created xsi:type="dcterms:W3CDTF">2010-11-11T14:25:29Z</dcterms:created>
  <dcterms:modified xsi:type="dcterms:W3CDTF">2018-11-28T05:38:26Z</dcterms:modified>
</cp:coreProperties>
</file>