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7" r:id="rId2"/>
    <p:sldId id="259" r:id="rId3"/>
    <p:sldId id="261" r:id="rId4"/>
    <p:sldId id="262" r:id="rId5"/>
    <p:sldId id="263" r:id="rId6"/>
    <p:sldId id="264" r:id="rId7"/>
    <p:sldId id="267" r:id="rId8"/>
    <p:sldId id="27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3215"/>
    <a:srgbClr val="D33BBA"/>
    <a:srgbClr val="6E1D7B"/>
    <a:srgbClr val="A22AB6"/>
    <a:srgbClr val="1313FF"/>
    <a:srgbClr val="0000CC"/>
    <a:srgbClr val="FF23FF"/>
    <a:srgbClr val="E82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57A03D-6345-4FA6-8755-C2F657E483B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AD577A-0EFE-4D12-AC02-0E328591658C}" type="slidenum">
              <a:rPr lang="en-US"/>
              <a:pPr/>
              <a:t>2</a:t>
            </a:fld>
            <a:endParaRPr lang="en-US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2A70E-EA01-42B8-BE09-35A67412A9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07B3B-8783-48DA-ACFB-917B1027F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B99C9-54B9-4635-9D7A-FB81271333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6A3A-6813-460A-A157-AF0D42337F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28555-60D0-4AD6-9C8C-5A1B86F958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C5E23-A3F7-439A-B944-6D8ED80A9A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70EB8-A79F-4B1A-AE7C-AC91B595B7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3A1CA-DD25-4D55-A03C-23E5F9B164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4E393-D241-4D08-AEC9-AD2B01B8E6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D24DE-7FF0-41D6-BE15-C1B093B42D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4E350-385E-4EF6-B4E6-8135D37184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4C0247-D233-45B2-A390-47DE81E2893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G:\musric\Sounds\HONDA-Toi%20yeu%20viet%20n.wav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2" name="Picture 4" descr="SLGG_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WordArt 7"/>
          <p:cNvSpPr>
            <a:spLocks noChangeArrowheads="1" noChangeShapeType="1" noTextEdit="1"/>
          </p:cNvSpPr>
          <p:nvPr/>
        </p:nvSpPr>
        <p:spPr bwMode="auto">
          <a:xfrm>
            <a:off x="914400" y="228600"/>
            <a:ext cx="7162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6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ỌC ÁI MỘ A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1752600" y="1600200"/>
            <a:ext cx="5715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TOÁN 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- LỚP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60" name="WordArt 12"/>
          <p:cNvSpPr>
            <a:spLocks noChangeArrowheads="1" noChangeShapeType="1" noTextEdit="1"/>
          </p:cNvSpPr>
          <p:nvPr/>
        </p:nvSpPr>
        <p:spPr bwMode="auto">
          <a:xfrm>
            <a:off x="609600" y="3352800"/>
            <a:ext cx="7696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None/>
            </a:pP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BẢNG CHIA 9</a:t>
            </a:r>
            <a:endParaRPr lang="en-US" sz="3600" b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61" name="WordArt 13"/>
          <p:cNvSpPr>
            <a:spLocks noChangeArrowheads="1" noChangeShapeType="1" noTextEdit="1"/>
          </p:cNvSpPr>
          <p:nvPr/>
        </p:nvSpPr>
        <p:spPr bwMode="auto">
          <a:xfrm>
            <a:off x="1066800" y="5715000"/>
            <a:ext cx="7124700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NGUYỄN THỊ THƯỜNG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676400"/>
            <a:ext cx="8915400" cy="1143000"/>
          </a:xfrm>
        </p:spPr>
        <p:txBody>
          <a:bodyPr/>
          <a:lstStyle/>
          <a:p>
            <a:pPr algn="l"/>
            <a:r>
              <a:rPr lang="en-US" sz="3200" b="1" u="sng">
                <a:solidFill>
                  <a:srgbClr val="0000FF"/>
                </a:solidFill>
                <a:latin typeface="VNI-Avo" pitchFamily="2" charset="0"/>
              </a:rPr>
              <a:t>Baøi 3:</a:t>
            </a:r>
            <a:r>
              <a:rPr lang="en-US" sz="3200" b="1">
                <a:latin typeface="VNI-Avo" pitchFamily="2" charset="0"/>
              </a:rPr>
              <a:t> Coù 45 kg gaïo, chia ñeàu vaøo 9 tuùi. Hoûi moãi tuùi coù bao nhieâu ki-loâ-gam gaïo ?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533400" y="2990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533400" y="2990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228600" y="2667000"/>
            <a:ext cx="19812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4495800" y="2667000"/>
            <a:ext cx="2895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762000" y="2819400"/>
            <a:ext cx="68580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u="sng">
                <a:solidFill>
                  <a:srgbClr val="0000FF"/>
                </a:solidFill>
                <a:latin typeface="VNI-Avo" pitchFamily="2" charset="0"/>
              </a:rPr>
              <a:t>Toùm taét:</a:t>
            </a:r>
          </a:p>
          <a:p>
            <a:pPr algn="ctr"/>
            <a:r>
              <a:rPr lang="en-US" sz="2800" b="1">
                <a:latin typeface="VNI-Avo" pitchFamily="2" charset="0"/>
              </a:rPr>
              <a:t> 9 tuùi  :    45    kg</a:t>
            </a:r>
          </a:p>
          <a:p>
            <a:pPr algn="ctr"/>
            <a:r>
              <a:rPr lang="en-US" sz="2800" b="1">
                <a:latin typeface="VNI-Avo" pitchFamily="2" charset="0"/>
              </a:rPr>
              <a:t>   1 tuùi   :  . . .     kg ?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219200" y="4252913"/>
            <a:ext cx="5943600" cy="2452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0000FF"/>
                </a:solidFill>
                <a:latin typeface="VNI-Avo" pitchFamily="2" charset="0"/>
              </a:rPr>
              <a:t>Baøi giaûi: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VNI-Avo" pitchFamily="2" charset="0"/>
              </a:rPr>
              <a:t>Moãi tuùi ñöïng laø: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VNI-Avo" pitchFamily="2" charset="0"/>
              </a:rPr>
              <a:t>      45 : 9 = 5( kg )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VNI-Avo" pitchFamily="2" charset="0"/>
              </a:rPr>
              <a:t>         </a:t>
            </a:r>
            <a:r>
              <a:rPr lang="en-US" sz="2800" b="1" u="sng">
                <a:latin typeface="VNI-Avo" pitchFamily="2" charset="0"/>
              </a:rPr>
              <a:t>Ñaùp soá:</a:t>
            </a:r>
            <a:r>
              <a:rPr lang="en-US" sz="2800" b="1">
                <a:latin typeface="VNI-Avo" pitchFamily="2" charset="0"/>
              </a:rPr>
              <a:t> 5 kg.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524000" y="2209800"/>
            <a:ext cx="26670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28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4572000" y="2209800"/>
            <a:ext cx="35052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28600" y="2743200"/>
            <a:ext cx="19812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4495800" y="2743200"/>
            <a:ext cx="2895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2" grpId="0" animBg="1"/>
      <p:bldP spid="19463" grpId="0" animBg="1"/>
      <p:bldP spid="19464" grpId="0" animBg="1"/>
      <p:bldP spid="19465" grpId="0" animBg="1"/>
      <p:bldP spid="19467" grpId="0" animBg="1"/>
      <p:bldP spid="19468" grpId="0" animBg="1"/>
      <p:bldP spid="194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915400" cy="1143000"/>
          </a:xfrm>
        </p:spPr>
        <p:txBody>
          <a:bodyPr/>
          <a:lstStyle/>
          <a:p>
            <a:pPr algn="l"/>
            <a:r>
              <a:rPr lang="en-US" sz="2800" b="1" u="sng">
                <a:solidFill>
                  <a:srgbClr val="0000FF"/>
                </a:solidFill>
                <a:latin typeface="VNI-Avo" pitchFamily="2" charset="0"/>
              </a:rPr>
              <a:t>Baøi4:</a:t>
            </a:r>
            <a:r>
              <a:rPr lang="en-US" sz="2800" b="1">
                <a:latin typeface="VNI-Avo" pitchFamily="2" charset="0"/>
              </a:rPr>
              <a:t> Coù 45kg gaïo chia vaøo caùc tuùi, moãi tuùi coù 9kg. Hoûi coù bao nhieâu tuùi gaïo ?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1828800" y="2286000"/>
            <a:ext cx="3657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3886200" y="8382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Avo"/>
              </a:rPr>
              <a:t>Baûng chia 9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1828800" y="2209800"/>
            <a:ext cx="3657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1295400" y="1752600"/>
            <a:ext cx="52578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304800" y="2209800"/>
            <a:ext cx="6858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6781800" y="1752600"/>
            <a:ext cx="1676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143000" y="2312988"/>
            <a:ext cx="60960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0000FF"/>
                </a:solidFill>
                <a:latin typeface="VNI-Avo" pitchFamily="2" charset="0"/>
              </a:rPr>
              <a:t>Toùm taét: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VNI-Avo" pitchFamily="2" charset="0"/>
              </a:rPr>
              <a:t>9kg  :  1 tuùi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VNI-Avo" pitchFamily="2" charset="0"/>
              </a:rPr>
              <a:t>  45kg :. . . tuùi ?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62000" y="4338638"/>
            <a:ext cx="624840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0000FF"/>
                </a:solidFill>
                <a:latin typeface="VNI-Avo" pitchFamily="2" charset="0"/>
              </a:rPr>
              <a:t>Baøi giaûi: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VNI-Avo" pitchFamily="2" charset="0"/>
              </a:rPr>
              <a:t>Soá tuùi gaïo coù laø: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VNI-Avo" pitchFamily="2" charset="0"/>
              </a:rPr>
              <a:t>45 : 9 = 5( tuùi )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latin typeface="VNI-Avo" pitchFamily="2" charset="0"/>
              </a:rPr>
              <a:t>           </a:t>
            </a:r>
            <a:r>
              <a:rPr lang="en-US" sz="2800" b="1" u="sng">
                <a:latin typeface="VNI-Avo" pitchFamily="2" charset="0"/>
              </a:rPr>
              <a:t>Ñaùp soá:</a:t>
            </a:r>
            <a:r>
              <a:rPr lang="en-US" sz="2800" b="1">
                <a:latin typeface="VNI-Avo" pitchFamily="2" charset="0"/>
              </a:rPr>
              <a:t> 5 tuùi.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5" grpId="0" animBg="1"/>
      <p:bldP spid="20486" grpId="0" animBg="1"/>
      <p:bldP spid="20487" grpId="0" animBg="1"/>
      <p:bldP spid="20489" grpId="0" animBg="1"/>
      <p:bldP spid="20490" grpId="0"/>
      <p:bldP spid="204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032000" y="-762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.VnTime" pitchFamily="34" charset="0"/>
              </a:rPr>
              <a:t> 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4495800" y="1447800"/>
            <a:ext cx="0" cy="510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4800" y="1295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u="sng">
                <a:solidFill>
                  <a:srgbClr val="0000FF"/>
                </a:solidFill>
                <a:latin typeface="VNI-Avo" pitchFamily="2" charset="0"/>
              </a:rPr>
              <a:t>Baøi 3:</a:t>
            </a:r>
            <a:endParaRPr lang="en-US" sz="24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81000" y="1981200"/>
            <a:ext cx="3657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u="sng">
                <a:solidFill>
                  <a:srgbClr val="0000FF"/>
                </a:solidFill>
                <a:latin typeface="VNI-Avo" pitchFamily="2" charset="0"/>
              </a:rPr>
              <a:t>Toùm taét:</a:t>
            </a:r>
          </a:p>
          <a:p>
            <a:pPr algn="ctr"/>
            <a:r>
              <a:rPr lang="en-US" sz="2400" b="1">
                <a:latin typeface="VNI-Avo" pitchFamily="2" charset="0"/>
              </a:rPr>
              <a:t>9 tuùi  : 45kg</a:t>
            </a:r>
          </a:p>
          <a:p>
            <a:pPr algn="ctr"/>
            <a:r>
              <a:rPr lang="en-US" sz="2400" b="1">
                <a:latin typeface="VNI-Avo" pitchFamily="2" charset="0"/>
              </a:rPr>
              <a:t>   1 tuùi  :. . .kg ?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-228600" y="3962400"/>
            <a:ext cx="4876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u="sng">
                <a:solidFill>
                  <a:srgbClr val="0000FF"/>
                </a:solidFill>
                <a:latin typeface="VNI-Avo" pitchFamily="2" charset="0"/>
              </a:rPr>
              <a:t>Baøi giaûi:</a:t>
            </a:r>
          </a:p>
          <a:p>
            <a:pPr algn="ctr"/>
            <a:r>
              <a:rPr lang="en-US" sz="2400" b="1">
                <a:latin typeface="VNI-Avo" pitchFamily="2" charset="0"/>
              </a:rPr>
              <a:t>Moãi tuùi ñöïng laø:</a:t>
            </a:r>
          </a:p>
          <a:p>
            <a:pPr algn="ctr"/>
            <a:r>
              <a:rPr lang="en-US" sz="2400" b="1">
                <a:latin typeface="VNI-Avo" pitchFamily="2" charset="0"/>
              </a:rPr>
              <a:t>      45 : 9 = 5( kg )</a:t>
            </a:r>
          </a:p>
          <a:p>
            <a:pPr algn="ctr"/>
            <a:r>
              <a:rPr lang="en-US" sz="2400" b="1">
                <a:latin typeface="VNI-Avo" pitchFamily="2" charset="0"/>
              </a:rPr>
              <a:t>          </a:t>
            </a:r>
            <a:r>
              <a:rPr lang="en-US" sz="2400" b="1" u="sng">
                <a:latin typeface="VNI-Avo" pitchFamily="2" charset="0"/>
              </a:rPr>
              <a:t>Ñaùp soá:</a:t>
            </a:r>
            <a:r>
              <a:rPr lang="en-US" sz="2400" b="1">
                <a:latin typeface="VNI-Avo" pitchFamily="2" charset="0"/>
              </a:rPr>
              <a:t> 5kg.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572000" y="12954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u="sng">
                <a:solidFill>
                  <a:srgbClr val="0000FF"/>
                </a:solidFill>
                <a:latin typeface="VNI-Avo" pitchFamily="2" charset="0"/>
              </a:rPr>
              <a:t>Baøi 4:</a:t>
            </a:r>
            <a:endParaRPr lang="en-US" sz="24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114800" y="1905000"/>
            <a:ext cx="5029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u="sng">
                <a:solidFill>
                  <a:srgbClr val="0000FF"/>
                </a:solidFill>
                <a:latin typeface="VNI-Avo" pitchFamily="2" charset="0"/>
              </a:rPr>
              <a:t>Toùm taét:</a:t>
            </a:r>
          </a:p>
          <a:p>
            <a:pPr algn="ctr"/>
            <a:r>
              <a:rPr lang="en-US" sz="2400" b="1">
                <a:latin typeface="VNI-Avo" pitchFamily="2" charset="0"/>
              </a:rPr>
              <a:t> 9kg  : 1 tuùi</a:t>
            </a:r>
          </a:p>
          <a:p>
            <a:pPr algn="ctr"/>
            <a:r>
              <a:rPr lang="en-US" sz="2400" b="1">
                <a:latin typeface="VNI-Avo" pitchFamily="2" charset="0"/>
              </a:rPr>
              <a:t>     45kg:….. . tuùi?     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162800" y="3048000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3048000" y="5486400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4419600" y="3962400"/>
            <a:ext cx="4267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u="sng">
                <a:solidFill>
                  <a:srgbClr val="0000FF"/>
                </a:solidFill>
                <a:latin typeface="VNI-Avo" pitchFamily="2" charset="0"/>
              </a:rPr>
              <a:t>Baøi giaûi:</a:t>
            </a:r>
          </a:p>
          <a:p>
            <a:pPr algn="ctr"/>
            <a:r>
              <a:rPr lang="en-US" sz="2400" b="1">
                <a:latin typeface="VNI-Avo" pitchFamily="2" charset="0"/>
              </a:rPr>
              <a:t>Soá tuùi gaïo coù laø:</a:t>
            </a:r>
          </a:p>
          <a:p>
            <a:pPr algn="ctr"/>
            <a:r>
              <a:rPr lang="en-US" sz="2400" b="1">
                <a:latin typeface="VNI-Avo" pitchFamily="2" charset="0"/>
              </a:rPr>
              <a:t>      45 : 9 = 5( tuùi )</a:t>
            </a:r>
          </a:p>
          <a:p>
            <a:pPr algn="ctr"/>
            <a:r>
              <a:rPr lang="en-US" sz="2400" b="1">
                <a:latin typeface="VNI-Avo" pitchFamily="2" charset="0"/>
              </a:rPr>
              <a:t>           </a:t>
            </a:r>
            <a:r>
              <a:rPr lang="en-US" sz="2400" b="1" u="sng">
                <a:latin typeface="VNI-Avo" pitchFamily="2" charset="0"/>
              </a:rPr>
              <a:t>Ñaùp soá:</a:t>
            </a:r>
            <a:r>
              <a:rPr lang="en-US" sz="2400" b="1">
                <a:latin typeface="VNI-Avo" pitchFamily="2" charset="0"/>
              </a:rPr>
              <a:t> 5 tuùi.</a:t>
            </a: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7543800" y="5486400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V="1">
            <a:off x="2743200" y="3124200"/>
            <a:ext cx="4572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21515" grpId="0" animBg="1"/>
      <p:bldP spid="21517" grpId="0" animBg="1"/>
      <p:bldP spid="215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032000" y="-762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.VnTime" pitchFamily="34" charset="0"/>
              </a:rPr>
              <a:t> 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981200" y="3048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905000" y="6858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0" y="1447800"/>
            <a:ext cx="2895600" cy="2667000"/>
          </a:xfrm>
          <a:prstGeom prst="smileyFace">
            <a:avLst>
              <a:gd name="adj" fmla="val 4653"/>
            </a:avLst>
          </a:prstGeom>
          <a:solidFill>
            <a:srgbClr val="CCFF99"/>
          </a:soli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.VnTime" pitchFamily="34" charset="0"/>
              </a:rPr>
              <a:t>Trß ch¬i</a:t>
            </a:r>
          </a:p>
          <a:p>
            <a:pPr algn="ctr"/>
            <a:r>
              <a:rPr lang="en-US" sz="2800" b="1">
                <a:solidFill>
                  <a:srgbClr val="FF0066"/>
                </a:solidFill>
                <a:latin typeface=".VnTime" pitchFamily="34" charset="0"/>
              </a:rPr>
              <a:t>Chän hoa ®o¸n sè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814388" y="2162175"/>
            <a:ext cx="344487" cy="32385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1752600" y="2133600"/>
            <a:ext cx="344488" cy="32385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 rot="16074721">
            <a:off x="1339056" y="2697957"/>
            <a:ext cx="258763" cy="1587500"/>
          </a:xfrm>
          <a:prstGeom prst="moon">
            <a:avLst>
              <a:gd name="adj" fmla="val 50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37" name="Picture 9" descr="Dấu hỏ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2438400"/>
            <a:ext cx="965200" cy="796925"/>
          </a:xfrm>
          <a:prstGeom prst="rect">
            <a:avLst/>
          </a:prstGeom>
          <a:noFill/>
        </p:spPr>
      </p:pic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876800" y="3276600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54   :  9 =   6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462463" y="1990725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.VnTime" pitchFamily="34" charset="0"/>
              </a:rPr>
              <a:t>72 :      9     =   8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4495800" y="5956300"/>
            <a:ext cx="2895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63 :     9      =   7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4953000" y="4572000"/>
            <a:ext cx="2738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.VnTime" pitchFamily="34" charset="0"/>
              </a:rPr>
              <a:t>81      :    9   =  9</a:t>
            </a:r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    </a:t>
            </a:r>
          </a:p>
        </p:txBody>
      </p:sp>
      <p:grpSp>
        <p:nvGrpSpPr>
          <p:cNvPr id="22542" name="Group 14"/>
          <p:cNvGrpSpPr>
            <a:grpSpLocks/>
          </p:cNvGrpSpPr>
          <p:nvPr/>
        </p:nvGrpSpPr>
        <p:grpSpPr bwMode="auto">
          <a:xfrm rot="-2738321">
            <a:off x="6303169" y="2917031"/>
            <a:ext cx="1206500" cy="1163638"/>
            <a:chOff x="3988" y="1091"/>
            <a:chExt cx="760" cy="733"/>
          </a:xfrm>
        </p:grpSpPr>
        <p:sp>
          <p:nvSpPr>
            <p:cNvPr id="22543" name="Oval 15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Oval 16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Oval 17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Oval 18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Oval 19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48" name="Group 20"/>
          <p:cNvGrpSpPr>
            <a:grpSpLocks/>
          </p:cNvGrpSpPr>
          <p:nvPr/>
        </p:nvGrpSpPr>
        <p:grpSpPr bwMode="auto">
          <a:xfrm rot="-2839024">
            <a:off x="6465888" y="5662612"/>
            <a:ext cx="1206500" cy="1184275"/>
            <a:chOff x="4180" y="1139"/>
            <a:chExt cx="760" cy="733"/>
          </a:xfrm>
        </p:grpSpPr>
        <p:sp>
          <p:nvSpPr>
            <p:cNvPr id="22549" name="Oval 21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Oval 22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Oval 23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Oval 24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Oval 25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54" name="Group 26"/>
          <p:cNvGrpSpPr>
            <a:grpSpLocks/>
          </p:cNvGrpSpPr>
          <p:nvPr/>
        </p:nvGrpSpPr>
        <p:grpSpPr bwMode="auto">
          <a:xfrm rot="-24311433">
            <a:off x="4664869" y="4174331"/>
            <a:ext cx="1206500" cy="1239838"/>
            <a:chOff x="2500" y="1283"/>
            <a:chExt cx="760" cy="733"/>
          </a:xfrm>
        </p:grpSpPr>
        <p:sp>
          <p:nvSpPr>
            <p:cNvPr id="22555" name="Oval 27"/>
            <p:cNvSpPr>
              <a:spLocks noChangeArrowheads="1"/>
            </p:cNvSpPr>
            <p:nvPr/>
          </p:nvSpPr>
          <p:spPr bwMode="auto">
            <a:xfrm>
              <a:off x="2736" y="1283"/>
              <a:ext cx="288" cy="38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22556" name="Oval 28"/>
            <p:cNvSpPr>
              <a:spLocks noChangeArrowheads="1"/>
            </p:cNvSpPr>
            <p:nvPr/>
          </p:nvSpPr>
          <p:spPr bwMode="auto">
            <a:xfrm>
              <a:off x="2736" y="1632"/>
              <a:ext cx="288" cy="38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Oval 29"/>
            <p:cNvSpPr>
              <a:spLocks noChangeArrowheads="1"/>
            </p:cNvSpPr>
            <p:nvPr/>
          </p:nvSpPr>
          <p:spPr bwMode="auto">
            <a:xfrm rot="5400000" flipH="1">
              <a:off x="2552" y="1440"/>
              <a:ext cx="279" cy="38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Oval 30"/>
            <p:cNvSpPr>
              <a:spLocks noChangeArrowheads="1"/>
            </p:cNvSpPr>
            <p:nvPr/>
          </p:nvSpPr>
          <p:spPr bwMode="auto">
            <a:xfrm rot="5400000" flipH="1">
              <a:off x="2930" y="1438"/>
              <a:ext cx="275" cy="38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9" name="Oval 31"/>
            <p:cNvSpPr>
              <a:spLocks noChangeArrowheads="1"/>
            </p:cNvSpPr>
            <p:nvPr/>
          </p:nvSpPr>
          <p:spPr bwMode="auto">
            <a:xfrm>
              <a:off x="2775" y="1518"/>
              <a:ext cx="227" cy="2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60" name="Group 32"/>
          <p:cNvGrpSpPr>
            <a:grpSpLocks/>
          </p:cNvGrpSpPr>
          <p:nvPr/>
        </p:nvGrpSpPr>
        <p:grpSpPr bwMode="auto">
          <a:xfrm rot="-24311433">
            <a:off x="6455569" y="1621631"/>
            <a:ext cx="1206500" cy="1163638"/>
            <a:chOff x="2500" y="1283"/>
            <a:chExt cx="760" cy="733"/>
          </a:xfrm>
        </p:grpSpPr>
        <p:sp>
          <p:nvSpPr>
            <p:cNvPr id="22561" name="Oval 33"/>
            <p:cNvSpPr>
              <a:spLocks noChangeArrowheads="1"/>
            </p:cNvSpPr>
            <p:nvPr/>
          </p:nvSpPr>
          <p:spPr bwMode="auto">
            <a:xfrm>
              <a:off x="2736" y="1283"/>
              <a:ext cx="288" cy="384"/>
            </a:xfrm>
            <a:prstGeom prst="ellipse">
              <a:avLst/>
            </a:prstGeom>
            <a:solidFill>
              <a:srgbClr val="66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34"/>
            <p:cNvSpPr>
              <a:spLocks noChangeArrowheads="1"/>
            </p:cNvSpPr>
            <p:nvPr/>
          </p:nvSpPr>
          <p:spPr bwMode="auto">
            <a:xfrm>
              <a:off x="2736" y="1632"/>
              <a:ext cx="288" cy="384"/>
            </a:xfrm>
            <a:prstGeom prst="ellipse">
              <a:avLst/>
            </a:prstGeom>
            <a:solidFill>
              <a:srgbClr val="66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auto">
            <a:xfrm rot="5400000" flipH="1">
              <a:off x="2552" y="1440"/>
              <a:ext cx="279" cy="384"/>
            </a:xfrm>
            <a:prstGeom prst="ellipse">
              <a:avLst/>
            </a:prstGeom>
            <a:solidFill>
              <a:srgbClr val="66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 rot="5400000" flipH="1">
              <a:off x="2930" y="1438"/>
              <a:ext cx="275" cy="384"/>
            </a:xfrm>
            <a:prstGeom prst="ellipse">
              <a:avLst/>
            </a:prstGeom>
            <a:solidFill>
              <a:srgbClr val="66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2775" y="1518"/>
              <a:ext cx="227" cy="24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0" dur="2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8"/>
                  </p:tgtEl>
                </p:cond>
              </p:nextCondLst>
            </p:seq>
          </p:childTnLst>
        </p:cTn>
      </p:par>
    </p:tnLst>
    <p:bldLst>
      <p:bldP spid="22533" grpId="0" animBg="1"/>
      <p:bldP spid="22533" grpId="1" animBg="1"/>
      <p:bldP spid="22534" grpId="0" animBg="1"/>
      <p:bldP spid="22535" grpId="0" animBg="1"/>
      <p:bldP spid="22536" grpId="0" animBg="1"/>
      <p:bldP spid="22538" grpId="0"/>
      <p:bldP spid="22539" grpId="0"/>
      <p:bldP spid="22540" grpId="0"/>
      <p:bldP spid="225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275013" y="1257300"/>
            <a:ext cx="2897187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6" tIns="45699" rIns="91396" bIns="45699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sz="29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9   :   9    =    1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18   :  9    =    2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27   :  9    =    3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36   :  9    =    4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45   :  9    =    5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54   :  9    =    6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63   :  9    =    7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72   :  9    =    8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81   :   9   =    9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90   :  9    =   10</a:t>
            </a:r>
          </a:p>
          <a:p>
            <a:pPr defTabSz="915988">
              <a:spcBef>
                <a:spcPct val="50000"/>
              </a:spcBef>
            </a:pPr>
            <a:endParaRPr lang="en-US" sz="24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800600" y="12192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4800600" y="17526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4876800" y="23622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4876800" y="28956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4876800" y="35052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4876800" y="40386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4876800" y="45720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876800" y="51054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876800" y="56388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4876800" y="6248400"/>
            <a:ext cx="685800" cy="609600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>
              <a:latin typeface=".VnTime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 animBg="1"/>
      <p:bldP spid="23557" grpId="0" animBg="1"/>
      <p:bldP spid="23558" grpId="0" animBg="1"/>
      <p:bldP spid="23559" grpId="0" animBg="1"/>
      <p:bldP spid="23560" grpId="0" animBg="1"/>
      <p:bldP spid="23561" grpId="0" animBg="1"/>
      <p:bldP spid="23562" grpId="0" animBg="1"/>
      <p:bldP spid="23563" grpId="0" animBg="1"/>
      <p:bldP spid="235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032000" y="-762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.VnTime" pitchFamily="34" charset="0"/>
              </a:rPr>
              <a:t>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981200" y="3048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76400" y="1905000"/>
            <a:ext cx="6019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6" tIns="45699" rIns="91396" bIns="45699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sz="29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- Caùc em hoïc thuoäc baûng chia 9</a:t>
            </a:r>
          </a:p>
          <a:p>
            <a:pPr defTabSz="915988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- Chuaån bò baøi : Luyeän taäp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4" descr="Flowes (8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5" name="Picture 5" descr="Awreath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828800"/>
            <a:ext cx="5029200" cy="5257800"/>
          </a:xfrm>
          <a:prstGeom prst="rect">
            <a:avLst/>
          </a:prstGeom>
          <a:noFill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10668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CHÀO CÁC THẦY CÔ GIÁO</a:t>
            </a:r>
          </a:p>
          <a:p>
            <a:pPr algn="ctr" eaLnBrk="0" hangingPunct="0"/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 CÁC EM HỌC SINH </a:t>
            </a:r>
          </a:p>
          <a:p>
            <a:pPr algn="ctr" eaLnBrk="0" hangingPunct="0"/>
            <a:endParaRPr lang="en-US" sz="4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1_2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1981200"/>
            <a:ext cx="52578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14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33400" y="1981200"/>
            <a:ext cx="704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1161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1713" y="187325"/>
            <a:ext cx="2859087" cy="2498725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057400" y="9906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7174" name="Picture 6" descr="PILZ0000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1613" y="5486400"/>
            <a:ext cx="1398587" cy="1119188"/>
          </a:xfrm>
          <a:prstGeom prst="rect">
            <a:avLst/>
          </a:prstGeom>
          <a:noFill/>
        </p:spPr>
      </p:pic>
      <p:pic>
        <p:nvPicPr>
          <p:cNvPr id="7175" name="Picture 7" descr="SONNE0000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" y="152400"/>
            <a:ext cx="1752600" cy="1519238"/>
          </a:xfrm>
          <a:prstGeom prst="rect">
            <a:avLst/>
          </a:prstGeom>
          <a:noFill/>
        </p:spPr>
      </p:pic>
      <p:pic>
        <p:nvPicPr>
          <p:cNvPr id="7176" name="HONDA-Toi yeu viet 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495800" y="4876800"/>
            <a:ext cx="304800" cy="304800"/>
          </a:xfrm>
          <a:prstGeom prst="rect">
            <a:avLst/>
          </a:prstGeom>
          <a:noFill/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489200" y="1828800"/>
            <a:ext cx="5664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99"/>
                </a:solidFill>
              </a:rPr>
              <a:t> </a:t>
            </a:r>
            <a:endParaRPr lang="en-US" sz="4000" b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7178" name="WordArt 10"/>
          <p:cNvSpPr>
            <a:spLocks noChangeArrowheads="1" noChangeShapeType="1" noTextEdit="1"/>
          </p:cNvSpPr>
          <p:nvPr/>
        </p:nvSpPr>
        <p:spPr bwMode="auto">
          <a:xfrm>
            <a:off x="1295400" y="762000"/>
            <a:ext cx="7148513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NI-Juni"/>
              </a:rPr>
              <a:t>Chaøo möøng quyù thaày coâ vaø caùc em hoïc sinh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79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414463"/>
            <a:ext cx="1066800" cy="1143000"/>
          </a:xfrm>
          <a:prstGeom prst="rect">
            <a:avLst/>
          </a:prstGeom>
          <a:noFill/>
        </p:spPr>
      </p:pic>
      <p:pic>
        <p:nvPicPr>
          <p:cNvPr id="10247" name="Picture 7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2862263"/>
            <a:ext cx="1071563" cy="1219200"/>
          </a:xfrm>
          <a:prstGeom prst="rect">
            <a:avLst/>
          </a:prstGeom>
          <a:noFill/>
        </p:spPr>
      </p:pic>
      <p:pic>
        <p:nvPicPr>
          <p:cNvPr id="10248" name="Picture 8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938" y="1414463"/>
            <a:ext cx="1066800" cy="1143000"/>
          </a:xfrm>
          <a:prstGeom prst="rect">
            <a:avLst/>
          </a:prstGeom>
          <a:noFill/>
        </p:spPr>
      </p:pic>
      <p:pic>
        <p:nvPicPr>
          <p:cNvPr id="10249" name="Picture 9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3738" y="1414463"/>
            <a:ext cx="1066800" cy="1143000"/>
          </a:xfrm>
          <a:prstGeom prst="rect">
            <a:avLst/>
          </a:prstGeom>
          <a:noFill/>
        </p:spPr>
      </p:pic>
      <p:pic>
        <p:nvPicPr>
          <p:cNvPr id="10250" name="Picture 10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5138" y="1414463"/>
            <a:ext cx="1066800" cy="1143000"/>
          </a:xfrm>
          <a:prstGeom prst="rect">
            <a:avLst/>
          </a:prstGeom>
          <a:noFill/>
        </p:spPr>
      </p:pic>
      <p:pic>
        <p:nvPicPr>
          <p:cNvPr id="10251" name="Picture 11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4538" y="1414463"/>
            <a:ext cx="1143000" cy="1143000"/>
          </a:xfrm>
          <a:prstGeom prst="rect">
            <a:avLst/>
          </a:prstGeom>
          <a:noFill/>
        </p:spPr>
      </p:pic>
      <p:pic>
        <p:nvPicPr>
          <p:cNvPr id="10252" name="Picture 12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1447800"/>
            <a:ext cx="990600" cy="1143000"/>
          </a:xfrm>
          <a:prstGeom prst="rect">
            <a:avLst/>
          </a:prstGeom>
          <a:noFill/>
        </p:spPr>
      </p:pic>
      <p:pic>
        <p:nvPicPr>
          <p:cNvPr id="10253" name="Picture 13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938" y="2862263"/>
            <a:ext cx="1066800" cy="1219200"/>
          </a:xfrm>
          <a:prstGeom prst="rect">
            <a:avLst/>
          </a:prstGeom>
          <a:noFill/>
        </p:spPr>
      </p:pic>
      <p:pic>
        <p:nvPicPr>
          <p:cNvPr id="10254" name="Picture 14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6338" y="2862263"/>
            <a:ext cx="1066800" cy="1219200"/>
          </a:xfrm>
          <a:prstGeom prst="rect">
            <a:avLst/>
          </a:prstGeom>
          <a:noFill/>
        </p:spPr>
      </p:pic>
      <p:pic>
        <p:nvPicPr>
          <p:cNvPr id="10255" name="Picture 15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4338" y="2862263"/>
            <a:ext cx="1066800" cy="1219200"/>
          </a:xfrm>
          <a:prstGeom prst="rect">
            <a:avLst/>
          </a:prstGeom>
          <a:noFill/>
        </p:spPr>
      </p:pic>
      <p:pic>
        <p:nvPicPr>
          <p:cNvPr id="10256" name="Picture 16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5138" y="2862263"/>
            <a:ext cx="1066800" cy="1219200"/>
          </a:xfrm>
          <a:prstGeom prst="rect">
            <a:avLst/>
          </a:prstGeom>
          <a:noFill/>
        </p:spPr>
      </p:pic>
      <p:pic>
        <p:nvPicPr>
          <p:cNvPr id="10257" name="Picture 17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0738" y="4267200"/>
            <a:ext cx="1066800" cy="1219200"/>
          </a:xfrm>
          <a:prstGeom prst="rect">
            <a:avLst/>
          </a:prstGeom>
          <a:noFill/>
        </p:spPr>
      </p:pic>
      <p:pic>
        <p:nvPicPr>
          <p:cNvPr id="10258" name="Picture 18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4267200"/>
            <a:ext cx="1066800" cy="1219200"/>
          </a:xfrm>
          <a:prstGeom prst="rect">
            <a:avLst/>
          </a:prstGeom>
          <a:noFill/>
        </p:spPr>
      </p:pic>
      <p:pic>
        <p:nvPicPr>
          <p:cNvPr id="10259" name="Picture 19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4538" y="2862263"/>
            <a:ext cx="1066800" cy="1219200"/>
          </a:xfrm>
          <a:prstGeom prst="rect">
            <a:avLst/>
          </a:prstGeom>
          <a:noFill/>
        </p:spPr>
      </p:pic>
      <p:pic>
        <p:nvPicPr>
          <p:cNvPr id="10260" name="Picture 20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4267200"/>
            <a:ext cx="1066800" cy="1219200"/>
          </a:xfrm>
          <a:prstGeom prst="rect">
            <a:avLst/>
          </a:prstGeom>
          <a:noFill/>
        </p:spPr>
      </p:pic>
      <p:pic>
        <p:nvPicPr>
          <p:cNvPr id="10261" name="Picture 21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4267200"/>
            <a:ext cx="1066800" cy="1219200"/>
          </a:xfrm>
          <a:prstGeom prst="rect">
            <a:avLst/>
          </a:prstGeom>
          <a:noFill/>
        </p:spPr>
      </p:pic>
      <p:pic>
        <p:nvPicPr>
          <p:cNvPr id="10262" name="Picture 22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4338" y="4267200"/>
            <a:ext cx="1066800" cy="1219200"/>
          </a:xfrm>
          <a:prstGeom prst="rect">
            <a:avLst/>
          </a:prstGeom>
          <a:noFill/>
        </p:spPr>
      </p:pic>
      <p:pic>
        <p:nvPicPr>
          <p:cNvPr id="10263" name="Picture 23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2862263"/>
            <a:ext cx="1066800" cy="1219200"/>
          </a:xfrm>
          <a:prstGeom prst="rect">
            <a:avLst/>
          </a:prstGeom>
          <a:noFill/>
        </p:spPr>
      </p:pic>
      <p:pic>
        <p:nvPicPr>
          <p:cNvPr id="10264" name="Picture 24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4267200"/>
            <a:ext cx="1066800" cy="1219200"/>
          </a:xfrm>
          <a:prstGeom prst="rect">
            <a:avLst/>
          </a:prstGeom>
          <a:noFill/>
        </p:spPr>
      </p:pic>
      <p:pic>
        <p:nvPicPr>
          <p:cNvPr id="10265" name="Picture 25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1338" y="4267200"/>
            <a:ext cx="1066800" cy="1219200"/>
          </a:xfrm>
          <a:prstGeom prst="rect">
            <a:avLst/>
          </a:prstGeom>
          <a:noFill/>
        </p:spPr>
      </p:pic>
      <p:pic>
        <p:nvPicPr>
          <p:cNvPr id="10266" name="Picture 26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9938" y="4267200"/>
            <a:ext cx="1066800" cy="1219200"/>
          </a:xfrm>
          <a:prstGeom prst="rect">
            <a:avLst/>
          </a:prstGeom>
          <a:noFill/>
        </p:spPr>
      </p:pic>
      <p:pic>
        <p:nvPicPr>
          <p:cNvPr id="10267" name="Picture 27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1066800" cy="1143000"/>
          </a:xfrm>
          <a:prstGeom prst="rect">
            <a:avLst/>
          </a:prstGeom>
          <a:noFill/>
        </p:spPr>
      </p:pic>
      <p:pic>
        <p:nvPicPr>
          <p:cNvPr id="10268" name="Picture 28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1414463"/>
            <a:ext cx="1066800" cy="1143000"/>
          </a:xfrm>
          <a:prstGeom prst="rect">
            <a:avLst/>
          </a:prstGeom>
          <a:noFill/>
        </p:spPr>
      </p:pic>
      <p:pic>
        <p:nvPicPr>
          <p:cNvPr id="10269" name="Picture 29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6338" y="1414463"/>
            <a:ext cx="1066800" cy="1143000"/>
          </a:xfrm>
          <a:prstGeom prst="rect">
            <a:avLst/>
          </a:prstGeom>
          <a:noFill/>
        </p:spPr>
      </p:pic>
      <p:pic>
        <p:nvPicPr>
          <p:cNvPr id="10270" name="Picture 30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2862263"/>
            <a:ext cx="1066800" cy="1219200"/>
          </a:xfrm>
          <a:prstGeom prst="rect">
            <a:avLst/>
          </a:prstGeom>
          <a:noFill/>
        </p:spPr>
      </p:pic>
      <p:pic>
        <p:nvPicPr>
          <p:cNvPr id="10271" name="Picture 31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3738" y="2862263"/>
            <a:ext cx="1066800" cy="1219200"/>
          </a:xfrm>
          <a:prstGeom prst="rect">
            <a:avLst/>
          </a:prstGeom>
          <a:noFill/>
        </p:spPr>
      </p:pic>
      <p:pic>
        <p:nvPicPr>
          <p:cNvPr id="10272" name="Picture 32" descr="con g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9338" y="4267200"/>
            <a:ext cx="1066800" cy="1219200"/>
          </a:xfrm>
          <a:prstGeom prst="rect">
            <a:avLst/>
          </a:prstGeom>
          <a:noFill/>
        </p:spPr>
      </p:pic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3429000" y="5534025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3333FF"/>
                </a:solidFill>
                <a:latin typeface=".VnTime" pitchFamily="34" charset="0"/>
              </a:rPr>
              <a:t>9 X </a:t>
            </a:r>
            <a:r>
              <a:rPr lang="en-US" sz="3200" b="1">
                <a:solidFill>
                  <a:srgbClr val="1313FF"/>
                </a:solidFill>
                <a:latin typeface=".VnTime" pitchFamily="34" charset="0"/>
              </a:rPr>
              <a:t>3</a:t>
            </a:r>
            <a:r>
              <a:rPr lang="en-US" sz="32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3200" b="1">
                <a:solidFill>
                  <a:srgbClr val="3333FF"/>
                </a:solidFill>
                <a:latin typeface=".VnTime" pitchFamily="34" charset="0"/>
              </a:rPr>
              <a:t>= 27</a:t>
            </a:r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3429000" y="6116638"/>
            <a:ext cx="2362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.VnTime" pitchFamily="34" charset="0"/>
              </a:rPr>
              <a:t>27 : 9 = 3</a:t>
            </a:r>
          </a:p>
        </p:txBody>
      </p:sp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3657600" y="6126163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1313FF"/>
                </a:solidFill>
                <a:latin typeface=".VnTime" pitchFamily="34" charset="0"/>
              </a:rPr>
              <a:t>27 </a:t>
            </a:r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3581400" y="5516563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E82C00"/>
                </a:solidFill>
                <a:latin typeface=".VnTime" pitchFamily="34" charset="0"/>
              </a:rPr>
              <a:t>9 </a:t>
            </a:r>
          </a:p>
        </p:txBody>
      </p:sp>
      <p:sp>
        <p:nvSpPr>
          <p:cNvPr id="10280" name="Rectangle 40"/>
          <p:cNvSpPr>
            <a:spLocks noChangeArrowheads="1"/>
          </p:cNvSpPr>
          <p:nvPr/>
        </p:nvSpPr>
        <p:spPr bwMode="auto">
          <a:xfrm>
            <a:off x="5105400" y="6096000"/>
            <a:ext cx="488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23FF"/>
                </a:solidFill>
                <a:latin typeface=".VnTime" pitchFamily="34" charset="0"/>
              </a:rPr>
              <a:t>3 </a:t>
            </a:r>
          </a:p>
        </p:txBody>
      </p:sp>
      <p:sp>
        <p:nvSpPr>
          <p:cNvPr id="10281" name="Rectangle 41"/>
          <p:cNvSpPr>
            <a:spLocks noChangeArrowheads="1"/>
          </p:cNvSpPr>
          <p:nvPr/>
        </p:nvSpPr>
        <p:spPr bwMode="auto">
          <a:xfrm>
            <a:off x="4419600" y="5516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23FF"/>
                </a:solidFill>
                <a:latin typeface=".VnTime" pitchFamily="34" charset="0"/>
              </a:rPr>
              <a:t>3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3" grpId="0"/>
      <p:bldP spid="10274" grpId="0"/>
      <p:bldP spid="10277" grpId="0"/>
      <p:bldP spid="10278" grpId="0"/>
      <p:bldP spid="10280" grpId="0"/>
      <p:bldP spid="102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524000" y="1471613"/>
            <a:ext cx="2133600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1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9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2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18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3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 =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27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x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  4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36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5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 =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45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 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6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 =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54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7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63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8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72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9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 81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x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10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=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90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791200" y="13954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39624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3962400" y="2286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3962400" y="2819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39624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3962400" y="3962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3962400" y="4495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3962400" y="5029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3962400" y="5562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3962400" y="6019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3962400" y="6629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5638800" y="1981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18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5638800" y="259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27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5638800" y="3124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36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638800" y="3733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45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638800" y="4267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54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5638800" y="4724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63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5638800" y="5257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72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5638800" y="5791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81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6388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FF23FF"/>
                </a:solidFill>
                <a:latin typeface="VNI-Avo" pitchFamily="2" charset="0"/>
              </a:rPr>
              <a:t>90 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:  </a:t>
            </a:r>
            <a:r>
              <a:rPr lang="en-US" sz="2400" b="1">
                <a:solidFill>
                  <a:srgbClr val="E82C00"/>
                </a:solidFill>
                <a:latin typeface="VNI-Avo" pitchFamily="2" charset="0"/>
              </a:rPr>
              <a:t>9</a:t>
            </a:r>
            <a:r>
              <a:rPr lang="en-US" sz="2400" b="1">
                <a:solidFill>
                  <a:srgbClr val="0000CC"/>
                </a:solidFill>
                <a:latin typeface="VNI-Avo" pitchFamily="2" charset="0"/>
              </a:rPr>
              <a:t>  = </a:t>
            </a:r>
            <a:r>
              <a:rPr lang="en-US" sz="2400" b="1">
                <a:solidFill>
                  <a:srgbClr val="1313FF"/>
                </a:solidFill>
                <a:latin typeface="VNI-Avo" pitchFamily="2" charset="0"/>
              </a:rPr>
              <a:t>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84" grpId="0" build="allAtOnce"/>
      <p:bldP spid="11285" grpId="0" build="allAtOnce"/>
      <p:bldP spid="11286" grpId="0" build="allAtOnce"/>
      <p:bldP spid="11287" grpId="0" build="allAtOnce"/>
      <p:bldP spid="11288" grpId="0" build="allAtOnce"/>
      <p:bldP spid="11289" grpId="0" build="allAtOnce"/>
      <p:bldP spid="11290" grpId="0" build="allAtOnce"/>
      <p:bldP spid="11291" grpId="0" build="allAtOnce"/>
      <p:bldP spid="1129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032000" y="-762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.VnTime" pitchFamily="34" charset="0"/>
              </a:rPr>
              <a:t>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81200" y="3048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198813" y="1257300"/>
            <a:ext cx="2897187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6" tIns="45699" rIns="91396" bIns="45699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sz="29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9    :    9     =   1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18    :   9     =   2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27    :   9     =   3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36    :   9     =   4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45    :   9     =   5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54    :   9     =   6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63    :   9     =   7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72    :   9     =   8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81    :   9     =   9</a:t>
            </a:r>
          </a:p>
          <a:p>
            <a:pPr defTabSz="915988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90    :   9     =   10</a:t>
            </a:r>
          </a:p>
          <a:p>
            <a:pPr defTabSz="915988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vo" pitchFamily="2" charset="0"/>
            </a:endParaRPr>
          </a:p>
        </p:txBody>
      </p:sp>
      <p:grpSp>
        <p:nvGrpSpPr>
          <p:cNvPr id="12293" name="Group 5"/>
          <p:cNvGrpSpPr>
            <a:grpSpLocks/>
          </p:cNvGrpSpPr>
          <p:nvPr/>
        </p:nvGrpSpPr>
        <p:grpSpPr bwMode="auto">
          <a:xfrm rot="-2839024">
            <a:off x="5183982" y="5636418"/>
            <a:ext cx="577850" cy="582613"/>
            <a:chOff x="4180" y="1139"/>
            <a:chExt cx="760" cy="733"/>
          </a:xfrm>
        </p:grpSpPr>
        <p:sp>
          <p:nvSpPr>
            <p:cNvPr id="12294" name="Oval 6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" name="Oval 7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Oval 8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7" name="Oval 9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Oval 10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9" name="Group 11"/>
          <p:cNvGrpSpPr>
            <a:grpSpLocks/>
          </p:cNvGrpSpPr>
          <p:nvPr/>
        </p:nvGrpSpPr>
        <p:grpSpPr bwMode="auto">
          <a:xfrm rot="-2738321">
            <a:off x="3110707" y="5728493"/>
            <a:ext cx="603250" cy="576263"/>
            <a:chOff x="3988" y="1091"/>
            <a:chExt cx="760" cy="733"/>
          </a:xfrm>
        </p:grpSpPr>
        <p:sp>
          <p:nvSpPr>
            <p:cNvPr id="12300" name="Oval 12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Oval 13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Oval 14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Oval 15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Oval 16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05" name="Group 17"/>
          <p:cNvGrpSpPr>
            <a:grpSpLocks/>
          </p:cNvGrpSpPr>
          <p:nvPr/>
        </p:nvGrpSpPr>
        <p:grpSpPr bwMode="auto">
          <a:xfrm rot="-24311433">
            <a:off x="5173662" y="5113338"/>
            <a:ext cx="593725" cy="577850"/>
            <a:chOff x="2500" y="1283"/>
            <a:chExt cx="760" cy="733"/>
          </a:xfrm>
        </p:grpSpPr>
        <p:sp>
          <p:nvSpPr>
            <p:cNvPr id="12306" name="Oval 18"/>
            <p:cNvSpPr>
              <a:spLocks noChangeArrowheads="1"/>
            </p:cNvSpPr>
            <p:nvPr/>
          </p:nvSpPr>
          <p:spPr bwMode="auto">
            <a:xfrm>
              <a:off x="2736" y="1283"/>
              <a:ext cx="288" cy="384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Oval 19"/>
            <p:cNvSpPr>
              <a:spLocks noChangeArrowheads="1"/>
            </p:cNvSpPr>
            <p:nvPr/>
          </p:nvSpPr>
          <p:spPr bwMode="auto">
            <a:xfrm>
              <a:off x="2736" y="1632"/>
              <a:ext cx="288" cy="384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Oval 20"/>
            <p:cNvSpPr>
              <a:spLocks noChangeArrowheads="1"/>
            </p:cNvSpPr>
            <p:nvPr/>
          </p:nvSpPr>
          <p:spPr bwMode="auto">
            <a:xfrm rot="5400000" flipH="1">
              <a:off x="2552" y="1440"/>
              <a:ext cx="279" cy="384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Oval 21"/>
            <p:cNvSpPr>
              <a:spLocks noChangeArrowheads="1"/>
            </p:cNvSpPr>
            <p:nvPr/>
          </p:nvSpPr>
          <p:spPr bwMode="auto">
            <a:xfrm rot="5400000" flipH="1">
              <a:off x="2930" y="1438"/>
              <a:ext cx="275" cy="384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Oval 22"/>
            <p:cNvSpPr>
              <a:spLocks noChangeArrowheads="1"/>
            </p:cNvSpPr>
            <p:nvPr/>
          </p:nvSpPr>
          <p:spPr bwMode="auto">
            <a:xfrm>
              <a:off x="2775" y="1518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1" name="Group 23"/>
          <p:cNvGrpSpPr>
            <a:grpSpLocks/>
          </p:cNvGrpSpPr>
          <p:nvPr/>
        </p:nvGrpSpPr>
        <p:grpSpPr bwMode="auto">
          <a:xfrm rot="-2738321">
            <a:off x="5125244" y="1842294"/>
            <a:ext cx="603250" cy="576262"/>
            <a:chOff x="3988" y="1091"/>
            <a:chExt cx="760" cy="733"/>
          </a:xfrm>
        </p:grpSpPr>
        <p:sp>
          <p:nvSpPr>
            <p:cNvPr id="12312" name="Oval 24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25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Oval 26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Oval 27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Oval 28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7" name="Group 29"/>
          <p:cNvGrpSpPr>
            <a:grpSpLocks/>
          </p:cNvGrpSpPr>
          <p:nvPr/>
        </p:nvGrpSpPr>
        <p:grpSpPr bwMode="auto">
          <a:xfrm rot="-2839024">
            <a:off x="3126582" y="3426618"/>
            <a:ext cx="577850" cy="582613"/>
            <a:chOff x="4180" y="1139"/>
            <a:chExt cx="760" cy="733"/>
          </a:xfrm>
        </p:grpSpPr>
        <p:sp>
          <p:nvSpPr>
            <p:cNvPr id="12318" name="Oval 30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Oval 32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1" name="Oval 33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2" name="Oval 34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3" name="Group 35"/>
          <p:cNvGrpSpPr>
            <a:grpSpLocks/>
          </p:cNvGrpSpPr>
          <p:nvPr/>
        </p:nvGrpSpPr>
        <p:grpSpPr bwMode="auto">
          <a:xfrm rot="-2738321">
            <a:off x="5125244" y="3975894"/>
            <a:ext cx="603250" cy="576262"/>
            <a:chOff x="3988" y="1091"/>
            <a:chExt cx="760" cy="733"/>
          </a:xfrm>
        </p:grpSpPr>
        <p:sp>
          <p:nvSpPr>
            <p:cNvPr id="12324" name="Oval 36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5" name="Oval 37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38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7" name="Oval 39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8" name="Oval 40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29" name="Group 41"/>
          <p:cNvGrpSpPr>
            <a:grpSpLocks/>
          </p:cNvGrpSpPr>
          <p:nvPr/>
        </p:nvGrpSpPr>
        <p:grpSpPr bwMode="auto">
          <a:xfrm rot="-2839024">
            <a:off x="5134769" y="2893219"/>
            <a:ext cx="577850" cy="582612"/>
            <a:chOff x="4180" y="1139"/>
            <a:chExt cx="760" cy="733"/>
          </a:xfrm>
        </p:grpSpPr>
        <p:sp>
          <p:nvSpPr>
            <p:cNvPr id="12330" name="Oval 42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1" name="Oval 43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Oval 44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3" name="Oval 45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4" name="Oval 46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36" name="Group 48"/>
          <p:cNvGrpSpPr>
            <a:grpSpLocks/>
          </p:cNvGrpSpPr>
          <p:nvPr/>
        </p:nvGrpSpPr>
        <p:grpSpPr bwMode="auto">
          <a:xfrm rot="-2839024">
            <a:off x="5134769" y="2359819"/>
            <a:ext cx="577850" cy="582612"/>
            <a:chOff x="4180" y="1139"/>
            <a:chExt cx="760" cy="733"/>
          </a:xfrm>
        </p:grpSpPr>
        <p:sp>
          <p:nvSpPr>
            <p:cNvPr id="12337" name="Oval 49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8" name="Oval 50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9" name="Oval 51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0" name="Oval 52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1" name="Oval 53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42" name="Group 54"/>
          <p:cNvGrpSpPr>
            <a:grpSpLocks/>
          </p:cNvGrpSpPr>
          <p:nvPr/>
        </p:nvGrpSpPr>
        <p:grpSpPr bwMode="auto">
          <a:xfrm rot="-24311433">
            <a:off x="5129212" y="4579938"/>
            <a:ext cx="593725" cy="577850"/>
            <a:chOff x="2500" y="1283"/>
            <a:chExt cx="760" cy="733"/>
          </a:xfrm>
        </p:grpSpPr>
        <p:sp>
          <p:nvSpPr>
            <p:cNvPr id="12343" name="Oval 55"/>
            <p:cNvSpPr>
              <a:spLocks noChangeArrowheads="1"/>
            </p:cNvSpPr>
            <p:nvPr/>
          </p:nvSpPr>
          <p:spPr bwMode="auto">
            <a:xfrm>
              <a:off x="2736" y="1283"/>
              <a:ext cx="288" cy="384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4" name="Oval 56"/>
            <p:cNvSpPr>
              <a:spLocks noChangeArrowheads="1"/>
            </p:cNvSpPr>
            <p:nvPr/>
          </p:nvSpPr>
          <p:spPr bwMode="auto">
            <a:xfrm>
              <a:off x="2736" y="1632"/>
              <a:ext cx="288" cy="384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5" name="Oval 57"/>
            <p:cNvSpPr>
              <a:spLocks noChangeArrowheads="1"/>
            </p:cNvSpPr>
            <p:nvPr/>
          </p:nvSpPr>
          <p:spPr bwMode="auto">
            <a:xfrm rot="5400000" flipH="1">
              <a:off x="2552" y="1440"/>
              <a:ext cx="279" cy="384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6" name="Oval 58"/>
            <p:cNvSpPr>
              <a:spLocks noChangeArrowheads="1"/>
            </p:cNvSpPr>
            <p:nvPr/>
          </p:nvSpPr>
          <p:spPr bwMode="auto">
            <a:xfrm rot="5400000" flipH="1">
              <a:off x="2930" y="1438"/>
              <a:ext cx="275" cy="384"/>
            </a:xfrm>
            <a:prstGeom prst="ellipse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7" name="Oval 59"/>
            <p:cNvSpPr>
              <a:spLocks noChangeArrowheads="1"/>
            </p:cNvSpPr>
            <p:nvPr/>
          </p:nvSpPr>
          <p:spPr bwMode="auto">
            <a:xfrm>
              <a:off x="2775" y="1518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48" name="Group 60"/>
          <p:cNvGrpSpPr>
            <a:grpSpLocks/>
          </p:cNvGrpSpPr>
          <p:nvPr/>
        </p:nvGrpSpPr>
        <p:grpSpPr bwMode="auto">
          <a:xfrm rot="-2738321">
            <a:off x="4025107" y="2909093"/>
            <a:ext cx="603250" cy="576263"/>
            <a:chOff x="3988" y="1091"/>
            <a:chExt cx="760" cy="733"/>
          </a:xfrm>
        </p:grpSpPr>
        <p:sp>
          <p:nvSpPr>
            <p:cNvPr id="12349" name="Oval 61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0" name="Oval 62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1" name="Oval 63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2" name="Oval 64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3" name="Oval 65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54" name="Group 66"/>
          <p:cNvGrpSpPr>
            <a:grpSpLocks/>
          </p:cNvGrpSpPr>
          <p:nvPr/>
        </p:nvGrpSpPr>
        <p:grpSpPr bwMode="auto">
          <a:xfrm rot="-2738321">
            <a:off x="5125244" y="3442494"/>
            <a:ext cx="603250" cy="576262"/>
            <a:chOff x="3988" y="1091"/>
            <a:chExt cx="760" cy="733"/>
          </a:xfrm>
        </p:grpSpPr>
        <p:sp>
          <p:nvSpPr>
            <p:cNvPr id="12355" name="Oval 67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6" name="Oval 68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7" name="Oval 69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8" name="Oval 70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9" name="Oval 71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60" name="Group 72"/>
          <p:cNvGrpSpPr>
            <a:grpSpLocks/>
          </p:cNvGrpSpPr>
          <p:nvPr/>
        </p:nvGrpSpPr>
        <p:grpSpPr bwMode="auto">
          <a:xfrm rot="-2738321">
            <a:off x="5125244" y="1308894"/>
            <a:ext cx="603250" cy="576262"/>
            <a:chOff x="3988" y="1091"/>
            <a:chExt cx="760" cy="733"/>
          </a:xfrm>
        </p:grpSpPr>
        <p:sp>
          <p:nvSpPr>
            <p:cNvPr id="12361" name="Oval 73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2" name="Oval 74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3" name="Oval 75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4" name="Oval 76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5" name="Oval 77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66" name="Group 78"/>
          <p:cNvGrpSpPr>
            <a:grpSpLocks/>
          </p:cNvGrpSpPr>
          <p:nvPr/>
        </p:nvGrpSpPr>
        <p:grpSpPr bwMode="auto">
          <a:xfrm rot="-2738321">
            <a:off x="3186907" y="2451893"/>
            <a:ext cx="603250" cy="576263"/>
            <a:chOff x="3988" y="1091"/>
            <a:chExt cx="760" cy="733"/>
          </a:xfrm>
        </p:grpSpPr>
        <p:sp>
          <p:nvSpPr>
            <p:cNvPr id="12367" name="Oval 79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8" name="Oval 80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9" name="Oval 81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" name="Oval 82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1" name="Oval 83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72" name="Group 84"/>
          <p:cNvGrpSpPr>
            <a:grpSpLocks/>
          </p:cNvGrpSpPr>
          <p:nvPr/>
        </p:nvGrpSpPr>
        <p:grpSpPr bwMode="auto">
          <a:xfrm rot="-2738321">
            <a:off x="3110707" y="3975893"/>
            <a:ext cx="603250" cy="576263"/>
            <a:chOff x="3988" y="1091"/>
            <a:chExt cx="760" cy="733"/>
          </a:xfrm>
        </p:grpSpPr>
        <p:sp>
          <p:nvSpPr>
            <p:cNvPr id="12373" name="Oval 85"/>
            <p:cNvSpPr>
              <a:spLocks noChangeArrowheads="1"/>
            </p:cNvSpPr>
            <p:nvPr/>
          </p:nvSpPr>
          <p:spPr bwMode="auto">
            <a:xfrm>
              <a:off x="4224" y="1091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4" name="Oval 86"/>
            <p:cNvSpPr>
              <a:spLocks noChangeArrowheads="1"/>
            </p:cNvSpPr>
            <p:nvPr/>
          </p:nvSpPr>
          <p:spPr bwMode="auto">
            <a:xfrm>
              <a:off x="4224" y="1440"/>
              <a:ext cx="288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5" name="Oval 87"/>
            <p:cNvSpPr>
              <a:spLocks noChangeArrowheads="1"/>
            </p:cNvSpPr>
            <p:nvPr/>
          </p:nvSpPr>
          <p:spPr bwMode="auto">
            <a:xfrm rot="5400000" flipH="1">
              <a:off x="4040" y="1248"/>
              <a:ext cx="279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6" name="Oval 88"/>
            <p:cNvSpPr>
              <a:spLocks noChangeArrowheads="1"/>
            </p:cNvSpPr>
            <p:nvPr/>
          </p:nvSpPr>
          <p:spPr bwMode="auto">
            <a:xfrm rot="5400000" flipH="1">
              <a:off x="4418" y="1246"/>
              <a:ext cx="275" cy="38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7" name="Oval 89"/>
            <p:cNvSpPr>
              <a:spLocks noChangeArrowheads="1"/>
            </p:cNvSpPr>
            <p:nvPr/>
          </p:nvSpPr>
          <p:spPr bwMode="auto">
            <a:xfrm>
              <a:off x="4263" y="1326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79" name="Group 91"/>
          <p:cNvGrpSpPr>
            <a:grpSpLocks/>
          </p:cNvGrpSpPr>
          <p:nvPr/>
        </p:nvGrpSpPr>
        <p:grpSpPr bwMode="auto">
          <a:xfrm rot="-2839024">
            <a:off x="5260182" y="6277768"/>
            <a:ext cx="577850" cy="582613"/>
            <a:chOff x="4180" y="1139"/>
            <a:chExt cx="760" cy="733"/>
          </a:xfrm>
        </p:grpSpPr>
        <p:sp>
          <p:nvSpPr>
            <p:cNvPr id="12380" name="Oval 92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1" name="Oval 93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2" name="Oval 94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3" name="Oval 95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4" name="Oval 96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85" name="Group 97"/>
          <p:cNvGrpSpPr>
            <a:grpSpLocks/>
          </p:cNvGrpSpPr>
          <p:nvPr/>
        </p:nvGrpSpPr>
        <p:grpSpPr bwMode="auto">
          <a:xfrm rot="-2839024">
            <a:off x="3126582" y="4569618"/>
            <a:ext cx="577850" cy="582613"/>
            <a:chOff x="4180" y="1139"/>
            <a:chExt cx="760" cy="733"/>
          </a:xfrm>
        </p:grpSpPr>
        <p:sp>
          <p:nvSpPr>
            <p:cNvPr id="12386" name="Oval 98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7" name="Oval 99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8" name="Oval 100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9" name="Oval 101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0" name="Oval 102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91" name="Group 103"/>
          <p:cNvGrpSpPr>
            <a:grpSpLocks/>
          </p:cNvGrpSpPr>
          <p:nvPr/>
        </p:nvGrpSpPr>
        <p:grpSpPr bwMode="auto">
          <a:xfrm rot="-2839024">
            <a:off x="4117182" y="6277768"/>
            <a:ext cx="577850" cy="582613"/>
            <a:chOff x="4180" y="1139"/>
            <a:chExt cx="760" cy="733"/>
          </a:xfrm>
        </p:grpSpPr>
        <p:sp>
          <p:nvSpPr>
            <p:cNvPr id="12392" name="Oval 104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" name="Oval 105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4" name="Oval 106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5" name="Oval 107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" name="Oval 108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97" name="Group 109"/>
          <p:cNvGrpSpPr>
            <a:grpSpLocks/>
          </p:cNvGrpSpPr>
          <p:nvPr/>
        </p:nvGrpSpPr>
        <p:grpSpPr bwMode="auto">
          <a:xfrm rot="-2839024">
            <a:off x="4144169" y="5179219"/>
            <a:ext cx="577850" cy="582612"/>
            <a:chOff x="4180" y="1139"/>
            <a:chExt cx="760" cy="733"/>
          </a:xfrm>
        </p:grpSpPr>
        <p:sp>
          <p:nvSpPr>
            <p:cNvPr id="12398" name="Oval 110"/>
            <p:cNvSpPr>
              <a:spLocks noChangeArrowheads="1"/>
            </p:cNvSpPr>
            <p:nvPr/>
          </p:nvSpPr>
          <p:spPr bwMode="auto">
            <a:xfrm>
              <a:off x="4416" y="1139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9" name="Oval 111"/>
            <p:cNvSpPr>
              <a:spLocks noChangeArrowheads="1"/>
            </p:cNvSpPr>
            <p:nvPr/>
          </p:nvSpPr>
          <p:spPr bwMode="auto">
            <a:xfrm>
              <a:off x="4416" y="1488"/>
              <a:ext cx="288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0" name="Oval 112"/>
            <p:cNvSpPr>
              <a:spLocks noChangeArrowheads="1"/>
            </p:cNvSpPr>
            <p:nvPr/>
          </p:nvSpPr>
          <p:spPr bwMode="auto">
            <a:xfrm rot="5400000" flipH="1">
              <a:off x="4232" y="1296"/>
              <a:ext cx="279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1" name="Oval 113"/>
            <p:cNvSpPr>
              <a:spLocks noChangeArrowheads="1"/>
            </p:cNvSpPr>
            <p:nvPr/>
          </p:nvSpPr>
          <p:spPr bwMode="auto">
            <a:xfrm rot="5400000" flipH="1">
              <a:off x="4610" y="1294"/>
              <a:ext cx="275" cy="38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2" name="Oval 114"/>
            <p:cNvSpPr>
              <a:spLocks noChangeArrowheads="1"/>
            </p:cNvSpPr>
            <p:nvPr/>
          </p:nvSpPr>
          <p:spPr bwMode="auto">
            <a:xfrm>
              <a:off x="4455" y="1374"/>
              <a:ext cx="227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2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2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2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12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12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2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800" decel="100000"/>
                                        <p:tgtEl>
                                          <p:spTgt spid="12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800" decel="100000"/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800" decel="100000"/>
                                        <p:tgtEl>
                                          <p:spTgt spid="12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2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2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2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12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12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12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2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032000" y="-762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.VnTime" pitchFamily="34" charset="0"/>
              </a:rPr>
              <a:t> 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981200" y="30480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198813" y="1257300"/>
            <a:ext cx="28971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6" tIns="45699" rIns="91396" bIns="45699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sz="29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9   :   9    =  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b="1" u="sng">
                <a:solidFill>
                  <a:srgbClr val="0000FF"/>
                </a:solidFill>
                <a:latin typeface=".VnTime" pitchFamily="34" charset="0"/>
              </a:rPr>
              <a:t> Bµi1</a:t>
            </a:r>
            <a:r>
              <a:rPr lang="en-US" b="1">
                <a:solidFill>
                  <a:srgbClr val="0000FF"/>
                </a:solidFill>
                <a:latin typeface=".VnTime" pitchFamily="34" charset="0"/>
              </a:rPr>
              <a:t>:</a:t>
            </a:r>
            <a:r>
              <a:rPr lang="en-US" b="1">
                <a:latin typeface=".VnTime" pitchFamily="34" charset="0"/>
              </a:rPr>
              <a:t>TÝnh nhÈm</a:t>
            </a:r>
          </a:p>
          <a:p>
            <a:pPr>
              <a:buFontTx/>
              <a:buNone/>
            </a:pPr>
            <a:endParaRPr lang="en-US" b="1">
              <a:solidFill>
                <a:schemeClr val="accent2"/>
              </a:solidFill>
              <a:latin typeface=".VnTime" pitchFamily="34" charset="0"/>
            </a:endParaRPr>
          </a:p>
          <a:p>
            <a:pPr>
              <a:buFontTx/>
              <a:buNone/>
            </a:pPr>
            <a:r>
              <a:rPr lang="en-US" sz="2800" b="1">
                <a:latin typeface=".VnTime" pitchFamily="34" charset="0"/>
              </a:rPr>
              <a:t>   18 : 9 =            27 : 9 =               54 : 9 =              63 : 9 =</a:t>
            </a:r>
          </a:p>
          <a:p>
            <a:pPr>
              <a:buFontTx/>
              <a:buNone/>
            </a:pPr>
            <a:r>
              <a:rPr lang="en-US" sz="2800" b="1">
                <a:latin typeface=".VnTime" pitchFamily="34" charset="0"/>
              </a:rPr>
              <a:t>   45 : 9 =            72 : 9 =               36 : 9 =              63 : 7 =</a:t>
            </a:r>
          </a:p>
          <a:p>
            <a:pPr>
              <a:buFontTx/>
              <a:buNone/>
            </a:pPr>
            <a:r>
              <a:rPr lang="en-US" sz="2800" b="1">
                <a:latin typeface=".VnTime" pitchFamily="34" charset="0"/>
              </a:rPr>
              <a:t>     9 : 9 =            90 : 9 =               81 : 9 =              72 : 8 =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524000" y="30480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0" y="3581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524000" y="41148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733800" y="30480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733800" y="35814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8</a:t>
            </a: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6019800" y="30480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6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733800" y="4038600"/>
            <a:ext cx="304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10</a:t>
            </a: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6019800" y="3581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4</a:t>
            </a: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6019800" y="41148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8534400" y="3124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7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8534400" y="35814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8458200" y="41148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6858000" y="3532188"/>
            <a:ext cx="182880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/>
          </a:p>
          <a:p>
            <a:pPr>
              <a:spcBef>
                <a:spcPct val="50000"/>
              </a:spcBef>
            </a:pPr>
            <a:r>
              <a:rPr lang="en-US" sz="2800" b="1"/>
              <a:t>  </a:t>
            </a:r>
            <a:endParaRPr lang="en-US" sz="2800" b="1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/>
              <a:t>   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174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174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  <p:bldP spid="17412" grpId="0" animBg="1"/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1" grpId="1"/>
      <p:bldP spid="17422" grpId="0" animBg="1"/>
      <p:bldP spid="174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8991600" cy="4525963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3600" b="1">
                <a:solidFill>
                  <a:schemeClr val="accent2"/>
                </a:solidFill>
                <a:latin typeface=".VnTime" pitchFamily="34" charset="0"/>
              </a:rPr>
              <a:t>  </a:t>
            </a:r>
            <a:r>
              <a:rPr lang="en-US" sz="3600" b="1" u="sng">
                <a:solidFill>
                  <a:srgbClr val="0000FF"/>
                </a:solidFill>
                <a:latin typeface=".VnTime" pitchFamily="34" charset="0"/>
              </a:rPr>
              <a:t>Bµi 2:</a:t>
            </a:r>
            <a:r>
              <a:rPr lang="en-US" sz="3600" b="1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3600" b="1">
                <a:solidFill>
                  <a:schemeClr val="tx2"/>
                </a:solidFill>
                <a:latin typeface=".VnTime" pitchFamily="34" charset="0"/>
              </a:rPr>
              <a:t>TÝnh nhÈm:</a:t>
            </a:r>
          </a:p>
          <a:p>
            <a:pPr marL="609600" indent="-609600">
              <a:buFontTx/>
              <a:buNone/>
            </a:pPr>
            <a:endParaRPr lang="en-US" sz="3600" b="1">
              <a:solidFill>
                <a:schemeClr val="tx2"/>
              </a:solidFill>
              <a:latin typeface=".VnTime" pitchFamily="34" charset="0"/>
            </a:endParaRPr>
          </a:p>
          <a:p>
            <a:pPr marL="609600" indent="-609600">
              <a:buFontTx/>
              <a:buNone/>
            </a:pPr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 9  x  5  =              9 x 6  =              9 x 7 =               9 x 8 =</a:t>
            </a:r>
          </a:p>
          <a:p>
            <a:pPr marL="609600" indent="-609600">
              <a:buFontTx/>
              <a:buNone/>
            </a:pPr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45 :  9  =             54 : 9  =             63 : 9 =              72 : 9 =</a:t>
            </a:r>
          </a:p>
          <a:p>
            <a:pPr marL="609600" indent="-609600">
              <a:buFontTx/>
              <a:buNone/>
            </a:pPr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45 :  5  =             54 : 6  =             63 : 7 =              72 : 8 =</a:t>
            </a:r>
          </a:p>
          <a:p>
            <a:pPr marL="609600" indent="-609600">
              <a:buFontTx/>
              <a:buNone/>
            </a:pPr>
            <a:r>
              <a:rPr lang="en-US" sz="2800" b="1">
                <a:solidFill>
                  <a:schemeClr val="accent2"/>
                </a:solidFill>
                <a:latin typeface=".VnTime" pitchFamily="34" charset="0"/>
              </a:rPr>
              <a:t>  </a:t>
            </a:r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 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524000" y="35052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 b="1">
              <a:solidFill>
                <a:schemeClr val="tx2"/>
              </a:solidFill>
              <a:latin typeface=".VnTime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524000" y="3962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latin typeface=".VnTime" pitchFamily="34" charset="0"/>
              </a:rPr>
              <a:t>5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447800" y="44196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 b="1">
              <a:solidFill>
                <a:schemeClr val="tx2"/>
              </a:solidFill>
              <a:latin typeface=".VnTime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733800" y="3429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54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810000" y="3962400"/>
            <a:ext cx="228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6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3733800" y="44958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6019800" y="3429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63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6096000" y="40386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7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6096000" y="44958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8305800" y="3429000"/>
            <a:ext cx="381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72</a:t>
            </a: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8382000" y="3962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8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8305800" y="4572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4479925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 b="1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4479925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 b="1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1524000" y="4038600"/>
            <a:ext cx="228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 b="1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447800" y="3962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 b="1">
              <a:solidFill>
                <a:schemeClr val="hlink"/>
              </a:solidFill>
              <a:latin typeface=".VnTime" pitchFamily="34" charset="0"/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914400" y="4572000"/>
            <a:ext cx="228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 b="1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1447800" y="34432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45</a:t>
            </a: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1600200" y="3976688"/>
            <a:ext cx="381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1600200" y="4495800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9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  <p:bldP spid="26633" grpId="0" animBg="1"/>
      <p:bldP spid="26634" grpId="0" animBg="1"/>
      <p:bldP spid="26635" grpId="0" animBg="1"/>
      <p:bldP spid="26636" grpId="0" animBg="1"/>
      <p:bldP spid="26637" grpId="0" animBg="1"/>
      <p:bldP spid="26638" grpId="0" animBg="1"/>
      <p:bldP spid="26639" grpId="0" animBg="1"/>
      <p:bldP spid="26646" grpId="0"/>
      <p:bldP spid="26647" grpId="0"/>
      <p:bldP spid="266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8991600" cy="4525963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3600" b="1">
                <a:solidFill>
                  <a:schemeClr val="accent2"/>
                </a:solidFill>
                <a:latin typeface=".VnTime" pitchFamily="34" charset="0"/>
              </a:rPr>
              <a:t>  </a:t>
            </a:r>
            <a:r>
              <a:rPr lang="en-US" sz="3600" b="1" u="sng">
                <a:solidFill>
                  <a:srgbClr val="0000FF"/>
                </a:solidFill>
                <a:latin typeface=".VnTime" pitchFamily="34" charset="0"/>
              </a:rPr>
              <a:t>Bµi 2</a:t>
            </a:r>
            <a:r>
              <a:rPr lang="en-US" sz="3600" b="1">
                <a:solidFill>
                  <a:schemeClr val="accent2"/>
                </a:solidFill>
                <a:latin typeface=".VnTime" pitchFamily="34" charset="0"/>
              </a:rPr>
              <a:t>: </a:t>
            </a:r>
            <a:r>
              <a:rPr lang="en-US" sz="3600" b="1">
                <a:solidFill>
                  <a:schemeClr val="tx2"/>
                </a:solidFill>
                <a:latin typeface=".VnTime" pitchFamily="34" charset="0"/>
              </a:rPr>
              <a:t>TÝnh nhÈm:</a:t>
            </a:r>
          </a:p>
          <a:p>
            <a:pPr marL="609600" indent="-609600">
              <a:buFontTx/>
              <a:buNone/>
            </a:pPr>
            <a:endParaRPr lang="en-US" sz="3600" b="1">
              <a:solidFill>
                <a:schemeClr val="tx2"/>
              </a:solidFill>
              <a:latin typeface=".VnTime" pitchFamily="34" charset="0"/>
            </a:endParaRPr>
          </a:p>
          <a:p>
            <a:pPr marL="609600" indent="-609600">
              <a:buFontTx/>
              <a:buNone/>
            </a:pPr>
            <a:r>
              <a:rPr lang="en-US" sz="2800" b="1">
                <a:solidFill>
                  <a:schemeClr val="accent2"/>
                </a:solidFill>
                <a:latin typeface=".VnTime" pitchFamily="34" charset="0"/>
              </a:rPr>
              <a:t>  </a:t>
            </a:r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 9 x 5</a:t>
            </a:r>
            <a:r>
              <a:rPr lang="en-US" sz="2800" b="1">
                <a:solidFill>
                  <a:srgbClr val="FFCC00"/>
                </a:solidFill>
                <a:latin typeface=".VnTime" pitchFamily="34" charset="0"/>
              </a:rPr>
              <a:t> </a:t>
            </a:r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=               9 x 6 =              9 x 7 =              9 x 8 =</a:t>
            </a:r>
          </a:p>
          <a:p>
            <a:pPr marL="609600" indent="-609600">
              <a:buFontTx/>
              <a:buNone/>
            </a:pPr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 45  : 9 =             54 : 9 =             63 : 9 =             72 : 9 =</a:t>
            </a:r>
          </a:p>
          <a:p>
            <a:pPr marL="609600" indent="-609600">
              <a:buFontTx/>
              <a:buNone/>
            </a:pPr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 45  : 5 =             54 : 6 =             63 : 7 =             72 : 8 =</a:t>
            </a:r>
            <a:endParaRPr lang="en-US" sz="2800" b="1">
              <a:solidFill>
                <a:schemeClr val="accent2"/>
              </a:solidFill>
              <a:latin typeface=".VnTime" pitchFamily="34" charset="0"/>
            </a:endParaRPr>
          </a:p>
          <a:p>
            <a:pPr marL="609600" indent="-609600">
              <a:buFontTx/>
              <a:buNone/>
            </a:pPr>
            <a:endParaRPr lang="en-US" sz="3600" b="1">
              <a:solidFill>
                <a:schemeClr val="accent2"/>
              </a:solidFill>
              <a:latin typeface=".VnTime" pitchFamily="34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524000" y="35052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40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524000" y="3962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latin typeface=".VnTime" pitchFamily="34" charset="0"/>
              </a:rPr>
              <a:t>5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447800" y="44958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733800" y="3429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54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810000" y="3962400"/>
            <a:ext cx="228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6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733800" y="44958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6019800" y="3429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63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6019800" y="40386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7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6019800" y="44958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8305800" y="3429000"/>
            <a:ext cx="381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72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8305800" y="3962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8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8305800" y="4572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04800" y="3505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4479925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 b="1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4479925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 b="1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1524000" y="4419600"/>
            <a:ext cx="152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1524000" y="4038600"/>
            <a:ext cx="228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3300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838200" y="3962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838200" y="35052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3300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914400" y="4572000"/>
            <a:ext cx="228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3300"/>
                </a:solidFill>
                <a:latin typeface=".VnTime" pitchFamily="34" charset="0"/>
              </a:rPr>
              <a:t>5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animBg="1"/>
      <p:bldP spid="18451" grpId="0" animBg="1"/>
      <p:bldP spid="18452" grpId="0" animBg="1"/>
      <p:bldP spid="18453" grpId="0" animBg="1"/>
      <p:bldP spid="18454" grpId="0" animBg="1"/>
      <p:bldP spid="184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7.0&quot;&gt;&lt;object type=&quot;1&quot; unique_id=&quot;10001&quot;&gt;&lt;object type=&quot;2&quot; unique_id=&quot;10318&quot;&gt;&lt;object type=&quot;3&quot; unique_id=&quot;10319&quot;&gt;&lt;property id=&quot;20148&quot; value=&quot;5&quot;/&gt;&lt;property id=&quot;20300&quot; value=&quot;Slide 1&quot;/&gt;&lt;property id=&quot;20307&quot; value=&quot;277&quot;/&gt;&lt;/object&gt;&lt;object type=&quot;3&quot; unique_id=&quot;10320&quot;&gt;&lt;property id=&quot;20148&quot; value=&quot;5&quot;/&gt;&lt;property id=&quot;20300&quot; value=&quot;Slide 2&quot;/&gt;&lt;property id=&quot;20307&quot; value=&quot;259&quot;/&gt;&lt;/object&gt;&lt;object type=&quot;3&quot; unique_id=&quot;10321&quot;&gt;&lt;property id=&quot;20148&quot; value=&quot;5&quot;/&gt;&lt;property id=&quot;20300&quot; value=&quot;Slide 3&quot;/&gt;&lt;property id=&quot;20307&quot; value=&quot;261&quot;/&gt;&lt;/object&gt;&lt;object type=&quot;3&quot; unique_id=&quot;10322&quot;&gt;&lt;property id=&quot;20148&quot; value=&quot;5&quot;/&gt;&lt;property id=&quot;20300&quot; value=&quot;Slide 4&quot;/&gt;&lt;property id=&quot;20307&quot; value=&quot;262&quot;/&gt;&lt;/object&gt;&lt;object type=&quot;3&quot; unique_id=&quot;10323&quot;&gt;&lt;property id=&quot;20148&quot; value=&quot;5&quot;/&gt;&lt;property id=&quot;20300&quot; value=&quot;Slide 5&quot;/&gt;&lt;property id=&quot;20307&quot; value=&quot;263&quot;/&gt;&lt;/object&gt;&lt;object type=&quot;3&quot; unique_id=&quot;10324&quot;&gt;&lt;property id=&quot;20148&quot; value=&quot;5&quot;/&gt;&lt;property id=&quot;20300&quot; value=&quot;Slide 6&quot;/&gt;&lt;property id=&quot;20307&quot; value=&quot;264&quot;/&gt;&lt;/object&gt;&lt;object type=&quot;3&quot; unique_id=&quot;10325&quot;&gt;&lt;property id=&quot;20148&quot; value=&quot;5&quot;/&gt;&lt;property id=&quot;20300&quot; value=&quot;Slide 7&quot;/&gt;&lt;property id=&quot;20307&quot; value=&quot;267&quot;/&gt;&lt;/object&gt;&lt;object type=&quot;3&quot; unique_id=&quot;10326&quot;&gt;&lt;property id=&quot;20148&quot; value=&quot;5&quot;/&gt;&lt;property id=&quot;20300&quot; value=&quot;Slide 8 - &amp;quot; &amp;quot;&quot;/&gt;&lt;property id=&quot;20307&quot; value=&quot;276&quot;/&gt;&lt;/object&gt;&lt;object type=&quot;3&quot; unique_id=&quot;10327&quot;&gt;&lt;property id=&quot;20148&quot; value=&quot;5&quot;/&gt;&lt;property id=&quot;20300&quot; value=&quot;Slide 9 - &amp;quot; &amp;quot;&quot;/&gt;&lt;property id=&quot;20307&quot; value=&quot;268&quot;/&gt;&lt;/object&gt;&lt;object type=&quot;3&quot; unique_id=&quot;10328&quot;&gt;&lt;property id=&quot;20148&quot; value=&quot;5&quot;/&gt;&lt;property id=&quot;20300&quot; value=&quot;Slide 10 - &amp;quot;Baøi 3: Coù 45 kg gaïo, chia ñeàu vaøo 9 tuùi. Hoûi moãi tuùi coù bao nhieâu ki-loâ-gam gaïo ?&amp;quot;&quot;/&gt;&lt;property id=&quot;20307&quot; value=&quot;269&quot;/&gt;&lt;/object&gt;&lt;object type=&quot;3&quot; unique_id=&quot;10329&quot;&gt;&lt;property id=&quot;20148&quot; value=&quot;5&quot;/&gt;&lt;property id=&quot;20300&quot; value=&quot;Slide 11 - &amp;quot;Baøi4: Coù 45kg gaïo chia vaøo caùc tuùi, moãi tuùi coù 9kg. Hoûi coù bao nhieâu tuùi gaïo ?&amp;quot;&quot;/&gt;&lt;property id=&quot;20307&quot; value=&quot;270&quot;/&gt;&lt;/object&gt;&lt;object type=&quot;3&quot; unique_id=&quot;10330&quot;&gt;&lt;property id=&quot;20148&quot; value=&quot;5&quot;/&gt;&lt;property id=&quot;20300&quot; value=&quot;Slide 12&quot;/&gt;&lt;property id=&quot;20307&quot; value=&quot;271&quot;/&gt;&lt;/object&gt;&lt;object type=&quot;3&quot; unique_id=&quot;10331&quot;&gt;&lt;property id=&quot;20148&quot; value=&quot;5&quot;/&gt;&lt;property id=&quot;20300&quot; value=&quot;Slide 13&quot;/&gt;&lt;property id=&quot;20307&quot; value=&quot;272&quot;/&gt;&lt;/object&gt;&lt;object type=&quot;3&quot; unique_id=&quot;10332&quot;&gt;&lt;property id=&quot;20148&quot; value=&quot;5&quot;/&gt;&lt;property id=&quot;20300&quot; value=&quot;Slide 14&quot;/&gt;&lt;property id=&quot;20307&quot; value=&quot;273&quot;/&gt;&lt;/object&gt;&lt;object type=&quot;3&quot; unique_id=&quot;10333&quot;&gt;&lt;property id=&quot;20148&quot; value=&quot;5&quot;/&gt;&lt;property id=&quot;20300&quot; value=&quot;Slide 15&quot;/&gt;&lt;property id=&quot;20307&quot; value=&quot;274&quot;/&gt;&lt;/object&gt;&lt;object type=&quot;3&quot; unique_id=&quot;10334&quot;&gt;&lt;property id=&quot;20148&quot; value=&quot;5&quot;/&gt;&lt;property id=&quot;20300&quot; value=&quot;Slide 16&quot;/&gt;&lt;property id=&quot;20307&quot; value=&quot;275&quot;/&gt;&lt;/object&gt;&lt;/object&gt;&lt;object type=&quot;8&quot; unique_id=&quot;103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758</Words>
  <Application>Microsoft PowerPoint</Application>
  <PresentationFormat>On-screen Show (4:3)</PresentationFormat>
  <Paragraphs>173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VNI-Times</vt:lpstr>
      <vt:lpstr>.VnTime</vt:lpstr>
      <vt:lpstr>VNI-Avo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 </vt:lpstr>
      <vt:lpstr> </vt:lpstr>
      <vt:lpstr>Baøi 3: Coù 45 kg gaïo, chia ñeàu vaøo 9 tuùi. Hoûi moãi tuùi coù bao nhieâu ki-loâ-gam gaïo ?</vt:lpstr>
      <vt:lpstr>Baøi4: Coù 45kg gaïo chia vaøo caùc tuùi, moãi tuùi coù 9kg. Hoûi coù bao nhieâu tuùi gaïo ?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dnc</dc:creator>
  <cp:lastModifiedBy>AutoBVT</cp:lastModifiedBy>
  <cp:revision>5</cp:revision>
  <dcterms:created xsi:type="dcterms:W3CDTF">2010-10-23T11:46:18Z</dcterms:created>
  <dcterms:modified xsi:type="dcterms:W3CDTF">2018-12-10T01:49:44Z</dcterms:modified>
</cp:coreProperties>
</file>