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8" r:id="rId3"/>
    <p:sldId id="257" r:id="rId4"/>
    <p:sldId id="261" r:id="rId5"/>
    <p:sldId id="260" r:id="rId6"/>
    <p:sldId id="264" r:id="rId7"/>
    <p:sldId id="262" r:id="rId8"/>
    <p:sldId id="263" r:id="rId9"/>
    <p:sldId id="265" r:id="rId10"/>
    <p:sldId id="268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FF4F"/>
    <a:srgbClr val="CCFF33"/>
    <a:srgbClr val="E7FFE7"/>
    <a:srgbClr val="C9FFC9"/>
    <a:srgbClr val="006600"/>
    <a:srgbClr val="CBF9D0"/>
    <a:srgbClr val="FF00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8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C8040D-0A09-4D16-A326-AD350E03B8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8B74B9-E95B-4933-B955-A6442ACF33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11F36E-D676-4128-ABE9-7044040F90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B1D3C1-1989-4D02-BE06-024A04A1F6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1DB285-C829-43DD-B4AD-40889D966A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90F818-C2DC-4A6C-B998-2EF04D14FD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866FF0-CD2E-4BC5-8D1D-83646E286C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8F034F-E10C-476D-ABA4-FA7A93798B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07FF2A-83F3-48E0-AD19-4ADEFD77D2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56915-1E26-4767-90BC-B08BF3D330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E77286-5F4B-41E3-809B-A977F270B4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FF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345DE214-A675-415C-B5D7-EBF8A4D9C0E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split orient="vert"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981200"/>
            <a:ext cx="8534400" cy="378565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MÔN: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KHOA HỌC –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Lớp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 5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3333CC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1 –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Tuần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1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3333CC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       TÊN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BÀI: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SỰ SINH SẢN</a:t>
            </a:r>
            <a:endParaRPr lang="en-US" sz="32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GV </a:t>
            </a:r>
            <a:r>
              <a:rPr lang="en-US" sz="32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</a:rPr>
              <a:t>t</a:t>
            </a:r>
            <a:r>
              <a:rPr lang="en-US" sz="32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hực</a:t>
            </a:r>
            <a:r>
              <a:rPr lang="en-US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hiện</a:t>
            </a:r>
            <a:r>
              <a:rPr lang="en-US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32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Nguyễn</a:t>
            </a:r>
            <a:r>
              <a:rPr lang="en-US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Ngọc</a:t>
            </a:r>
            <a:r>
              <a:rPr lang="en-US" sz="32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3333CC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Ánh</a:t>
            </a:r>
            <a:endParaRPr lang="en-US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3333CC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838200" y="2362200"/>
            <a:ext cx="7239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Clr>
                <a:srgbClr val="3333CC"/>
              </a:buClr>
              <a:buFont typeface="Wingdings" pitchFamily="2" charset="2"/>
              <a:buChar char="v"/>
            </a:pPr>
            <a:r>
              <a:rPr lang="en-US" sz="4000" b="1">
                <a:solidFill>
                  <a:srgbClr val="006600"/>
                </a:solidFill>
              </a:rPr>
              <a:t>VẼ CHÂN DUNG VÀ GIỚI THIỆU VỀ GIA ĐÌNH MÌNH</a:t>
            </a:r>
          </a:p>
        </p:txBody>
      </p:sp>
      <p:sp>
        <p:nvSpPr>
          <p:cNvPr id="14345" name="WordArt 9"/>
          <p:cNvSpPr>
            <a:spLocks noChangeArrowheads="1" noChangeShapeType="1" noTextEdit="1"/>
          </p:cNvSpPr>
          <p:nvPr/>
        </p:nvSpPr>
        <p:spPr bwMode="auto">
          <a:xfrm>
            <a:off x="609600" y="533400"/>
            <a:ext cx="4419600" cy="828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99CC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CỦNG CỐ, DẶN DÒ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1219200" y="4038600"/>
            <a:ext cx="6705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Clr>
                <a:srgbClr val="3333CC"/>
              </a:buClr>
              <a:buFont typeface="Wingdings" pitchFamily="2" charset="2"/>
              <a:buChar char="v"/>
            </a:pPr>
            <a:r>
              <a:rPr lang="en-US" sz="4000" b="1">
                <a:solidFill>
                  <a:srgbClr val="006600"/>
                </a:solidFill>
              </a:rPr>
              <a:t>BÀI SAU: NAM HAY NỮ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100" name="Picture 4" descr="2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</p:spPr>
      </p:pic>
      <p:sp>
        <p:nvSpPr>
          <p:cNvPr id="4105" name="WordArt 9" descr="20%"/>
          <p:cNvSpPr>
            <a:spLocks noChangeArrowheads="1" noChangeShapeType="1" noTextEdit="1"/>
          </p:cNvSpPr>
          <p:nvPr/>
        </p:nvSpPr>
        <p:spPr bwMode="auto">
          <a:xfrm>
            <a:off x="381000" y="457200"/>
            <a:ext cx="41910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chemeClr val="tx1"/>
                  </a:solidFill>
                  <a:round/>
                  <a:headEnd/>
                  <a:tailEnd/>
                </a:ln>
                <a:pattFill prst="pct20">
                  <a:fgClr>
                    <a:srgbClr val="00FF00">
                      <a:alpha val="50000"/>
                    </a:srgbClr>
                  </a:fgClr>
                  <a:bgClr>
                    <a:srgbClr val="33CC33">
                      <a:alpha val="50000"/>
                    </a:srgbClr>
                  </a:bgClr>
                </a:patt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KHOA HỌC</a:t>
            </a:r>
          </a:p>
        </p:txBody>
      </p:sp>
      <p:sp>
        <p:nvSpPr>
          <p:cNvPr id="4106" name="WordArt 10" descr="Divot"/>
          <p:cNvSpPr>
            <a:spLocks noChangeArrowheads="1" noChangeShapeType="1" noTextEdit="1"/>
          </p:cNvSpPr>
          <p:nvPr/>
        </p:nvSpPr>
        <p:spPr bwMode="auto">
          <a:xfrm>
            <a:off x="914400" y="2819400"/>
            <a:ext cx="7543800" cy="2362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  <a:scene3d>
              <a:camera prst="legacyObliqueTopLeft"/>
              <a:lightRig rig="legacyFlat3" dir="t"/>
            </a:scene3d>
            <a:sp3d extrusionH="430200" prstMaterial="legacyMatte">
              <a:extrusionClr>
                <a:srgbClr val="CCFF66"/>
              </a:extrusionClr>
            </a:sp3d>
          </a:bodyPr>
          <a:lstStyle/>
          <a:p>
            <a:pPr algn="ctr"/>
            <a:r>
              <a:rPr lang="en-US" sz="3600" kern="10">
                <a:ln w="12700">
                  <a:round/>
                  <a:headEnd/>
                  <a:tailEnd/>
                </a:ln>
                <a:pattFill prst="divot">
                  <a:fgClr>
                    <a:srgbClr val="CCFF66"/>
                  </a:fgClr>
                  <a:bgClr>
                    <a:srgbClr val="FF0000"/>
                  </a:bgClr>
                </a:pattFill>
                <a:latin typeface="Times New Roman"/>
                <a:cs typeface="Times New Roman"/>
              </a:rPr>
              <a:t>SỰ SINH SẢN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2819400" y="609600"/>
            <a:ext cx="31242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D8FF8B"/>
                  </a:solidFill>
                  <a:round/>
                  <a:headEnd/>
                  <a:tailEnd/>
                </a:ln>
                <a:solidFill>
                  <a:srgbClr val="008000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</a:rPr>
              <a:t>TRÒ CHƠI:</a:t>
            </a:r>
            <a:endParaRPr lang="en-US" sz="3600" b="1" kern="10">
              <a:ln w="12700">
                <a:solidFill>
                  <a:srgbClr val="D8FF8B"/>
                </a:solidFill>
                <a:round/>
                <a:headEnd/>
                <a:tailEnd/>
              </a:ln>
              <a:solidFill>
                <a:srgbClr val="008000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Georgia"/>
            </a:endParaRPr>
          </a:p>
        </p:txBody>
      </p:sp>
      <p:sp>
        <p:nvSpPr>
          <p:cNvPr id="3077" name="WordArt 5"/>
          <p:cNvSpPr>
            <a:spLocks noChangeArrowheads="1" noChangeShapeType="1" noTextEdit="1"/>
          </p:cNvSpPr>
          <p:nvPr/>
        </p:nvSpPr>
        <p:spPr bwMode="auto">
          <a:xfrm>
            <a:off x="1066800" y="2057400"/>
            <a:ext cx="6934200" cy="3962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BÉ LÀ CON AI?</a:t>
            </a:r>
          </a:p>
        </p:txBody>
      </p:sp>
      <p:pic>
        <p:nvPicPr>
          <p:cNvPr id="3079" name="Picture 7" descr="Head_e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828800" cy="21336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81000" y="3048000"/>
            <a:ext cx="838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rgbClr val="3333CC"/>
              </a:buClr>
              <a:buFont typeface="Wingdings" pitchFamily="2" charset="2"/>
              <a:buChar char="v"/>
            </a:pPr>
            <a:r>
              <a:rPr lang="en-US" sz="2800" dirty="0" err="1"/>
              <a:t>Mọi</a:t>
            </a:r>
            <a:r>
              <a:rPr lang="en-US" sz="2800" dirty="0"/>
              <a:t> </a:t>
            </a:r>
            <a:r>
              <a:rPr lang="en-US" sz="2800" dirty="0" err="1"/>
              <a:t>trẻ</a:t>
            </a:r>
            <a:r>
              <a:rPr lang="en-US" sz="2800" dirty="0"/>
              <a:t> </a:t>
            </a:r>
            <a:r>
              <a:rPr lang="en-US" sz="2800" dirty="0" err="1"/>
              <a:t>em</a:t>
            </a:r>
            <a:r>
              <a:rPr lang="en-US" sz="2800" dirty="0"/>
              <a:t> </a:t>
            </a:r>
            <a:r>
              <a:rPr lang="en-US" sz="2800" dirty="0" err="1"/>
              <a:t>đều</a:t>
            </a:r>
            <a:r>
              <a:rPr lang="en-US" sz="2800" dirty="0"/>
              <a:t> do </a:t>
            </a:r>
            <a:r>
              <a:rPr lang="en-US" sz="2800" dirty="0" err="1"/>
              <a:t>bố</a:t>
            </a:r>
            <a:r>
              <a:rPr lang="en-US" sz="2800" dirty="0"/>
              <a:t> </a:t>
            </a:r>
            <a:r>
              <a:rPr lang="en-US" sz="2800" dirty="0" err="1"/>
              <a:t>mẹ</a:t>
            </a:r>
            <a:r>
              <a:rPr lang="en-US" sz="2800" dirty="0"/>
              <a:t> </a:t>
            </a:r>
            <a:r>
              <a:rPr lang="en-US" sz="2800" dirty="0" err="1"/>
              <a:t>sinh</a:t>
            </a:r>
            <a:r>
              <a:rPr lang="en-US" sz="2800" dirty="0"/>
              <a:t> </a:t>
            </a:r>
            <a:r>
              <a:rPr lang="en-US" sz="2800" dirty="0" err="1"/>
              <a:t>ra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những</a:t>
            </a:r>
            <a:r>
              <a:rPr lang="en-US" sz="2800" dirty="0"/>
              <a:t> </a:t>
            </a:r>
            <a:r>
              <a:rPr lang="en-US" sz="2800" dirty="0" err="1"/>
              <a:t>đặc</a:t>
            </a:r>
            <a:r>
              <a:rPr lang="en-US" sz="2800" dirty="0"/>
              <a:t> </a:t>
            </a:r>
            <a:r>
              <a:rPr lang="en-US" sz="2800" dirty="0" err="1"/>
              <a:t>điểm</a:t>
            </a:r>
            <a:r>
              <a:rPr lang="en-US" sz="2800" dirty="0"/>
              <a:t> </a:t>
            </a:r>
            <a:r>
              <a:rPr lang="en-US" sz="2800" dirty="0" err="1"/>
              <a:t>giống</a:t>
            </a:r>
            <a:r>
              <a:rPr lang="en-US" sz="2800" dirty="0"/>
              <a:t> </a:t>
            </a:r>
            <a:r>
              <a:rPr lang="en-US" sz="2800" dirty="0" err="1"/>
              <a:t>với</a:t>
            </a:r>
            <a:r>
              <a:rPr lang="en-US" sz="2800" dirty="0"/>
              <a:t> </a:t>
            </a:r>
            <a:r>
              <a:rPr lang="en-US" sz="2800" dirty="0" err="1"/>
              <a:t>bố</a:t>
            </a:r>
            <a:r>
              <a:rPr lang="en-US" sz="2800" dirty="0"/>
              <a:t> </a:t>
            </a:r>
            <a:r>
              <a:rPr lang="en-US" sz="2800" dirty="0" err="1"/>
              <a:t>mẹ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mình</a:t>
            </a:r>
            <a:r>
              <a:rPr lang="en-US" sz="2800" dirty="0"/>
              <a:t>.</a:t>
            </a:r>
          </a:p>
        </p:txBody>
      </p:sp>
      <p:sp>
        <p:nvSpPr>
          <p:cNvPr id="7175" name="WordArt 7"/>
          <p:cNvSpPr>
            <a:spLocks noChangeArrowheads="1" noChangeShapeType="1" noTextEdit="1"/>
          </p:cNvSpPr>
          <p:nvPr/>
        </p:nvSpPr>
        <p:spPr bwMode="auto">
          <a:xfrm>
            <a:off x="2514600" y="1676400"/>
            <a:ext cx="4038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SỰ SINH SẢN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>
            <a:off x="762000" y="762000"/>
            <a:ext cx="592455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00FF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Ý NGHĨA CỦA SỰ SINH SẢN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609600" y="1600200"/>
            <a:ext cx="8001000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>
                <a:srgbClr val="3333CC"/>
              </a:buClr>
              <a:buFont typeface="Wingdings" pitchFamily="2" charset="2"/>
              <a:buChar char="Ø"/>
            </a:pPr>
            <a:r>
              <a:rPr lang="en-US" sz="2800"/>
              <a:t>Thảo luận nhóm đôi:( 2 phút)</a:t>
            </a:r>
          </a:p>
          <a:p>
            <a:pPr algn="ctr">
              <a:spcBef>
                <a:spcPct val="50000"/>
              </a:spcBef>
            </a:pPr>
            <a:r>
              <a:rPr lang="en-US" sz="2800"/>
              <a:t>Quan sát hình ảnh, đọc lời thoại nhân vật trong mỗi hình trả lời câu hỏi sau: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609600" y="4038600"/>
            <a:ext cx="77724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Clr>
                <a:srgbClr val="FF0000"/>
              </a:buClr>
              <a:buFontTx/>
              <a:buAutoNum type="arabicPeriod"/>
            </a:pPr>
            <a:r>
              <a:rPr lang="en-US" sz="2800" dirty="0"/>
              <a:t>Ý </a:t>
            </a:r>
            <a:r>
              <a:rPr lang="en-US" sz="2800" dirty="0" err="1"/>
              <a:t>nghĩa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sự</a:t>
            </a:r>
            <a:r>
              <a:rPr lang="en-US" sz="2800" dirty="0"/>
              <a:t> </a:t>
            </a:r>
            <a:r>
              <a:rPr lang="en-US" sz="2800" dirty="0" err="1"/>
              <a:t>sinh</a:t>
            </a:r>
            <a:r>
              <a:rPr lang="en-US" sz="2800" dirty="0"/>
              <a:t> </a:t>
            </a:r>
            <a:r>
              <a:rPr lang="en-US" sz="2800" dirty="0" err="1"/>
              <a:t>sản</a:t>
            </a:r>
            <a:r>
              <a:rPr lang="en-US" sz="2800" dirty="0"/>
              <a:t> </a:t>
            </a:r>
            <a:r>
              <a:rPr lang="en-US" sz="2800" dirty="0" err="1"/>
              <a:t>đối</a:t>
            </a:r>
            <a:r>
              <a:rPr lang="en-US" sz="2800" dirty="0"/>
              <a:t> </a:t>
            </a:r>
            <a:r>
              <a:rPr lang="en-US" sz="2800" dirty="0" err="1"/>
              <a:t>với</a:t>
            </a:r>
            <a:r>
              <a:rPr lang="en-US" sz="2800" dirty="0"/>
              <a:t> </a:t>
            </a:r>
            <a:r>
              <a:rPr lang="en-US" sz="2800" dirty="0" err="1"/>
              <a:t>mỗi</a:t>
            </a:r>
            <a:r>
              <a:rPr lang="en-US" sz="2800" dirty="0"/>
              <a:t> </a:t>
            </a:r>
            <a:r>
              <a:rPr lang="en-US" sz="2800" dirty="0" err="1"/>
              <a:t>gia</a:t>
            </a:r>
            <a:r>
              <a:rPr lang="en-US" sz="2800" dirty="0"/>
              <a:t> </a:t>
            </a:r>
            <a:r>
              <a:rPr lang="en-US" sz="2800" dirty="0" err="1"/>
              <a:t>đình</a:t>
            </a:r>
            <a:r>
              <a:rPr lang="en-US" sz="2800" dirty="0"/>
              <a:t>, </a:t>
            </a:r>
            <a:r>
              <a:rPr lang="en-US" sz="2800" dirty="0" err="1"/>
              <a:t>dòng</a:t>
            </a:r>
            <a:r>
              <a:rPr lang="en-US" sz="2800" dirty="0"/>
              <a:t> </a:t>
            </a:r>
            <a:r>
              <a:rPr lang="en-US" sz="2800" dirty="0" err="1"/>
              <a:t>họ</a:t>
            </a:r>
            <a:r>
              <a:rPr lang="en-US" sz="2800" dirty="0"/>
              <a:t>?</a:t>
            </a:r>
          </a:p>
          <a:p>
            <a:pPr marL="342900" indent="-342900">
              <a:buClr>
                <a:srgbClr val="FF0000"/>
              </a:buClr>
              <a:buFontTx/>
              <a:buAutoNum type="arabicPeriod"/>
            </a:pPr>
            <a:r>
              <a:rPr lang="en-US" sz="2800" dirty="0" err="1"/>
              <a:t>Điều</a:t>
            </a:r>
            <a:r>
              <a:rPr lang="en-US" sz="2800" dirty="0"/>
              <a:t> </a:t>
            </a:r>
            <a:r>
              <a:rPr lang="en-US" sz="2800" dirty="0" err="1"/>
              <a:t>gì</a:t>
            </a:r>
            <a:r>
              <a:rPr lang="en-US" sz="2800" dirty="0"/>
              <a:t> </a:t>
            </a:r>
            <a:r>
              <a:rPr lang="en-US" sz="2800" dirty="0" err="1"/>
              <a:t>xảy</a:t>
            </a:r>
            <a:r>
              <a:rPr lang="en-US" sz="2800" dirty="0"/>
              <a:t> </a:t>
            </a:r>
            <a:r>
              <a:rPr lang="en-US" sz="2800" dirty="0" err="1"/>
              <a:t>ra</a:t>
            </a:r>
            <a:r>
              <a:rPr lang="en-US" sz="2800" dirty="0"/>
              <a:t> </a:t>
            </a:r>
            <a:r>
              <a:rPr lang="en-US" sz="2800" dirty="0" err="1"/>
              <a:t>nếu</a:t>
            </a:r>
            <a:r>
              <a:rPr lang="en-US" sz="2800" dirty="0"/>
              <a:t> con </a:t>
            </a:r>
            <a:r>
              <a:rPr lang="en-US" sz="2800" dirty="0" err="1"/>
              <a:t>người</a:t>
            </a:r>
            <a:r>
              <a:rPr lang="en-US" sz="2800" dirty="0"/>
              <a:t> </a:t>
            </a:r>
            <a:r>
              <a:rPr lang="en-US" sz="2800" dirty="0" err="1"/>
              <a:t>không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khả</a:t>
            </a:r>
            <a:r>
              <a:rPr lang="en-US" sz="2800" dirty="0"/>
              <a:t> </a:t>
            </a:r>
            <a:r>
              <a:rPr lang="en-US" sz="2800" dirty="0" err="1"/>
              <a:t>năng</a:t>
            </a:r>
            <a:r>
              <a:rPr lang="en-US" sz="2800" dirty="0"/>
              <a:t> </a:t>
            </a:r>
            <a:r>
              <a:rPr lang="en-US" sz="2800" dirty="0" err="1"/>
              <a:t>sinh</a:t>
            </a:r>
            <a:r>
              <a:rPr lang="en-US" sz="2800" dirty="0"/>
              <a:t> </a:t>
            </a:r>
            <a:r>
              <a:rPr lang="en-US" sz="2800" dirty="0" err="1"/>
              <a:t>sản</a:t>
            </a:r>
            <a:r>
              <a:rPr lang="en-US" sz="2800" dirty="0"/>
              <a:t>?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  <p:bldP spid="615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4" name="Picture 4" descr="kh1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6" name="Picture 4" descr="kh1 (1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8575"/>
            <a:ext cx="9144000" cy="68865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>
            <p:ph type="title"/>
          </p:nvPr>
        </p:nvSpPr>
        <p:spPr>
          <a:xfrm>
            <a:off x="838200" y="1905000"/>
            <a:ext cx="7696200" cy="4267200"/>
          </a:xfrm>
          <a:noFill/>
          <a:ln/>
        </p:spPr>
        <p:txBody>
          <a:bodyPr/>
          <a:lstStyle/>
          <a:p>
            <a:pPr>
              <a:spcBef>
                <a:spcPct val="50000"/>
              </a:spcBef>
              <a:buClr>
                <a:srgbClr val="3333CC"/>
              </a:buClr>
              <a:buFont typeface="Wingdings" pitchFamily="2" charset="2"/>
              <a:buChar char="v"/>
            </a:pPr>
            <a:r>
              <a:rPr lang="en-US"/>
              <a:t>Nhờ có sinh sản mà các thế hệ trong gia đình, mỗi dòng họ được duy trì kế tiếp nhau.</a:t>
            </a:r>
          </a:p>
        </p:txBody>
      </p:sp>
      <p:sp>
        <p:nvSpPr>
          <p:cNvPr id="9221" name="WordArt 5"/>
          <p:cNvSpPr>
            <a:spLocks noChangeArrowheads="1" noChangeShapeType="1" noTextEdit="1"/>
          </p:cNvSpPr>
          <p:nvPr/>
        </p:nvSpPr>
        <p:spPr bwMode="auto">
          <a:xfrm>
            <a:off x="762000" y="762000"/>
            <a:ext cx="6096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00FF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Ý NGHĨA CỦA SỰ SINH SẢN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>
            <a:off x="609600" y="838200"/>
            <a:ext cx="2667000" cy="8382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</a:bodyPr>
          <a:lstStyle/>
          <a:p>
            <a:pPr algn="ctr"/>
            <a:r>
              <a:rPr lang="vi-VN" sz="3600" kern="10">
                <a:ln w="9525">
                  <a:solidFill>
                    <a:schemeClr val="tx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TRÒ CHƠI:</a:t>
            </a:r>
            <a:endParaRPr lang="en-US" sz="3600" kern="10">
              <a:ln w="9525">
                <a:solidFill>
                  <a:schemeClr val="tx2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1269" name="WordArt 5"/>
          <p:cNvSpPr>
            <a:spLocks noChangeArrowheads="1" noChangeShapeType="1" noTextEdit="1"/>
          </p:cNvSpPr>
          <p:nvPr/>
        </p:nvSpPr>
        <p:spPr bwMode="auto">
          <a:xfrm>
            <a:off x="685800" y="2057400"/>
            <a:ext cx="8077200" cy="3124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32468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99CC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NỐI VÒNG TAY LỚN</a:t>
            </a:r>
          </a:p>
        </p:txBody>
      </p:sp>
      <p:pic>
        <p:nvPicPr>
          <p:cNvPr id="11272" name="Picture 8" descr="ornmnt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33800" y="4267200"/>
            <a:ext cx="2362200" cy="2286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1126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1126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24102"/>
  <p:tag name="VIOLETTITLE" val="Khoa học: Sự sinh sản"/>
  <p:tag name="VIOLETLESSON" val="1"/>
  <p:tag name="VIOLETCATID" val="8048938"/>
  <p:tag name="VIOLETSUBJECT" val="Khoa học 5"/>
  <p:tag name="VIOLETAUTHORID" val="4525498"/>
  <p:tag name="VIOLETAUTHORNAME" val="Nguyễn Thị Lộc"/>
  <p:tag name="VIOLETAUTHORAVATAR" val="no_avatar.jpg"/>
  <p:tag name="VIOLETAUTHORADDRESS" val="Truong TH Đinh Bộ Lĩnh - Đà Nẵng"/>
  <p:tag name="VIOLETDATE" val="2011-11-06 09:55:38"/>
  <p:tag name="VIOLETHIT" val="76"/>
  <p:tag name="VIOLETLIKE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69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6&quot;&gt;&lt;property id=&quot;20148&quot; value=&quot;5&quot;/&gt;&lt;property id=&quot;20300&quot; value=&quot;Slide 3&quot;/&gt;&lt;property id=&quot;20307&quot; value=&quot;257&quot;/&gt;&lt;/object&gt;&lt;object type=&quot;3&quot; unique_id=&quot;10007&quot;&gt;&lt;property id=&quot;20148&quot; value=&quot;5&quot;/&gt;&lt;property id=&quot;20300&quot; value=&quot;Slide 4&quot;/&gt;&lt;property id=&quot;20307&quot; value=&quot;261&quot;/&gt;&lt;/object&gt;&lt;object type=&quot;3&quot; unique_id=&quot;10008&quot;&gt;&lt;property id=&quot;20148&quot; value=&quot;5&quot;/&gt;&lt;property id=&quot;20300&quot; value=&quot;Slide 5&quot;/&gt;&lt;property id=&quot;20307&quot; value=&quot;260&quot;/&gt;&lt;/object&gt;&lt;object type=&quot;3&quot; unique_id=&quot;10009&quot;&gt;&lt;property id=&quot;20148&quot; value=&quot;5&quot;/&gt;&lt;property id=&quot;20300&quot; value=&quot;Slide 6&quot;/&gt;&lt;property id=&quot;20307&quot; value=&quot;264&quot;/&gt;&lt;/object&gt;&lt;object type=&quot;3&quot; unique_id=&quot;10010&quot;&gt;&lt;property id=&quot;20148&quot; value=&quot;5&quot;/&gt;&lt;property id=&quot;20300&quot; value=&quot;Slide 7&quot;/&gt;&lt;property id=&quot;20307&quot; value=&quot;262&quot;/&gt;&lt;/object&gt;&lt;object type=&quot;3&quot; unique_id=&quot;10011&quot;&gt;&lt;property id=&quot;20148&quot; value=&quot;5&quot;/&gt;&lt;property id=&quot;20300&quot; value=&quot;Slide 8 - &amp;quot;Nhờ có sinh sản mà các thế hệ trong gia đình, mỗi dòng họ được duy trì kế tiếp nhau.&amp;quot;&quot;/&gt;&lt;property id=&quot;20307&quot; value=&quot;263&quot;/&gt;&lt;/object&gt;&lt;object type=&quot;3&quot; unique_id=&quot;10012&quot;&gt;&lt;property id=&quot;20148&quot; value=&quot;5&quot;/&gt;&lt;property id=&quot;20300&quot; value=&quot;Slide 9&quot;/&gt;&lt;property id=&quot;20307&quot; value=&quot;265&quot;/&gt;&lt;/object&gt;&lt;object type=&quot;3&quot; unique_id=&quot;10013&quot;&gt;&lt;property id=&quot;20148&quot; value=&quot;5&quot;/&gt;&lt;property id=&quot;20300&quot; value=&quot;Slide 10&quot;/&gt;&lt;property id=&quot;20307&quot; value=&quot;26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192</Words>
  <Application>Microsoft Office PowerPoint</Application>
  <PresentationFormat>On-screen Show (4:3)</PresentationFormat>
  <Paragraphs>25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Times New Roman</vt:lpstr>
      <vt:lpstr>Wingdings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Nhờ có sinh sản mà các thế hệ trong gia đình, mỗi dòng họ được duy trì kế tiếp nhau.</vt:lpstr>
      <vt:lpstr>Slide 9</vt:lpstr>
      <vt:lpstr>Slide 10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AutoBVT</cp:lastModifiedBy>
  <cp:revision>14</cp:revision>
  <dcterms:created xsi:type="dcterms:W3CDTF">2008-12-20T13:43:10Z</dcterms:created>
  <dcterms:modified xsi:type="dcterms:W3CDTF">2016-04-25T09:42:39Z</dcterms:modified>
</cp:coreProperties>
</file>