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72" r:id="rId12"/>
    <p:sldId id="260" r:id="rId13"/>
    <p:sldId id="261" r:id="rId14"/>
    <p:sldId id="262" r:id="rId15"/>
    <p:sldId id="263" r:id="rId16"/>
    <p:sldId id="265" r:id="rId17"/>
    <p:sldId id="266" r:id="rId18"/>
    <p:sldId id="267" r:id="rId19"/>
    <p:sldId id="268" r:id="rId20"/>
    <p:sldId id="269" r:id="rId21"/>
    <p:sldId id="273" r:id="rId22"/>
    <p:sldId id="270" r:id="rId23"/>
    <p:sldId id="274" r:id="rId24"/>
    <p:sldId id="271" r:id="rId25"/>
    <p:sldId id="284" r:id="rId26"/>
    <p:sldId id="275" r:id="rId27"/>
    <p:sldId id="283" r:id="rId28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60093"/>
    <a:srgbClr val="FF33CC"/>
    <a:srgbClr val="00823B"/>
    <a:srgbClr val="CC3300"/>
    <a:srgbClr val="00FF00"/>
    <a:srgbClr val="FF33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>
        <p:scale>
          <a:sx n="64" d="100"/>
          <a:sy n="64" d="100"/>
        </p:scale>
        <p:origin x="-158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68A5F-A018-49FC-BD6A-225163DCE155}" type="datetimeFigureOut">
              <a:rPr lang="en-US" smtClean="0"/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F30C0-5ED0-4CFF-8CB9-C1CAD5E56C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7.wav"/><Relationship Id="rId7" Type="http://schemas.openxmlformats.org/officeDocument/2006/relationships/image" Target="../media/image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slide" Target="slide8.xml"/><Relationship Id="rId1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audio" Target="../media/audio6.wav"/><Relationship Id="rId17" Type="http://schemas.openxmlformats.org/officeDocument/2006/relationships/slide" Target="slide1.xml"/><Relationship Id="rId2" Type="http://schemas.openxmlformats.org/officeDocument/2006/relationships/audio" Target="../media/audio1.wav"/><Relationship Id="rId16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slide" Target="slide10.xml"/><Relationship Id="rId5" Type="http://schemas.openxmlformats.org/officeDocument/2006/relationships/slide" Target="slide6.xml"/><Relationship Id="rId15" Type="http://schemas.openxmlformats.org/officeDocument/2006/relationships/slide" Target="slide7.xml"/><Relationship Id="rId10" Type="http://schemas.openxmlformats.org/officeDocument/2006/relationships/audio" Target="../media/audio5.wav"/><Relationship Id="rId19" Type="http://schemas.openxmlformats.org/officeDocument/2006/relationships/audio" Target="../media/audio9.wav"/><Relationship Id="rId4" Type="http://schemas.openxmlformats.org/officeDocument/2006/relationships/image" Target="../media/image5.jpg"/><Relationship Id="rId9" Type="http://schemas.openxmlformats.org/officeDocument/2006/relationships/slide" Target="slide9.xml"/><Relationship Id="rId1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5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audio" Target="../media/audio10.wav"/><Relationship Id="rId4" Type="http://schemas.openxmlformats.org/officeDocument/2006/relationships/audio" Target="../media/audio7.wav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0.wav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gif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7.wav"/><Relationship Id="rId7" Type="http://schemas.openxmlformats.org/officeDocument/2006/relationships/image" Target="../media/image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7.wav"/><Relationship Id="rId7" Type="http://schemas.openxmlformats.org/officeDocument/2006/relationships/image" Target="../media/image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0.wav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gif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5853" y="228600"/>
            <a:ext cx="7086600" cy="1244263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.VnMonotype corsiva" pitchFamily="34" charset="0"/>
              </a:rPr>
              <a:t>Welcome to our class </a:t>
            </a:r>
            <a:endParaRPr lang="en-US" sz="7200" b="1" dirty="0">
              <a:solidFill>
                <a:srgbClr val="FFFF00"/>
              </a:solidFill>
              <a:latin typeface=".VnMonotype corsiv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686131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           </a:t>
            </a:r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  <a:latin typeface=".VnCooper" pitchFamily="34" charset="0"/>
              </a:rPr>
              <a:t>English 5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.VnCooper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996625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.VnCooper" pitchFamily="34" charset="0"/>
              </a:rPr>
              <a:t>English teacher: Cao </a:t>
            </a:r>
            <a:r>
              <a:rPr lang="en-US" sz="4000" dirty="0" err="1" smtClean="0">
                <a:solidFill>
                  <a:srgbClr val="C00000"/>
                </a:solidFill>
                <a:latin typeface=".VnCooper" pitchFamily="34" charset="0"/>
              </a:rPr>
              <a:t>Thi</a:t>
            </a:r>
            <a:r>
              <a:rPr lang="en-US" sz="4000" dirty="0" smtClean="0">
                <a:solidFill>
                  <a:srgbClr val="C00000"/>
                </a:solidFill>
                <a:latin typeface=".VnCooper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.VnCooper" pitchFamily="34" charset="0"/>
              </a:rPr>
              <a:t>Dat</a:t>
            </a:r>
            <a:endParaRPr lang="en-US" sz="4000" dirty="0">
              <a:solidFill>
                <a:srgbClr val="C00000"/>
              </a:solidFill>
              <a:latin typeface=".VnCooper" pitchFamily="34" charset="0"/>
            </a:endParaRPr>
          </a:p>
        </p:txBody>
      </p:sp>
      <p:pic>
        <p:nvPicPr>
          <p:cNvPr id="4" name="lemon tre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81000"/>
            <a:ext cx="609600" cy="60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65" name="AutoShape 5"/>
          <p:cNvSpPr>
            <a:spLocks noChangeArrowheads="1"/>
          </p:cNvSpPr>
          <p:nvPr/>
        </p:nvSpPr>
        <p:spPr bwMode="auto">
          <a:xfrm>
            <a:off x="152400" y="1447800"/>
            <a:ext cx="8839200" cy="4648200"/>
          </a:xfrm>
          <a:prstGeom prst="horizontalScroll">
            <a:avLst>
              <a:gd name="adj" fmla="val 8037"/>
            </a:avLst>
          </a:prstGeom>
          <a:gradFill rotWithShape="1">
            <a:gsLst>
              <a:gs pos="0">
                <a:srgbClr val="FFCCCC"/>
              </a:gs>
              <a:gs pos="50000">
                <a:srgbClr val="99FF99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800" b="1">
              <a:solidFill>
                <a:srgbClr val="FF3300"/>
              </a:solidFill>
            </a:endParaRPr>
          </a:p>
        </p:txBody>
      </p:sp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547914" y="450017"/>
            <a:ext cx="8824686" cy="20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Arial" charset="0"/>
              </a:rPr>
              <a:t>   </a:t>
            </a:r>
            <a:r>
              <a:rPr lang="en-US" altLang="en-US" dirty="0">
                <a:latin typeface="Arial" charset="0"/>
              </a:rPr>
              <a:t> </a:t>
            </a:r>
            <a:endParaRPr lang="en-US" altLang="en-US" sz="4000" b="1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66"/>
                </a:solidFill>
                <a:latin typeface="Verdana" pitchFamily="34" charset="0"/>
              </a:rPr>
              <a:t>How do you practice listening to English?</a:t>
            </a:r>
            <a:endParaRPr lang="en-US" altLang="en-US" sz="2800" b="1" dirty="0">
              <a:solidFill>
                <a:srgbClr val="FF0066"/>
              </a:solidFill>
              <a:latin typeface="Verdana" pitchFamily="34" charset="0"/>
            </a:endParaRPr>
          </a:p>
        </p:txBody>
      </p:sp>
      <p:pic>
        <p:nvPicPr>
          <p:cNvPr id="3080" name="Picture 8" descr="PHAOHO~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AOHO~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3695700" y="3810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.VnVogue" pitchFamily="34" charset="0"/>
                <a:cs typeface="Arial" charset="0"/>
              </a:rPr>
              <a:t>Question 3</a:t>
            </a:r>
            <a:endParaRPr lang="en-US" altLang="en-US" sz="2400" b="1" dirty="0">
              <a:solidFill>
                <a:srgbClr val="0000FF"/>
              </a:solidFill>
              <a:latin typeface=".VnVogue" pitchFamily="34" charset="0"/>
              <a:cs typeface="Arial" charset="0"/>
            </a:endParaRPr>
          </a:p>
        </p:txBody>
      </p:sp>
      <p:sp>
        <p:nvSpPr>
          <p:cNvPr id="450571" name="Rectangle 11"/>
          <p:cNvSpPr>
            <a:spLocks noChangeArrowheads="1"/>
          </p:cNvSpPr>
          <p:nvPr/>
        </p:nvSpPr>
        <p:spPr bwMode="auto">
          <a:xfrm>
            <a:off x="685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1</a:t>
            </a:r>
          </a:p>
        </p:txBody>
      </p:sp>
      <p:sp>
        <p:nvSpPr>
          <p:cNvPr id="450572" name="Rectangle 12"/>
          <p:cNvSpPr>
            <a:spLocks noChangeArrowheads="1"/>
          </p:cNvSpPr>
          <p:nvPr/>
        </p:nvSpPr>
        <p:spPr bwMode="auto">
          <a:xfrm>
            <a:off x="1524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2</a:t>
            </a:r>
          </a:p>
        </p:txBody>
      </p:sp>
      <p:sp>
        <p:nvSpPr>
          <p:cNvPr id="450573" name="Rectangle 13"/>
          <p:cNvSpPr>
            <a:spLocks noChangeArrowheads="1"/>
          </p:cNvSpPr>
          <p:nvPr/>
        </p:nvSpPr>
        <p:spPr bwMode="auto">
          <a:xfrm>
            <a:off x="2362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3</a:t>
            </a:r>
          </a:p>
        </p:txBody>
      </p:sp>
      <p:sp>
        <p:nvSpPr>
          <p:cNvPr id="450574" name="Rectangle 14"/>
          <p:cNvSpPr>
            <a:spLocks noChangeArrowheads="1"/>
          </p:cNvSpPr>
          <p:nvPr/>
        </p:nvSpPr>
        <p:spPr bwMode="auto">
          <a:xfrm>
            <a:off x="3200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4</a:t>
            </a:r>
          </a:p>
        </p:txBody>
      </p:sp>
      <p:sp>
        <p:nvSpPr>
          <p:cNvPr id="450575" name="Rectangle 15"/>
          <p:cNvSpPr>
            <a:spLocks noChangeArrowheads="1"/>
          </p:cNvSpPr>
          <p:nvPr/>
        </p:nvSpPr>
        <p:spPr bwMode="auto">
          <a:xfrm>
            <a:off x="4038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5</a:t>
            </a:r>
          </a:p>
        </p:txBody>
      </p:sp>
      <p:pic>
        <p:nvPicPr>
          <p:cNvPr id="3093" name="Picture 21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2" name="Oval 22"/>
          <p:cNvSpPr>
            <a:spLocks noChangeAspect="1" noChangeArrowheads="1"/>
          </p:cNvSpPr>
          <p:nvPr/>
        </p:nvSpPr>
        <p:spPr bwMode="auto">
          <a:xfrm>
            <a:off x="362858" y="4793456"/>
            <a:ext cx="7714342" cy="67865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66"/>
                </a:solidFill>
                <a:latin typeface="Verdana" pitchFamily="34" charset="0"/>
              </a:rPr>
              <a:t>I speak English everyday.</a:t>
            </a:r>
            <a:endParaRPr lang="en-US" altLang="en-US" sz="2800" b="1" dirty="0">
              <a:solidFill>
                <a:srgbClr val="FF0066"/>
              </a:solidFill>
              <a:latin typeface="Verdana" pitchFamily="34" charset="0"/>
            </a:endParaRPr>
          </a:p>
        </p:txBody>
      </p:sp>
      <p:sp>
        <p:nvSpPr>
          <p:cNvPr id="19" name="AutoShape 6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10800000">
            <a:off x="7409542" y="6172201"/>
            <a:ext cx="8382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hlinkClick r:id="rId8" action="ppaction://hlinksldjump"/>
              </a:rPr>
              <a:t>BACK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862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5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50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450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50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450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450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50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5" grpId="0" animBg="1"/>
      <p:bldP spid="450566" grpId="0"/>
      <p:bldP spid="450571" grpId="0" animBg="1"/>
      <p:bldP spid="450572" grpId="0" animBg="1"/>
      <p:bldP spid="450573" grpId="0" animBg="1"/>
      <p:bldP spid="450574" grpId="0" animBg="1"/>
      <p:bldP spid="450575" grpId="0" animBg="1"/>
      <p:bldP spid="45058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6002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94909" y="1969532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C3300"/>
                </a:solidFill>
                <a:latin typeface=".VnTifani Heavy" panose="020B7200000000000000" pitchFamily="34" charset="0"/>
              </a:rPr>
              <a:t>1.Vocabulary</a:t>
            </a:r>
            <a:endParaRPr lang="en-US" sz="4000" b="1" dirty="0">
              <a:solidFill>
                <a:srgbClr val="CC3300"/>
              </a:solidFill>
              <a:latin typeface=".VnTifani Heavy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4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57200"/>
            <a:ext cx="5029200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1187" y="53681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.VnCentury Schoolbook" panose="020B7200000000000000" pitchFamily="34" charset="0"/>
              </a:rPr>
              <a:t>The Fox and the Crow</a:t>
            </a:r>
            <a:endParaRPr lang="en-US" sz="3600" b="1" dirty="0">
              <a:solidFill>
                <a:schemeClr val="bg2">
                  <a:lumMod val="10000"/>
                </a:schemeClr>
              </a:solidFill>
              <a:latin typeface=".VnCentury Schoolboo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6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14400"/>
            <a:ext cx="55626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28800" y="53340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.VnBook-Antiqua" panose="020B7200000000000000" pitchFamily="34" charset="0"/>
              </a:rPr>
              <a:t>The story of Mai An </a:t>
            </a:r>
            <a:r>
              <a:rPr lang="en-US" sz="3600" b="1" dirty="0" err="1" smtClean="0">
                <a:solidFill>
                  <a:srgbClr val="FFFF00"/>
                </a:solidFill>
                <a:latin typeface=".VnBook-Antiqua" panose="020B7200000000000000" pitchFamily="34" charset="0"/>
              </a:rPr>
              <a:t>Tiem</a:t>
            </a:r>
            <a:r>
              <a:rPr lang="en-US" sz="3600" b="1" dirty="0" smtClean="0">
                <a:solidFill>
                  <a:srgbClr val="FFFF00"/>
                </a:solidFill>
                <a:latin typeface=".VnBook-Antiqua" panose="020B7200000000000000" pitchFamily="34" charset="0"/>
              </a:rPr>
              <a:t> </a:t>
            </a:r>
            <a:endParaRPr lang="en-US" sz="3600" b="1" dirty="0">
              <a:solidFill>
                <a:srgbClr val="FFFF00"/>
              </a:solidFill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"/>
            <a:ext cx="9220200" cy="68572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8600"/>
            <a:ext cx="5181600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44196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.VnBook-Antiqua" panose="020B7200000000000000" pitchFamily="34" charset="0"/>
              </a:rPr>
              <a:t>Aladdin and the Magic lamp</a:t>
            </a:r>
            <a:endParaRPr lang="en-US" sz="3600" b="1" dirty="0">
              <a:solidFill>
                <a:srgbClr val="002060"/>
              </a:solidFill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3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79258"/>
            <a:ext cx="4381500" cy="3249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4290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.VnCentury Schoolbook" panose="020B7200000000000000" pitchFamily="34" charset="0"/>
              </a:rPr>
              <a:t>Snow White and the Seven Dwarfs</a:t>
            </a:r>
            <a:endParaRPr lang="en-US" sz="3600" b="1" dirty="0">
              <a:solidFill>
                <a:schemeClr val="bg2">
                  <a:lumMod val="10000"/>
                </a:schemeClr>
              </a:solidFill>
              <a:latin typeface=".VnCentury Schoolboo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"/>
            <a:ext cx="4572000" cy="2547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862"/>
            <a:ext cx="4572000" cy="254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3305175"/>
            <a:ext cx="4345132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4" y="3354098"/>
            <a:ext cx="4710545" cy="2714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655" y="2696896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.VnBook-Antiqua" panose="020B7200000000000000" pitchFamily="34" charset="0"/>
              </a:rPr>
              <a:t>The Fox and the Crow</a:t>
            </a:r>
            <a:endParaRPr lang="en-US" sz="2400" b="1" dirty="0">
              <a:latin typeface=".VnBook-Antiqua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269689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.VnBook-Antiqua" panose="020B7200000000000000" pitchFamily="34" charset="0"/>
              </a:rPr>
              <a:t>The Story of Mai An </a:t>
            </a:r>
            <a:r>
              <a:rPr lang="en-US" sz="2400" b="1" dirty="0" err="1" smtClean="0">
                <a:latin typeface=".VnBook-Antiqua" panose="020B7200000000000000" pitchFamily="34" charset="0"/>
              </a:rPr>
              <a:t>Tiem</a:t>
            </a:r>
            <a:endParaRPr lang="en-US" sz="2400" b="1" dirty="0">
              <a:latin typeface=".VnBook-Antiqua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64077" y="6186993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.VnBook-Antiqua" panose="020B7200000000000000" pitchFamily="34" charset="0"/>
              </a:rPr>
              <a:t>Aladdin and the Magic Lamp</a:t>
            </a:r>
            <a:endParaRPr lang="en-US" sz="2400" b="1" dirty="0">
              <a:latin typeface=".VnBook-Antiqua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9882" y="6186994"/>
            <a:ext cx="5216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.VnBook-Antiqua" panose="020B7200000000000000" pitchFamily="34" charset="0"/>
              </a:rPr>
              <a:t>Snow White and the Seven Dwarfs</a:t>
            </a:r>
            <a:endParaRPr lang="en-US" sz="2400" b="1" dirty="0"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"/>
            <a:ext cx="6248400" cy="54102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676400" y="457200"/>
            <a:ext cx="5791200" cy="5257800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7200"/>
            <a:ext cx="6172200" cy="4800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828800" y="685800"/>
            <a:ext cx="5638800" cy="4038600"/>
          </a:xfrm>
          <a:prstGeom prst="cloudCallout">
            <a:avLst/>
          </a:prstGeom>
          <a:solidFill>
            <a:srgbClr val="FF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0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60198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loud Callout 2"/>
          <p:cNvSpPr/>
          <p:nvPr/>
        </p:nvSpPr>
        <p:spPr>
          <a:xfrm>
            <a:off x="1828800" y="762000"/>
            <a:ext cx="5562600" cy="4495800"/>
          </a:xfrm>
          <a:prstGeom prst="cloudCallou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01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735" y="2470093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VNI-Book" pitchFamily="2" charset="0"/>
              </a:rPr>
              <a:t>Thursday,24</a:t>
            </a:r>
            <a:r>
              <a:rPr lang="en-US" sz="3600" b="1" baseline="30000" dirty="0" smtClean="0">
                <a:solidFill>
                  <a:srgbClr val="FF0000"/>
                </a:solidFill>
                <a:latin typeface="VNI-Book" pitchFamily="2" charset="0"/>
              </a:rPr>
              <a:t>th</a:t>
            </a:r>
            <a:r>
              <a:rPr lang="en-US" sz="3600" b="1" dirty="0" smtClean="0">
                <a:solidFill>
                  <a:srgbClr val="FF0000"/>
                </a:solidFill>
                <a:latin typeface="VNI-Book" pitchFamily="2" charset="0"/>
              </a:rPr>
              <a:t>, November,2016</a:t>
            </a:r>
            <a:endParaRPr lang="en-US" sz="3600" b="1" dirty="0">
              <a:solidFill>
                <a:srgbClr val="FF0000"/>
              </a:solidFill>
              <a:latin typeface="VNI-Book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124200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.VnAristote" pitchFamily="34" charset="0"/>
              </a:rPr>
              <a:t>Unit 8: What are you reading?</a:t>
            </a:r>
          </a:p>
          <a:p>
            <a:r>
              <a:rPr lang="en-US" sz="4000" b="1" dirty="0">
                <a:solidFill>
                  <a:srgbClr val="00B050"/>
                </a:solidFill>
                <a:latin typeface=".VnAristote" pitchFamily="34" charset="0"/>
              </a:rPr>
              <a:t> </a:t>
            </a:r>
            <a:r>
              <a:rPr lang="en-US" sz="4000" b="1" dirty="0" smtClean="0">
                <a:solidFill>
                  <a:srgbClr val="00B050"/>
                </a:solidFill>
                <a:latin typeface=".VnAristote" pitchFamily="34" charset="0"/>
              </a:rPr>
              <a:t>                       Lesson 1</a:t>
            </a:r>
            <a:endParaRPr lang="en-US" sz="4000" b="1" dirty="0">
              <a:solidFill>
                <a:srgbClr val="00B050"/>
              </a:solidFill>
              <a:latin typeface=".VnAristot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5867400" cy="51054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905000" y="533400"/>
            <a:ext cx="5334000" cy="46482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066800"/>
            <a:ext cx="879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.VnBook-Antiqua" panose="020B7200000000000000" pitchFamily="34" charset="0"/>
              </a:rPr>
              <a:t>2. Look, listen and repeat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.VnBook-Antiqu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3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it 8 lesson 1 lop 5\hoi thoai 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19051"/>
            <a:ext cx="4624388" cy="211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Unit 8 lesson 1 lop 5\hoi thoia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5428"/>
            <a:ext cx="3581400" cy="210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Unit 8 lesson 1 lop 5\hoi thoai 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r="18812"/>
          <a:stretch/>
        </p:blipFill>
        <p:spPr bwMode="auto">
          <a:xfrm>
            <a:off x="23811" y="3276601"/>
            <a:ext cx="391673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Unit 8 lesson 1 lop 5\hoi thoai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650" y="3276601"/>
            <a:ext cx="462634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" y="2177424"/>
            <a:ext cx="857637" cy="565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624695"/>
            <a:ext cx="718298" cy="511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1087395" y="2177424"/>
            <a:ext cx="2667000" cy="430055"/>
          </a:xfrm>
          <a:prstGeom prst="wedgeRoundRectCallout">
            <a:avLst>
              <a:gd name="adj1" fmla="val -62995"/>
              <a:gd name="adj2" fmla="val 55412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Hi, Peter. Let’s play chess.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881448" y="2811447"/>
            <a:ext cx="2471352" cy="381000"/>
          </a:xfrm>
          <a:prstGeom prst="wedgeRoundRectCallout">
            <a:avLst>
              <a:gd name="adj1" fmla="val 63955"/>
              <a:gd name="adj2" fmla="val -236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 can’t. I’m reading.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133599"/>
            <a:ext cx="629037" cy="473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ular Callout 7"/>
          <p:cNvSpPr/>
          <p:nvPr/>
        </p:nvSpPr>
        <p:spPr>
          <a:xfrm>
            <a:off x="6248400" y="2177424"/>
            <a:ext cx="2895600" cy="430054"/>
          </a:xfrm>
          <a:prstGeom prst="wedgeRoundRectCallout">
            <a:avLst>
              <a:gd name="adj1" fmla="val -65214"/>
              <a:gd name="adj2" fmla="val 5833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What are you reading?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702" y="2670661"/>
            <a:ext cx="718298" cy="511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ounded Rectangular Callout 8"/>
          <p:cNvSpPr/>
          <p:nvPr/>
        </p:nvSpPr>
        <p:spPr>
          <a:xfrm>
            <a:off x="4648200" y="2760705"/>
            <a:ext cx="3657600" cy="381000"/>
          </a:xfrm>
          <a:prstGeom prst="wedgeRoundRectCallout">
            <a:avLst>
              <a:gd name="adj1" fmla="val 59445"/>
              <a:gd name="adj2" fmla="val 268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I’m reading a story about Halloween.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" y="5529650"/>
            <a:ext cx="857637" cy="565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ounded Rectangular Callout 9"/>
          <p:cNvSpPr/>
          <p:nvPr/>
        </p:nvSpPr>
        <p:spPr>
          <a:xfrm>
            <a:off x="970005" y="5562600"/>
            <a:ext cx="2784389" cy="532825"/>
          </a:xfrm>
          <a:prstGeom prst="wedgeRoundRectCallout">
            <a:avLst>
              <a:gd name="adj1" fmla="val -61373"/>
              <a:gd name="adj2" fmla="val 4065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Is it a ghost story?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12" y="6172200"/>
            <a:ext cx="718298" cy="511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ounded Rectangular Callout 12"/>
          <p:cNvSpPr/>
          <p:nvPr/>
        </p:nvSpPr>
        <p:spPr>
          <a:xfrm>
            <a:off x="609600" y="6149917"/>
            <a:ext cx="2366771" cy="511489"/>
          </a:xfrm>
          <a:prstGeom prst="wedgeRoundRectCallout">
            <a:avLst>
              <a:gd name="adj1" fmla="val 62702"/>
              <a:gd name="adj2" fmla="val 45294"/>
              <a:gd name="adj3" fmla="val 16667"/>
            </a:avLst>
          </a:prstGeom>
          <a:solidFill>
            <a:schemeClr val="bg1"/>
          </a:solidFill>
          <a:ln>
            <a:solidFill>
              <a:srgbClr val="FF33C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/>
              <a:t>Yes.Very</a:t>
            </a:r>
            <a:r>
              <a:rPr lang="en-US" dirty="0" smtClean="0"/>
              <a:t> scary.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51" y="5556793"/>
            <a:ext cx="718298" cy="511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ounded Rectangular Callout 14"/>
          <p:cNvSpPr/>
          <p:nvPr/>
        </p:nvSpPr>
        <p:spPr>
          <a:xfrm>
            <a:off x="5300019" y="5635795"/>
            <a:ext cx="2700981" cy="511488"/>
          </a:xfrm>
          <a:prstGeom prst="wedgeRoundRectCallout">
            <a:avLst>
              <a:gd name="adj1" fmla="val -55292"/>
              <a:gd name="adj2" fmla="val -2728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        Is it a ghost?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67" y="6177263"/>
            <a:ext cx="629037" cy="473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ounded Rectangular Callout 16"/>
          <p:cNvSpPr/>
          <p:nvPr/>
        </p:nvSpPr>
        <p:spPr>
          <a:xfrm>
            <a:off x="5450360" y="6172200"/>
            <a:ext cx="2243781" cy="511489"/>
          </a:xfrm>
          <a:prstGeom prst="wedgeRoundRectCallout">
            <a:avLst>
              <a:gd name="adj1" fmla="val 67281"/>
              <a:gd name="adj2" fmla="val 16599"/>
              <a:gd name="adj3" fmla="val 16667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Oh, 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2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22860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.VnBook-Antiqua" panose="020B7200000000000000" pitchFamily="34" charset="0"/>
              </a:rPr>
              <a:t>Structure: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.VnBook-Antiqua" panose="020B7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8041"/>
            <a:ext cx="6858000" cy="4474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20574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.VnBook-Antiqua" panose="020B7200000000000000" pitchFamily="34" charset="0"/>
              </a:rPr>
              <a:t>What are you reading?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.VnBook-Antiqua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2819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I’m 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7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7562" y="2529896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33CC"/>
                </a:solidFill>
                <a:latin typeface=".VnTifani Heavy" panose="020B7200000000000000" pitchFamily="34" charset="0"/>
              </a:rPr>
              <a:t>What are you reading?</a:t>
            </a:r>
            <a:endParaRPr lang="en-US" sz="3200" dirty="0">
              <a:solidFill>
                <a:srgbClr val="FF33CC"/>
              </a:solidFill>
              <a:latin typeface=".VnTifani Heavy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1018" y="32766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23B"/>
                </a:solidFill>
                <a:latin typeface=".VnTifani Heavy" panose="020B7200000000000000" pitchFamily="34" charset="0"/>
              </a:rPr>
              <a:t>I’m reading___________.</a:t>
            </a:r>
            <a:endParaRPr lang="en-US" sz="2800" dirty="0">
              <a:solidFill>
                <a:srgbClr val="00823B"/>
              </a:solidFill>
              <a:latin typeface=".VnTifani Heavy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0509" y="4020234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.VnTifani Heavy" panose="020B7200000000000000" pitchFamily="34" charset="0"/>
              </a:rPr>
              <a:t>I’m = I am</a:t>
            </a:r>
            <a:endParaRPr lang="en-US" sz="3600" b="1" dirty="0">
              <a:solidFill>
                <a:srgbClr val="FF0000"/>
              </a:solidFill>
              <a:latin typeface=".VnTifani Heavy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18288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.VnTifani Heavy" panose="020B7200000000000000" pitchFamily="34" charset="0"/>
              </a:rPr>
              <a:t>Structure: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.VnTifani Heavy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52400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FF"/>
                </a:solidFill>
                <a:latin typeface=".VnBodoni" panose="020B7200000000000000" pitchFamily="34" charset="0"/>
              </a:rPr>
              <a:t>Practice:</a:t>
            </a:r>
            <a:endParaRPr lang="en-US" sz="8000" dirty="0">
              <a:solidFill>
                <a:srgbClr val="FF00FF"/>
              </a:solidFill>
              <a:latin typeface=".VnBodoni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" y="0"/>
            <a:ext cx="2705725" cy="1945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495800"/>
            <a:ext cx="2667000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ular Callout 4"/>
          <p:cNvSpPr/>
          <p:nvPr/>
        </p:nvSpPr>
        <p:spPr>
          <a:xfrm>
            <a:off x="2743199" y="210973"/>
            <a:ext cx="6248401" cy="1524000"/>
          </a:xfrm>
          <a:prstGeom prst="wedgeRoundRectCallout">
            <a:avLst>
              <a:gd name="adj1" fmla="val -58258"/>
              <a:gd name="adj2" fmla="val 103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Binhlong" pitchFamily="2" charset="0"/>
              </a:rPr>
              <a:t>What are you reading?</a:t>
            </a:r>
            <a:endParaRPr lang="en-US" sz="4400" b="1" dirty="0">
              <a:latin typeface="Binhlong" pitchFamily="2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57200" y="4914900"/>
            <a:ext cx="6248401" cy="1524000"/>
          </a:xfrm>
          <a:prstGeom prst="wedgeRoundRectCallout">
            <a:avLst>
              <a:gd name="adj1" fmla="val 58815"/>
              <a:gd name="adj2" fmla="val 290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.VnBodoni" panose="020B7200000000000000" pitchFamily="34" charset="0"/>
              </a:rPr>
              <a:t>I’m reading the Fox and the Crow.</a:t>
            </a:r>
            <a:endParaRPr lang="en-US" sz="2400" dirty="0">
              <a:latin typeface=".VnBodoni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4572000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"/>
            <a:ext cx="45720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3505199"/>
            <a:ext cx="4345132" cy="3200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4" y="3505200"/>
            <a:ext cx="4710545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2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up: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2057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do you learn English?</a:t>
            </a:r>
          </a:p>
          <a:p>
            <a:r>
              <a:rPr lang="en-US" dirty="0" smtClean="0"/>
              <a:t>How do you learn English?</a:t>
            </a:r>
          </a:p>
          <a:p>
            <a:r>
              <a:rPr lang="en-US" dirty="0" smtClean="0"/>
              <a:t>How do you </a:t>
            </a:r>
            <a:r>
              <a:rPr lang="en-US" dirty="0" err="1" smtClean="0"/>
              <a:t>practise</a:t>
            </a:r>
            <a:r>
              <a:rPr lang="en-US" dirty="0" smtClean="0"/>
              <a:t> speaking?</a:t>
            </a:r>
          </a:p>
          <a:p>
            <a:r>
              <a:rPr lang="en-US" dirty="0" smtClean="0"/>
              <a:t>I speak to my friends every day.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019799"/>
          </a:xfrm>
          <a:prstGeom prst="rect">
            <a:avLst/>
          </a:prstGeom>
        </p:spPr>
      </p:pic>
      <p:sp>
        <p:nvSpPr>
          <p:cNvPr id="7170" name="Oval 2"/>
          <p:cNvSpPr>
            <a:spLocks noChangeArrowheads="1"/>
          </p:cNvSpPr>
          <p:nvPr/>
        </p:nvSpPr>
        <p:spPr bwMode="auto">
          <a:xfrm>
            <a:off x="2435225" y="1524000"/>
            <a:ext cx="4433888" cy="4433888"/>
          </a:xfrm>
          <a:prstGeom prst="ellipse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77827" name="Oval 3">
            <a:hlinkClick r:id="rId5" action="ppaction://hlinksldjump" highlightClick="1">
              <a:snd r:embed="rId6" name="coin.wav"/>
            </a:hlinkClick>
          </p:cNvPr>
          <p:cNvSpPr>
            <a:spLocks noChangeArrowheads="1"/>
          </p:cNvSpPr>
          <p:nvPr/>
        </p:nvSpPr>
        <p:spPr bwMode="auto">
          <a:xfrm>
            <a:off x="4451576" y="1510733"/>
            <a:ext cx="960438" cy="9604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0">
                <a:latin typeface="Arial" charset="0"/>
              </a:rPr>
              <a:t>1</a:t>
            </a:r>
          </a:p>
        </p:txBody>
      </p:sp>
      <p:sp>
        <p:nvSpPr>
          <p:cNvPr id="77831" name="Oval 7">
            <a:hlinkClick r:id="rId7" action="ppaction://hlinksldjump" highlightClick="1">
              <a:snd r:embed="rId8" name="laser.wav"/>
            </a:hlinkClick>
          </p:cNvPr>
          <p:cNvSpPr>
            <a:spLocks noChangeArrowheads="1"/>
          </p:cNvSpPr>
          <p:nvPr/>
        </p:nvSpPr>
        <p:spPr bwMode="auto">
          <a:xfrm>
            <a:off x="2937214" y="2068627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0">
                <a:latin typeface="Arial" charset="0"/>
              </a:rPr>
              <a:t>6</a:t>
            </a:r>
          </a:p>
        </p:txBody>
      </p:sp>
      <p:sp>
        <p:nvSpPr>
          <p:cNvPr id="77832" name="Oval 8">
            <a:hlinkClick r:id="rId9" action="ppaction://hlinksldjump" highlightClick="1">
              <a:snd r:embed="rId10" name="hammer.wav"/>
            </a:hlinkClick>
          </p:cNvPr>
          <p:cNvSpPr>
            <a:spLocks noChangeArrowheads="1"/>
          </p:cNvSpPr>
          <p:nvPr/>
        </p:nvSpPr>
        <p:spPr bwMode="auto">
          <a:xfrm>
            <a:off x="2643981" y="3636169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0">
                <a:latin typeface="Arial" charset="0"/>
              </a:rPr>
              <a:t>5</a:t>
            </a:r>
          </a:p>
        </p:txBody>
      </p:sp>
      <p:sp>
        <p:nvSpPr>
          <p:cNvPr id="77833" name="_s3086">
            <a:hlinkClick r:id="rId11" action="ppaction://hlinksldjump" highlightClick="1">
              <a:snd r:embed="rId12" name="wind.wav"/>
            </a:hlinkClick>
          </p:cNvPr>
          <p:cNvSpPr>
            <a:spLocks noChangeArrowheads="1"/>
          </p:cNvSpPr>
          <p:nvPr/>
        </p:nvSpPr>
        <p:spPr bwMode="auto">
          <a:xfrm>
            <a:off x="3901281" y="4678363"/>
            <a:ext cx="960437" cy="96043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0" tIns="0" rIns="0" bIns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5000" dirty="0"/>
              <a:t>4</a:t>
            </a:r>
          </a:p>
        </p:txBody>
      </p:sp>
      <p:sp>
        <p:nvSpPr>
          <p:cNvPr id="77834" name="Oval 10">
            <a:hlinkClick r:id="rId13" action="ppaction://hlinksldjump" highlightClick="1">
              <a:snd r:embed="rId14" name="explode.wav"/>
            </a:hlinkClick>
          </p:cNvPr>
          <p:cNvSpPr>
            <a:spLocks noChangeArrowheads="1"/>
          </p:cNvSpPr>
          <p:nvPr/>
        </p:nvSpPr>
        <p:spPr bwMode="auto">
          <a:xfrm>
            <a:off x="5486400" y="4187031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0">
                <a:latin typeface="Arial" charset="0"/>
              </a:rPr>
              <a:t>3</a:t>
            </a:r>
          </a:p>
        </p:txBody>
      </p:sp>
      <p:sp>
        <p:nvSpPr>
          <p:cNvPr id="77835" name="Oval 11">
            <a:hlinkClick r:id="rId15" action="ppaction://hlinksldjump" highlightClick="1">
              <a:snd r:embed="rId16" name="drumroll.wav"/>
            </a:hlinkClick>
          </p:cNvPr>
          <p:cNvSpPr>
            <a:spLocks noChangeArrowheads="1"/>
          </p:cNvSpPr>
          <p:nvPr/>
        </p:nvSpPr>
        <p:spPr bwMode="auto">
          <a:xfrm>
            <a:off x="5717381" y="2675732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0">
                <a:latin typeface="Arial" charset="0"/>
              </a:rPr>
              <a:t>2</a:t>
            </a:r>
          </a:p>
        </p:txBody>
      </p:sp>
      <p:sp>
        <p:nvSpPr>
          <p:cNvPr id="7180" name="AutoShape 12">
            <a:hlinkClick r:id="rId17" action="ppaction://hlinksldjump"/>
          </p:cNvPr>
          <p:cNvSpPr>
            <a:spLocks noChangeArrowheads="1"/>
          </p:cNvSpPr>
          <p:nvPr/>
        </p:nvSpPr>
        <p:spPr bwMode="auto">
          <a:xfrm rot="10800000" flipH="1">
            <a:off x="7162800" y="5257800"/>
            <a:ext cx="1143000" cy="762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FF00"/>
                </a:solidFill>
                <a:latin typeface="Arial" charset="0"/>
              </a:rPr>
              <a:t>continue</a:t>
            </a:r>
            <a:endParaRPr lang="en-US" altLang="en-US" sz="1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CCCC00"/>
                </a:solidFill>
                <a:latin typeface="Times New Roman" pitchFamily="18" charset="0"/>
              </a:rPr>
              <a:t>LUCKY NUMBER</a:t>
            </a:r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-381000" y="0"/>
            <a:ext cx="9525000" cy="685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charset="0"/>
              </a:rPr>
              <a:t>LUCKY NUMBER GAME                         LUCKY NUMBER GAME</a:t>
            </a:r>
            <a:endParaRPr lang="en-US" altLang="en-US" sz="2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-7239000" y="0"/>
            <a:ext cx="9525000" cy="685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400" b="1">
                <a:solidFill>
                  <a:srgbClr val="FF0000"/>
                </a:solidFill>
                <a:latin typeface="Arial" charset="0"/>
              </a:rPr>
              <a:t>LUCKY NUMBER GAME                          LUCKY NUMBER GAME</a:t>
            </a:r>
            <a:endParaRPr lang="en-US" altLang="en-US" sz="2400" b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184" name="Picture 16" descr="L2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64" name="Oval 40">
            <a:hlinkClick r:id="rId15" action="ppaction://hlinksldjump" highlightClick="1">
              <a:snd r:embed="rId19" name="click.wav"/>
            </a:hlinkClick>
          </p:cNvPr>
          <p:cNvSpPr>
            <a:spLocks noChangeArrowheads="1"/>
          </p:cNvSpPr>
          <p:nvPr/>
        </p:nvSpPr>
        <p:spPr bwMode="auto">
          <a:xfrm>
            <a:off x="12565063" y="3706813"/>
            <a:ext cx="960437" cy="9604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000">
                <a:latin typeface="Arial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194582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ang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ang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8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ang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7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7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7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7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7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7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31"/>
                  </p:tgtEl>
                </p:cond>
              </p:nextCondLst>
            </p:seq>
          </p:childTnLst>
        </p:cTn>
      </p:par>
    </p:tnLst>
    <p:bldLst>
      <p:bldP spid="77827" grpId="0" animBg="1"/>
      <p:bldP spid="77831" grpId="0" animBg="1"/>
      <p:bldP spid="77832" grpId="0" animBg="1"/>
      <p:bldP spid="77834" grpId="0" animBg="1"/>
      <p:bldP spid="77835" grpId="0" animBg="1"/>
      <p:bldP spid="77838" grpId="0" animBg="1"/>
      <p:bldP spid="77839" grpId="0" animBg="1"/>
      <p:bldP spid="778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STARS-P"/>
          <p:cNvPicPr>
            <a:picLocks noChangeAspect="1" noChangeArrowheads="1" noCrop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9849DCFA90C473196ECD16214E7700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65" name="AutoShape 5"/>
          <p:cNvSpPr>
            <a:spLocks noChangeArrowheads="1"/>
          </p:cNvSpPr>
          <p:nvPr/>
        </p:nvSpPr>
        <p:spPr bwMode="auto">
          <a:xfrm>
            <a:off x="152400" y="1447800"/>
            <a:ext cx="8839200" cy="4648200"/>
          </a:xfrm>
          <a:prstGeom prst="horizontalScroll">
            <a:avLst>
              <a:gd name="adj" fmla="val 8037"/>
            </a:avLst>
          </a:prstGeom>
          <a:gradFill rotWithShape="1">
            <a:gsLst>
              <a:gs pos="0">
                <a:srgbClr val="FFCCCC"/>
              </a:gs>
              <a:gs pos="50000">
                <a:srgbClr val="99FF99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800" b="1">
              <a:solidFill>
                <a:srgbClr val="FF3300"/>
              </a:solidFill>
            </a:endParaRPr>
          </a:p>
        </p:txBody>
      </p:sp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685800" y="0"/>
            <a:ext cx="8458200" cy="24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22" tIns="45530" rIns="91022" bIns="4553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66"/>
                </a:solidFill>
                <a:latin typeface="Arial" charset="0"/>
              </a:rPr>
              <a:t>   </a:t>
            </a:r>
            <a:r>
              <a:rPr lang="en-US" altLang="en-US" sz="4000" dirty="0">
                <a:latin typeface="Arial" charset="0"/>
              </a:rPr>
              <a:t> </a:t>
            </a:r>
            <a:endParaRPr lang="en-US" altLang="en-US" sz="4800" b="1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66"/>
                </a:solidFill>
                <a:latin typeface="Verdana" pitchFamily="34" charset="0"/>
              </a:rPr>
              <a:t>How do you practice </a:t>
            </a:r>
            <a:r>
              <a:rPr lang="en-US" altLang="en-US" b="1" dirty="0" smtClean="0">
                <a:solidFill>
                  <a:srgbClr val="FF0066"/>
                </a:solidFill>
                <a:latin typeface="Verdana" pitchFamily="34" charset="0"/>
              </a:rPr>
              <a:t>reading English?</a:t>
            </a:r>
            <a:endParaRPr lang="en-US" altLang="en-US" b="1" dirty="0">
              <a:solidFill>
                <a:srgbClr val="FF0066"/>
              </a:solidFill>
              <a:latin typeface="Verdana" pitchFamily="34" charset="0"/>
            </a:endParaRPr>
          </a:p>
        </p:txBody>
      </p:sp>
      <p:pic>
        <p:nvPicPr>
          <p:cNvPr id="3080" name="Picture 8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AOHO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3619500" y="3810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.VnVogue" pitchFamily="34" charset="0"/>
                <a:cs typeface="Arial" charset="0"/>
              </a:rPr>
              <a:t>Question1</a:t>
            </a:r>
          </a:p>
        </p:txBody>
      </p:sp>
      <p:sp>
        <p:nvSpPr>
          <p:cNvPr id="450571" name="Rectangle 11"/>
          <p:cNvSpPr>
            <a:spLocks noChangeArrowheads="1"/>
          </p:cNvSpPr>
          <p:nvPr/>
        </p:nvSpPr>
        <p:spPr bwMode="auto">
          <a:xfrm>
            <a:off x="685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1</a:t>
            </a:r>
          </a:p>
        </p:txBody>
      </p:sp>
      <p:sp>
        <p:nvSpPr>
          <p:cNvPr id="450572" name="Rectangle 12"/>
          <p:cNvSpPr>
            <a:spLocks noChangeArrowheads="1"/>
          </p:cNvSpPr>
          <p:nvPr/>
        </p:nvSpPr>
        <p:spPr bwMode="auto">
          <a:xfrm>
            <a:off x="1524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2</a:t>
            </a:r>
          </a:p>
        </p:txBody>
      </p:sp>
      <p:sp>
        <p:nvSpPr>
          <p:cNvPr id="450573" name="Rectangle 13"/>
          <p:cNvSpPr>
            <a:spLocks noChangeArrowheads="1"/>
          </p:cNvSpPr>
          <p:nvPr/>
        </p:nvSpPr>
        <p:spPr bwMode="auto">
          <a:xfrm>
            <a:off x="2362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3</a:t>
            </a:r>
          </a:p>
        </p:txBody>
      </p:sp>
      <p:sp>
        <p:nvSpPr>
          <p:cNvPr id="450574" name="Rectangle 14"/>
          <p:cNvSpPr>
            <a:spLocks noChangeArrowheads="1"/>
          </p:cNvSpPr>
          <p:nvPr/>
        </p:nvSpPr>
        <p:spPr bwMode="auto">
          <a:xfrm>
            <a:off x="3200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4</a:t>
            </a:r>
          </a:p>
        </p:txBody>
      </p:sp>
      <p:sp>
        <p:nvSpPr>
          <p:cNvPr id="450575" name="Rectangle 15"/>
          <p:cNvSpPr>
            <a:spLocks noChangeArrowheads="1"/>
          </p:cNvSpPr>
          <p:nvPr/>
        </p:nvSpPr>
        <p:spPr bwMode="auto">
          <a:xfrm>
            <a:off x="4038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5</a:t>
            </a:r>
          </a:p>
        </p:txBody>
      </p:sp>
      <p:pic>
        <p:nvPicPr>
          <p:cNvPr id="3093" name="Picture 21" descr="F9849DCFA90C473196ECD16214E7700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2" name="Oval 22"/>
          <p:cNvSpPr>
            <a:spLocks noChangeAspect="1" noChangeArrowheads="1"/>
          </p:cNvSpPr>
          <p:nvPr/>
        </p:nvSpPr>
        <p:spPr bwMode="auto">
          <a:xfrm>
            <a:off x="837263" y="4936136"/>
            <a:ext cx="813435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66"/>
                </a:solidFill>
                <a:latin typeface="Verdana" pitchFamily="34" charset="0"/>
              </a:rPr>
              <a:t>I read English short story. </a:t>
            </a:r>
            <a:endParaRPr lang="en-US" altLang="en-US" b="1" dirty="0">
              <a:solidFill>
                <a:srgbClr val="FF0066"/>
              </a:solidFill>
              <a:latin typeface="Verdana" pitchFamily="34" charset="0"/>
            </a:endParaRPr>
          </a:p>
        </p:txBody>
      </p:sp>
      <p:sp>
        <p:nvSpPr>
          <p:cNvPr id="19" name="AutoShape 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0800000">
            <a:off x="7048500" y="6134100"/>
            <a:ext cx="8382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hlinkClick r:id="rId9" action="ppaction://hlinksldjump"/>
              </a:rPr>
              <a:t>BACK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867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5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ang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5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50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450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50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450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450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50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5" grpId="0" animBg="1"/>
      <p:bldP spid="450566" grpId="0"/>
      <p:bldP spid="450571" grpId="0" animBg="1"/>
      <p:bldP spid="450572" grpId="0" animBg="1"/>
      <p:bldP spid="450573" grpId="0" animBg="1"/>
      <p:bldP spid="450574" grpId="0" animBg="1"/>
      <p:bldP spid="450575" grpId="0" animBg="1"/>
      <p:bldP spid="450582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0" y="0"/>
          <a:ext cx="1277938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5" imgW="1278331" imgH="1273759" progId="MS_ClipArt_Gallery.2">
                  <p:embed/>
                </p:oleObj>
              </mc:Choice>
              <mc:Fallback>
                <p:oleObj name="Clip" r:id="rId5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6" name="Picture 4" descr="FSTV1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45350" y="96838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k_anhdong_amnha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50292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WordArt 6"/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Lucky Number </a:t>
            </a:r>
          </a:p>
        </p:txBody>
      </p:sp>
      <p:sp>
        <p:nvSpPr>
          <p:cNvPr id="8" name="AutoShape 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0800000">
            <a:off x="7658099" y="5676588"/>
            <a:ext cx="8382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hlinkClick r:id="rId9" action="ppaction://hlinksldjump"/>
              </a:rPr>
              <a:t>BACK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411232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65" name="AutoShape 5"/>
          <p:cNvSpPr>
            <a:spLocks noChangeArrowheads="1"/>
          </p:cNvSpPr>
          <p:nvPr/>
        </p:nvSpPr>
        <p:spPr bwMode="auto">
          <a:xfrm>
            <a:off x="152400" y="1447800"/>
            <a:ext cx="8839200" cy="4648200"/>
          </a:xfrm>
          <a:prstGeom prst="horizontalScroll">
            <a:avLst>
              <a:gd name="adj" fmla="val 8037"/>
            </a:avLst>
          </a:prstGeom>
          <a:gradFill rotWithShape="1">
            <a:gsLst>
              <a:gs pos="0">
                <a:srgbClr val="FFCCCC"/>
              </a:gs>
              <a:gs pos="50000">
                <a:srgbClr val="99FF99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800" b="1">
              <a:solidFill>
                <a:srgbClr val="FF3300"/>
              </a:solidFill>
            </a:endParaRPr>
          </a:p>
        </p:txBody>
      </p:sp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609600" y="434715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2" tIns="45530" rIns="91022" bIns="4553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Arial" charset="0"/>
              </a:rPr>
              <a:t>   </a:t>
            </a:r>
            <a:r>
              <a:rPr lang="en-US" altLang="en-US" dirty="0">
                <a:latin typeface="Arial" charset="0"/>
              </a:rPr>
              <a:t> </a:t>
            </a:r>
            <a:endParaRPr lang="en-US" altLang="en-US" sz="4000" b="1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66"/>
                </a:solidFill>
                <a:latin typeface="Verdana" pitchFamily="34" charset="0"/>
              </a:rPr>
              <a:t>Why do you learn English?</a:t>
            </a:r>
            <a:endParaRPr lang="en-US" altLang="en-US" b="1" dirty="0">
              <a:solidFill>
                <a:srgbClr val="FF0066"/>
              </a:solidFill>
              <a:latin typeface="Verdana" pitchFamily="34" charset="0"/>
            </a:endParaRPr>
          </a:p>
        </p:txBody>
      </p:sp>
      <p:pic>
        <p:nvPicPr>
          <p:cNvPr id="3080" name="Picture 8" descr="PHAOHO~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AOHO~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3695700" y="1524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.VnVogue" pitchFamily="34" charset="0"/>
                <a:cs typeface="Arial" charset="0"/>
              </a:rPr>
              <a:t>Question 2</a:t>
            </a:r>
            <a:endParaRPr lang="en-US" altLang="en-US" sz="2400" b="1" dirty="0">
              <a:solidFill>
                <a:srgbClr val="0000FF"/>
              </a:solidFill>
              <a:latin typeface=".VnVogue" pitchFamily="34" charset="0"/>
              <a:cs typeface="Arial" charset="0"/>
            </a:endParaRPr>
          </a:p>
        </p:txBody>
      </p:sp>
      <p:sp>
        <p:nvSpPr>
          <p:cNvPr id="450571" name="Rectangle 11"/>
          <p:cNvSpPr>
            <a:spLocks noChangeArrowheads="1"/>
          </p:cNvSpPr>
          <p:nvPr/>
        </p:nvSpPr>
        <p:spPr bwMode="auto">
          <a:xfrm>
            <a:off x="685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1</a:t>
            </a:r>
          </a:p>
        </p:txBody>
      </p:sp>
      <p:sp>
        <p:nvSpPr>
          <p:cNvPr id="450572" name="Rectangle 12"/>
          <p:cNvSpPr>
            <a:spLocks noChangeArrowheads="1"/>
          </p:cNvSpPr>
          <p:nvPr/>
        </p:nvSpPr>
        <p:spPr bwMode="auto">
          <a:xfrm>
            <a:off x="1524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2</a:t>
            </a:r>
          </a:p>
        </p:txBody>
      </p:sp>
      <p:sp>
        <p:nvSpPr>
          <p:cNvPr id="450573" name="Rectangle 13"/>
          <p:cNvSpPr>
            <a:spLocks noChangeArrowheads="1"/>
          </p:cNvSpPr>
          <p:nvPr/>
        </p:nvSpPr>
        <p:spPr bwMode="auto">
          <a:xfrm>
            <a:off x="2362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3</a:t>
            </a:r>
          </a:p>
        </p:txBody>
      </p:sp>
      <p:sp>
        <p:nvSpPr>
          <p:cNvPr id="450574" name="Rectangle 14"/>
          <p:cNvSpPr>
            <a:spLocks noChangeArrowheads="1"/>
          </p:cNvSpPr>
          <p:nvPr/>
        </p:nvSpPr>
        <p:spPr bwMode="auto">
          <a:xfrm>
            <a:off x="3200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4</a:t>
            </a:r>
          </a:p>
        </p:txBody>
      </p:sp>
      <p:sp>
        <p:nvSpPr>
          <p:cNvPr id="450575" name="Rectangle 15"/>
          <p:cNvSpPr>
            <a:spLocks noChangeArrowheads="1"/>
          </p:cNvSpPr>
          <p:nvPr/>
        </p:nvSpPr>
        <p:spPr bwMode="auto">
          <a:xfrm>
            <a:off x="4038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5</a:t>
            </a:r>
          </a:p>
        </p:txBody>
      </p:sp>
      <p:pic>
        <p:nvPicPr>
          <p:cNvPr id="3093" name="Picture 21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2" name="Oval 22"/>
          <p:cNvSpPr>
            <a:spLocks noChangeAspect="1" noChangeArrowheads="1"/>
          </p:cNvSpPr>
          <p:nvPr/>
        </p:nvSpPr>
        <p:spPr bwMode="auto">
          <a:xfrm>
            <a:off x="666438" y="4419599"/>
            <a:ext cx="8172762" cy="113585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66"/>
                </a:solidFill>
                <a:latin typeface="Verdana" pitchFamily="34" charset="0"/>
              </a:rPr>
              <a:t>Because I want to talk to my foreign friends.</a:t>
            </a:r>
            <a:endParaRPr lang="en-US" altLang="en-US" sz="2400" b="1" dirty="0">
              <a:solidFill>
                <a:srgbClr val="FF0066"/>
              </a:solidFill>
              <a:latin typeface="Verdana" pitchFamily="34" charset="0"/>
            </a:endParaRPr>
          </a:p>
        </p:txBody>
      </p:sp>
      <p:sp>
        <p:nvSpPr>
          <p:cNvPr id="19" name="AutoShape 6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10800000">
            <a:off x="7239000" y="6175829"/>
            <a:ext cx="8382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hlinkClick r:id="rId8" action="ppaction://hlinksldjump"/>
              </a:rPr>
              <a:t>BACK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6092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5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50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450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50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450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450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50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5" grpId="0" animBg="1"/>
      <p:bldP spid="450566" grpId="0"/>
      <p:bldP spid="450571" grpId="0" animBg="1"/>
      <p:bldP spid="450572" grpId="0" animBg="1"/>
      <p:bldP spid="450573" grpId="0" animBg="1"/>
      <p:bldP spid="450574" grpId="0" animBg="1"/>
      <p:bldP spid="450575" grpId="0" animBg="1"/>
      <p:bldP spid="45058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1447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65" name="AutoShape 5"/>
          <p:cNvSpPr>
            <a:spLocks noChangeArrowheads="1"/>
          </p:cNvSpPr>
          <p:nvPr/>
        </p:nvSpPr>
        <p:spPr bwMode="auto">
          <a:xfrm>
            <a:off x="152400" y="1447800"/>
            <a:ext cx="8839200" cy="4648200"/>
          </a:xfrm>
          <a:prstGeom prst="horizontalScroll">
            <a:avLst>
              <a:gd name="adj" fmla="val 8037"/>
            </a:avLst>
          </a:prstGeom>
          <a:gradFill rotWithShape="1">
            <a:gsLst>
              <a:gs pos="0">
                <a:srgbClr val="FFCCCC"/>
              </a:gs>
              <a:gs pos="50000">
                <a:srgbClr val="99FF99"/>
              </a:gs>
              <a:gs pos="100000">
                <a:srgbClr val="FFCCCC"/>
              </a:gs>
            </a:gsLst>
            <a:lin ang="5400000" scaled="1"/>
          </a:gra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4800" b="1">
              <a:solidFill>
                <a:srgbClr val="FF3300"/>
              </a:solidFill>
            </a:endParaRPr>
          </a:p>
        </p:txBody>
      </p:sp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547914" y="1026318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2" tIns="45530" rIns="91022" bIns="4553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Arial" charset="0"/>
              </a:rPr>
              <a:t>   </a:t>
            </a:r>
            <a:r>
              <a:rPr lang="en-US" altLang="en-US" dirty="0">
                <a:latin typeface="Arial" charset="0"/>
              </a:rPr>
              <a:t> </a:t>
            </a:r>
            <a:endParaRPr lang="en-US" altLang="en-US" sz="4000" b="1" dirty="0">
              <a:solidFill>
                <a:srgbClr val="FF0066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0066"/>
                </a:solidFill>
                <a:latin typeface="Verdana" pitchFamily="34" charset="0"/>
              </a:rPr>
              <a:t>How often do you have music?</a:t>
            </a:r>
            <a:endParaRPr lang="en-US" altLang="en-US" b="1" dirty="0">
              <a:solidFill>
                <a:srgbClr val="FF0066"/>
              </a:solidFill>
              <a:latin typeface="Verdana" pitchFamily="34" charset="0"/>
            </a:endParaRPr>
          </a:p>
        </p:txBody>
      </p:sp>
      <p:pic>
        <p:nvPicPr>
          <p:cNvPr id="3080" name="Picture 8" descr="PHAOHO~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HAOHO~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3581400" y="304800"/>
            <a:ext cx="1752600" cy="45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FF"/>
                </a:solidFill>
                <a:latin typeface=".VnVogue" pitchFamily="34" charset="0"/>
                <a:cs typeface="Arial" charset="0"/>
              </a:rPr>
              <a:t>Question 3</a:t>
            </a:r>
            <a:endParaRPr lang="en-US" altLang="en-US" sz="2400" b="1" dirty="0">
              <a:solidFill>
                <a:srgbClr val="0000FF"/>
              </a:solidFill>
              <a:latin typeface=".VnVogue" pitchFamily="34" charset="0"/>
              <a:cs typeface="Arial" charset="0"/>
            </a:endParaRPr>
          </a:p>
        </p:txBody>
      </p:sp>
      <p:sp>
        <p:nvSpPr>
          <p:cNvPr id="450571" name="Rectangle 11"/>
          <p:cNvSpPr>
            <a:spLocks noChangeArrowheads="1"/>
          </p:cNvSpPr>
          <p:nvPr/>
        </p:nvSpPr>
        <p:spPr bwMode="auto">
          <a:xfrm>
            <a:off x="6858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1</a:t>
            </a:r>
          </a:p>
        </p:txBody>
      </p:sp>
      <p:sp>
        <p:nvSpPr>
          <p:cNvPr id="450572" name="Rectangle 12"/>
          <p:cNvSpPr>
            <a:spLocks noChangeArrowheads="1"/>
          </p:cNvSpPr>
          <p:nvPr/>
        </p:nvSpPr>
        <p:spPr bwMode="auto">
          <a:xfrm>
            <a:off x="15240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2</a:t>
            </a:r>
          </a:p>
        </p:txBody>
      </p:sp>
      <p:sp>
        <p:nvSpPr>
          <p:cNvPr id="450573" name="Rectangle 13"/>
          <p:cNvSpPr>
            <a:spLocks noChangeArrowheads="1"/>
          </p:cNvSpPr>
          <p:nvPr/>
        </p:nvSpPr>
        <p:spPr bwMode="auto">
          <a:xfrm>
            <a:off x="23622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3</a:t>
            </a:r>
          </a:p>
        </p:txBody>
      </p:sp>
      <p:sp>
        <p:nvSpPr>
          <p:cNvPr id="450574" name="Rectangle 14"/>
          <p:cNvSpPr>
            <a:spLocks noChangeArrowheads="1"/>
          </p:cNvSpPr>
          <p:nvPr/>
        </p:nvSpPr>
        <p:spPr bwMode="auto">
          <a:xfrm>
            <a:off x="32004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4</a:t>
            </a:r>
          </a:p>
        </p:txBody>
      </p:sp>
      <p:sp>
        <p:nvSpPr>
          <p:cNvPr id="450575" name="Rectangle 15"/>
          <p:cNvSpPr>
            <a:spLocks noChangeArrowheads="1"/>
          </p:cNvSpPr>
          <p:nvPr/>
        </p:nvSpPr>
        <p:spPr bwMode="auto">
          <a:xfrm>
            <a:off x="4038600" y="6172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cs typeface="Arial" charset="0"/>
              </a:rPr>
              <a:t>5</a:t>
            </a:r>
          </a:p>
        </p:txBody>
      </p:sp>
      <p:pic>
        <p:nvPicPr>
          <p:cNvPr id="3093" name="Picture 21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2" name="Oval 22"/>
          <p:cNvSpPr>
            <a:spLocks noChangeAspect="1" noChangeArrowheads="1"/>
          </p:cNvSpPr>
          <p:nvPr/>
        </p:nvSpPr>
        <p:spPr bwMode="auto">
          <a:xfrm>
            <a:off x="685800" y="5181600"/>
            <a:ext cx="3886200" cy="39290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022" tIns="45530" rIns="91022" bIns="455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66"/>
                </a:solidFill>
                <a:latin typeface="Verdana" pitchFamily="34" charset="0"/>
              </a:rPr>
              <a:t>B. Once a week  </a:t>
            </a:r>
            <a:endParaRPr lang="en-US" altLang="en-US" sz="2400" b="1" dirty="0">
              <a:solidFill>
                <a:srgbClr val="FF0066"/>
              </a:solidFill>
              <a:latin typeface="Verdana" pitchFamily="34" charset="0"/>
            </a:endParaRPr>
          </a:p>
        </p:txBody>
      </p:sp>
      <p:sp>
        <p:nvSpPr>
          <p:cNvPr id="19" name="AutoShape 6">
            <a:hlinkClick r:id="rId8" action="ppaction://hlinksldjump"/>
          </p:cNvPr>
          <p:cNvSpPr>
            <a:spLocks noChangeArrowheads="1"/>
          </p:cNvSpPr>
          <p:nvPr/>
        </p:nvSpPr>
        <p:spPr bwMode="auto">
          <a:xfrm rot="10800000">
            <a:off x="7277100" y="6223000"/>
            <a:ext cx="8382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hlinkClick r:id="rId8" action="ppaction://hlinksldjump"/>
              </a:rPr>
              <a:t>BACK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18499" y="4415135"/>
            <a:ext cx="536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inhlong" pitchFamily="2" charset="0"/>
              </a:rPr>
              <a:t>A. One a week       B. Once a week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Binhlo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21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50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5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50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450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450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450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450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505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5" grpId="0" animBg="1"/>
      <p:bldP spid="450566" grpId="0"/>
      <p:bldP spid="450571" grpId="0" animBg="1"/>
      <p:bldP spid="450572" grpId="0" animBg="1"/>
      <p:bldP spid="450573" grpId="0" animBg="1"/>
      <p:bldP spid="450574" grpId="0" animBg="1"/>
      <p:bldP spid="450575" grpId="0" animBg="1"/>
      <p:bldP spid="450582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g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0" y="0"/>
          <a:ext cx="1277938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lip" r:id="rId5" imgW="1278331" imgH="1273759" progId="MS_ClipArt_Gallery.2">
                  <p:embed/>
                </p:oleObj>
              </mc:Choice>
              <mc:Fallback>
                <p:oleObj name="Clip" r:id="rId5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127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56" name="Picture 4" descr="FSTV1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45350" y="96838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k_anhdong_amnha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0800"/>
            <a:ext cx="50292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WordArt 6"/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Lucky </a:t>
            </a:r>
            <a:r>
              <a:rPr lang="en-US" sz="40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Number  </a:t>
            </a:r>
            <a:endParaRPr lang="en-US" sz="40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8" name="AutoShape 6">
            <a:hlinkClick r:id="rId9" action="ppaction://hlinksldjump"/>
          </p:cNvPr>
          <p:cNvSpPr>
            <a:spLocks noChangeArrowheads="1"/>
          </p:cNvSpPr>
          <p:nvPr/>
        </p:nvSpPr>
        <p:spPr bwMode="auto">
          <a:xfrm rot="10800000">
            <a:off x="7823994" y="5530850"/>
            <a:ext cx="8382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dirty="0">
                <a:hlinkClick r:id="rId9" action="ppaction://hlinksldjump"/>
              </a:rPr>
              <a:t>BACK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6670314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72b2b232a6251d697c6c026204e88ed1fb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317</Words>
  <Application>Microsoft Office PowerPoint</Application>
  <PresentationFormat>On-screen Show (4:3)</PresentationFormat>
  <Paragraphs>103</Paragraphs>
  <Slides>27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VINCOM JSC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Windows User</cp:lastModifiedBy>
  <cp:revision>26</cp:revision>
  <dcterms:created xsi:type="dcterms:W3CDTF">2016-11-04T07:10:30Z</dcterms:created>
  <dcterms:modified xsi:type="dcterms:W3CDTF">2016-11-06T03:07:03Z</dcterms:modified>
</cp:coreProperties>
</file>