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3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3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5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24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3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36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93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20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7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05374-2787-4475-8A5C-221C1D02D72B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EE7D1-4FFF-4931-8B1E-451A44CC6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0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3058" y="337740"/>
            <a:ext cx="8001000" cy="830997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.VnClarendon" panose="020B7200000000000000" pitchFamily="34" charset="0"/>
              </a:rPr>
              <a:t>Welcome to our class</a:t>
            </a:r>
            <a:endParaRPr lang="en-US" sz="4800" dirty="0">
              <a:solidFill>
                <a:srgbClr val="FFFF00"/>
              </a:solidFill>
              <a:latin typeface=".VnClarendon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6948" y="12954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.VnClarendon" panose="020B7200000000000000" pitchFamily="34" charset="0"/>
              </a:rPr>
              <a:t>English 5 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.VnClarendon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2261419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66"/>
                </a:solidFill>
                <a:latin typeface=".VnMemorandum" panose="020B7200000000000000" pitchFamily="34" charset="0"/>
              </a:rPr>
              <a:t>Teacher: Cao </a:t>
            </a:r>
            <a:r>
              <a:rPr lang="en-US" sz="4000" b="1" dirty="0" err="1" smtClean="0">
                <a:solidFill>
                  <a:srgbClr val="FF0066"/>
                </a:solidFill>
                <a:latin typeface=".VnMemorandum" panose="020B7200000000000000" pitchFamily="34" charset="0"/>
              </a:rPr>
              <a:t>Thi</a:t>
            </a:r>
            <a:r>
              <a:rPr lang="en-US" sz="4000" b="1" dirty="0" smtClean="0">
                <a:solidFill>
                  <a:srgbClr val="FF0066"/>
                </a:solidFill>
                <a:latin typeface=".VnMemorandum" panose="020B7200000000000000" pitchFamily="34" charset="0"/>
              </a:rPr>
              <a:t> </a:t>
            </a:r>
            <a:r>
              <a:rPr lang="en-US" sz="4000" b="1" dirty="0" err="1" smtClean="0">
                <a:solidFill>
                  <a:srgbClr val="FF0066"/>
                </a:solidFill>
                <a:latin typeface=".VnMemorandum" panose="020B7200000000000000" pitchFamily="34" charset="0"/>
              </a:rPr>
              <a:t>Dat</a:t>
            </a:r>
            <a:endParaRPr lang="en-US" sz="4000" b="1" dirty="0">
              <a:solidFill>
                <a:srgbClr val="FF0066"/>
              </a:solidFill>
              <a:latin typeface=".VnMemorandum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0400" y="3105834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.VnMemorandum" panose="020B7200000000000000" pitchFamily="34" charset="0"/>
              </a:rPr>
              <a:t>Ai Mo A primary school</a:t>
            </a:r>
            <a:endParaRPr lang="en-US" sz="3600" b="1" dirty="0">
              <a:solidFill>
                <a:schemeClr val="accent3">
                  <a:lumMod val="50000"/>
                </a:schemeClr>
              </a:solidFill>
              <a:latin typeface=".VnMemorandum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0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1058" y="184666"/>
            <a:ext cx="50267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FF00"/>
                </a:solidFill>
                <a:latin typeface="Baskerville Old Face" panose="02020602080505020303" pitchFamily="18" charset="0"/>
              </a:rPr>
              <a:t>Warm up:</a:t>
            </a:r>
            <a:endParaRPr lang="en-US" sz="6600" b="1" dirty="0">
              <a:solidFill>
                <a:srgbClr val="FFFF0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3465871"/>
            <a:ext cx="7848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Let’s sing  : What did you do?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4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915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" y="0"/>
            <a:ext cx="9136117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2514600" y="2667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Games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c67599c767f21dc85660e92c6745ca5e9237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28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2016-11-06T09:15:49Z</dcterms:created>
  <dcterms:modified xsi:type="dcterms:W3CDTF">2016-11-06T11:42:09Z</dcterms:modified>
</cp:coreProperties>
</file>