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77" r:id="rId3"/>
    <p:sldId id="279" r:id="rId4"/>
    <p:sldId id="281" r:id="rId5"/>
    <p:sldId id="290" r:id="rId6"/>
  </p:sldIdLst>
  <p:sldSz cx="9144000" cy="6858000" type="screen4x3"/>
  <p:notesSz cx="6858000" cy="9144000"/>
  <p:custDataLst>
    <p:tags r:id="rId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961" autoAdjust="0"/>
    <p:restoredTop sz="94728" autoAdjust="0"/>
  </p:normalViewPr>
  <p:slideViewPr>
    <p:cSldViewPr>
      <p:cViewPr>
        <p:scale>
          <a:sx n="50" d="100"/>
          <a:sy n="50" d="100"/>
        </p:scale>
        <p:origin x="-1230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4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179573-A4AA-4788-969B-CB7413D8A9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DB649B-25C5-4C86-84E5-3912CECF26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BB2B5A-8A82-4927-837A-E431764EC6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8550DD-8AD1-4F22-835B-3A4C1E94B5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F6D00C-BEA3-4BBA-A213-E9DEF2DD08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791DFC-EE7F-4777-A9FE-334A65A2AE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48D5C9-BA30-453F-8399-3ECD12D350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BB2795-16FB-4BE8-BAAD-7438C42A75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766E96-7F80-4EC9-94C0-EFBC8190CD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94BFEE-5289-4F45-9204-871551FA3F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D43EE4-C149-41A9-BF1C-4075C5D078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E3C534E4-41A8-4978-9BC2-7FABB3E5779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HOA\TÀI LIỆU CÁ NHÂN\PICTURES\Frame\17225448-historical-frame-in-color-with-floral-ornaments-in-square-format-free-scalable-image--Stock-Vect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057400" y="1066800"/>
            <a:ext cx="5103768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TRƯỜNG TIỂU HỌC ÁI MỘ A</a:t>
            </a:r>
          </a:p>
        </p:txBody>
      </p:sp>
      <p:sp>
        <p:nvSpPr>
          <p:cNvPr id="4" name="Rectangle 3"/>
          <p:cNvSpPr/>
          <p:nvPr/>
        </p:nvSpPr>
        <p:spPr>
          <a:xfrm>
            <a:off x="1561187" y="1836003"/>
            <a:ext cx="6135013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 GIẢNG ĐIỆN TỬ</a:t>
            </a:r>
          </a:p>
        </p:txBody>
      </p:sp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0" y="3124200"/>
            <a:ext cx="91440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66"/>
                </a:solidFill>
                <a:latin typeface="+mj-lt"/>
              </a:rPr>
              <a:t>Phân</a:t>
            </a:r>
            <a:r>
              <a:rPr lang="en-US" sz="4000" dirty="0" smtClean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+mj-lt"/>
              </a:rPr>
              <a:t>môn</a:t>
            </a:r>
            <a:r>
              <a:rPr lang="en-US" sz="4000" dirty="0">
                <a:solidFill>
                  <a:srgbClr val="FF0066"/>
                </a:solidFill>
                <a:latin typeface="+mj-lt"/>
              </a:rPr>
              <a:t>: </a:t>
            </a:r>
            <a:r>
              <a:rPr lang="en-US" sz="4000" dirty="0" err="1" smtClean="0">
                <a:solidFill>
                  <a:srgbClr val="FF0066"/>
                </a:solidFill>
                <a:latin typeface="+mj-lt"/>
              </a:rPr>
              <a:t>Tập</a:t>
            </a:r>
            <a:r>
              <a:rPr lang="en-US" sz="4000" dirty="0" smtClean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4000" dirty="0" err="1" smtClean="0">
                <a:solidFill>
                  <a:srgbClr val="FF0066"/>
                </a:solidFill>
                <a:latin typeface="+mj-lt"/>
              </a:rPr>
              <a:t>viết</a:t>
            </a:r>
            <a:r>
              <a:rPr lang="en-US" sz="4000" dirty="0" smtClean="0">
                <a:solidFill>
                  <a:srgbClr val="FF0066"/>
                </a:solidFill>
                <a:latin typeface="+mj-lt"/>
              </a:rPr>
              <a:t> – </a:t>
            </a:r>
            <a:r>
              <a:rPr lang="en-US" sz="4000" dirty="0" err="1">
                <a:solidFill>
                  <a:srgbClr val="FF0066"/>
                </a:solidFill>
                <a:latin typeface="+mj-lt"/>
              </a:rPr>
              <a:t>Lớp</a:t>
            </a:r>
            <a:r>
              <a:rPr lang="en-US" sz="4000" dirty="0">
                <a:solidFill>
                  <a:srgbClr val="FF0066"/>
                </a:solidFill>
                <a:latin typeface="+mj-lt"/>
              </a:rPr>
              <a:t> 1</a:t>
            </a:r>
          </a:p>
          <a:p>
            <a:pPr algn="ctr"/>
            <a:r>
              <a:rPr lang="en-US" sz="4000" i="1" dirty="0" err="1">
                <a:solidFill>
                  <a:srgbClr val="FF0066"/>
                </a:solidFill>
                <a:latin typeface="+mj-lt"/>
              </a:rPr>
              <a:t>Tuần</a:t>
            </a:r>
            <a:r>
              <a:rPr lang="en-US" sz="4000" i="1" dirty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4000" i="1" dirty="0" smtClean="0">
                <a:solidFill>
                  <a:srgbClr val="FF0066"/>
                </a:solidFill>
                <a:latin typeface="+mj-lt"/>
              </a:rPr>
              <a:t>17</a:t>
            </a:r>
            <a:endParaRPr lang="en-US" sz="4000" i="1" dirty="0">
              <a:solidFill>
                <a:srgbClr val="FF0066"/>
              </a:solidFill>
              <a:latin typeface="+mj-lt"/>
            </a:endParaRPr>
          </a:p>
          <a:p>
            <a:pPr algn="ctr"/>
            <a:r>
              <a:rPr lang="en-US" sz="4000" smtClean="0">
                <a:solidFill>
                  <a:srgbClr val="0000CC"/>
                </a:solidFill>
                <a:latin typeface="+mj-lt"/>
              </a:rPr>
              <a:t>(</a:t>
            </a:r>
            <a:r>
              <a:rPr lang="en-US" sz="4000" dirty="0" err="1" smtClean="0">
                <a:solidFill>
                  <a:srgbClr val="0000CC"/>
                </a:solidFill>
                <a:latin typeface="+mj-lt"/>
              </a:rPr>
              <a:t>tiết</a:t>
            </a:r>
            <a:r>
              <a:rPr lang="en-US" sz="4000" dirty="0" smtClean="0">
                <a:solidFill>
                  <a:srgbClr val="0000CC"/>
                </a:solidFill>
                <a:latin typeface="+mj-lt"/>
              </a:rPr>
              <a:t> 1)</a:t>
            </a:r>
            <a:endParaRPr lang="en-US" sz="4000" dirty="0">
              <a:solidFill>
                <a:srgbClr val="0000CC"/>
              </a:solidFill>
              <a:latin typeface="+mj-lt"/>
            </a:endParaRPr>
          </a:p>
          <a:p>
            <a:pPr algn="ctr"/>
            <a:endParaRPr lang="en-US" sz="4000" i="1" dirty="0">
              <a:solidFill>
                <a:srgbClr val="FF0066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4" name="Group 6"/>
          <p:cNvGrpSpPr>
            <a:grpSpLocks/>
          </p:cNvGrpSpPr>
          <p:nvPr/>
        </p:nvGrpSpPr>
        <p:grpSpPr bwMode="auto">
          <a:xfrm>
            <a:off x="304800" y="0"/>
            <a:ext cx="8534400" cy="6858000"/>
            <a:chOff x="192" y="0"/>
            <a:chExt cx="5376" cy="4320"/>
          </a:xfrm>
        </p:grpSpPr>
        <p:pic>
          <p:nvPicPr>
            <p:cNvPr id="27652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8" y="3"/>
              <a:ext cx="5365" cy="4315"/>
            </a:xfrm>
            <a:prstGeom prst="rect">
              <a:avLst/>
            </a:prstGeom>
            <a:noFill/>
          </p:spPr>
        </p:pic>
        <p:sp>
          <p:nvSpPr>
            <p:cNvPr id="27653" name="Rectangle 5"/>
            <p:cNvSpPr>
              <a:spLocks noChangeArrowheads="1"/>
            </p:cNvSpPr>
            <p:nvPr/>
          </p:nvSpPr>
          <p:spPr bwMode="auto">
            <a:xfrm>
              <a:off x="192" y="0"/>
              <a:ext cx="5376" cy="43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150" y="1588"/>
            <a:ext cx="8523288" cy="685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8542338" cy="6875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201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288831"/>
  <p:tag name="VIOLETTITLE" val="tap viet tuan 13- 14"/>
  <p:tag name="VIOLETLESSON" val="6"/>
  <p:tag name="VIOLETCATID" val="8049765"/>
  <p:tag name="VIOLETSUBJECT" val="Tập viết 1"/>
  <p:tag name="VIOLETAUTHORID" val="1210596"/>
  <p:tag name="VIOLETAUTHORNAME" val="Nguyễn Thị Khiết"/>
  <p:tag name="VIOLETAUTHORAVATAR" val="1/210/596/avatar.jpg"/>
  <p:tag name="VIOLETAUTHORADDRESS" val="Trưởng Tiểu học Lại Xuân - Hải Phòng"/>
  <p:tag name="VIOLETDATE" val="2011-12-06 07:58:47"/>
  <p:tag name="VIOLETHIT" val="231"/>
  <p:tag name="VIOLETLIKE" val="0"/>
  <p:tag name="MMPROD_UIDATA" val="&lt;database version=&quot;7.0&quot;&gt;&lt;object type=&quot;1&quot; unique_id=&quot;10001&quot;&gt;&lt;/object&gt;&lt;/database&gt;"/>
  <p:tag name="MMPROD_NEXTUNIQUEID" val="10010"/>
  <p:tag name="ISPRING_RESOURCE_PATHS_HASH_PRESENTER" val="d8bb76654d2d59116a7d1afa8fd51ba26481212a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563</TotalTime>
  <Words>24</Words>
  <Application>Microsoft PowerPoint</Application>
  <PresentationFormat>On-screen Show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Default Design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AutoBVT</cp:lastModifiedBy>
  <cp:revision>30</cp:revision>
  <cp:lastPrinted>1601-01-01T00:00:00Z</cp:lastPrinted>
  <dcterms:created xsi:type="dcterms:W3CDTF">1601-01-01T00:00:00Z</dcterms:created>
  <dcterms:modified xsi:type="dcterms:W3CDTF">2017-12-06T06:20:52Z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