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41" r:id="rId1"/>
  </p:sldMasterIdLst>
  <p:notesMasterIdLst>
    <p:notesMasterId r:id="rId11"/>
  </p:notesMasterIdLst>
  <p:sldIdLst>
    <p:sldId id="332" r:id="rId2"/>
    <p:sldId id="312" r:id="rId3"/>
    <p:sldId id="338" r:id="rId4"/>
    <p:sldId id="343" r:id="rId5"/>
    <p:sldId id="351" r:id="rId6"/>
    <p:sldId id="273" r:id="rId7"/>
    <p:sldId id="348" r:id="rId8"/>
    <p:sldId id="339" r:id="rId9"/>
    <p:sldId id="342" r:id="rId10"/>
  </p:sldIdLst>
  <p:sldSz cx="9144000" cy="6858000" type="screen4x3"/>
  <p:notesSz cx="6858000" cy="9144000"/>
  <p:custDataLst>
    <p:tags r:id="rId12"/>
  </p:custDataLst>
  <p:defaultTextStyle>
    <a:defPPr>
      <a:defRPr lang="en-US"/>
    </a:defPPr>
    <a:lvl1pPr algn="l" rtl="0" eaLnBrk="0" fontAlgn="base" hangingPunct="0">
      <a:spcBef>
        <a:spcPct val="0"/>
      </a:spcBef>
      <a:spcAft>
        <a:spcPct val="0"/>
      </a:spcAft>
      <a:defRPr b="1" kern="1200">
        <a:solidFill>
          <a:schemeClr val="tx1"/>
        </a:solidFill>
        <a:latin typeface=".VnTime" pitchFamily="34" charset="0"/>
        <a:ea typeface="+mn-ea"/>
        <a:cs typeface="+mn-cs"/>
      </a:defRPr>
    </a:lvl1pPr>
    <a:lvl2pPr marL="457200" algn="l" rtl="0" eaLnBrk="0" fontAlgn="base" hangingPunct="0">
      <a:spcBef>
        <a:spcPct val="0"/>
      </a:spcBef>
      <a:spcAft>
        <a:spcPct val="0"/>
      </a:spcAft>
      <a:defRPr b="1" kern="1200">
        <a:solidFill>
          <a:schemeClr val="tx1"/>
        </a:solidFill>
        <a:latin typeface=".VnTime" pitchFamily="34" charset="0"/>
        <a:ea typeface="+mn-ea"/>
        <a:cs typeface="+mn-cs"/>
      </a:defRPr>
    </a:lvl2pPr>
    <a:lvl3pPr marL="914400" algn="l" rtl="0" eaLnBrk="0" fontAlgn="base" hangingPunct="0">
      <a:spcBef>
        <a:spcPct val="0"/>
      </a:spcBef>
      <a:spcAft>
        <a:spcPct val="0"/>
      </a:spcAft>
      <a:defRPr b="1" kern="1200">
        <a:solidFill>
          <a:schemeClr val="tx1"/>
        </a:solidFill>
        <a:latin typeface=".VnTime" pitchFamily="34" charset="0"/>
        <a:ea typeface="+mn-ea"/>
        <a:cs typeface="+mn-cs"/>
      </a:defRPr>
    </a:lvl3pPr>
    <a:lvl4pPr marL="1371600" algn="l" rtl="0" eaLnBrk="0" fontAlgn="base" hangingPunct="0">
      <a:spcBef>
        <a:spcPct val="0"/>
      </a:spcBef>
      <a:spcAft>
        <a:spcPct val="0"/>
      </a:spcAft>
      <a:defRPr b="1" kern="1200">
        <a:solidFill>
          <a:schemeClr val="tx1"/>
        </a:solidFill>
        <a:latin typeface=".VnTime" pitchFamily="34" charset="0"/>
        <a:ea typeface="+mn-ea"/>
        <a:cs typeface="+mn-cs"/>
      </a:defRPr>
    </a:lvl4pPr>
    <a:lvl5pPr marL="1828800" algn="l" rtl="0" eaLnBrk="0" fontAlgn="base" hangingPunct="0">
      <a:spcBef>
        <a:spcPct val="0"/>
      </a:spcBef>
      <a:spcAft>
        <a:spcPct val="0"/>
      </a:spcAft>
      <a:defRPr b="1" kern="1200">
        <a:solidFill>
          <a:schemeClr val="tx1"/>
        </a:solidFill>
        <a:latin typeface=".VnTime" pitchFamily="34" charset="0"/>
        <a:ea typeface="+mn-ea"/>
        <a:cs typeface="+mn-cs"/>
      </a:defRPr>
    </a:lvl5pPr>
    <a:lvl6pPr marL="2286000" algn="l" defTabSz="914400" rtl="0" eaLnBrk="1" latinLnBrk="0" hangingPunct="1">
      <a:defRPr b="1" kern="1200">
        <a:solidFill>
          <a:schemeClr val="tx1"/>
        </a:solidFill>
        <a:latin typeface=".VnTime" pitchFamily="34" charset="0"/>
        <a:ea typeface="+mn-ea"/>
        <a:cs typeface="+mn-cs"/>
      </a:defRPr>
    </a:lvl6pPr>
    <a:lvl7pPr marL="2743200" algn="l" defTabSz="914400" rtl="0" eaLnBrk="1" latinLnBrk="0" hangingPunct="1">
      <a:defRPr b="1" kern="1200">
        <a:solidFill>
          <a:schemeClr val="tx1"/>
        </a:solidFill>
        <a:latin typeface=".VnTime" pitchFamily="34" charset="0"/>
        <a:ea typeface="+mn-ea"/>
        <a:cs typeface="+mn-cs"/>
      </a:defRPr>
    </a:lvl7pPr>
    <a:lvl8pPr marL="3200400" algn="l" defTabSz="914400" rtl="0" eaLnBrk="1" latinLnBrk="0" hangingPunct="1">
      <a:defRPr b="1" kern="1200">
        <a:solidFill>
          <a:schemeClr val="tx1"/>
        </a:solidFill>
        <a:latin typeface=".VnTime" pitchFamily="34" charset="0"/>
        <a:ea typeface="+mn-ea"/>
        <a:cs typeface="+mn-cs"/>
      </a:defRPr>
    </a:lvl8pPr>
    <a:lvl9pPr marL="3657600" algn="l" defTabSz="914400" rtl="0" eaLnBrk="1" latinLnBrk="0" hangingPunct="1">
      <a:defRPr b="1" kern="1200">
        <a:solidFill>
          <a:schemeClr val="tx1"/>
        </a:solidFill>
        <a:latin typeface=".VnTime"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99"/>
    <a:srgbClr val="006600"/>
    <a:srgbClr val="008000"/>
    <a:srgbClr val="FF3300"/>
    <a:srgbClr val="990000"/>
    <a:srgbClr val="CC0000"/>
    <a:srgbClr val="00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126" autoAdjust="0"/>
    <p:restoredTop sz="94180" autoAdjust="0"/>
  </p:normalViewPr>
  <p:slideViewPr>
    <p:cSldViewPr>
      <p:cViewPr>
        <p:scale>
          <a:sx n="66" d="100"/>
          <a:sy n="66" d="100"/>
        </p:scale>
        <p:origin x="-804" y="-1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42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9B7DD6D5-7E64-4139-BECD-2DAED074FFC6}" type="datetimeFigureOut">
              <a:rPr lang="en-US"/>
              <a:pPr>
                <a:defRPr/>
              </a:pPr>
              <a:t>30/10/2017</a:t>
            </a:fld>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42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42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42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B5CD13A-22CB-49FB-92A5-742967FFF87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55E4022-7779-462D-9B0C-554FB9AA0A9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0D65AC0-35D1-4B2E-8B43-F2EE2E742BE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0E6F50D-03D2-467D-AFF6-88E2A4C15AF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5092DE1-3FD3-4F9C-8BE7-DE0207FE00B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EF0B28B-5288-445D-A8BC-88D25EA8979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969E111-A0E3-496D-9D2F-0B61D2ACA99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C4306506-A2C4-44DB-8123-DD9812D5833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0B9E5BCB-EBB5-4D2F-9797-360508FEF44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63E1CE7-A450-4AC5-BE45-FE1AFCE78D9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DABAB8C-2104-432F-A2EC-E1FCAB936E1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78CBD53-9CCB-47C7-AB50-EFF90C79AF1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32608AB-1B7D-409D-88A7-041023EDE2F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552" r:id="rId1"/>
    <p:sldLayoutId id="2147484551" r:id="rId2"/>
    <p:sldLayoutId id="2147484550" r:id="rId3"/>
    <p:sldLayoutId id="2147484549" r:id="rId4"/>
    <p:sldLayoutId id="2147484548" r:id="rId5"/>
    <p:sldLayoutId id="2147484547" r:id="rId6"/>
    <p:sldLayoutId id="2147484546" r:id="rId7"/>
    <p:sldLayoutId id="2147484545" r:id="rId8"/>
    <p:sldLayoutId id="2147484544" r:id="rId9"/>
    <p:sldLayoutId id="2147484543" r:id="rId10"/>
    <p:sldLayoutId id="214748454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audio" Target="../media/audio2.wav"/><Relationship Id="rId7"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4.xml"/><Relationship Id="rId6" Type="http://schemas.openxmlformats.org/officeDocument/2006/relationships/image" Target="../media/image7.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wmf"/></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6" name="WordArt 16"/>
          <p:cNvSpPr>
            <a:spLocks noChangeArrowheads="1" noChangeShapeType="1" noTextEdit="1"/>
          </p:cNvSpPr>
          <p:nvPr/>
        </p:nvSpPr>
        <p:spPr bwMode="auto">
          <a:xfrm>
            <a:off x="5334000" y="1676400"/>
            <a:ext cx="3505200" cy="1571625"/>
          </a:xfrm>
          <a:prstGeom prst="rect">
            <a:avLst/>
          </a:prstGeom>
        </p:spPr>
        <p:txBody>
          <a:bodyPr wrap="none" fromWordArt="1">
            <a:prstTxWarp prst="textPlain">
              <a:avLst>
                <a:gd name="adj" fmla="val 50000"/>
              </a:avLst>
            </a:prstTxWarp>
          </a:bodyPr>
          <a:lstStyle/>
          <a:p>
            <a:pPr algn="ctr"/>
            <a:r>
              <a:rPr lang="en-US" sz="3600" kern="10" dirty="0">
                <a:ln w="19050">
                  <a:solidFill>
                    <a:srgbClr val="0000FF"/>
                  </a:solidFill>
                  <a:round/>
                  <a:headEnd/>
                  <a:tailEnd/>
                </a:ln>
                <a:solidFill>
                  <a:srgbClr val="000000"/>
                </a:solidFill>
                <a:effectLst>
                  <a:outerShdw dist="35921" dir="2700000" algn="ctr" rotWithShape="0">
                    <a:srgbClr val="990000"/>
                  </a:outerShdw>
                </a:effectLst>
                <a:latin typeface="Times New Roman"/>
                <a:cs typeface="Times New Roman"/>
              </a:rPr>
              <a:t>CHÍNH TẢ </a:t>
            </a:r>
          </a:p>
          <a:p>
            <a:pPr algn="ctr"/>
            <a:r>
              <a:rPr lang="en-US" sz="3600" kern="10" dirty="0">
                <a:ln w="19050">
                  <a:solidFill>
                    <a:srgbClr val="0000FF"/>
                  </a:solidFill>
                  <a:round/>
                  <a:headEnd/>
                  <a:tailEnd/>
                </a:ln>
                <a:solidFill>
                  <a:srgbClr val="000000"/>
                </a:solidFill>
                <a:effectLst>
                  <a:outerShdw dist="35921" dir="2700000" algn="ctr" rotWithShape="0">
                    <a:srgbClr val="990000"/>
                  </a:outerShdw>
                </a:effectLst>
                <a:latin typeface="Times New Roman"/>
                <a:cs typeface="Times New Roman"/>
              </a:rPr>
              <a:t> LỚP </a:t>
            </a:r>
            <a:r>
              <a:rPr lang="en-US" sz="3600" kern="10" dirty="0" smtClean="0">
                <a:ln w="19050">
                  <a:solidFill>
                    <a:srgbClr val="0000FF"/>
                  </a:solidFill>
                  <a:round/>
                  <a:headEnd/>
                  <a:tailEnd/>
                </a:ln>
                <a:solidFill>
                  <a:srgbClr val="000000"/>
                </a:solidFill>
                <a:effectLst>
                  <a:outerShdw dist="35921" dir="2700000" algn="ctr" rotWithShape="0">
                    <a:srgbClr val="990000"/>
                  </a:outerShdw>
                </a:effectLst>
                <a:latin typeface="Times New Roman"/>
                <a:cs typeface="Times New Roman"/>
              </a:rPr>
              <a:t>3</a:t>
            </a:r>
            <a:endParaRPr lang="en-US" sz="3600" kern="10" dirty="0">
              <a:ln w="19050">
                <a:solidFill>
                  <a:srgbClr val="0000FF"/>
                </a:solidFill>
                <a:round/>
                <a:headEnd/>
                <a:tailEnd/>
              </a:ln>
              <a:solidFill>
                <a:srgbClr val="000000"/>
              </a:solidFill>
              <a:effectLst>
                <a:outerShdw dist="35921" dir="2700000" algn="ctr" rotWithShape="0">
                  <a:srgbClr val="990000"/>
                </a:outerShdw>
              </a:effectLst>
              <a:latin typeface="Times New Roman"/>
              <a:cs typeface="Times New Roman"/>
            </a:endParaRPr>
          </a:p>
        </p:txBody>
      </p:sp>
      <p:sp>
        <p:nvSpPr>
          <p:cNvPr id="5143" name="WordArt 23"/>
          <p:cNvSpPr>
            <a:spLocks noChangeArrowheads="1" noChangeShapeType="1" noTextEdit="1"/>
          </p:cNvSpPr>
          <p:nvPr/>
        </p:nvSpPr>
        <p:spPr bwMode="auto">
          <a:xfrm>
            <a:off x="1600200" y="228600"/>
            <a:ext cx="6334125" cy="685800"/>
          </a:xfrm>
          <a:prstGeom prst="rect">
            <a:avLst/>
          </a:prstGeom>
        </p:spPr>
        <p:txBody>
          <a:bodyPr wrap="none" fromWordArt="1">
            <a:prstTxWarp prst="textPlain">
              <a:avLst>
                <a:gd name="adj" fmla="val 50000"/>
              </a:avLst>
            </a:prstTxWarp>
          </a:bodyPr>
          <a:lstStyle/>
          <a:p>
            <a:pPr algn="ctr"/>
            <a:r>
              <a:rPr lang="vi-VN" sz="3600" kern="10" dirty="0">
                <a:ln w="12700">
                  <a:solidFill>
                    <a:srgbClr val="3333CC"/>
                  </a:solidFill>
                  <a:round/>
                  <a:headEnd/>
                  <a:tailEnd/>
                </a:ln>
                <a:solidFill>
                  <a:srgbClr val="FF00FF">
                    <a:alpha val="50195"/>
                  </a:srgbClr>
                </a:solidFill>
                <a:effectLst>
                  <a:outerShdw dist="45791" dir="2021404" algn="ctr" rotWithShape="0">
                    <a:srgbClr val="9999FF"/>
                  </a:outerShdw>
                </a:effectLst>
                <a:latin typeface="Times New Roman"/>
                <a:cs typeface="Times New Roman"/>
              </a:rPr>
              <a:t>TRƯỜNG TIỂU </a:t>
            </a:r>
            <a:r>
              <a:rPr lang="vi-VN" sz="3600" kern="10" dirty="0" smtClean="0">
                <a:ln w="12700">
                  <a:solidFill>
                    <a:srgbClr val="3333CC"/>
                  </a:solidFill>
                  <a:round/>
                  <a:headEnd/>
                  <a:tailEnd/>
                </a:ln>
                <a:solidFill>
                  <a:srgbClr val="FF00FF">
                    <a:alpha val="50195"/>
                  </a:srgbClr>
                </a:solidFill>
                <a:effectLst>
                  <a:outerShdw dist="45791" dir="2021404" algn="ctr" rotWithShape="0">
                    <a:srgbClr val="9999FF"/>
                  </a:outerShdw>
                </a:effectLst>
                <a:latin typeface="Times New Roman"/>
                <a:cs typeface="Times New Roman"/>
              </a:rPr>
              <a:t>HỌC</a:t>
            </a:r>
            <a:r>
              <a:rPr lang="en-US" sz="3600" kern="10" dirty="0" smtClean="0">
                <a:ln w="12700">
                  <a:solidFill>
                    <a:srgbClr val="3333CC"/>
                  </a:solidFill>
                  <a:round/>
                  <a:headEnd/>
                  <a:tailEnd/>
                </a:ln>
                <a:solidFill>
                  <a:srgbClr val="FF00FF">
                    <a:alpha val="50195"/>
                  </a:srgbClr>
                </a:solidFill>
                <a:effectLst>
                  <a:outerShdw dist="45791" dir="2021404" algn="ctr" rotWithShape="0">
                    <a:srgbClr val="9999FF"/>
                  </a:outerShdw>
                </a:effectLst>
                <a:latin typeface="Times New Roman"/>
                <a:cs typeface="Times New Roman"/>
              </a:rPr>
              <a:t>ÁI MỘ A</a:t>
            </a:r>
            <a:endParaRPr lang="en-US" sz="3600" kern="10" dirty="0">
              <a:ln w="12700">
                <a:solidFill>
                  <a:srgbClr val="3333CC"/>
                </a:solidFill>
                <a:round/>
                <a:headEnd/>
                <a:tailEnd/>
              </a:ln>
              <a:solidFill>
                <a:srgbClr val="FF00FF">
                  <a:alpha val="50195"/>
                </a:srgbClr>
              </a:solidFill>
              <a:effectLst>
                <a:outerShdw dist="45791" dir="2021404" algn="ctr" rotWithShape="0">
                  <a:srgbClr val="9999FF"/>
                </a:outerShdw>
              </a:effectLst>
              <a:latin typeface="Times New Roman"/>
              <a:cs typeface="Times New Roman"/>
            </a:endParaRPr>
          </a:p>
        </p:txBody>
      </p:sp>
      <p:pic>
        <p:nvPicPr>
          <p:cNvPr id="3077" name="Picture 27" descr="15"/>
          <p:cNvPicPr>
            <a:picLocks noChangeAspect="1" noChangeArrowheads="1" noCrop="1"/>
          </p:cNvPicPr>
          <p:nvPr/>
        </p:nvPicPr>
        <p:blipFill>
          <a:blip r:embed="rId2"/>
          <a:srcRect/>
          <a:stretch>
            <a:fillRect/>
          </a:stretch>
        </p:blipFill>
        <p:spPr bwMode="auto">
          <a:xfrm rot="-3202094">
            <a:off x="38100" y="266700"/>
            <a:ext cx="1905000" cy="1371600"/>
          </a:xfrm>
          <a:prstGeom prst="rect">
            <a:avLst/>
          </a:prstGeom>
          <a:noFill/>
          <a:ln w="9525">
            <a:noFill/>
            <a:miter lim="800000"/>
            <a:headEnd/>
            <a:tailEnd/>
          </a:ln>
        </p:spPr>
      </p:pic>
      <p:pic>
        <p:nvPicPr>
          <p:cNvPr id="3078" name="Picture 28" descr="15"/>
          <p:cNvPicPr>
            <a:picLocks noChangeAspect="1" noChangeArrowheads="1" noCrop="1"/>
          </p:cNvPicPr>
          <p:nvPr/>
        </p:nvPicPr>
        <p:blipFill>
          <a:blip r:embed="rId2"/>
          <a:srcRect/>
          <a:stretch>
            <a:fillRect/>
          </a:stretch>
        </p:blipFill>
        <p:spPr bwMode="auto">
          <a:xfrm rot="7619463">
            <a:off x="7124700" y="5067300"/>
            <a:ext cx="1905000" cy="1371600"/>
          </a:xfrm>
          <a:prstGeom prst="rect">
            <a:avLst/>
          </a:prstGeom>
          <a:noFill/>
          <a:ln w="9525">
            <a:noFill/>
            <a:miter lim="800000"/>
            <a:headEnd/>
            <a:tailEnd/>
          </a:ln>
        </p:spPr>
      </p:pic>
      <p:pic>
        <p:nvPicPr>
          <p:cNvPr id="5149" name="Picture 29" descr="4952676"/>
          <p:cNvPicPr>
            <a:picLocks noChangeAspect="1" noChangeArrowheads="1" noCrop="1"/>
          </p:cNvPicPr>
          <p:nvPr/>
        </p:nvPicPr>
        <p:blipFill>
          <a:blip r:embed="rId3"/>
          <a:srcRect/>
          <a:stretch>
            <a:fillRect/>
          </a:stretch>
        </p:blipFill>
        <p:spPr bwMode="auto">
          <a:xfrm>
            <a:off x="0" y="4953000"/>
            <a:ext cx="1752600" cy="1752600"/>
          </a:xfrm>
          <a:prstGeom prst="rect">
            <a:avLst/>
          </a:prstGeom>
          <a:noFill/>
          <a:ln w="9525">
            <a:noFill/>
            <a:miter lim="800000"/>
            <a:headEnd/>
            <a:tailEnd/>
          </a:ln>
        </p:spPr>
      </p:pic>
      <p:sp>
        <p:nvSpPr>
          <p:cNvPr id="3082" name="WordArt 10"/>
          <p:cNvSpPr>
            <a:spLocks noChangeArrowheads="1" noChangeShapeType="1" noTextEdit="1"/>
          </p:cNvSpPr>
          <p:nvPr/>
        </p:nvSpPr>
        <p:spPr bwMode="auto">
          <a:xfrm>
            <a:off x="381000" y="3048000"/>
            <a:ext cx="4495800" cy="1524000"/>
          </a:xfrm>
          <a:prstGeom prst="rect">
            <a:avLst/>
          </a:prstGeom>
        </p:spPr>
        <p:txBody>
          <a:bodyPr wrap="none" fromWordArt="1">
            <a:prstTxWarp prst="textPlain">
              <a:avLst>
                <a:gd name="adj" fmla="val 50000"/>
              </a:avLst>
            </a:prstTxWarp>
          </a:bodyPr>
          <a:lstStyle/>
          <a:p>
            <a:pPr algn="ctr"/>
            <a:r>
              <a:rPr lang="en-US" sz="3600" kern="10" dirty="0" err="1" smtClean="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Tuần</a:t>
            </a:r>
            <a:r>
              <a:rPr lang="en-US" sz="3600" kern="10" dirty="0" smtClean="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 11: </a:t>
            </a:r>
            <a:r>
              <a:rPr lang="vi-VN" sz="3600" kern="10" dirty="0" smtClean="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QUÊ </a:t>
            </a:r>
            <a:r>
              <a:rPr lang="vi-VN" sz="3600" kern="10" dirty="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HƯƠNG RUỘT THỊT</a:t>
            </a:r>
            <a:endParaRPr lang="en-US" sz="3600" kern="10" dirty="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mph" presetSubtype="0" repeatCount="indefinite" fill="hold" grpId="0" nodeType="withEffect">
                                  <p:stCondLst>
                                    <p:cond delay="1000"/>
                                  </p:stCondLst>
                                  <p:childTnLst>
                                    <p:animClr clrSpc="hsl" dir="cw">
                                      <p:cBhvr override="childStyle">
                                        <p:cTn id="6" dur="500" fill="hold"/>
                                        <p:tgtEl>
                                          <p:spTgt spid="5143"/>
                                        </p:tgtEl>
                                        <p:attrNameLst>
                                          <p:attrName>style.color</p:attrName>
                                        </p:attrNameLst>
                                      </p:cBhvr>
                                      <p:by>
                                        <p:hsl h="-7200000" s="0" l="0"/>
                                      </p:by>
                                    </p:animClr>
                                    <p:animClr clrSpc="hsl" dir="cw">
                                      <p:cBhvr>
                                        <p:cTn id="7" dur="500" fill="hold"/>
                                        <p:tgtEl>
                                          <p:spTgt spid="5143"/>
                                        </p:tgtEl>
                                        <p:attrNameLst>
                                          <p:attrName>fillcolor</p:attrName>
                                        </p:attrNameLst>
                                      </p:cBhvr>
                                      <p:by>
                                        <p:hsl h="-7200000" s="0" l="0"/>
                                      </p:by>
                                    </p:animClr>
                                    <p:animClr clrSpc="hsl" dir="cw">
                                      <p:cBhvr>
                                        <p:cTn id="8" dur="500" fill="hold"/>
                                        <p:tgtEl>
                                          <p:spTgt spid="5143"/>
                                        </p:tgtEl>
                                        <p:attrNameLst>
                                          <p:attrName>stroke.color</p:attrName>
                                        </p:attrNameLst>
                                      </p:cBhvr>
                                      <p:by>
                                        <p:hsl h="-7200000" s="0" l="0"/>
                                      </p:by>
                                    </p:animClr>
                                    <p:set>
                                      <p:cBhvr>
                                        <p:cTn id="9" dur="500" fill="hold"/>
                                        <p:tgtEl>
                                          <p:spTgt spid="5143"/>
                                        </p:tgtEl>
                                        <p:attrNameLst>
                                          <p:attrName>fill.type</p:attrName>
                                        </p:attrNameLst>
                                      </p:cBhvr>
                                      <p:to>
                                        <p:strVal val="solid"/>
                                      </p:to>
                                    </p:set>
                                  </p:childTnLst>
                                </p:cTn>
                              </p:par>
                              <p:par>
                                <p:cTn id="10" presetID="20" presetClass="entr" presetSubtype="0" fill="hold" nodeType="withEffect">
                                  <p:stCondLst>
                                    <p:cond delay="1000"/>
                                  </p:stCondLst>
                                  <p:childTnLst>
                                    <p:set>
                                      <p:cBhvr>
                                        <p:cTn id="11" dur="1" fill="hold">
                                          <p:stCondLst>
                                            <p:cond delay="0"/>
                                          </p:stCondLst>
                                        </p:cTn>
                                        <p:tgtEl>
                                          <p:spTgt spid="5149"/>
                                        </p:tgtEl>
                                        <p:attrNameLst>
                                          <p:attrName>style.visibility</p:attrName>
                                        </p:attrNameLst>
                                      </p:cBhvr>
                                      <p:to>
                                        <p:strVal val="visible"/>
                                      </p:to>
                                    </p:set>
                                    <p:animEffect transition="in" filter="wedge">
                                      <p:cBhvr>
                                        <p:cTn id="12" dur="2000"/>
                                        <p:tgtEl>
                                          <p:spTgt spid="5149"/>
                                        </p:tgtEl>
                                      </p:cBhvr>
                                    </p:animEffect>
                                  </p:childTnLst>
                                </p:cTn>
                              </p:par>
                            </p:childTnLst>
                          </p:cTn>
                        </p:par>
                        <p:par>
                          <p:cTn id="13" fill="hold" nodeType="afterGroup">
                            <p:stCondLst>
                              <p:cond delay="3000"/>
                            </p:stCondLst>
                            <p:childTnLst>
                              <p:par>
                                <p:cTn id="14" presetID="22" presetClass="entr" presetSubtype="8" fill="hold" grpId="0" nodeType="afterEffect">
                                  <p:stCondLst>
                                    <p:cond delay="0"/>
                                  </p:stCondLst>
                                  <p:childTnLst>
                                    <p:set>
                                      <p:cBhvr>
                                        <p:cTn id="15" dur="1" fill="hold">
                                          <p:stCondLst>
                                            <p:cond delay="0"/>
                                          </p:stCondLst>
                                        </p:cTn>
                                        <p:tgtEl>
                                          <p:spTgt spid="5136"/>
                                        </p:tgtEl>
                                        <p:attrNameLst>
                                          <p:attrName>style.visibility</p:attrName>
                                        </p:attrNameLst>
                                      </p:cBhvr>
                                      <p:to>
                                        <p:strVal val="visible"/>
                                      </p:to>
                                    </p:set>
                                    <p:animEffect transition="in" filter="wipe(left)">
                                      <p:cBhvr>
                                        <p:cTn id="16" dur="2000"/>
                                        <p:tgtEl>
                                          <p:spTgt spid="5136"/>
                                        </p:tgtEl>
                                      </p:cBhvr>
                                    </p:animEffect>
                                  </p:childTnLst>
                                </p:cTn>
                              </p:par>
                              <p:par>
                                <p:cTn id="17" presetID="21" presetClass="emph" presetSubtype="0" fill="hold" grpId="1" nodeType="withEffect">
                                  <p:stCondLst>
                                    <p:cond delay="0"/>
                                  </p:stCondLst>
                                  <p:childTnLst>
                                    <p:animClr clrSpc="hsl" dir="cw">
                                      <p:cBhvr override="childStyle">
                                        <p:cTn id="18" dur="500" fill="hold"/>
                                        <p:tgtEl>
                                          <p:spTgt spid="5136"/>
                                        </p:tgtEl>
                                        <p:attrNameLst>
                                          <p:attrName>style.color</p:attrName>
                                        </p:attrNameLst>
                                      </p:cBhvr>
                                      <p:by>
                                        <p:hsl h="7200000" s="0" l="0"/>
                                      </p:by>
                                    </p:animClr>
                                    <p:animClr clrSpc="hsl" dir="cw">
                                      <p:cBhvr>
                                        <p:cTn id="19" dur="500" fill="hold"/>
                                        <p:tgtEl>
                                          <p:spTgt spid="5136"/>
                                        </p:tgtEl>
                                        <p:attrNameLst>
                                          <p:attrName>fillcolor</p:attrName>
                                        </p:attrNameLst>
                                      </p:cBhvr>
                                      <p:by>
                                        <p:hsl h="7200000" s="0" l="0"/>
                                      </p:by>
                                    </p:animClr>
                                    <p:animClr clrSpc="hsl" dir="cw">
                                      <p:cBhvr>
                                        <p:cTn id="20" dur="500" fill="hold"/>
                                        <p:tgtEl>
                                          <p:spTgt spid="5136"/>
                                        </p:tgtEl>
                                        <p:attrNameLst>
                                          <p:attrName>stroke.color</p:attrName>
                                        </p:attrNameLst>
                                      </p:cBhvr>
                                      <p:by>
                                        <p:hsl h="7200000" s="0" l="0"/>
                                      </p:by>
                                    </p:animClr>
                                    <p:set>
                                      <p:cBhvr>
                                        <p:cTn id="21" dur="500" fill="hold"/>
                                        <p:tgtEl>
                                          <p:spTgt spid="513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6" grpId="0" animBg="1"/>
      <p:bldP spid="5136" grpId="1" animBg="1"/>
      <p:bldP spid="514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53" name="Text Box 9"/>
          <p:cNvSpPr txBox="1">
            <a:spLocks noChangeArrowheads="1"/>
          </p:cNvSpPr>
          <p:nvPr/>
        </p:nvSpPr>
        <p:spPr bwMode="auto">
          <a:xfrm>
            <a:off x="0" y="3200400"/>
            <a:ext cx="88392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pPr>
            <a:r>
              <a:rPr lang="en-US" sz="3200">
                <a:solidFill>
                  <a:schemeClr val="hlink"/>
                </a:solidFill>
                <a:latin typeface="Times New Roman" pitchFamily="18" charset="0"/>
                <a:cs typeface="Times New Roman" pitchFamily="18" charset="0"/>
              </a:rPr>
              <a:t>- Viết 2 từ chứa tiếng có vần </a:t>
            </a:r>
            <a:r>
              <a:rPr lang="en-US" sz="3200">
                <a:solidFill>
                  <a:srgbClr val="9900CC"/>
                </a:solidFill>
                <a:latin typeface="Times New Roman" pitchFamily="18" charset="0"/>
                <a:cs typeface="Times New Roman" pitchFamily="18" charset="0"/>
              </a:rPr>
              <a:t>uôn.</a:t>
            </a:r>
          </a:p>
        </p:txBody>
      </p:sp>
      <p:sp>
        <p:nvSpPr>
          <p:cNvPr id="4114" name="WordArt 18"/>
          <p:cNvSpPr>
            <a:spLocks noChangeArrowheads="1" noChangeShapeType="1" noTextEdit="1"/>
          </p:cNvSpPr>
          <p:nvPr/>
        </p:nvSpPr>
        <p:spPr bwMode="auto">
          <a:xfrm>
            <a:off x="685800" y="1981200"/>
            <a:ext cx="4086225" cy="685800"/>
          </a:xfrm>
          <a:prstGeom prst="rect">
            <a:avLst/>
          </a:prstGeom>
        </p:spPr>
        <p:txBody>
          <a:bodyPr wrap="none" fromWordArt="1">
            <a:prstTxWarp prst="textPlain">
              <a:avLst>
                <a:gd name="adj" fmla="val 50000"/>
              </a:avLst>
            </a:prstTxWarp>
          </a:bodyPr>
          <a:lstStyle/>
          <a:p>
            <a:pPr algn="ctr"/>
            <a:r>
              <a:rPr lang="en-US" sz="3600" kern="10" dirty="0" smtClean="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ÔN </a:t>
            </a:r>
            <a:r>
              <a:rPr lang="en-US" sz="3600" kern="10" dirty="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BÀI CŨ</a:t>
            </a:r>
          </a:p>
        </p:txBody>
      </p:sp>
      <p:sp>
        <p:nvSpPr>
          <p:cNvPr id="4115" name="Text Box 19"/>
          <p:cNvSpPr txBox="1">
            <a:spLocks noChangeArrowheads="1"/>
          </p:cNvSpPr>
          <p:nvPr/>
        </p:nvSpPr>
        <p:spPr bwMode="auto">
          <a:xfrm>
            <a:off x="0" y="3962400"/>
            <a:ext cx="7180263"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pPr>
            <a:r>
              <a:rPr lang="en-US" sz="3200">
                <a:solidFill>
                  <a:srgbClr val="003300"/>
                </a:solidFill>
                <a:latin typeface="Times New Roman" pitchFamily="18" charset="0"/>
                <a:cs typeface="Times New Roman" pitchFamily="18" charset="0"/>
              </a:rPr>
              <a:t>- chuồn chuồn, mong muốn.</a:t>
            </a:r>
          </a:p>
        </p:txBody>
      </p:sp>
      <p:sp>
        <p:nvSpPr>
          <p:cNvPr id="4116" name="Text Box 20"/>
          <p:cNvSpPr txBox="1">
            <a:spLocks noChangeArrowheads="1"/>
          </p:cNvSpPr>
          <p:nvPr/>
        </p:nvSpPr>
        <p:spPr bwMode="auto">
          <a:xfrm>
            <a:off x="0" y="5486400"/>
            <a:ext cx="7620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pPr>
            <a:r>
              <a:rPr lang="en-US" sz="3200">
                <a:solidFill>
                  <a:srgbClr val="003300"/>
                </a:solidFill>
                <a:latin typeface="Times New Roman" pitchFamily="18" charset="0"/>
                <a:cs typeface="Times New Roman" pitchFamily="18" charset="0"/>
              </a:rPr>
              <a:t>- buồng chuối, buông lưới.</a:t>
            </a:r>
          </a:p>
        </p:txBody>
      </p:sp>
      <p:sp>
        <p:nvSpPr>
          <p:cNvPr id="4117" name="Text Box 21"/>
          <p:cNvSpPr txBox="1">
            <a:spLocks noChangeArrowheads="1"/>
          </p:cNvSpPr>
          <p:nvPr/>
        </p:nvSpPr>
        <p:spPr bwMode="auto">
          <a:xfrm>
            <a:off x="0" y="47244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pPr>
            <a:r>
              <a:rPr lang="en-US" sz="3200">
                <a:solidFill>
                  <a:schemeClr val="hlink"/>
                </a:solidFill>
                <a:latin typeface="Times New Roman" pitchFamily="18" charset="0"/>
                <a:cs typeface="Times New Roman" pitchFamily="18" charset="0"/>
              </a:rPr>
              <a:t>- Viết 2 từ chứa tiếng có vần </a:t>
            </a:r>
            <a:r>
              <a:rPr lang="en-US" sz="3200">
                <a:solidFill>
                  <a:srgbClr val="9900CC"/>
                </a:solidFill>
                <a:latin typeface="Times New Roman" pitchFamily="18" charset="0"/>
                <a:cs typeface="Times New Roman" pitchFamily="18" charset="0"/>
              </a:rPr>
              <a:t>uông.</a:t>
            </a:r>
            <a:endParaRPr lang="en-US" sz="320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14"/>
                                        </p:tgtEl>
                                        <p:attrNameLst>
                                          <p:attrName>style.visibility</p:attrName>
                                        </p:attrNameLst>
                                      </p:cBhvr>
                                      <p:to>
                                        <p:strVal val="visible"/>
                                      </p:to>
                                    </p:set>
                                    <p:anim calcmode="lin" valueType="num">
                                      <p:cBhvr additive="base">
                                        <p:cTn id="7" dur="500" fill="hold"/>
                                        <p:tgtEl>
                                          <p:spTgt spid="4114"/>
                                        </p:tgtEl>
                                        <p:attrNameLst>
                                          <p:attrName>ppt_x</p:attrName>
                                        </p:attrNameLst>
                                      </p:cBhvr>
                                      <p:tavLst>
                                        <p:tav tm="0">
                                          <p:val>
                                            <p:strVal val="#ppt_x"/>
                                          </p:val>
                                        </p:tav>
                                        <p:tav tm="100000">
                                          <p:val>
                                            <p:strVal val="#ppt_x"/>
                                          </p:val>
                                        </p:tav>
                                      </p:tavLst>
                                    </p:anim>
                                    <p:anim calcmode="lin" valueType="num">
                                      <p:cBhvr additive="base">
                                        <p:cTn id="8" dur="500" fill="hold"/>
                                        <p:tgtEl>
                                          <p:spTgt spid="41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6153"/>
                                        </p:tgtEl>
                                        <p:attrNameLst>
                                          <p:attrName>style.visibility</p:attrName>
                                        </p:attrNameLst>
                                      </p:cBhvr>
                                      <p:to>
                                        <p:strVal val="visible"/>
                                      </p:to>
                                    </p:set>
                                    <p:animEffect transition="in" filter="wipe(down)">
                                      <p:cBhvr>
                                        <p:cTn id="13" dur="500"/>
                                        <p:tgtEl>
                                          <p:spTgt spid="615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115"/>
                                        </p:tgtEl>
                                        <p:attrNameLst>
                                          <p:attrName>style.visibility</p:attrName>
                                        </p:attrNameLst>
                                      </p:cBhvr>
                                      <p:to>
                                        <p:strVal val="visible"/>
                                      </p:to>
                                    </p:set>
                                    <p:anim calcmode="lin" valueType="num">
                                      <p:cBhvr additive="base">
                                        <p:cTn id="18" dur="500" fill="hold"/>
                                        <p:tgtEl>
                                          <p:spTgt spid="4115"/>
                                        </p:tgtEl>
                                        <p:attrNameLst>
                                          <p:attrName>ppt_x</p:attrName>
                                        </p:attrNameLst>
                                      </p:cBhvr>
                                      <p:tavLst>
                                        <p:tav tm="0">
                                          <p:val>
                                            <p:strVal val="#ppt_x"/>
                                          </p:val>
                                        </p:tav>
                                        <p:tav tm="100000">
                                          <p:val>
                                            <p:strVal val="#ppt_x"/>
                                          </p:val>
                                        </p:tav>
                                      </p:tavLst>
                                    </p:anim>
                                    <p:anim calcmode="lin" valueType="num">
                                      <p:cBhvr additive="base">
                                        <p:cTn id="19" dur="500" fill="hold"/>
                                        <p:tgtEl>
                                          <p:spTgt spid="411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4116"/>
                                        </p:tgtEl>
                                        <p:attrNameLst>
                                          <p:attrName>style.visibility</p:attrName>
                                        </p:attrNameLst>
                                      </p:cBhvr>
                                      <p:to>
                                        <p:strVal val="visible"/>
                                      </p:to>
                                    </p:set>
                                    <p:anim calcmode="lin" valueType="num">
                                      <p:cBhvr additive="base">
                                        <p:cTn id="24" dur="500" fill="hold"/>
                                        <p:tgtEl>
                                          <p:spTgt spid="4116"/>
                                        </p:tgtEl>
                                        <p:attrNameLst>
                                          <p:attrName>ppt_x</p:attrName>
                                        </p:attrNameLst>
                                      </p:cBhvr>
                                      <p:tavLst>
                                        <p:tav tm="0">
                                          <p:val>
                                            <p:strVal val="#ppt_x"/>
                                          </p:val>
                                        </p:tav>
                                        <p:tav tm="100000">
                                          <p:val>
                                            <p:strVal val="#ppt_x"/>
                                          </p:val>
                                        </p:tav>
                                      </p:tavLst>
                                    </p:anim>
                                    <p:anim calcmode="lin" valueType="num">
                                      <p:cBhvr additive="base">
                                        <p:cTn id="25" dur="500" fill="hold"/>
                                        <p:tgtEl>
                                          <p:spTgt spid="41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3" grpId="0"/>
      <p:bldP spid="4114" grpId="0" animBg="1"/>
      <p:bldP spid="4115" grpId="0"/>
      <p:bldP spid="41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Text Box 7"/>
          <p:cNvSpPr txBox="1">
            <a:spLocks noChangeArrowheads="1"/>
          </p:cNvSpPr>
          <p:nvPr/>
        </p:nvSpPr>
        <p:spPr bwMode="auto">
          <a:xfrm>
            <a:off x="0" y="1752600"/>
            <a:ext cx="9144000" cy="30162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r>
              <a:rPr lang="en-US" sz="3200">
                <a:solidFill>
                  <a:srgbClr val="0000FF"/>
                </a:solidFill>
                <a:latin typeface="Times New Roman" pitchFamily="18" charset="0"/>
                <a:cs typeface="Times New Roman" pitchFamily="18" charset="0"/>
              </a:rPr>
              <a:t>       Chị Sứ yêu biết bao nhiêu cái chốn này, nơi chị oa oa cất tiếng khóc đầu tiên, nơi quả ngọt, trái sai đã thắm hồng da dẻ chị. Chính tại nơi này, mẹ chị đã hát ru chị ngủ. Và đến lúc làm mẹ, chị lại hát ru con những câu hát ngày xưa…</a:t>
            </a:r>
          </a:p>
          <a:p>
            <a:r>
              <a:rPr lang="en-US" sz="3200">
                <a:solidFill>
                  <a:srgbClr val="0000FF"/>
                </a:solidFill>
                <a:latin typeface="Times New Roman" pitchFamily="18" charset="0"/>
                <a:cs typeface="Times New Roman" pitchFamily="18" charset="0"/>
              </a:rPr>
              <a:t>                                                                       Anh Đức</a:t>
            </a:r>
            <a:endParaRPr lang="en-US" sz="3200">
              <a:latin typeface="Times New Roman" pitchFamily="18" charset="0"/>
              <a:cs typeface="Times New Roman" pitchFamily="18" charset="0"/>
            </a:endParaRPr>
          </a:p>
        </p:txBody>
      </p:sp>
      <p:sp>
        <p:nvSpPr>
          <p:cNvPr id="7177" name="Text Box 9"/>
          <p:cNvSpPr txBox="1">
            <a:spLocks noChangeArrowheads="1"/>
          </p:cNvSpPr>
          <p:nvPr/>
        </p:nvSpPr>
        <p:spPr bwMode="auto">
          <a:xfrm>
            <a:off x="0" y="6096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pPr>
            <a:r>
              <a:rPr lang="en-US" sz="3200">
                <a:solidFill>
                  <a:schemeClr val="hlink"/>
                </a:solidFill>
                <a:latin typeface="Times New Roman" pitchFamily="18" charset="0"/>
                <a:cs typeface="Times New Roman" pitchFamily="18" charset="0"/>
              </a:rPr>
              <a:t>Chính tả(nghe – viết)</a:t>
            </a:r>
          </a:p>
        </p:txBody>
      </p:sp>
      <p:sp>
        <p:nvSpPr>
          <p:cNvPr id="7178" name="Text Box 10"/>
          <p:cNvSpPr txBox="1">
            <a:spLocks noChangeArrowheads="1"/>
          </p:cNvSpPr>
          <p:nvPr/>
        </p:nvSpPr>
        <p:spPr bwMode="auto">
          <a:xfrm>
            <a:off x="0" y="11430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pPr>
            <a:r>
              <a:rPr lang="en-US" sz="3200">
                <a:solidFill>
                  <a:srgbClr val="CC0000"/>
                </a:solidFill>
                <a:latin typeface="Times New Roman" pitchFamily="18" charset="0"/>
                <a:cs typeface="Times New Roman" pitchFamily="18" charset="0"/>
              </a:rPr>
              <a:t>Quê hương ruột thịt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178"/>
                                        </p:tgtEl>
                                        <p:attrNameLst>
                                          <p:attrName>style.visibility</p:attrName>
                                        </p:attrNameLst>
                                      </p:cBhvr>
                                      <p:to>
                                        <p:strVal val="visible"/>
                                      </p:to>
                                    </p:set>
                                    <p:anim calcmode="discrete" valueType="clr">
                                      <p:cBhvr override="childStyle">
                                        <p:cTn id="7" dur="80"/>
                                        <p:tgtEl>
                                          <p:spTgt spid="717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178"/>
                                        </p:tgtEl>
                                        <p:attrNameLst>
                                          <p:attrName>fillcolor</p:attrName>
                                        </p:attrNameLst>
                                      </p:cBhvr>
                                      <p:tavLst>
                                        <p:tav tm="0">
                                          <p:val>
                                            <p:clrVal>
                                              <a:schemeClr val="accent2"/>
                                            </p:clrVal>
                                          </p:val>
                                        </p:tav>
                                        <p:tav tm="50000">
                                          <p:val>
                                            <p:clrVal>
                                              <a:schemeClr val="hlink"/>
                                            </p:clrVal>
                                          </p:val>
                                        </p:tav>
                                      </p:tavLst>
                                    </p:anim>
                                    <p:set>
                                      <p:cBhvr>
                                        <p:cTn id="9" dur="80"/>
                                        <p:tgtEl>
                                          <p:spTgt spid="7178"/>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7175"/>
                                        </p:tgtEl>
                                        <p:attrNameLst>
                                          <p:attrName>style.visibility</p:attrName>
                                        </p:attrNameLst>
                                      </p:cBhvr>
                                      <p:to>
                                        <p:strVal val="visible"/>
                                      </p:to>
                                    </p:set>
                                    <p:anim calcmode="discrete" valueType="clr">
                                      <p:cBhvr override="childStyle">
                                        <p:cTn id="14" dur="80"/>
                                        <p:tgtEl>
                                          <p:spTgt spid="7175"/>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175"/>
                                        </p:tgtEl>
                                        <p:attrNameLst>
                                          <p:attrName>fillcolor</p:attrName>
                                        </p:attrNameLst>
                                      </p:cBhvr>
                                      <p:tavLst>
                                        <p:tav tm="0">
                                          <p:val>
                                            <p:clrVal>
                                              <a:schemeClr val="accent2"/>
                                            </p:clrVal>
                                          </p:val>
                                        </p:tav>
                                        <p:tav tm="50000">
                                          <p:val>
                                            <p:clrVal>
                                              <a:schemeClr val="hlink"/>
                                            </p:clrVal>
                                          </p:val>
                                        </p:tav>
                                      </p:tavLst>
                                    </p:anim>
                                    <p:set>
                                      <p:cBhvr>
                                        <p:cTn id="16" dur="80"/>
                                        <p:tgtEl>
                                          <p:spTgt spid="717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p:bldP spid="717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9144000" cy="6858000"/>
          </a:xfrm>
          <a:prstGeom prst="rect">
            <a:avLst/>
          </a:prstGeom>
          <a:solidFill>
            <a:schemeClr val="tx1"/>
          </a:solidFill>
          <a:ln w="9525">
            <a:solidFill>
              <a:srgbClr val="FFFFFF"/>
            </a:solidFill>
            <a:miter lim="800000"/>
            <a:headEnd/>
            <a:tailEnd/>
          </a:ln>
        </p:spPr>
        <p:txBody>
          <a:bodyPr wrap="none" anchor="ctr"/>
          <a:lstStyle/>
          <a:p>
            <a:endParaRPr lang="en-US">
              <a:latin typeface="Arial" charset="0"/>
            </a:endParaRPr>
          </a:p>
        </p:txBody>
      </p:sp>
      <p:pic>
        <p:nvPicPr>
          <p:cNvPr id="53255" name="Picture 7" descr="ImageView"/>
          <p:cNvPicPr>
            <a:picLocks noChangeAspect="1" noChangeArrowheads="1"/>
          </p:cNvPicPr>
          <p:nvPr/>
        </p:nvPicPr>
        <p:blipFill>
          <a:blip r:embed="rId3"/>
          <a:srcRect/>
          <a:stretch>
            <a:fillRect/>
          </a:stretch>
        </p:blipFill>
        <p:spPr bwMode="auto">
          <a:xfrm>
            <a:off x="0" y="0"/>
            <a:ext cx="4648200" cy="6019800"/>
          </a:xfrm>
          <a:prstGeom prst="rect">
            <a:avLst/>
          </a:prstGeom>
          <a:noFill/>
          <a:ln w="9525">
            <a:noFill/>
            <a:miter lim="800000"/>
            <a:headEnd/>
            <a:tailEnd/>
          </a:ln>
        </p:spPr>
      </p:pic>
      <p:pic>
        <p:nvPicPr>
          <p:cNvPr id="53257" name="Picture 9"/>
          <p:cNvPicPr>
            <a:picLocks noChangeAspect="1" noChangeArrowheads="1"/>
          </p:cNvPicPr>
          <p:nvPr/>
        </p:nvPicPr>
        <p:blipFill>
          <a:blip r:embed="rId4"/>
          <a:srcRect/>
          <a:stretch>
            <a:fillRect/>
          </a:stretch>
        </p:blipFill>
        <p:spPr bwMode="auto">
          <a:xfrm>
            <a:off x="4648200" y="0"/>
            <a:ext cx="4495800" cy="5943600"/>
          </a:xfrm>
          <a:prstGeom prst="rect">
            <a:avLst/>
          </a:prstGeom>
          <a:noFill/>
          <a:ln w="9525">
            <a:noFill/>
            <a:miter lim="800000"/>
            <a:headEnd/>
            <a:tailEnd/>
          </a:ln>
        </p:spPr>
      </p:pic>
      <p:sp>
        <p:nvSpPr>
          <p:cNvPr id="8" name="AutoShape 11"/>
          <p:cNvSpPr>
            <a:spLocks noChangeArrowheads="1"/>
          </p:cNvSpPr>
          <p:nvPr/>
        </p:nvSpPr>
        <p:spPr bwMode="auto">
          <a:xfrm>
            <a:off x="4419600" y="5791200"/>
            <a:ext cx="4724400" cy="12192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r>
              <a:rPr lang="en-US" sz="1600">
                <a:solidFill>
                  <a:schemeClr val="hlink"/>
                </a:solidFill>
                <a:latin typeface="Times New Roman" pitchFamily="18" charset="0"/>
                <a:cs typeface="Times New Roman" pitchFamily="18" charset="0"/>
              </a:rPr>
              <a:t>Khu mộ chị Sứ tại khu di tích lịch sử- thắng cảnh</a:t>
            </a:r>
          </a:p>
          <a:p>
            <a:r>
              <a:rPr lang="en-US" sz="1600">
                <a:solidFill>
                  <a:schemeClr val="hlink"/>
                </a:solidFill>
                <a:latin typeface="Times New Roman" pitchFamily="18" charset="0"/>
                <a:cs typeface="Times New Roman" pitchFamily="18" charset="0"/>
              </a:rPr>
              <a:t>Ba Hòn, xã Thổ Sơn, huyện Hòn Đất- tỉnh Cà Mau </a:t>
            </a:r>
          </a:p>
        </p:txBody>
      </p:sp>
      <p:sp>
        <p:nvSpPr>
          <p:cNvPr id="2" name="AutoShape 11"/>
          <p:cNvSpPr>
            <a:spLocks noChangeArrowheads="1"/>
          </p:cNvSpPr>
          <p:nvPr/>
        </p:nvSpPr>
        <p:spPr bwMode="auto">
          <a:xfrm>
            <a:off x="0" y="5867400"/>
            <a:ext cx="4419600" cy="11430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a:r>
              <a:rPr lang="en-US" sz="2400">
                <a:solidFill>
                  <a:schemeClr val="hlink"/>
                </a:solidFill>
                <a:latin typeface="Times New Roman" pitchFamily="18" charset="0"/>
                <a:cs typeface="Times New Roman" pitchFamily="18" charset="0"/>
              </a:rPr>
              <a:t>Ảnh chị Sứ năm chị 21 tuổi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3255"/>
                                        </p:tgtEl>
                                        <p:attrNameLst>
                                          <p:attrName>style.visibility</p:attrName>
                                        </p:attrNameLst>
                                      </p:cBhvr>
                                      <p:to>
                                        <p:strVal val="visible"/>
                                      </p:to>
                                    </p:set>
                                    <p:animEffect transition="in" filter="checkerboard(across)">
                                      <p:cBhvr>
                                        <p:cTn id="7" dur="500"/>
                                        <p:tgtEl>
                                          <p:spTgt spid="532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Scale>
                                      <p:cBhvr>
                                        <p:cTn id="12"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2"/>
                                        </p:tgtEl>
                                        <p:attrNameLst>
                                          <p:attrName>ppt_x</p:attrName>
                                          <p:attrName>ppt_y</p:attrName>
                                        </p:attrNameLst>
                                      </p:cBhvr>
                                    </p:animMotion>
                                    <p:animEffect transition="in" filter="fade">
                                      <p:cBhvr>
                                        <p:cTn id="14" dur="10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nodeType="clickEffect">
                                  <p:stCondLst>
                                    <p:cond delay="0"/>
                                  </p:stCondLst>
                                  <p:childTnLst>
                                    <p:set>
                                      <p:cBhvr>
                                        <p:cTn id="18" dur="1" fill="hold">
                                          <p:stCondLst>
                                            <p:cond delay="0"/>
                                          </p:stCondLst>
                                        </p:cTn>
                                        <p:tgtEl>
                                          <p:spTgt spid="53257"/>
                                        </p:tgtEl>
                                        <p:attrNameLst>
                                          <p:attrName>style.visibility</p:attrName>
                                        </p:attrNameLst>
                                      </p:cBhvr>
                                      <p:to>
                                        <p:strVal val="visible"/>
                                      </p:to>
                                    </p:set>
                                    <p:anim calcmode="lin" valueType="num">
                                      <p:cBhvr>
                                        <p:cTn id="19" dur="500" fill="hold"/>
                                        <p:tgtEl>
                                          <p:spTgt spid="53257"/>
                                        </p:tgtEl>
                                        <p:attrNameLst>
                                          <p:attrName>ppt_w</p:attrName>
                                        </p:attrNameLst>
                                      </p:cBhvr>
                                      <p:tavLst>
                                        <p:tav tm="0">
                                          <p:val>
                                            <p:fltVal val="0"/>
                                          </p:val>
                                        </p:tav>
                                        <p:tav tm="100000">
                                          <p:val>
                                            <p:strVal val="#ppt_w"/>
                                          </p:val>
                                        </p:tav>
                                      </p:tavLst>
                                    </p:anim>
                                    <p:anim calcmode="lin" valueType="num">
                                      <p:cBhvr>
                                        <p:cTn id="20" dur="500" fill="hold"/>
                                        <p:tgtEl>
                                          <p:spTgt spid="53257"/>
                                        </p:tgtEl>
                                        <p:attrNameLst>
                                          <p:attrName>ppt_h</p:attrName>
                                        </p:attrNameLst>
                                      </p:cBhvr>
                                      <p:tavLst>
                                        <p:tav tm="0">
                                          <p:val>
                                            <p:strVal val="#ppt_h"/>
                                          </p:val>
                                        </p:tav>
                                        <p:tav tm="100000">
                                          <p:val>
                                            <p:strVal val="#ppt_h"/>
                                          </p:val>
                                        </p:tav>
                                      </p:tavLst>
                                    </p:anim>
                                  </p:childTnLst>
                                </p:cTn>
                              </p:par>
                            </p:childTnLst>
                          </p:cTn>
                        </p:par>
                        <p:par>
                          <p:cTn id="21" fill="hold" nodeType="afterGroup">
                            <p:stCondLst>
                              <p:cond delay="500"/>
                            </p:stCondLst>
                            <p:childTnLst>
                              <p:par>
                                <p:cTn id="22" presetID="23" presetClass="entr" presetSubtype="16"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p:cTn id="24" dur="500" fill="hold"/>
                                        <p:tgtEl>
                                          <p:spTgt spid="8"/>
                                        </p:tgtEl>
                                        <p:attrNameLst>
                                          <p:attrName>ppt_w</p:attrName>
                                        </p:attrNameLst>
                                      </p:cBhvr>
                                      <p:tavLst>
                                        <p:tav tm="0">
                                          <p:val>
                                            <p:fltVal val="0"/>
                                          </p:val>
                                        </p:tav>
                                        <p:tav tm="100000">
                                          <p:val>
                                            <p:strVal val="#ppt_w"/>
                                          </p:val>
                                        </p:tav>
                                      </p:tavLst>
                                    </p:anim>
                                    <p:anim calcmode="lin" valueType="num">
                                      <p:cBhvr>
                                        <p:cTn id="25"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0" y="1752600"/>
            <a:ext cx="9144000" cy="30162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r>
              <a:rPr lang="en-US" sz="3200">
                <a:solidFill>
                  <a:srgbClr val="0000FF"/>
                </a:solidFill>
                <a:latin typeface="Times New Roman" pitchFamily="18" charset="0"/>
                <a:cs typeface="Times New Roman" pitchFamily="18" charset="0"/>
              </a:rPr>
              <a:t>       Chị Sứ yêu biết bao nhiêu cái chốn này, nơi chị oa oa cất tiếng khóc đầu tiên, nơi quả ngọt, trái sai đã thắm hồng da dẻ chị. Chính tại nơi này, mẹ chị đã hát ru chị ngủ. Và đến lúc làm mẹ, chị lại hát ru con những câu hát ngày xưa…</a:t>
            </a:r>
          </a:p>
          <a:p>
            <a:r>
              <a:rPr lang="en-US" sz="3200">
                <a:solidFill>
                  <a:srgbClr val="0000FF"/>
                </a:solidFill>
                <a:latin typeface="Times New Roman" pitchFamily="18" charset="0"/>
                <a:cs typeface="Times New Roman" pitchFamily="18" charset="0"/>
              </a:rPr>
              <a:t>                                                                       Anh Đức</a:t>
            </a:r>
            <a:endParaRPr lang="en-US" sz="3200">
              <a:latin typeface="Times New Roman" pitchFamily="18" charset="0"/>
              <a:cs typeface="Times New Roman" pitchFamily="18" charset="0"/>
            </a:endParaRPr>
          </a:p>
        </p:txBody>
      </p:sp>
      <p:sp>
        <p:nvSpPr>
          <p:cNvPr id="30724" name="Text Box 4"/>
          <p:cNvSpPr txBox="1">
            <a:spLocks noChangeArrowheads="1"/>
          </p:cNvSpPr>
          <p:nvPr/>
        </p:nvSpPr>
        <p:spPr bwMode="auto">
          <a:xfrm>
            <a:off x="0" y="6096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pPr>
            <a:r>
              <a:rPr lang="en-US" sz="3200">
                <a:solidFill>
                  <a:schemeClr val="hlink"/>
                </a:solidFill>
                <a:latin typeface="Times New Roman" pitchFamily="18" charset="0"/>
                <a:cs typeface="Times New Roman" pitchFamily="18" charset="0"/>
              </a:rPr>
              <a:t>Chính tả(nghe – viết)</a:t>
            </a:r>
          </a:p>
        </p:txBody>
      </p:sp>
      <p:sp>
        <p:nvSpPr>
          <p:cNvPr id="30725" name="Text Box 5"/>
          <p:cNvSpPr txBox="1">
            <a:spLocks noChangeArrowheads="1"/>
          </p:cNvSpPr>
          <p:nvPr/>
        </p:nvSpPr>
        <p:spPr bwMode="auto">
          <a:xfrm>
            <a:off x="0" y="11430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pPr>
            <a:r>
              <a:rPr lang="en-US" sz="3200">
                <a:solidFill>
                  <a:srgbClr val="CC0000"/>
                </a:solidFill>
                <a:latin typeface="Times New Roman" pitchFamily="18" charset="0"/>
                <a:cs typeface="Times New Roman" pitchFamily="18" charset="0"/>
              </a:rPr>
              <a:t>Quê hương ruột thịt</a:t>
            </a:r>
          </a:p>
        </p:txBody>
      </p:sp>
      <p:sp>
        <p:nvSpPr>
          <p:cNvPr id="11" name="Text Box 20"/>
          <p:cNvSpPr txBox="1">
            <a:spLocks noChangeArrowheads="1"/>
          </p:cNvSpPr>
          <p:nvPr/>
        </p:nvSpPr>
        <p:spPr bwMode="auto">
          <a:xfrm>
            <a:off x="0" y="4876800"/>
            <a:ext cx="9144000" cy="1006475"/>
          </a:xfrm>
          <a:prstGeom prst="rect">
            <a:avLst/>
          </a:prstGeom>
          <a:solidFill>
            <a:srgbClr val="F3FEFF"/>
          </a:solidFill>
          <a:ln w="9525">
            <a:noFill/>
            <a:miter lim="800000"/>
            <a:headEnd/>
            <a:tailEnd/>
          </a:ln>
        </p:spPr>
        <p:txBody>
          <a:bodyPr>
            <a:spAutoFit/>
          </a:bodyPr>
          <a:lstStyle/>
          <a:p>
            <a:pPr>
              <a:spcBef>
                <a:spcPct val="50000"/>
              </a:spcBef>
              <a:buFontTx/>
              <a:buChar char="-"/>
            </a:pPr>
            <a:r>
              <a:rPr lang="en-US" sz="3000">
                <a:solidFill>
                  <a:schemeClr val="hlink"/>
                </a:solidFill>
                <a:latin typeface="Times New Roman" pitchFamily="18" charset="0"/>
                <a:cs typeface="Times New Roman" pitchFamily="18" charset="0"/>
              </a:rPr>
              <a:t>Vì đó là nơi chị sinh ra và lớn lên, nơi có bài hát ru của mẹ và chị lại hát ru con bài hát ngày xưa.</a:t>
            </a:r>
          </a:p>
        </p:txBody>
      </p:sp>
      <p:sp>
        <p:nvSpPr>
          <p:cNvPr id="6155" name="Rectangle 11"/>
          <p:cNvSpPr>
            <a:spLocks noChangeArrowheads="1"/>
          </p:cNvSpPr>
          <p:nvPr/>
        </p:nvSpPr>
        <p:spPr bwMode="auto">
          <a:xfrm>
            <a:off x="0" y="4343400"/>
            <a:ext cx="6808788" cy="549275"/>
          </a:xfrm>
          <a:prstGeom prst="rect">
            <a:avLst/>
          </a:prstGeom>
          <a:noFill/>
          <a:ln>
            <a:noFill/>
          </a:ln>
          <a:effectLst>
            <a:prstShdw prst="shdw17" dist="17961" dir="2700000">
              <a:schemeClr val="accent1">
                <a:gamma/>
                <a:shade val="60000"/>
                <a:invGamma/>
              </a:schemeClr>
            </a:prst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p>
            <a:pPr eaLnBrk="1" hangingPunct="1">
              <a:spcBef>
                <a:spcPct val="50000"/>
              </a:spcBef>
              <a:buClr>
                <a:srgbClr val="00CC99"/>
              </a:buClr>
              <a:buFont typeface="Wingdings" pitchFamily="2" charset="2"/>
              <a:buNone/>
            </a:pPr>
            <a:r>
              <a:rPr lang="en-US" sz="3000">
                <a:solidFill>
                  <a:srgbClr val="9900CC"/>
                </a:solidFill>
                <a:latin typeface="Times New Roman" pitchFamily="18" charset="0"/>
                <a:cs typeface="Times New Roman" pitchFamily="18" charset="0"/>
              </a:rPr>
              <a:t>? Vì sao chị Sứ rất yêu quê hương mình?</a:t>
            </a:r>
          </a:p>
        </p:txBody>
      </p:sp>
      <p:sp>
        <p:nvSpPr>
          <p:cNvPr id="36869" name="Text Box 5"/>
          <p:cNvSpPr txBox="1">
            <a:spLocks noChangeArrowheads="1"/>
          </p:cNvSpPr>
          <p:nvPr/>
        </p:nvSpPr>
        <p:spPr bwMode="auto">
          <a:xfrm>
            <a:off x="0" y="5791200"/>
            <a:ext cx="9144000" cy="549275"/>
          </a:xfrm>
          <a:prstGeom prst="rect">
            <a:avLst/>
          </a:prstGeom>
          <a:noFill/>
          <a:ln>
            <a:noFill/>
          </a:ln>
          <a:effectLst>
            <a:prstShdw prst="shdw17" dist="17961" dir="2700000">
              <a:schemeClr val="accent1">
                <a:gamma/>
                <a:shade val="60000"/>
                <a:invGamma/>
              </a:schemeClr>
            </a:prst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p>
            <a:r>
              <a:rPr lang="en-US" sz="3000">
                <a:solidFill>
                  <a:srgbClr val="9900CC"/>
                </a:solidFill>
                <a:latin typeface="Times New Roman" pitchFamily="18" charset="0"/>
                <a:cs typeface="Times New Roman" pitchFamily="18" charset="0"/>
              </a:rPr>
              <a:t>- Đoạn văn gồm mấy câu?</a:t>
            </a:r>
          </a:p>
        </p:txBody>
      </p:sp>
      <p:sp>
        <p:nvSpPr>
          <p:cNvPr id="36870" name="Text Box 6"/>
          <p:cNvSpPr txBox="1">
            <a:spLocks noChangeArrowheads="1"/>
          </p:cNvSpPr>
          <p:nvPr/>
        </p:nvSpPr>
        <p:spPr bwMode="auto">
          <a:xfrm>
            <a:off x="0" y="6308725"/>
            <a:ext cx="9372600" cy="549275"/>
          </a:xfrm>
          <a:prstGeom prst="rect">
            <a:avLst/>
          </a:prstGeom>
          <a:noFill/>
          <a:ln>
            <a:noFill/>
          </a:ln>
          <a:effectLst>
            <a:prstShdw prst="shdw17" dist="17961" dir="2700000">
              <a:schemeClr val="accent1">
                <a:gamma/>
                <a:shade val="60000"/>
                <a:invGamma/>
              </a:schemeClr>
            </a:prst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p>
            <a:r>
              <a:rPr lang="en-US" sz="3000">
                <a:solidFill>
                  <a:srgbClr val="9900CC"/>
                </a:solidFill>
                <a:latin typeface="Times New Roman" pitchFamily="18" charset="0"/>
                <a:cs typeface="Times New Roman" pitchFamily="18" charset="0"/>
              </a:rPr>
              <a:t>- Khi viết cần lưu ý viết hoa những tiếng nào? Vì sao?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55"/>
                                        </p:tgtEl>
                                        <p:attrNameLst>
                                          <p:attrName>style.visibility</p:attrName>
                                        </p:attrNameLst>
                                      </p:cBhvr>
                                      <p:to>
                                        <p:strVal val="visible"/>
                                      </p:to>
                                    </p:set>
                                    <p:animEffect transition="in" filter="box(in)">
                                      <p:cBhvr>
                                        <p:cTn id="7" dur="500"/>
                                        <p:tgtEl>
                                          <p:spTgt spid="615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grpId="1" nodeType="clickEffect">
                                  <p:stCondLst>
                                    <p:cond delay="0"/>
                                  </p:stCondLst>
                                  <p:childTnLst>
                                    <p:animEffect transition="out" filter="box(in)">
                                      <p:cBhvr>
                                        <p:cTn id="11" dur="500"/>
                                        <p:tgtEl>
                                          <p:spTgt spid="6155"/>
                                        </p:tgtEl>
                                      </p:cBhvr>
                                    </p:animEffect>
                                    <p:set>
                                      <p:cBhvr>
                                        <p:cTn id="12" dur="1" fill="hold">
                                          <p:stCondLst>
                                            <p:cond delay="499"/>
                                          </p:stCondLst>
                                        </p:cTn>
                                        <p:tgtEl>
                                          <p:spTgt spid="6155"/>
                                        </p:tgtEl>
                                        <p:attrNameLst>
                                          <p:attrName>style.visibility</p:attrName>
                                        </p:attrNameLst>
                                      </p:cBhvr>
                                      <p:to>
                                        <p:strVal val="hidden"/>
                                      </p:to>
                                    </p:set>
                                  </p:childTnLst>
                                </p:cTn>
                              </p:par>
                              <p:par>
                                <p:cTn id="13" presetID="3" presetClass="entr" presetSubtype="1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linds(horizontal)">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xit" presetSubtype="16" fill="hold" grpId="1" nodeType="clickEffect">
                                  <p:stCondLst>
                                    <p:cond delay="0"/>
                                  </p:stCondLst>
                                  <p:childTnLst>
                                    <p:animEffect transition="out" filter="box(in)">
                                      <p:cBhvr>
                                        <p:cTn id="19" dur="500"/>
                                        <p:tgtEl>
                                          <p:spTgt spid="11"/>
                                        </p:tgtEl>
                                      </p:cBhvr>
                                    </p:animEffect>
                                    <p:set>
                                      <p:cBhvr>
                                        <p:cTn id="20" dur="1" fill="hold">
                                          <p:stCondLst>
                                            <p:cond delay="499"/>
                                          </p:stCondLst>
                                        </p:cTn>
                                        <p:tgtEl>
                                          <p:spTgt spid="11"/>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6869"/>
                                        </p:tgtEl>
                                        <p:attrNameLst>
                                          <p:attrName>style.visibility</p:attrName>
                                        </p:attrNameLst>
                                      </p:cBhvr>
                                      <p:to>
                                        <p:strVal val="visible"/>
                                      </p:to>
                                    </p:set>
                                    <p:animEffect transition="in" filter="box(in)">
                                      <p:cBhvr>
                                        <p:cTn id="25" dur="500"/>
                                        <p:tgtEl>
                                          <p:spTgt spid="36869"/>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xit" presetSubtype="10" fill="hold" grpId="1" nodeType="clickEffect">
                                  <p:stCondLst>
                                    <p:cond delay="0"/>
                                  </p:stCondLst>
                                  <p:childTnLst>
                                    <p:animEffect transition="out" filter="blinds(horizontal)">
                                      <p:cBhvr>
                                        <p:cTn id="29" dur="500"/>
                                        <p:tgtEl>
                                          <p:spTgt spid="36869"/>
                                        </p:tgtEl>
                                      </p:cBhvr>
                                    </p:animEffect>
                                    <p:set>
                                      <p:cBhvr>
                                        <p:cTn id="30" dur="1" fill="hold">
                                          <p:stCondLst>
                                            <p:cond delay="499"/>
                                          </p:stCondLst>
                                        </p:cTn>
                                        <p:tgtEl>
                                          <p:spTgt spid="36869"/>
                                        </p:tgtEl>
                                        <p:attrNameLst>
                                          <p:attrName>style.visibility</p:attrName>
                                        </p:attrNameLst>
                                      </p:cBhvr>
                                      <p:to>
                                        <p:strVal val="hidden"/>
                                      </p:to>
                                    </p:set>
                                  </p:childTnLst>
                                </p:cTn>
                              </p:par>
                              <p:par>
                                <p:cTn id="31" presetID="4" presetClass="entr" presetSubtype="16" fill="hold" grpId="0" nodeType="withEffect">
                                  <p:stCondLst>
                                    <p:cond delay="0"/>
                                  </p:stCondLst>
                                  <p:childTnLst>
                                    <p:set>
                                      <p:cBhvr>
                                        <p:cTn id="32" dur="1" fill="hold">
                                          <p:stCondLst>
                                            <p:cond delay="0"/>
                                          </p:stCondLst>
                                        </p:cTn>
                                        <p:tgtEl>
                                          <p:spTgt spid="36870"/>
                                        </p:tgtEl>
                                        <p:attrNameLst>
                                          <p:attrName>style.visibility</p:attrName>
                                        </p:attrNameLst>
                                      </p:cBhvr>
                                      <p:to>
                                        <p:strVal val="visible"/>
                                      </p:to>
                                    </p:set>
                                    <p:animEffect transition="in" filter="box(in)">
                                      <p:cBhvr>
                                        <p:cTn id="33" dur="500"/>
                                        <p:tgtEl>
                                          <p:spTgt spid="36870"/>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xit" presetSubtype="16" fill="hold" grpId="1" nodeType="clickEffect">
                                  <p:stCondLst>
                                    <p:cond delay="0"/>
                                  </p:stCondLst>
                                  <p:childTnLst>
                                    <p:animEffect transition="out" filter="box(in)">
                                      <p:cBhvr>
                                        <p:cTn id="37" dur="500"/>
                                        <p:tgtEl>
                                          <p:spTgt spid="36870"/>
                                        </p:tgtEl>
                                      </p:cBhvr>
                                    </p:animEffect>
                                    <p:set>
                                      <p:cBhvr>
                                        <p:cTn id="38" dur="1" fill="hold">
                                          <p:stCondLst>
                                            <p:cond delay="499"/>
                                          </p:stCondLst>
                                        </p:cTn>
                                        <p:tgtEl>
                                          <p:spTgt spid="3687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6155" grpId="0"/>
      <p:bldP spid="6155" grpId="1"/>
      <p:bldP spid="36869" grpId="0"/>
      <p:bldP spid="36869" grpId="1"/>
      <p:bldP spid="36870" grpId="0"/>
      <p:bldP spid="36870"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8" name="Text Box 18"/>
          <p:cNvSpPr txBox="1">
            <a:spLocks noChangeArrowheads="1"/>
          </p:cNvSpPr>
          <p:nvPr/>
        </p:nvSpPr>
        <p:spPr bwMode="auto">
          <a:xfrm>
            <a:off x="0" y="2214563"/>
            <a:ext cx="2024063" cy="579437"/>
          </a:xfrm>
          <a:prstGeom prst="rect">
            <a:avLst/>
          </a:prstGeom>
          <a:noFill/>
          <a:ln>
            <a:noFill/>
          </a:ln>
          <a:effectLst>
            <a:prstShdw prst="shdw17" dist="17961" dir="2700000">
              <a:schemeClr val="accent1">
                <a:gamma/>
                <a:shade val="60000"/>
                <a:invGamma/>
              </a:schemeClr>
            </a:prst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p>
            <a:r>
              <a:rPr lang="en-US" sz="3200">
                <a:solidFill>
                  <a:srgbClr val="990000"/>
                </a:solidFill>
                <a:latin typeface="Times New Roman" pitchFamily="18" charset="0"/>
                <a:cs typeface="Times New Roman" pitchFamily="18" charset="0"/>
              </a:rPr>
              <a:t>Luyện viết</a:t>
            </a:r>
          </a:p>
        </p:txBody>
      </p:sp>
      <p:sp>
        <p:nvSpPr>
          <p:cNvPr id="3" name="TextBox 11"/>
          <p:cNvSpPr txBox="1">
            <a:spLocks noChangeArrowheads="1"/>
          </p:cNvSpPr>
          <p:nvPr/>
        </p:nvSpPr>
        <p:spPr bwMode="auto">
          <a:xfrm>
            <a:off x="381000" y="3309938"/>
            <a:ext cx="1676400" cy="579437"/>
          </a:xfrm>
          <a:prstGeom prst="rect">
            <a:avLst/>
          </a:prstGeom>
          <a:noFill/>
          <a:ln w="9525">
            <a:noFill/>
            <a:miter lim="800000"/>
            <a:headEnd/>
            <a:tailEnd/>
          </a:ln>
        </p:spPr>
        <p:txBody>
          <a:bodyPr>
            <a:spAutoFit/>
          </a:bodyPr>
          <a:lstStyle/>
          <a:p>
            <a:r>
              <a:rPr lang="en-US" sz="3200">
                <a:solidFill>
                  <a:srgbClr val="0000FF"/>
                </a:solidFill>
                <a:latin typeface="Times New Roman" pitchFamily="18" charset="0"/>
                <a:cs typeface="Times New Roman" pitchFamily="18" charset="0"/>
              </a:rPr>
              <a:t> da dẻ</a:t>
            </a:r>
          </a:p>
        </p:txBody>
      </p:sp>
      <p:sp>
        <p:nvSpPr>
          <p:cNvPr id="4" name="TextBox 11"/>
          <p:cNvSpPr txBox="1">
            <a:spLocks noChangeArrowheads="1"/>
          </p:cNvSpPr>
          <p:nvPr/>
        </p:nvSpPr>
        <p:spPr bwMode="auto">
          <a:xfrm>
            <a:off x="152400" y="3886200"/>
            <a:ext cx="1524000" cy="579438"/>
          </a:xfrm>
          <a:prstGeom prst="rect">
            <a:avLst/>
          </a:prstGeom>
          <a:noFill/>
          <a:ln w="9525">
            <a:noFill/>
            <a:miter lim="800000"/>
            <a:headEnd/>
            <a:tailEnd/>
          </a:ln>
        </p:spPr>
        <p:txBody>
          <a:bodyPr>
            <a:spAutoFit/>
          </a:bodyPr>
          <a:lstStyle/>
          <a:p>
            <a:r>
              <a:rPr lang="en-US" sz="3200">
                <a:solidFill>
                  <a:srgbClr val="0000FF"/>
                </a:solidFill>
                <a:latin typeface="Times New Roman" pitchFamily="18" charset="0"/>
                <a:cs typeface="Times New Roman" pitchFamily="18" charset="0"/>
              </a:rPr>
              <a:t>   ngủ </a:t>
            </a:r>
          </a:p>
        </p:txBody>
      </p:sp>
      <p:sp>
        <p:nvSpPr>
          <p:cNvPr id="5" name="TextBox 11"/>
          <p:cNvSpPr txBox="1">
            <a:spLocks noChangeArrowheads="1"/>
          </p:cNvSpPr>
          <p:nvPr/>
        </p:nvSpPr>
        <p:spPr bwMode="auto">
          <a:xfrm>
            <a:off x="304800" y="4424363"/>
            <a:ext cx="1066800" cy="579437"/>
          </a:xfrm>
          <a:prstGeom prst="rect">
            <a:avLst/>
          </a:prstGeom>
          <a:noFill/>
          <a:ln w="9525">
            <a:noFill/>
            <a:miter lim="800000"/>
            <a:headEnd/>
            <a:tailEnd/>
          </a:ln>
        </p:spPr>
        <p:txBody>
          <a:bodyPr>
            <a:spAutoFit/>
          </a:bodyPr>
          <a:lstStyle/>
          <a:p>
            <a:r>
              <a:rPr lang="en-US" sz="3200">
                <a:solidFill>
                  <a:srgbClr val="0000FF"/>
                </a:solidFill>
                <a:latin typeface="Times New Roman" pitchFamily="18" charset="0"/>
                <a:cs typeface="Times New Roman" pitchFamily="18" charset="0"/>
              </a:rPr>
              <a:t> xưa</a:t>
            </a:r>
          </a:p>
        </p:txBody>
      </p:sp>
      <p:sp>
        <p:nvSpPr>
          <p:cNvPr id="10263" name="Text Box 23"/>
          <p:cNvSpPr txBox="1">
            <a:spLocks noChangeArrowheads="1"/>
          </p:cNvSpPr>
          <p:nvPr/>
        </p:nvSpPr>
        <p:spPr bwMode="auto">
          <a:xfrm>
            <a:off x="457200" y="2709863"/>
            <a:ext cx="1098550" cy="579437"/>
          </a:xfrm>
          <a:prstGeom prst="rect">
            <a:avLst/>
          </a:prstGeom>
          <a:noFill/>
          <a:ln>
            <a:noFill/>
          </a:ln>
          <a:effectLst>
            <a:prstShdw prst="shdw17" dist="17961" dir="2700000">
              <a:schemeClr val="accent1">
                <a:gamma/>
                <a:shade val="60000"/>
                <a:invGamma/>
              </a:schemeClr>
            </a:prst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p>
            <a:r>
              <a:rPr lang="en-US" sz="3200">
                <a:solidFill>
                  <a:schemeClr val="hlink"/>
                </a:solidFill>
                <a:latin typeface="Times New Roman" pitchFamily="18" charset="0"/>
                <a:cs typeface="Times New Roman" pitchFamily="18" charset="0"/>
              </a:rPr>
              <a:t>oa oa</a:t>
            </a:r>
          </a:p>
        </p:txBody>
      </p:sp>
      <p:sp>
        <p:nvSpPr>
          <p:cNvPr id="9231" name="Text Box 15"/>
          <p:cNvSpPr txBox="1">
            <a:spLocks noChangeArrowheads="1"/>
          </p:cNvSpPr>
          <p:nvPr/>
        </p:nvSpPr>
        <p:spPr bwMode="auto">
          <a:xfrm>
            <a:off x="2743200" y="2133600"/>
            <a:ext cx="6248400" cy="399097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r>
              <a:rPr lang="en-US" sz="3200">
                <a:solidFill>
                  <a:srgbClr val="0000FF"/>
                </a:solidFill>
                <a:latin typeface="Times New Roman" pitchFamily="18" charset="0"/>
                <a:cs typeface="Times New Roman" pitchFamily="18" charset="0"/>
              </a:rPr>
              <a:t>Chị Sứ yêu biết bao nhiêu cái chốn này, nơi chị oa oa cất tiếng khóc đầu tiên, nơi quả ngọt, trái sai đã thắm hồng da dẻ chị. Chính tại nơi này, mẹ chị đã hát ru chị ngủ. Và đến lúc làm mẹ, chị lại hát ru con những câu hát ngày xưa…</a:t>
            </a:r>
          </a:p>
          <a:p>
            <a:r>
              <a:rPr lang="en-US" sz="3200">
                <a:solidFill>
                  <a:srgbClr val="0000FF"/>
                </a:solidFill>
                <a:latin typeface="Times New Roman" pitchFamily="18" charset="0"/>
                <a:cs typeface="Times New Roman" pitchFamily="18" charset="0"/>
              </a:rPr>
              <a:t>                                   </a:t>
            </a:r>
            <a:r>
              <a:rPr lang="en-US" sz="3200" i="1">
                <a:solidFill>
                  <a:srgbClr val="0000FF"/>
                </a:solidFill>
                <a:latin typeface="Times New Roman" pitchFamily="18" charset="0"/>
                <a:cs typeface="Times New Roman" pitchFamily="18" charset="0"/>
              </a:rPr>
              <a:t>Anh Đức</a:t>
            </a:r>
          </a:p>
        </p:txBody>
      </p:sp>
      <p:sp>
        <p:nvSpPr>
          <p:cNvPr id="9233" name="Text Box 17"/>
          <p:cNvSpPr txBox="1">
            <a:spLocks noChangeArrowheads="1"/>
          </p:cNvSpPr>
          <p:nvPr/>
        </p:nvSpPr>
        <p:spPr bwMode="auto">
          <a:xfrm>
            <a:off x="0" y="6096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pPr>
            <a:r>
              <a:rPr lang="en-US" sz="3200">
                <a:solidFill>
                  <a:schemeClr val="hlink"/>
                </a:solidFill>
                <a:latin typeface="Times New Roman" pitchFamily="18" charset="0"/>
                <a:cs typeface="Times New Roman" pitchFamily="18" charset="0"/>
              </a:rPr>
              <a:t>Chính tả(nghe – viết)</a:t>
            </a:r>
          </a:p>
        </p:txBody>
      </p:sp>
      <p:sp>
        <p:nvSpPr>
          <p:cNvPr id="9234" name="Text Box 18"/>
          <p:cNvSpPr txBox="1">
            <a:spLocks noChangeArrowheads="1"/>
          </p:cNvSpPr>
          <p:nvPr/>
        </p:nvSpPr>
        <p:spPr bwMode="auto">
          <a:xfrm>
            <a:off x="0" y="11430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pPr>
            <a:r>
              <a:rPr lang="en-US" sz="3200">
                <a:solidFill>
                  <a:srgbClr val="CC0000"/>
                </a:solidFill>
                <a:latin typeface="Times New Roman" pitchFamily="18" charset="0"/>
                <a:cs typeface="Times New Roman" pitchFamily="18" charset="0"/>
              </a:rPr>
              <a:t>Quê hương ruột thịt</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63"/>
                                        </p:tgtEl>
                                        <p:attrNameLst>
                                          <p:attrName>style.visibility</p:attrName>
                                        </p:attrNameLst>
                                      </p:cBhvr>
                                      <p:to>
                                        <p:strVal val="visible"/>
                                      </p:to>
                                    </p:set>
                                    <p:animEffect transition="in" filter="box(in)">
                                      <p:cBhvr>
                                        <p:cTn id="7" dur="500"/>
                                        <p:tgtEl>
                                          <p:spTgt spid="10263"/>
                                        </p:tgtEl>
                                      </p:cBhvr>
                                    </p:animEffect>
                                  </p:childTnLst>
                                </p:cTn>
                              </p:par>
                            </p:childTnLst>
                          </p:cTn>
                        </p:par>
                        <p:par>
                          <p:cTn id="8" fill="hold" nodeType="afterGroup">
                            <p:stCondLst>
                              <p:cond delay="500"/>
                            </p:stCondLst>
                            <p:childTnLst>
                              <p:par>
                                <p:cTn id="9" presetID="34"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 from="(-#ppt_w/2)" to="(#ppt_x)" calcmode="lin" valueType="num">
                                      <p:cBhvr>
                                        <p:cTn id="11" dur="600" fill="hold">
                                          <p:stCondLst>
                                            <p:cond delay="0"/>
                                          </p:stCondLst>
                                        </p:cTn>
                                        <p:tgtEl>
                                          <p:spTgt spid="3"/>
                                        </p:tgtEl>
                                        <p:attrNameLst>
                                          <p:attrName>ppt_x</p:attrName>
                                        </p:attrNameLst>
                                      </p:cBhvr>
                                    </p:anim>
                                    <p:anim from="0" to="-1.0" calcmode="lin" valueType="num">
                                      <p:cBhvr>
                                        <p:cTn id="12" dur="200" decel="50000" autoRev="1" fill="hold">
                                          <p:stCondLst>
                                            <p:cond delay="600"/>
                                          </p:stCondLst>
                                        </p:cTn>
                                        <p:tgtEl>
                                          <p:spTgt spid="3"/>
                                        </p:tgtEl>
                                        <p:attrNameLst>
                                          <p:attrName>xshear</p:attrName>
                                        </p:attrNameLst>
                                      </p:cBhvr>
                                    </p:anim>
                                    <p:animScale>
                                      <p:cBhvr>
                                        <p:cTn id="13" dur="200" decel="100000" autoRev="1" fill="hold">
                                          <p:stCondLst>
                                            <p:cond delay="600"/>
                                          </p:stCondLst>
                                        </p:cTn>
                                        <p:tgtEl>
                                          <p:spTgt spid="3"/>
                                        </p:tgtEl>
                                      </p:cBhvr>
                                      <p:from x="100000" y="100000"/>
                                      <p:to x="80000" y="100000"/>
                                    </p:animScale>
                                    <p:anim by="(#ppt_h/3+#ppt_w*0.1)" calcmode="lin" valueType="num">
                                      <p:cBhvr additive="sum">
                                        <p:cTn id="14" dur="200" decel="100000" autoRev="1" fill="hold">
                                          <p:stCondLst>
                                            <p:cond delay="600"/>
                                          </p:stCondLst>
                                        </p:cTn>
                                        <p:tgtEl>
                                          <p:spTgt spid="3"/>
                                        </p:tgtEl>
                                        <p:attrNameLst>
                                          <p:attrName>ppt_x</p:attrName>
                                        </p:attrNameLst>
                                      </p:cBhvr>
                                    </p:anim>
                                  </p:childTnLst>
                                </p:cTn>
                              </p:par>
                            </p:childTnLst>
                          </p:cTn>
                        </p:par>
                        <p:par>
                          <p:cTn id="15" fill="hold" nodeType="afterGroup">
                            <p:stCondLst>
                              <p:cond delay="1500"/>
                            </p:stCondLst>
                            <p:childTnLst>
                              <p:par>
                                <p:cTn id="16" presetID="22" presetClass="entr" presetSubtype="4"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500"/>
                                        <p:tgtEl>
                                          <p:spTgt spid="4"/>
                                        </p:tgtEl>
                                      </p:cBhvr>
                                    </p:animEffect>
                                  </p:childTnLst>
                                </p:cTn>
                              </p:par>
                            </p:childTnLst>
                          </p:cTn>
                        </p:par>
                        <p:par>
                          <p:cTn id="19" fill="hold" nodeType="afterGroup">
                            <p:stCondLst>
                              <p:cond delay="2000"/>
                            </p:stCondLst>
                            <p:childTnLst>
                              <p:par>
                                <p:cTn id="20" presetID="23" presetClass="entr" presetSubtype="16"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fltVal val="0"/>
                                          </p:val>
                                        </p:tav>
                                        <p:tav tm="100000">
                                          <p:val>
                                            <p:strVal val="#ppt_w"/>
                                          </p:val>
                                        </p:tav>
                                      </p:tavLst>
                                    </p:anim>
                                    <p:anim calcmode="lin" valueType="num">
                                      <p:cBhvr>
                                        <p:cTn id="23"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1026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Text Box 5"/>
          <p:cNvSpPr txBox="1">
            <a:spLocks noChangeArrowheads="1"/>
          </p:cNvSpPr>
          <p:nvPr/>
        </p:nvSpPr>
        <p:spPr bwMode="auto">
          <a:xfrm>
            <a:off x="0" y="1905000"/>
            <a:ext cx="9144000" cy="1554163"/>
          </a:xfrm>
          <a:prstGeom prst="rect">
            <a:avLst/>
          </a:prstGeom>
          <a:noFill/>
          <a:ln>
            <a:noFill/>
          </a:ln>
          <a:effectLst>
            <a:prstShdw prst="shdw17" dist="17961" dir="2700000">
              <a:schemeClr val="accent1">
                <a:gamma/>
                <a:shade val="60000"/>
                <a:invGamma/>
              </a:schemeClr>
            </a:prst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p>
            <a:r>
              <a:rPr lang="en-US" sz="3200">
                <a:solidFill>
                  <a:srgbClr val="000099"/>
                </a:solidFill>
                <a:latin typeface="Times New Roman" pitchFamily="18" charset="0"/>
                <a:cs typeface="Times New Roman" pitchFamily="18" charset="0"/>
              </a:rPr>
              <a:t> Bài tập:</a:t>
            </a:r>
          </a:p>
          <a:p>
            <a:r>
              <a:rPr lang="en-US" sz="3200">
                <a:solidFill>
                  <a:srgbClr val="000099"/>
                </a:solidFill>
                <a:latin typeface="Times New Roman" pitchFamily="18" charset="0"/>
                <a:cs typeface="Times New Roman" pitchFamily="18" charset="0"/>
              </a:rPr>
              <a:t>   1/ Tìm các từ chứa tiếng có vần </a:t>
            </a:r>
            <a:r>
              <a:rPr lang="en-US" sz="3200">
                <a:solidFill>
                  <a:srgbClr val="FF0000"/>
                </a:solidFill>
                <a:latin typeface="Times New Roman" pitchFamily="18" charset="0"/>
                <a:cs typeface="Times New Roman" pitchFamily="18" charset="0"/>
              </a:rPr>
              <a:t>oai</a:t>
            </a:r>
            <a:r>
              <a:rPr lang="en-US" sz="3200">
                <a:solidFill>
                  <a:srgbClr val="000099"/>
                </a:solidFill>
                <a:latin typeface="Times New Roman" pitchFamily="18" charset="0"/>
                <a:cs typeface="Times New Roman" pitchFamily="18" charset="0"/>
              </a:rPr>
              <a:t>, các từ chứa tiếng có vần </a:t>
            </a:r>
            <a:r>
              <a:rPr lang="en-US" sz="3200">
                <a:solidFill>
                  <a:srgbClr val="FF0000"/>
                </a:solidFill>
                <a:latin typeface="Times New Roman" pitchFamily="18" charset="0"/>
                <a:cs typeface="Times New Roman" pitchFamily="18" charset="0"/>
              </a:rPr>
              <a:t>oay</a:t>
            </a:r>
            <a:r>
              <a:rPr lang="en-US" sz="3200">
                <a:solidFill>
                  <a:srgbClr val="0000FF"/>
                </a:solidFill>
                <a:latin typeface="Times New Roman" pitchFamily="18" charset="0"/>
                <a:cs typeface="Times New Roman" pitchFamily="18" charset="0"/>
              </a:rPr>
              <a:t>.</a:t>
            </a:r>
          </a:p>
        </p:txBody>
      </p:sp>
      <p:graphicFrame>
        <p:nvGraphicFramePr>
          <p:cNvPr id="12309" name="Group 21"/>
          <p:cNvGraphicFramePr>
            <a:graphicFrameLocks noGrp="1"/>
          </p:cNvGraphicFramePr>
          <p:nvPr/>
        </p:nvGraphicFramePr>
        <p:xfrm>
          <a:off x="0" y="3810000"/>
          <a:ext cx="9144000" cy="2554901"/>
        </p:xfrm>
        <a:graphic>
          <a:graphicData uri="http://schemas.openxmlformats.org/drawingml/2006/table">
            <a:tbl>
              <a:tblPr/>
              <a:tblGrid>
                <a:gridCol w="4572000"/>
                <a:gridCol w="4572000"/>
              </a:tblGrid>
              <a:tr h="39687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smtClean="0">
                          <a:ln>
                            <a:noFill/>
                          </a:ln>
                          <a:solidFill>
                            <a:srgbClr val="990000"/>
                          </a:solidFill>
                          <a:effectLst/>
                          <a:latin typeface="Times New Roman" pitchFamily="18" charset="0"/>
                        </a:rPr>
                        <a:t>Chứa tiếng có vần oai </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1" i="0" u="none" strike="noStrike" cap="none" normalizeH="0" baseline="0" smtClean="0">
                          <a:ln>
                            <a:noFill/>
                          </a:ln>
                          <a:solidFill>
                            <a:srgbClr val="990000"/>
                          </a:solidFill>
                          <a:effectLst/>
                          <a:latin typeface="Times New Roman" pitchFamily="18" charset="0"/>
                        </a:rPr>
                        <a:t>Chứa tiếng có vần oay</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36763">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1" i="0" u="none" strike="noStrike" cap="none" normalizeH="0" baseline="0" smtClean="0">
                        <a:ln>
                          <a:noFill/>
                        </a:ln>
                        <a:solidFill>
                          <a:schemeClr val="hlink"/>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en-US" sz="2800" b="1" i="0" u="none" strike="noStrike" cap="none" normalizeH="0" baseline="0" smtClean="0">
                        <a:ln>
                          <a:noFill/>
                        </a:ln>
                        <a:solidFill>
                          <a:schemeClr val="hlink"/>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311" name="Text Box 23"/>
          <p:cNvSpPr txBox="1">
            <a:spLocks noChangeArrowheads="1"/>
          </p:cNvSpPr>
          <p:nvPr/>
        </p:nvSpPr>
        <p:spPr bwMode="auto">
          <a:xfrm>
            <a:off x="0" y="6096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pPr>
            <a:r>
              <a:rPr lang="en-US" sz="3200">
                <a:solidFill>
                  <a:schemeClr val="hlink"/>
                </a:solidFill>
                <a:latin typeface="Times New Roman" pitchFamily="18" charset="0"/>
                <a:cs typeface="Times New Roman" pitchFamily="18" charset="0"/>
              </a:rPr>
              <a:t>Chính tả(nghe – viết)</a:t>
            </a:r>
          </a:p>
        </p:txBody>
      </p:sp>
      <p:sp>
        <p:nvSpPr>
          <p:cNvPr id="12312" name="Text Box 24"/>
          <p:cNvSpPr txBox="1">
            <a:spLocks noChangeArrowheads="1"/>
          </p:cNvSpPr>
          <p:nvPr/>
        </p:nvSpPr>
        <p:spPr bwMode="auto">
          <a:xfrm>
            <a:off x="0" y="11430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pPr>
            <a:r>
              <a:rPr lang="en-US" sz="3200">
                <a:solidFill>
                  <a:srgbClr val="CC0000"/>
                </a:solidFill>
                <a:latin typeface="Times New Roman" pitchFamily="18" charset="0"/>
                <a:cs typeface="Times New Roman" pitchFamily="18" charset="0"/>
              </a:rPr>
              <a:t>Quê hương ruột thịt</a:t>
            </a:r>
          </a:p>
        </p:txBody>
      </p:sp>
      <p:sp>
        <p:nvSpPr>
          <p:cNvPr id="12313" name="Text Box 25"/>
          <p:cNvSpPr txBox="1">
            <a:spLocks noChangeArrowheads="1"/>
          </p:cNvSpPr>
          <p:nvPr/>
        </p:nvSpPr>
        <p:spPr bwMode="auto">
          <a:xfrm>
            <a:off x="0" y="4419600"/>
            <a:ext cx="4572000" cy="180022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r>
              <a:rPr lang="en-US" sz="2800">
                <a:solidFill>
                  <a:schemeClr val="hlink"/>
                </a:solidFill>
                <a:latin typeface="Times New Roman" pitchFamily="18" charset="0"/>
                <a:cs typeface="Times New Roman" pitchFamily="18" charset="0"/>
              </a:rPr>
              <a:t>- khoai, khoan khoái, ngoài, ngoại, ngoái, loại, toại nguyện, phá hoại, quả xoài, thoai thoải, thoải mái,…</a:t>
            </a:r>
            <a:endParaRPr lang="en-US" sz="2800">
              <a:latin typeface="Times New Roman" pitchFamily="18" charset="0"/>
              <a:cs typeface="Times New Roman" pitchFamily="18" charset="0"/>
            </a:endParaRPr>
          </a:p>
        </p:txBody>
      </p:sp>
      <p:sp>
        <p:nvSpPr>
          <p:cNvPr id="12314" name="Text Box 26"/>
          <p:cNvSpPr txBox="1">
            <a:spLocks noChangeArrowheads="1"/>
          </p:cNvSpPr>
          <p:nvPr/>
        </p:nvSpPr>
        <p:spPr bwMode="auto">
          <a:xfrm>
            <a:off x="4648200" y="4343400"/>
            <a:ext cx="4495800" cy="155416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r>
              <a:rPr lang="en-US" sz="3200">
                <a:solidFill>
                  <a:schemeClr val="hlink"/>
                </a:solidFill>
                <a:latin typeface="Times New Roman" pitchFamily="18" charset="0"/>
                <a:cs typeface="Times New Roman" pitchFamily="18" charset="0"/>
              </a:rPr>
              <a:t>- xoay, xoáy, ngoáy, ngọ ngoạy, hí hoáy, loay hoay, khoáy,…</a:t>
            </a:r>
            <a:endParaRPr lang="en-US"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9941"/>
                                        </p:tgtEl>
                                        <p:attrNameLst>
                                          <p:attrName>style.visibility</p:attrName>
                                        </p:attrNameLst>
                                      </p:cBhvr>
                                      <p:to>
                                        <p:strVal val="visible"/>
                                      </p:to>
                                    </p:set>
                                    <p:animEffect transition="in" filter="box(in)">
                                      <p:cBhvr>
                                        <p:cTn id="7" dur="500"/>
                                        <p:tgtEl>
                                          <p:spTgt spid="399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2309"/>
                                        </p:tgtEl>
                                        <p:attrNameLst>
                                          <p:attrName>style.visibility</p:attrName>
                                        </p:attrNameLst>
                                      </p:cBhvr>
                                      <p:to>
                                        <p:strVal val="visible"/>
                                      </p:to>
                                    </p:set>
                                    <p:animEffect transition="in" filter="box(in)">
                                      <p:cBhvr>
                                        <p:cTn id="12" dur="500"/>
                                        <p:tgtEl>
                                          <p:spTgt spid="12309"/>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2313"/>
                                        </p:tgtEl>
                                        <p:attrNameLst>
                                          <p:attrName>style.visibility</p:attrName>
                                        </p:attrNameLst>
                                      </p:cBhvr>
                                      <p:to>
                                        <p:strVal val="visible"/>
                                      </p:to>
                                    </p:set>
                                    <p:anim calcmode="lin" valueType="num">
                                      <p:cBhvr additive="base">
                                        <p:cTn id="17" dur="500" fill="hold"/>
                                        <p:tgtEl>
                                          <p:spTgt spid="12313"/>
                                        </p:tgtEl>
                                        <p:attrNameLst>
                                          <p:attrName>ppt_x</p:attrName>
                                        </p:attrNameLst>
                                      </p:cBhvr>
                                      <p:tavLst>
                                        <p:tav tm="0">
                                          <p:val>
                                            <p:strVal val="#ppt_x"/>
                                          </p:val>
                                        </p:tav>
                                        <p:tav tm="100000">
                                          <p:val>
                                            <p:strVal val="#ppt_x"/>
                                          </p:val>
                                        </p:tav>
                                      </p:tavLst>
                                    </p:anim>
                                    <p:anim calcmode="lin" valueType="num">
                                      <p:cBhvr additive="base">
                                        <p:cTn id="18" dur="500" fill="hold"/>
                                        <p:tgtEl>
                                          <p:spTgt spid="1231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314"/>
                                        </p:tgtEl>
                                        <p:attrNameLst>
                                          <p:attrName>style.visibility</p:attrName>
                                        </p:attrNameLst>
                                      </p:cBhvr>
                                      <p:to>
                                        <p:strVal val="visible"/>
                                      </p:to>
                                    </p:set>
                                    <p:anim calcmode="lin" valueType="num">
                                      <p:cBhvr additive="base">
                                        <p:cTn id="23" dur="500" fill="hold"/>
                                        <p:tgtEl>
                                          <p:spTgt spid="12314"/>
                                        </p:tgtEl>
                                        <p:attrNameLst>
                                          <p:attrName>ppt_x</p:attrName>
                                        </p:attrNameLst>
                                      </p:cBhvr>
                                      <p:tavLst>
                                        <p:tav tm="0">
                                          <p:val>
                                            <p:strVal val="#ppt_x"/>
                                          </p:val>
                                        </p:tav>
                                        <p:tav tm="100000">
                                          <p:val>
                                            <p:strVal val="#ppt_x"/>
                                          </p:val>
                                        </p:tav>
                                      </p:tavLst>
                                    </p:anim>
                                    <p:anim calcmode="lin" valueType="num">
                                      <p:cBhvr additive="base">
                                        <p:cTn id="24" dur="500" fill="hold"/>
                                        <p:tgtEl>
                                          <p:spTgt spid="123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1" grpId="0"/>
      <p:bldP spid="12313" grpId="0"/>
      <p:bldP spid="123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reeform 2"/>
          <p:cNvSpPr>
            <a:spLocks/>
          </p:cNvSpPr>
          <p:nvPr/>
        </p:nvSpPr>
        <p:spPr bwMode="auto">
          <a:xfrm rot="717039">
            <a:off x="-139700" y="3932238"/>
            <a:ext cx="9540875" cy="2592387"/>
          </a:xfrm>
          <a:custGeom>
            <a:avLst/>
            <a:gdLst>
              <a:gd name="T0" fmla="*/ 2147483646 w 4640"/>
              <a:gd name="T1" fmla="*/ 2147483646 h 2600"/>
              <a:gd name="T2" fmla="*/ 2147483646 w 4640"/>
              <a:gd name="T3" fmla="*/ 2147483646 h 2600"/>
              <a:gd name="T4" fmla="*/ 2147483646 w 4640"/>
              <a:gd name="T5" fmla="*/ 2147483646 h 2600"/>
              <a:gd name="T6" fmla="*/ 2147483646 w 4640"/>
              <a:gd name="T7" fmla="*/ 2147483646 h 2600"/>
              <a:gd name="T8" fmla="*/ 2147483646 w 4640"/>
              <a:gd name="T9" fmla="*/ 2147483646 h 2600"/>
              <a:gd name="T10" fmla="*/ 2147483646 w 4640"/>
              <a:gd name="T11" fmla="*/ 2147483646 h 2600"/>
              <a:gd name="T12" fmla="*/ 2147483646 w 4640"/>
              <a:gd name="T13" fmla="*/ 2147483646 h 2600"/>
              <a:gd name="T14" fmla="*/ 2147483646 w 4640"/>
              <a:gd name="T15" fmla="*/ 2147483646 h 2600"/>
              <a:gd name="T16" fmla="*/ 2147483646 w 4640"/>
              <a:gd name="T17" fmla="*/ 2147483646 h 2600"/>
              <a:gd name="T18" fmla="*/ 2147483646 w 4640"/>
              <a:gd name="T19" fmla="*/ 2147483646 h 2600"/>
              <a:gd name="T20" fmla="*/ 2147483646 w 4640"/>
              <a:gd name="T21" fmla="*/ 2147483646 h 2600"/>
              <a:gd name="T22" fmla="*/ 2147483646 w 4640"/>
              <a:gd name="T23" fmla="*/ 2147483646 h 2600"/>
              <a:gd name="T24" fmla="*/ 2147483646 w 4640"/>
              <a:gd name="T25" fmla="*/ 2147483646 h 2600"/>
              <a:gd name="T26" fmla="*/ 2147483646 w 4640"/>
              <a:gd name="T27" fmla="*/ 2147483646 h 2600"/>
              <a:gd name="T28" fmla="*/ 2147483646 w 4640"/>
              <a:gd name="T29" fmla="*/ 2147483646 h 2600"/>
              <a:gd name="T30" fmla="*/ 2147483646 w 4640"/>
              <a:gd name="T31" fmla="*/ 2147483646 h 2600"/>
              <a:gd name="T32" fmla="*/ 2147483646 w 4640"/>
              <a:gd name="T33" fmla="*/ 2147483646 h 2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640"/>
              <a:gd name="T52" fmla="*/ 0 h 2600"/>
              <a:gd name="T53" fmla="*/ 4640 w 4640"/>
              <a:gd name="T54" fmla="*/ 2600 h 260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640" h="2600">
                <a:moveTo>
                  <a:pt x="480" y="56"/>
                </a:moveTo>
                <a:cubicBezTo>
                  <a:pt x="368" y="112"/>
                  <a:pt x="40" y="312"/>
                  <a:pt x="48" y="392"/>
                </a:cubicBezTo>
                <a:cubicBezTo>
                  <a:pt x="56" y="472"/>
                  <a:pt x="528" y="432"/>
                  <a:pt x="528" y="536"/>
                </a:cubicBezTo>
                <a:cubicBezTo>
                  <a:pt x="528" y="640"/>
                  <a:pt x="96" y="832"/>
                  <a:pt x="48" y="1016"/>
                </a:cubicBezTo>
                <a:cubicBezTo>
                  <a:pt x="0" y="1200"/>
                  <a:pt x="40" y="1552"/>
                  <a:pt x="240" y="1640"/>
                </a:cubicBezTo>
                <a:cubicBezTo>
                  <a:pt x="440" y="1728"/>
                  <a:pt x="648" y="1416"/>
                  <a:pt x="1248" y="1544"/>
                </a:cubicBezTo>
                <a:cubicBezTo>
                  <a:pt x="1848" y="1672"/>
                  <a:pt x="3336" y="2264"/>
                  <a:pt x="3840" y="2408"/>
                </a:cubicBezTo>
                <a:cubicBezTo>
                  <a:pt x="4344" y="2552"/>
                  <a:pt x="4192" y="2600"/>
                  <a:pt x="4272" y="2408"/>
                </a:cubicBezTo>
                <a:cubicBezTo>
                  <a:pt x="4352" y="2216"/>
                  <a:pt x="4640" y="1512"/>
                  <a:pt x="4320" y="1256"/>
                </a:cubicBezTo>
                <a:cubicBezTo>
                  <a:pt x="4000" y="1000"/>
                  <a:pt x="2864" y="928"/>
                  <a:pt x="2352" y="872"/>
                </a:cubicBezTo>
                <a:cubicBezTo>
                  <a:pt x="1840" y="816"/>
                  <a:pt x="1472" y="968"/>
                  <a:pt x="1248" y="920"/>
                </a:cubicBezTo>
                <a:cubicBezTo>
                  <a:pt x="1024" y="872"/>
                  <a:pt x="1040" y="664"/>
                  <a:pt x="1008" y="584"/>
                </a:cubicBezTo>
                <a:cubicBezTo>
                  <a:pt x="976" y="504"/>
                  <a:pt x="1112" y="480"/>
                  <a:pt x="1056" y="440"/>
                </a:cubicBezTo>
                <a:cubicBezTo>
                  <a:pt x="1000" y="400"/>
                  <a:pt x="744" y="384"/>
                  <a:pt x="672" y="344"/>
                </a:cubicBezTo>
                <a:cubicBezTo>
                  <a:pt x="600" y="304"/>
                  <a:pt x="616" y="248"/>
                  <a:pt x="624" y="200"/>
                </a:cubicBezTo>
                <a:cubicBezTo>
                  <a:pt x="632" y="152"/>
                  <a:pt x="744" y="80"/>
                  <a:pt x="720" y="56"/>
                </a:cubicBezTo>
                <a:cubicBezTo>
                  <a:pt x="696" y="32"/>
                  <a:pt x="592" y="0"/>
                  <a:pt x="480" y="56"/>
                </a:cubicBezTo>
                <a:close/>
              </a:path>
            </a:pathLst>
          </a:custGeom>
          <a:gradFill rotWithShape="1">
            <a:gsLst>
              <a:gs pos="0">
                <a:schemeClr val="accent2"/>
              </a:gs>
              <a:gs pos="100000">
                <a:srgbClr val="66FFFF"/>
              </a:gs>
            </a:gsLst>
            <a:lin ang="5400000" scaled="1"/>
          </a:gradFill>
          <a:ln w="9525">
            <a:noFill/>
            <a:round/>
            <a:headEnd/>
            <a:tailEnd/>
          </a:ln>
        </p:spPr>
        <p:txBody>
          <a:bodyPr/>
          <a:lstStyle/>
          <a:p>
            <a:endParaRPr lang="en-US"/>
          </a:p>
        </p:txBody>
      </p:sp>
      <p:sp>
        <p:nvSpPr>
          <p:cNvPr id="108547" name="Freeform 3"/>
          <p:cNvSpPr>
            <a:spLocks/>
          </p:cNvSpPr>
          <p:nvPr/>
        </p:nvSpPr>
        <p:spPr bwMode="auto">
          <a:xfrm>
            <a:off x="0" y="-52388"/>
            <a:ext cx="9182100" cy="1104901"/>
          </a:xfrm>
          <a:custGeom>
            <a:avLst/>
            <a:gdLst/>
            <a:ahLst/>
            <a:cxnLst>
              <a:cxn ang="0">
                <a:pos x="112" y="592"/>
              </a:cxn>
              <a:cxn ang="0">
                <a:pos x="16" y="208"/>
              </a:cxn>
              <a:cxn ang="0">
                <a:pos x="208" y="352"/>
              </a:cxn>
              <a:cxn ang="0">
                <a:pos x="256" y="112"/>
              </a:cxn>
              <a:cxn ang="0">
                <a:pos x="304" y="400"/>
              </a:cxn>
              <a:cxn ang="0">
                <a:pos x="448" y="352"/>
              </a:cxn>
              <a:cxn ang="0">
                <a:pos x="496" y="496"/>
              </a:cxn>
              <a:cxn ang="0">
                <a:pos x="928" y="256"/>
              </a:cxn>
              <a:cxn ang="0">
                <a:pos x="976" y="400"/>
              </a:cxn>
              <a:cxn ang="0">
                <a:pos x="1264" y="304"/>
              </a:cxn>
              <a:cxn ang="0">
                <a:pos x="1456" y="448"/>
              </a:cxn>
              <a:cxn ang="0">
                <a:pos x="1456" y="16"/>
              </a:cxn>
              <a:cxn ang="0">
                <a:pos x="1792" y="352"/>
              </a:cxn>
              <a:cxn ang="0">
                <a:pos x="1936" y="256"/>
              </a:cxn>
              <a:cxn ang="0">
                <a:pos x="2224" y="496"/>
              </a:cxn>
              <a:cxn ang="0">
                <a:pos x="2368" y="256"/>
              </a:cxn>
              <a:cxn ang="0">
                <a:pos x="2464" y="400"/>
              </a:cxn>
              <a:cxn ang="0">
                <a:pos x="2752" y="256"/>
              </a:cxn>
              <a:cxn ang="0">
                <a:pos x="2896" y="496"/>
              </a:cxn>
              <a:cxn ang="0">
                <a:pos x="3280" y="304"/>
              </a:cxn>
              <a:cxn ang="0">
                <a:pos x="3328" y="448"/>
              </a:cxn>
              <a:cxn ang="0">
                <a:pos x="3808" y="256"/>
              </a:cxn>
              <a:cxn ang="0">
                <a:pos x="3808" y="64"/>
              </a:cxn>
              <a:cxn ang="0">
                <a:pos x="4144" y="352"/>
              </a:cxn>
              <a:cxn ang="0">
                <a:pos x="4336" y="256"/>
              </a:cxn>
              <a:cxn ang="0">
                <a:pos x="4480" y="400"/>
              </a:cxn>
              <a:cxn ang="0">
                <a:pos x="4672" y="304"/>
              </a:cxn>
              <a:cxn ang="0">
                <a:pos x="5056" y="400"/>
              </a:cxn>
              <a:cxn ang="0">
                <a:pos x="5392" y="352"/>
              </a:cxn>
              <a:cxn ang="0">
                <a:pos x="5200" y="544"/>
              </a:cxn>
              <a:cxn ang="0">
                <a:pos x="4912" y="592"/>
              </a:cxn>
              <a:cxn ang="0">
                <a:pos x="4624" y="592"/>
              </a:cxn>
              <a:cxn ang="0">
                <a:pos x="4144" y="640"/>
              </a:cxn>
              <a:cxn ang="0">
                <a:pos x="3328" y="688"/>
              </a:cxn>
              <a:cxn ang="0">
                <a:pos x="2752" y="688"/>
              </a:cxn>
              <a:cxn ang="0">
                <a:pos x="1984" y="688"/>
              </a:cxn>
              <a:cxn ang="0">
                <a:pos x="1744" y="640"/>
              </a:cxn>
              <a:cxn ang="0">
                <a:pos x="1552" y="544"/>
              </a:cxn>
              <a:cxn ang="0">
                <a:pos x="1168" y="640"/>
              </a:cxn>
              <a:cxn ang="0">
                <a:pos x="496" y="592"/>
              </a:cxn>
              <a:cxn ang="0">
                <a:pos x="400" y="592"/>
              </a:cxn>
              <a:cxn ang="0">
                <a:pos x="112" y="592"/>
              </a:cxn>
            </a:cxnLst>
            <a:rect l="0" t="0" r="r" b="b"/>
            <a:pathLst>
              <a:path w="5416" h="696">
                <a:moveTo>
                  <a:pt x="112" y="592"/>
                </a:moveTo>
                <a:cubicBezTo>
                  <a:pt x="48" y="528"/>
                  <a:pt x="0" y="248"/>
                  <a:pt x="16" y="208"/>
                </a:cubicBezTo>
                <a:cubicBezTo>
                  <a:pt x="32" y="168"/>
                  <a:pt x="168" y="368"/>
                  <a:pt x="208" y="352"/>
                </a:cubicBezTo>
                <a:cubicBezTo>
                  <a:pt x="248" y="336"/>
                  <a:pt x="240" y="104"/>
                  <a:pt x="256" y="112"/>
                </a:cubicBezTo>
                <a:cubicBezTo>
                  <a:pt x="272" y="120"/>
                  <a:pt x="272" y="360"/>
                  <a:pt x="304" y="400"/>
                </a:cubicBezTo>
                <a:cubicBezTo>
                  <a:pt x="336" y="440"/>
                  <a:pt x="416" y="336"/>
                  <a:pt x="448" y="352"/>
                </a:cubicBezTo>
                <a:cubicBezTo>
                  <a:pt x="480" y="368"/>
                  <a:pt x="416" y="512"/>
                  <a:pt x="496" y="496"/>
                </a:cubicBezTo>
                <a:cubicBezTo>
                  <a:pt x="576" y="480"/>
                  <a:pt x="848" y="272"/>
                  <a:pt x="928" y="256"/>
                </a:cubicBezTo>
                <a:cubicBezTo>
                  <a:pt x="1008" y="240"/>
                  <a:pt x="920" y="392"/>
                  <a:pt x="976" y="400"/>
                </a:cubicBezTo>
                <a:cubicBezTo>
                  <a:pt x="1032" y="408"/>
                  <a:pt x="1184" y="296"/>
                  <a:pt x="1264" y="304"/>
                </a:cubicBezTo>
                <a:cubicBezTo>
                  <a:pt x="1344" y="312"/>
                  <a:pt x="1424" y="496"/>
                  <a:pt x="1456" y="448"/>
                </a:cubicBezTo>
                <a:cubicBezTo>
                  <a:pt x="1488" y="400"/>
                  <a:pt x="1400" y="32"/>
                  <a:pt x="1456" y="16"/>
                </a:cubicBezTo>
                <a:cubicBezTo>
                  <a:pt x="1512" y="0"/>
                  <a:pt x="1712" y="312"/>
                  <a:pt x="1792" y="352"/>
                </a:cubicBezTo>
                <a:cubicBezTo>
                  <a:pt x="1872" y="392"/>
                  <a:pt x="1864" y="232"/>
                  <a:pt x="1936" y="256"/>
                </a:cubicBezTo>
                <a:cubicBezTo>
                  <a:pt x="2008" y="280"/>
                  <a:pt x="2152" y="496"/>
                  <a:pt x="2224" y="496"/>
                </a:cubicBezTo>
                <a:cubicBezTo>
                  <a:pt x="2296" y="496"/>
                  <a:pt x="2328" y="272"/>
                  <a:pt x="2368" y="256"/>
                </a:cubicBezTo>
                <a:cubicBezTo>
                  <a:pt x="2408" y="240"/>
                  <a:pt x="2400" y="400"/>
                  <a:pt x="2464" y="400"/>
                </a:cubicBezTo>
                <a:cubicBezTo>
                  <a:pt x="2528" y="400"/>
                  <a:pt x="2680" y="240"/>
                  <a:pt x="2752" y="256"/>
                </a:cubicBezTo>
                <a:cubicBezTo>
                  <a:pt x="2824" y="272"/>
                  <a:pt x="2808" y="488"/>
                  <a:pt x="2896" y="496"/>
                </a:cubicBezTo>
                <a:cubicBezTo>
                  <a:pt x="2984" y="504"/>
                  <a:pt x="3208" y="312"/>
                  <a:pt x="3280" y="304"/>
                </a:cubicBezTo>
                <a:cubicBezTo>
                  <a:pt x="3352" y="296"/>
                  <a:pt x="3240" y="456"/>
                  <a:pt x="3328" y="448"/>
                </a:cubicBezTo>
                <a:cubicBezTo>
                  <a:pt x="3416" y="440"/>
                  <a:pt x="3728" y="320"/>
                  <a:pt x="3808" y="256"/>
                </a:cubicBezTo>
                <a:cubicBezTo>
                  <a:pt x="3888" y="192"/>
                  <a:pt x="3752" y="48"/>
                  <a:pt x="3808" y="64"/>
                </a:cubicBezTo>
                <a:cubicBezTo>
                  <a:pt x="3864" y="80"/>
                  <a:pt x="4056" y="320"/>
                  <a:pt x="4144" y="352"/>
                </a:cubicBezTo>
                <a:cubicBezTo>
                  <a:pt x="4232" y="384"/>
                  <a:pt x="4280" y="248"/>
                  <a:pt x="4336" y="256"/>
                </a:cubicBezTo>
                <a:cubicBezTo>
                  <a:pt x="4392" y="264"/>
                  <a:pt x="4424" y="392"/>
                  <a:pt x="4480" y="400"/>
                </a:cubicBezTo>
                <a:cubicBezTo>
                  <a:pt x="4536" y="408"/>
                  <a:pt x="4576" y="304"/>
                  <a:pt x="4672" y="304"/>
                </a:cubicBezTo>
                <a:cubicBezTo>
                  <a:pt x="4768" y="304"/>
                  <a:pt x="4936" y="392"/>
                  <a:pt x="5056" y="400"/>
                </a:cubicBezTo>
                <a:cubicBezTo>
                  <a:pt x="5176" y="408"/>
                  <a:pt x="5368" y="328"/>
                  <a:pt x="5392" y="352"/>
                </a:cubicBezTo>
                <a:cubicBezTo>
                  <a:pt x="5416" y="376"/>
                  <a:pt x="5280" y="504"/>
                  <a:pt x="5200" y="544"/>
                </a:cubicBezTo>
                <a:cubicBezTo>
                  <a:pt x="5120" y="584"/>
                  <a:pt x="5008" y="584"/>
                  <a:pt x="4912" y="592"/>
                </a:cubicBezTo>
                <a:cubicBezTo>
                  <a:pt x="4816" y="600"/>
                  <a:pt x="4752" y="584"/>
                  <a:pt x="4624" y="592"/>
                </a:cubicBezTo>
                <a:cubicBezTo>
                  <a:pt x="4496" y="600"/>
                  <a:pt x="4360" y="624"/>
                  <a:pt x="4144" y="640"/>
                </a:cubicBezTo>
                <a:cubicBezTo>
                  <a:pt x="3928" y="656"/>
                  <a:pt x="3560" y="680"/>
                  <a:pt x="3328" y="688"/>
                </a:cubicBezTo>
                <a:cubicBezTo>
                  <a:pt x="3096" y="696"/>
                  <a:pt x="2976" y="688"/>
                  <a:pt x="2752" y="688"/>
                </a:cubicBezTo>
                <a:cubicBezTo>
                  <a:pt x="2528" y="688"/>
                  <a:pt x="2152" y="696"/>
                  <a:pt x="1984" y="688"/>
                </a:cubicBezTo>
                <a:cubicBezTo>
                  <a:pt x="1816" y="680"/>
                  <a:pt x="1816" y="664"/>
                  <a:pt x="1744" y="640"/>
                </a:cubicBezTo>
                <a:cubicBezTo>
                  <a:pt x="1672" y="616"/>
                  <a:pt x="1648" y="544"/>
                  <a:pt x="1552" y="544"/>
                </a:cubicBezTo>
                <a:cubicBezTo>
                  <a:pt x="1456" y="544"/>
                  <a:pt x="1344" y="632"/>
                  <a:pt x="1168" y="640"/>
                </a:cubicBezTo>
                <a:cubicBezTo>
                  <a:pt x="992" y="648"/>
                  <a:pt x="624" y="600"/>
                  <a:pt x="496" y="592"/>
                </a:cubicBezTo>
                <a:cubicBezTo>
                  <a:pt x="368" y="584"/>
                  <a:pt x="472" y="592"/>
                  <a:pt x="400" y="592"/>
                </a:cubicBezTo>
                <a:cubicBezTo>
                  <a:pt x="328" y="592"/>
                  <a:pt x="176" y="656"/>
                  <a:pt x="112" y="592"/>
                </a:cubicBezTo>
                <a:close/>
              </a:path>
            </a:pathLst>
          </a:custGeom>
          <a:gradFill rotWithShape="1">
            <a:gsLst>
              <a:gs pos="0">
                <a:srgbClr val="00CC66"/>
              </a:gs>
              <a:gs pos="50000">
                <a:schemeClr val="hlink"/>
              </a:gs>
              <a:gs pos="100000">
                <a:srgbClr val="00CC66"/>
              </a:gs>
            </a:gsLst>
            <a:lin ang="5400000" scaled="1"/>
          </a:gradFill>
          <a:ln w="9525">
            <a:noFill/>
            <a:round/>
            <a:headEnd/>
            <a:tailEnd/>
          </a:ln>
          <a:effectLst/>
        </p:spPr>
        <p:txBody>
          <a:bodyPr/>
          <a:lstStyle/>
          <a:p>
            <a:pPr>
              <a:defRPr/>
            </a:pPr>
            <a:endParaRPr lang="en-US"/>
          </a:p>
        </p:txBody>
      </p:sp>
      <p:grpSp>
        <p:nvGrpSpPr>
          <p:cNvPr id="15364" name="Group 4"/>
          <p:cNvGrpSpPr>
            <a:grpSpLocks/>
          </p:cNvGrpSpPr>
          <p:nvPr/>
        </p:nvGrpSpPr>
        <p:grpSpPr bwMode="auto">
          <a:xfrm>
            <a:off x="1835150" y="0"/>
            <a:ext cx="1728788" cy="1989138"/>
            <a:chOff x="4504" y="2776"/>
            <a:chExt cx="856" cy="1640"/>
          </a:xfrm>
        </p:grpSpPr>
        <p:sp>
          <p:nvSpPr>
            <p:cNvPr id="15393" name="Freeform 5"/>
            <p:cNvSpPr>
              <a:spLocks/>
            </p:cNvSpPr>
            <p:nvPr/>
          </p:nvSpPr>
          <p:spPr bwMode="auto">
            <a:xfrm>
              <a:off x="4896" y="2880"/>
              <a:ext cx="144" cy="1536"/>
            </a:xfrm>
            <a:custGeom>
              <a:avLst/>
              <a:gdLst>
                <a:gd name="T0" fmla="*/ 0 w 112"/>
                <a:gd name="T1" fmla="*/ 563 h 1904"/>
                <a:gd name="T2" fmla="*/ 336 w 112"/>
                <a:gd name="T3" fmla="*/ 5 h 1904"/>
                <a:gd name="T4" fmla="*/ 336 w 112"/>
                <a:gd name="T5" fmla="*/ 530 h 1904"/>
                <a:gd name="T6" fmla="*/ 0 w 112"/>
                <a:gd name="T7" fmla="*/ 563 h 1904"/>
                <a:gd name="T8" fmla="*/ 0 60000 65536"/>
                <a:gd name="T9" fmla="*/ 0 60000 65536"/>
                <a:gd name="T10" fmla="*/ 0 60000 65536"/>
                <a:gd name="T11" fmla="*/ 0 60000 65536"/>
                <a:gd name="T12" fmla="*/ 0 w 112"/>
                <a:gd name="T13" fmla="*/ 0 h 1904"/>
                <a:gd name="T14" fmla="*/ 112 w 112"/>
                <a:gd name="T15" fmla="*/ 1904 h 1904"/>
              </a:gdLst>
              <a:ahLst/>
              <a:cxnLst>
                <a:cxn ang="T8">
                  <a:pos x="T0" y="T1"/>
                </a:cxn>
                <a:cxn ang="T9">
                  <a:pos x="T2" y="T3"/>
                </a:cxn>
                <a:cxn ang="T10">
                  <a:pos x="T4" y="T5"/>
                </a:cxn>
                <a:cxn ang="T11">
                  <a:pos x="T6" y="T7"/>
                </a:cxn>
              </a:cxnLst>
              <a:rect l="T12" t="T13" r="T14" b="T15"/>
              <a:pathLst>
                <a:path w="112" h="1904">
                  <a:moveTo>
                    <a:pt x="0" y="1648"/>
                  </a:moveTo>
                  <a:cubicBezTo>
                    <a:pt x="0" y="1392"/>
                    <a:pt x="80" y="32"/>
                    <a:pt x="96" y="16"/>
                  </a:cubicBezTo>
                  <a:cubicBezTo>
                    <a:pt x="112" y="0"/>
                    <a:pt x="112" y="1288"/>
                    <a:pt x="96" y="1552"/>
                  </a:cubicBezTo>
                  <a:cubicBezTo>
                    <a:pt x="80" y="1816"/>
                    <a:pt x="0" y="1904"/>
                    <a:pt x="0" y="1648"/>
                  </a:cubicBezTo>
                  <a:close/>
                </a:path>
              </a:pathLst>
            </a:custGeom>
            <a:solidFill>
              <a:srgbClr val="663300"/>
            </a:solidFill>
            <a:ln w="9525">
              <a:solidFill>
                <a:schemeClr val="tx1"/>
              </a:solidFill>
              <a:round/>
              <a:headEnd/>
              <a:tailEnd/>
            </a:ln>
          </p:spPr>
          <p:txBody>
            <a:bodyPr/>
            <a:lstStyle/>
            <a:p>
              <a:endParaRPr lang="en-US"/>
            </a:p>
          </p:txBody>
        </p:sp>
        <p:sp>
          <p:nvSpPr>
            <p:cNvPr id="108550" name="Freeform 6"/>
            <p:cNvSpPr>
              <a:spLocks/>
            </p:cNvSpPr>
            <p:nvPr/>
          </p:nvSpPr>
          <p:spPr bwMode="auto">
            <a:xfrm>
              <a:off x="4504" y="2776"/>
              <a:ext cx="856" cy="969"/>
            </a:xfrm>
            <a:custGeom>
              <a:avLst/>
              <a:gdLst/>
              <a:ahLst/>
              <a:cxnLst>
                <a:cxn ang="0">
                  <a:pos x="440" y="1304"/>
                </a:cxn>
                <a:cxn ang="0">
                  <a:pos x="56" y="1208"/>
                </a:cxn>
                <a:cxn ang="0">
                  <a:pos x="152" y="1064"/>
                </a:cxn>
                <a:cxn ang="0">
                  <a:pos x="56" y="872"/>
                </a:cxn>
                <a:cxn ang="0">
                  <a:pos x="296" y="920"/>
                </a:cxn>
                <a:cxn ang="0">
                  <a:pos x="296" y="776"/>
                </a:cxn>
                <a:cxn ang="0">
                  <a:pos x="152" y="728"/>
                </a:cxn>
                <a:cxn ang="0">
                  <a:pos x="104" y="488"/>
                </a:cxn>
                <a:cxn ang="0">
                  <a:pos x="248" y="440"/>
                </a:cxn>
                <a:cxn ang="0">
                  <a:pos x="8" y="104"/>
                </a:cxn>
                <a:cxn ang="0">
                  <a:pos x="296" y="56"/>
                </a:cxn>
                <a:cxn ang="0">
                  <a:pos x="440" y="152"/>
                </a:cxn>
                <a:cxn ang="0">
                  <a:pos x="536" y="8"/>
                </a:cxn>
                <a:cxn ang="0">
                  <a:pos x="680" y="200"/>
                </a:cxn>
                <a:cxn ang="0">
                  <a:pos x="584" y="344"/>
                </a:cxn>
                <a:cxn ang="0">
                  <a:pos x="776" y="488"/>
                </a:cxn>
                <a:cxn ang="0">
                  <a:pos x="824" y="824"/>
                </a:cxn>
                <a:cxn ang="0">
                  <a:pos x="584" y="968"/>
                </a:cxn>
                <a:cxn ang="0">
                  <a:pos x="680" y="1160"/>
                </a:cxn>
                <a:cxn ang="0">
                  <a:pos x="440" y="1304"/>
                </a:cxn>
              </a:cxnLst>
              <a:rect l="0" t="0" r="r" b="b"/>
              <a:pathLst>
                <a:path w="856" h="1312">
                  <a:moveTo>
                    <a:pt x="440" y="1304"/>
                  </a:moveTo>
                  <a:cubicBezTo>
                    <a:pt x="336" y="1312"/>
                    <a:pt x="104" y="1248"/>
                    <a:pt x="56" y="1208"/>
                  </a:cubicBezTo>
                  <a:cubicBezTo>
                    <a:pt x="8" y="1168"/>
                    <a:pt x="152" y="1120"/>
                    <a:pt x="152" y="1064"/>
                  </a:cubicBezTo>
                  <a:cubicBezTo>
                    <a:pt x="152" y="1008"/>
                    <a:pt x="32" y="896"/>
                    <a:pt x="56" y="872"/>
                  </a:cubicBezTo>
                  <a:cubicBezTo>
                    <a:pt x="80" y="848"/>
                    <a:pt x="256" y="936"/>
                    <a:pt x="296" y="920"/>
                  </a:cubicBezTo>
                  <a:cubicBezTo>
                    <a:pt x="336" y="904"/>
                    <a:pt x="320" y="808"/>
                    <a:pt x="296" y="776"/>
                  </a:cubicBezTo>
                  <a:cubicBezTo>
                    <a:pt x="272" y="744"/>
                    <a:pt x="184" y="776"/>
                    <a:pt x="152" y="728"/>
                  </a:cubicBezTo>
                  <a:cubicBezTo>
                    <a:pt x="120" y="680"/>
                    <a:pt x="88" y="536"/>
                    <a:pt x="104" y="488"/>
                  </a:cubicBezTo>
                  <a:cubicBezTo>
                    <a:pt x="120" y="440"/>
                    <a:pt x="264" y="504"/>
                    <a:pt x="248" y="440"/>
                  </a:cubicBezTo>
                  <a:cubicBezTo>
                    <a:pt x="232" y="376"/>
                    <a:pt x="0" y="168"/>
                    <a:pt x="8" y="104"/>
                  </a:cubicBezTo>
                  <a:cubicBezTo>
                    <a:pt x="16" y="40"/>
                    <a:pt x="224" y="48"/>
                    <a:pt x="296" y="56"/>
                  </a:cubicBezTo>
                  <a:cubicBezTo>
                    <a:pt x="368" y="64"/>
                    <a:pt x="400" y="160"/>
                    <a:pt x="440" y="152"/>
                  </a:cubicBezTo>
                  <a:cubicBezTo>
                    <a:pt x="480" y="144"/>
                    <a:pt x="496" y="0"/>
                    <a:pt x="536" y="8"/>
                  </a:cubicBezTo>
                  <a:cubicBezTo>
                    <a:pt x="576" y="16"/>
                    <a:pt x="672" y="144"/>
                    <a:pt x="680" y="200"/>
                  </a:cubicBezTo>
                  <a:cubicBezTo>
                    <a:pt x="688" y="256"/>
                    <a:pt x="568" y="296"/>
                    <a:pt x="584" y="344"/>
                  </a:cubicBezTo>
                  <a:cubicBezTo>
                    <a:pt x="600" y="392"/>
                    <a:pt x="736" y="408"/>
                    <a:pt x="776" y="488"/>
                  </a:cubicBezTo>
                  <a:cubicBezTo>
                    <a:pt x="816" y="568"/>
                    <a:pt x="856" y="744"/>
                    <a:pt x="824" y="824"/>
                  </a:cubicBezTo>
                  <a:cubicBezTo>
                    <a:pt x="792" y="904"/>
                    <a:pt x="608" y="912"/>
                    <a:pt x="584" y="968"/>
                  </a:cubicBezTo>
                  <a:cubicBezTo>
                    <a:pt x="560" y="1024"/>
                    <a:pt x="704" y="1104"/>
                    <a:pt x="680" y="1160"/>
                  </a:cubicBezTo>
                  <a:cubicBezTo>
                    <a:pt x="656" y="1216"/>
                    <a:pt x="544" y="1296"/>
                    <a:pt x="440" y="1304"/>
                  </a:cubicBezTo>
                  <a:close/>
                </a:path>
              </a:pathLst>
            </a:custGeom>
            <a:gradFill rotWithShape="1">
              <a:gsLst>
                <a:gs pos="0">
                  <a:srgbClr val="009900"/>
                </a:gs>
                <a:gs pos="50000">
                  <a:schemeClr val="folHlink"/>
                </a:gs>
                <a:gs pos="100000">
                  <a:srgbClr val="009900"/>
                </a:gs>
              </a:gsLst>
              <a:lin ang="5400000" scaled="1"/>
            </a:gradFill>
            <a:ln w="9525">
              <a:noFill/>
              <a:round/>
              <a:headEnd/>
              <a:tailEnd/>
            </a:ln>
            <a:effectLst/>
          </p:spPr>
          <p:txBody>
            <a:bodyPr/>
            <a:lstStyle/>
            <a:p>
              <a:pPr>
                <a:defRPr/>
              </a:pPr>
              <a:endParaRPr lang="en-US"/>
            </a:p>
          </p:txBody>
        </p:sp>
      </p:grpSp>
      <p:sp>
        <p:nvSpPr>
          <p:cNvPr id="108551" name="Freeform 7"/>
          <p:cNvSpPr>
            <a:spLocks/>
          </p:cNvSpPr>
          <p:nvPr/>
        </p:nvSpPr>
        <p:spPr bwMode="auto">
          <a:xfrm>
            <a:off x="250825" y="188913"/>
            <a:ext cx="2362200" cy="1244600"/>
          </a:xfrm>
          <a:custGeom>
            <a:avLst/>
            <a:gdLst/>
            <a:ahLst/>
            <a:cxnLst>
              <a:cxn ang="0">
                <a:pos x="0" y="544"/>
              </a:cxn>
              <a:cxn ang="0">
                <a:pos x="240" y="160"/>
              </a:cxn>
              <a:cxn ang="0">
                <a:pos x="576" y="16"/>
              </a:cxn>
              <a:cxn ang="0">
                <a:pos x="1056" y="256"/>
              </a:cxn>
              <a:cxn ang="0">
                <a:pos x="1296" y="496"/>
              </a:cxn>
            </a:cxnLst>
            <a:rect l="0" t="0" r="r" b="b"/>
            <a:pathLst>
              <a:path w="1296" h="544">
                <a:moveTo>
                  <a:pt x="0" y="544"/>
                </a:moveTo>
                <a:cubicBezTo>
                  <a:pt x="72" y="396"/>
                  <a:pt x="144" y="248"/>
                  <a:pt x="240" y="160"/>
                </a:cubicBezTo>
                <a:cubicBezTo>
                  <a:pt x="336" y="72"/>
                  <a:pt x="440" y="0"/>
                  <a:pt x="576" y="16"/>
                </a:cubicBezTo>
                <a:cubicBezTo>
                  <a:pt x="712" y="32"/>
                  <a:pt x="936" y="176"/>
                  <a:pt x="1056" y="256"/>
                </a:cubicBezTo>
                <a:cubicBezTo>
                  <a:pt x="1176" y="336"/>
                  <a:pt x="1236" y="416"/>
                  <a:pt x="1296" y="496"/>
                </a:cubicBezTo>
              </a:path>
            </a:pathLst>
          </a:custGeom>
          <a:gradFill rotWithShape="1">
            <a:gsLst>
              <a:gs pos="0">
                <a:srgbClr val="663300"/>
              </a:gs>
              <a:gs pos="50000">
                <a:schemeClr val="bg1"/>
              </a:gs>
              <a:gs pos="100000">
                <a:srgbClr val="663300"/>
              </a:gs>
            </a:gsLst>
            <a:lin ang="5400000" scaled="1"/>
          </a:gradFill>
          <a:ln w="9525">
            <a:noFill/>
            <a:round/>
            <a:headEnd/>
            <a:tailEnd/>
          </a:ln>
          <a:effectLst/>
        </p:spPr>
        <p:txBody>
          <a:bodyPr/>
          <a:lstStyle/>
          <a:p>
            <a:pPr>
              <a:defRPr/>
            </a:pPr>
            <a:endParaRPr lang="en-US"/>
          </a:p>
        </p:txBody>
      </p:sp>
      <p:grpSp>
        <p:nvGrpSpPr>
          <p:cNvPr id="15366" name="Group 8"/>
          <p:cNvGrpSpPr>
            <a:grpSpLocks/>
          </p:cNvGrpSpPr>
          <p:nvPr/>
        </p:nvGrpSpPr>
        <p:grpSpPr bwMode="auto">
          <a:xfrm>
            <a:off x="7543800" y="152400"/>
            <a:ext cx="1600200" cy="2895600"/>
            <a:chOff x="4752" y="0"/>
            <a:chExt cx="1008" cy="1640"/>
          </a:xfrm>
        </p:grpSpPr>
        <p:sp>
          <p:nvSpPr>
            <p:cNvPr id="15391" name="Freeform 9"/>
            <p:cNvSpPr>
              <a:spLocks/>
            </p:cNvSpPr>
            <p:nvPr/>
          </p:nvSpPr>
          <p:spPr bwMode="auto">
            <a:xfrm>
              <a:off x="5214" y="104"/>
              <a:ext cx="169" cy="1536"/>
            </a:xfrm>
            <a:custGeom>
              <a:avLst/>
              <a:gdLst>
                <a:gd name="T0" fmla="*/ 0 w 112"/>
                <a:gd name="T1" fmla="*/ 563 h 1904"/>
                <a:gd name="T2" fmla="*/ 751 w 112"/>
                <a:gd name="T3" fmla="*/ 5 h 1904"/>
                <a:gd name="T4" fmla="*/ 751 w 112"/>
                <a:gd name="T5" fmla="*/ 530 h 1904"/>
                <a:gd name="T6" fmla="*/ 0 w 112"/>
                <a:gd name="T7" fmla="*/ 563 h 1904"/>
                <a:gd name="T8" fmla="*/ 0 60000 65536"/>
                <a:gd name="T9" fmla="*/ 0 60000 65536"/>
                <a:gd name="T10" fmla="*/ 0 60000 65536"/>
                <a:gd name="T11" fmla="*/ 0 60000 65536"/>
                <a:gd name="T12" fmla="*/ 0 w 112"/>
                <a:gd name="T13" fmla="*/ 0 h 1904"/>
                <a:gd name="T14" fmla="*/ 112 w 112"/>
                <a:gd name="T15" fmla="*/ 1904 h 1904"/>
              </a:gdLst>
              <a:ahLst/>
              <a:cxnLst>
                <a:cxn ang="T8">
                  <a:pos x="T0" y="T1"/>
                </a:cxn>
                <a:cxn ang="T9">
                  <a:pos x="T2" y="T3"/>
                </a:cxn>
                <a:cxn ang="T10">
                  <a:pos x="T4" y="T5"/>
                </a:cxn>
                <a:cxn ang="T11">
                  <a:pos x="T6" y="T7"/>
                </a:cxn>
              </a:cxnLst>
              <a:rect l="T12" t="T13" r="T14" b="T15"/>
              <a:pathLst>
                <a:path w="112" h="1904">
                  <a:moveTo>
                    <a:pt x="0" y="1648"/>
                  </a:moveTo>
                  <a:cubicBezTo>
                    <a:pt x="0" y="1392"/>
                    <a:pt x="80" y="32"/>
                    <a:pt x="96" y="16"/>
                  </a:cubicBezTo>
                  <a:cubicBezTo>
                    <a:pt x="112" y="0"/>
                    <a:pt x="112" y="1288"/>
                    <a:pt x="96" y="1552"/>
                  </a:cubicBezTo>
                  <a:cubicBezTo>
                    <a:pt x="80" y="1816"/>
                    <a:pt x="0" y="1904"/>
                    <a:pt x="0" y="1648"/>
                  </a:cubicBezTo>
                  <a:close/>
                </a:path>
              </a:pathLst>
            </a:custGeom>
            <a:solidFill>
              <a:srgbClr val="663300"/>
            </a:solidFill>
            <a:ln w="9525">
              <a:solidFill>
                <a:schemeClr val="tx1"/>
              </a:solidFill>
              <a:round/>
              <a:headEnd/>
              <a:tailEnd/>
            </a:ln>
          </p:spPr>
          <p:txBody>
            <a:bodyPr/>
            <a:lstStyle/>
            <a:p>
              <a:endParaRPr lang="en-US"/>
            </a:p>
          </p:txBody>
        </p:sp>
        <p:sp>
          <p:nvSpPr>
            <p:cNvPr id="108554" name="Freeform 10"/>
            <p:cNvSpPr>
              <a:spLocks/>
            </p:cNvSpPr>
            <p:nvPr/>
          </p:nvSpPr>
          <p:spPr bwMode="auto">
            <a:xfrm>
              <a:off x="4752" y="0"/>
              <a:ext cx="1008" cy="968"/>
            </a:xfrm>
            <a:custGeom>
              <a:avLst/>
              <a:gdLst/>
              <a:ahLst/>
              <a:cxnLst>
                <a:cxn ang="0">
                  <a:pos x="440" y="1304"/>
                </a:cxn>
                <a:cxn ang="0">
                  <a:pos x="56" y="1208"/>
                </a:cxn>
                <a:cxn ang="0">
                  <a:pos x="152" y="1064"/>
                </a:cxn>
                <a:cxn ang="0">
                  <a:pos x="56" y="872"/>
                </a:cxn>
                <a:cxn ang="0">
                  <a:pos x="296" y="920"/>
                </a:cxn>
                <a:cxn ang="0">
                  <a:pos x="296" y="776"/>
                </a:cxn>
                <a:cxn ang="0">
                  <a:pos x="152" y="728"/>
                </a:cxn>
                <a:cxn ang="0">
                  <a:pos x="104" y="488"/>
                </a:cxn>
                <a:cxn ang="0">
                  <a:pos x="248" y="440"/>
                </a:cxn>
                <a:cxn ang="0">
                  <a:pos x="8" y="104"/>
                </a:cxn>
                <a:cxn ang="0">
                  <a:pos x="296" y="56"/>
                </a:cxn>
                <a:cxn ang="0">
                  <a:pos x="440" y="152"/>
                </a:cxn>
                <a:cxn ang="0">
                  <a:pos x="536" y="8"/>
                </a:cxn>
                <a:cxn ang="0">
                  <a:pos x="680" y="200"/>
                </a:cxn>
                <a:cxn ang="0">
                  <a:pos x="584" y="344"/>
                </a:cxn>
                <a:cxn ang="0">
                  <a:pos x="776" y="488"/>
                </a:cxn>
                <a:cxn ang="0">
                  <a:pos x="824" y="824"/>
                </a:cxn>
                <a:cxn ang="0">
                  <a:pos x="584" y="968"/>
                </a:cxn>
                <a:cxn ang="0">
                  <a:pos x="680" y="1160"/>
                </a:cxn>
                <a:cxn ang="0">
                  <a:pos x="440" y="1304"/>
                </a:cxn>
              </a:cxnLst>
              <a:rect l="0" t="0" r="r" b="b"/>
              <a:pathLst>
                <a:path w="856" h="1312">
                  <a:moveTo>
                    <a:pt x="440" y="1304"/>
                  </a:moveTo>
                  <a:cubicBezTo>
                    <a:pt x="336" y="1312"/>
                    <a:pt x="104" y="1248"/>
                    <a:pt x="56" y="1208"/>
                  </a:cubicBezTo>
                  <a:cubicBezTo>
                    <a:pt x="8" y="1168"/>
                    <a:pt x="152" y="1120"/>
                    <a:pt x="152" y="1064"/>
                  </a:cubicBezTo>
                  <a:cubicBezTo>
                    <a:pt x="152" y="1008"/>
                    <a:pt x="32" y="896"/>
                    <a:pt x="56" y="872"/>
                  </a:cubicBezTo>
                  <a:cubicBezTo>
                    <a:pt x="80" y="848"/>
                    <a:pt x="256" y="936"/>
                    <a:pt x="296" y="920"/>
                  </a:cubicBezTo>
                  <a:cubicBezTo>
                    <a:pt x="336" y="904"/>
                    <a:pt x="320" y="808"/>
                    <a:pt x="296" y="776"/>
                  </a:cubicBezTo>
                  <a:cubicBezTo>
                    <a:pt x="272" y="744"/>
                    <a:pt x="184" y="776"/>
                    <a:pt x="152" y="728"/>
                  </a:cubicBezTo>
                  <a:cubicBezTo>
                    <a:pt x="120" y="680"/>
                    <a:pt x="88" y="536"/>
                    <a:pt x="104" y="488"/>
                  </a:cubicBezTo>
                  <a:cubicBezTo>
                    <a:pt x="120" y="440"/>
                    <a:pt x="264" y="504"/>
                    <a:pt x="248" y="440"/>
                  </a:cubicBezTo>
                  <a:cubicBezTo>
                    <a:pt x="232" y="376"/>
                    <a:pt x="0" y="168"/>
                    <a:pt x="8" y="104"/>
                  </a:cubicBezTo>
                  <a:cubicBezTo>
                    <a:pt x="16" y="40"/>
                    <a:pt x="224" y="48"/>
                    <a:pt x="296" y="56"/>
                  </a:cubicBezTo>
                  <a:cubicBezTo>
                    <a:pt x="368" y="64"/>
                    <a:pt x="400" y="160"/>
                    <a:pt x="440" y="152"/>
                  </a:cubicBezTo>
                  <a:cubicBezTo>
                    <a:pt x="480" y="144"/>
                    <a:pt x="496" y="0"/>
                    <a:pt x="536" y="8"/>
                  </a:cubicBezTo>
                  <a:cubicBezTo>
                    <a:pt x="576" y="16"/>
                    <a:pt x="672" y="144"/>
                    <a:pt x="680" y="200"/>
                  </a:cubicBezTo>
                  <a:cubicBezTo>
                    <a:pt x="688" y="256"/>
                    <a:pt x="568" y="296"/>
                    <a:pt x="584" y="344"/>
                  </a:cubicBezTo>
                  <a:cubicBezTo>
                    <a:pt x="600" y="392"/>
                    <a:pt x="736" y="408"/>
                    <a:pt x="776" y="488"/>
                  </a:cubicBezTo>
                  <a:cubicBezTo>
                    <a:pt x="816" y="568"/>
                    <a:pt x="856" y="744"/>
                    <a:pt x="824" y="824"/>
                  </a:cubicBezTo>
                  <a:cubicBezTo>
                    <a:pt x="792" y="904"/>
                    <a:pt x="608" y="912"/>
                    <a:pt x="584" y="968"/>
                  </a:cubicBezTo>
                  <a:cubicBezTo>
                    <a:pt x="560" y="1024"/>
                    <a:pt x="704" y="1104"/>
                    <a:pt x="680" y="1160"/>
                  </a:cubicBezTo>
                  <a:cubicBezTo>
                    <a:pt x="656" y="1216"/>
                    <a:pt x="544" y="1296"/>
                    <a:pt x="440" y="1304"/>
                  </a:cubicBezTo>
                  <a:close/>
                </a:path>
              </a:pathLst>
            </a:custGeom>
            <a:gradFill rotWithShape="1">
              <a:gsLst>
                <a:gs pos="0">
                  <a:srgbClr val="009900"/>
                </a:gs>
                <a:gs pos="50000">
                  <a:schemeClr val="folHlink"/>
                </a:gs>
                <a:gs pos="100000">
                  <a:srgbClr val="009900"/>
                </a:gs>
              </a:gsLst>
              <a:lin ang="5400000" scaled="1"/>
            </a:gradFill>
            <a:ln w="9525">
              <a:noFill/>
              <a:round/>
              <a:headEnd/>
              <a:tailEnd/>
            </a:ln>
            <a:effectLst/>
          </p:spPr>
          <p:txBody>
            <a:bodyPr/>
            <a:lstStyle/>
            <a:p>
              <a:pPr>
                <a:defRPr/>
              </a:pPr>
              <a:endParaRPr lang="en-US"/>
            </a:p>
          </p:txBody>
        </p:sp>
      </p:grpSp>
      <p:grpSp>
        <p:nvGrpSpPr>
          <p:cNvPr id="15367" name="Group 11"/>
          <p:cNvGrpSpPr>
            <a:grpSpLocks/>
          </p:cNvGrpSpPr>
          <p:nvPr/>
        </p:nvGrpSpPr>
        <p:grpSpPr bwMode="auto">
          <a:xfrm>
            <a:off x="0" y="1066800"/>
            <a:ext cx="1663700" cy="2514600"/>
            <a:chOff x="4504" y="2776"/>
            <a:chExt cx="856" cy="1640"/>
          </a:xfrm>
        </p:grpSpPr>
        <p:sp>
          <p:nvSpPr>
            <p:cNvPr id="15389" name="Freeform 12"/>
            <p:cNvSpPr>
              <a:spLocks/>
            </p:cNvSpPr>
            <p:nvPr/>
          </p:nvSpPr>
          <p:spPr bwMode="auto">
            <a:xfrm>
              <a:off x="4896" y="2880"/>
              <a:ext cx="144" cy="1536"/>
            </a:xfrm>
            <a:custGeom>
              <a:avLst/>
              <a:gdLst>
                <a:gd name="T0" fmla="*/ 0 w 112"/>
                <a:gd name="T1" fmla="*/ 563 h 1904"/>
                <a:gd name="T2" fmla="*/ 336 w 112"/>
                <a:gd name="T3" fmla="*/ 5 h 1904"/>
                <a:gd name="T4" fmla="*/ 336 w 112"/>
                <a:gd name="T5" fmla="*/ 530 h 1904"/>
                <a:gd name="T6" fmla="*/ 0 w 112"/>
                <a:gd name="T7" fmla="*/ 563 h 1904"/>
                <a:gd name="T8" fmla="*/ 0 60000 65536"/>
                <a:gd name="T9" fmla="*/ 0 60000 65536"/>
                <a:gd name="T10" fmla="*/ 0 60000 65536"/>
                <a:gd name="T11" fmla="*/ 0 60000 65536"/>
                <a:gd name="T12" fmla="*/ 0 w 112"/>
                <a:gd name="T13" fmla="*/ 0 h 1904"/>
                <a:gd name="T14" fmla="*/ 112 w 112"/>
                <a:gd name="T15" fmla="*/ 1904 h 1904"/>
              </a:gdLst>
              <a:ahLst/>
              <a:cxnLst>
                <a:cxn ang="T8">
                  <a:pos x="T0" y="T1"/>
                </a:cxn>
                <a:cxn ang="T9">
                  <a:pos x="T2" y="T3"/>
                </a:cxn>
                <a:cxn ang="T10">
                  <a:pos x="T4" y="T5"/>
                </a:cxn>
                <a:cxn ang="T11">
                  <a:pos x="T6" y="T7"/>
                </a:cxn>
              </a:cxnLst>
              <a:rect l="T12" t="T13" r="T14" b="T15"/>
              <a:pathLst>
                <a:path w="112" h="1904">
                  <a:moveTo>
                    <a:pt x="0" y="1648"/>
                  </a:moveTo>
                  <a:cubicBezTo>
                    <a:pt x="0" y="1392"/>
                    <a:pt x="80" y="32"/>
                    <a:pt x="96" y="16"/>
                  </a:cubicBezTo>
                  <a:cubicBezTo>
                    <a:pt x="112" y="0"/>
                    <a:pt x="112" y="1288"/>
                    <a:pt x="96" y="1552"/>
                  </a:cubicBezTo>
                  <a:cubicBezTo>
                    <a:pt x="80" y="1816"/>
                    <a:pt x="0" y="1904"/>
                    <a:pt x="0" y="1648"/>
                  </a:cubicBezTo>
                  <a:close/>
                </a:path>
              </a:pathLst>
            </a:custGeom>
            <a:solidFill>
              <a:srgbClr val="663300"/>
            </a:solidFill>
            <a:ln w="9525">
              <a:solidFill>
                <a:schemeClr val="tx1"/>
              </a:solidFill>
              <a:round/>
              <a:headEnd/>
              <a:tailEnd/>
            </a:ln>
          </p:spPr>
          <p:txBody>
            <a:bodyPr/>
            <a:lstStyle/>
            <a:p>
              <a:endParaRPr lang="en-US"/>
            </a:p>
          </p:txBody>
        </p:sp>
        <p:sp>
          <p:nvSpPr>
            <p:cNvPr id="108557" name="Freeform 13"/>
            <p:cNvSpPr>
              <a:spLocks/>
            </p:cNvSpPr>
            <p:nvPr/>
          </p:nvSpPr>
          <p:spPr bwMode="auto">
            <a:xfrm>
              <a:off x="4504" y="2776"/>
              <a:ext cx="856" cy="968"/>
            </a:xfrm>
            <a:custGeom>
              <a:avLst/>
              <a:gdLst/>
              <a:ahLst/>
              <a:cxnLst>
                <a:cxn ang="0">
                  <a:pos x="440" y="1304"/>
                </a:cxn>
                <a:cxn ang="0">
                  <a:pos x="56" y="1208"/>
                </a:cxn>
                <a:cxn ang="0">
                  <a:pos x="152" y="1064"/>
                </a:cxn>
                <a:cxn ang="0">
                  <a:pos x="56" y="872"/>
                </a:cxn>
                <a:cxn ang="0">
                  <a:pos x="296" y="920"/>
                </a:cxn>
                <a:cxn ang="0">
                  <a:pos x="296" y="776"/>
                </a:cxn>
                <a:cxn ang="0">
                  <a:pos x="152" y="728"/>
                </a:cxn>
                <a:cxn ang="0">
                  <a:pos x="104" y="488"/>
                </a:cxn>
                <a:cxn ang="0">
                  <a:pos x="248" y="440"/>
                </a:cxn>
                <a:cxn ang="0">
                  <a:pos x="8" y="104"/>
                </a:cxn>
                <a:cxn ang="0">
                  <a:pos x="296" y="56"/>
                </a:cxn>
                <a:cxn ang="0">
                  <a:pos x="440" y="152"/>
                </a:cxn>
                <a:cxn ang="0">
                  <a:pos x="536" y="8"/>
                </a:cxn>
                <a:cxn ang="0">
                  <a:pos x="680" y="200"/>
                </a:cxn>
                <a:cxn ang="0">
                  <a:pos x="584" y="344"/>
                </a:cxn>
                <a:cxn ang="0">
                  <a:pos x="776" y="488"/>
                </a:cxn>
                <a:cxn ang="0">
                  <a:pos x="824" y="824"/>
                </a:cxn>
                <a:cxn ang="0">
                  <a:pos x="584" y="968"/>
                </a:cxn>
                <a:cxn ang="0">
                  <a:pos x="680" y="1160"/>
                </a:cxn>
                <a:cxn ang="0">
                  <a:pos x="440" y="1304"/>
                </a:cxn>
              </a:cxnLst>
              <a:rect l="0" t="0" r="r" b="b"/>
              <a:pathLst>
                <a:path w="856" h="1312">
                  <a:moveTo>
                    <a:pt x="440" y="1304"/>
                  </a:moveTo>
                  <a:cubicBezTo>
                    <a:pt x="336" y="1312"/>
                    <a:pt x="104" y="1248"/>
                    <a:pt x="56" y="1208"/>
                  </a:cubicBezTo>
                  <a:cubicBezTo>
                    <a:pt x="8" y="1168"/>
                    <a:pt x="152" y="1120"/>
                    <a:pt x="152" y="1064"/>
                  </a:cubicBezTo>
                  <a:cubicBezTo>
                    <a:pt x="152" y="1008"/>
                    <a:pt x="32" y="896"/>
                    <a:pt x="56" y="872"/>
                  </a:cubicBezTo>
                  <a:cubicBezTo>
                    <a:pt x="80" y="848"/>
                    <a:pt x="256" y="936"/>
                    <a:pt x="296" y="920"/>
                  </a:cubicBezTo>
                  <a:cubicBezTo>
                    <a:pt x="336" y="904"/>
                    <a:pt x="320" y="808"/>
                    <a:pt x="296" y="776"/>
                  </a:cubicBezTo>
                  <a:cubicBezTo>
                    <a:pt x="272" y="744"/>
                    <a:pt x="184" y="776"/>
                    <a:pt x="152" y="728"/>
                  </a:cubicBezTo>
                  <a:cubicBezTo>
                    <a:pt x="120" y="680"/>
                    <a:pt x="88" y="536"/>
                    <a:pt x="104" y="488"/>
                  </a:cubicBezTo>
                  <a:cubicBezTo>
                    <a:pt x="120" y="440"/>
                    <a:pt x="264" y="504"/>
                    <a:pt x="248" y="440"/>
                  </a:cubicBezTo>
                  <a:cubicBezTo>
                    <a:pt x="232" y="376"/>
                    <a:pt x="0" y="168"/>
                    <a:pt x="8" y="104"/>
                  </a:cubicBezTo>
                  <a:cubicBezTo>
                    <a:pt x="16" y="40"/>
                    <a:pt x="224" y="48"/>
                    <a:pt x="296" y="56"/>
                  </a:cubicBezTo>
                  <a:cubicBezTo>
                    <a:pt x="368" y="64"/>
                    <a:pt x="400" y="160"/>
                    <a:pt x="440" y="152"/>
                  </a:cubicBezTo>
                  <a:cubicBezTo>
                    <a:pt x="480" y="144"/>
                    <a:pt x="496" y="0"/>
                    <a:pt x="536" y="8"/>
                  </a:cubicBezTo>
                  <a:cubicBezTo>
                    <a:pt x="576" y="16"/>
                    <a:pt x="672" y="144"/>
                    <a:pt x="680" y="200"/>
                  </a:cubicBezTo>
                  <a:cubicBezTo>
                    <a:pt x="688" y="256"/>
                    <a:pt x="568" y="296"/>
                    <a:pt x="584" y="344"/>
                  </a:cubicBezTo>
                  <a:cubicBezTo>
                    <a:pt x="600" y="392"/>
                    <a:pt x="736" y="408"/>
                    <a:pt x="776" y="488"/>
                  </a:cubicBezTo>
                  <a:cubicBezTo>
                    <a:pt x="816" y="568"/>
                    <a:pt x="856" y="744"/>
                    <a:pt x="824" y="824"/>
                  </a:cubicBezTo>
                  <a:cubicBezTo>
                    <a:pt x="792" y="904"/>
                    <a:pt x="608" y="912"/>
                    <a:pt x="584" y="968"/>
                  </a:cubicBezTo>
                  <a:cubicBezTo>
                    <a:pt x="560" y="1024"/>
                    <a:pt x="704" y="1104"/>
                    <a:pt x="680" y="1160"/>
                  </a:cubicBezTo>
                  <a:cubicBezTo>
                    <a:pt x="656" y="1216"/>
                    <a:pt x="544" y="1296"/>
                    <a:pt x="440" y="1304"/>
                  </a:cubicBezTo>
                  <a:close/>
                </a:path>
              </a:pathLst>
            </a:custGeom>
            <a:gradFill rotWithShape="1">
              <a:gsLst>
                <a:gs pos="0">
                  <a:srgbClr val="009900"/>
                </a:gs>
                <a:gs pos="50000">
                  <a:schemeClr val="folHlink"/>
                </a:gs>
                <a:gs pos="100000">
                  <a:srgbClr val="009900"/>
                </a:gs>
              </a:gsLst>
              <a:lin ang="5400000" scaled="1"/>
            </a:gradFill>
            <a:ln w="9525">
              <a:noFill/>
              <a:round/>
              <a:headEnd/>
              <a:tailEnd/>
            </a:ln>
            <a:effectLst/>
          </p:spPr>
          <p:txBody>
            <a:bodyPr/>
            <a:lstStyle/>
            <a:p>
              <a:pPr>
                <a:defRPr/>
              </a:pPr>
              <a:endParaRPr lang="en-US"/>
            </a:p>
          </p:txBody>
        </p:sp>
      </p:grpSp>
      <p:pic>
        <p:nvPicPr>
          <p:cNvPr id="15368" name="Picture 17" descr="Picture80"/>
          <p:cNvPicPr>
            <a:picLocks noChangeAspect="1" noChangeArrowheads="1"/>
          </p:cNvPicPr>
          <p:nvPr/>
        </p:nvPicPr>
        <p:blipFill>
          <a:blip r:embed="rId4"/>
          <a:srcRect/>
          <a:stretch>
            <a:fillRect/>
          </a:stretch>
        </p:blipFill>
        <p:spPr bwMode="auto">
          <a:xfrm>
            <a:off x="7391400" y="1905000"/>
            <a:ext cx="808038" cy="647700"/>
          </a:xfrm>
          <a:prstGeom prst="rect">
            <a:avLst/>
          </a:prstGeom>
          <a:noFill/>
          <a:ln w="9525">
            <a:noFill/>
            <a:miter lim="800000"/>
            <a:headEnd/>
            <a:tailEnd/>
          </a:ln>
        </p:spPr>
      </p:pic>
      <p:pic>
        <p:nvPicPr>
          <p:cNvPr id="15369" name="Picture 18" descr="Picture83"/>
          <p:cNvPicPr>
            <a:picLocks noChangeAspect="1" noChangeArrowheads="1"/>
          </p:cNvPicPr>
          <p:nvPr/>
        </p:nvPicPr>
        <p:blipFill>
          <a:blip r:embed="rId5"/>
          <a:srcRect/>
          <a:stretch>
            <a:fillRect/>
          </a:stretch>
        </p:blipFill>
        <p:spPr bwMode="auto">
          <a:xfrm>
            <a:off x="3200400" y="1676400"/>
            <a:ext cx="720725" cy="457200"/>
          </a:xfrm>
          <a:prstGeom prst="rect">
            <a:avLst/>
          </a:prstGeom>
          <a:noFill/>
          <a:ln w="9525">
            <a:noFill/>
            <a:miter lim="800000"/>
            <a:headEnd/>
            <a:tailEnd/>
          </a:ln>
        </p:spPr>
      </p:pic>
      <p:pic>
        <p:nvPicPr>
          <p:cNvPr id="15370" name="Picture 19" descr="Picture135"/>
          <p:cNvPicPr>
            <a:picLocks noChangeAspect="1" noChangeArrowheads="1"/>
          </p:cNvPicPr>
          <p:nvPr/>
        </p:nvPicPr>
        <p:blipFill>
          <a:blip r:embed="rId6"/>
          <a:srcRect/>
          <a:stretch>
            <a:fillRect/>
          </a:stretch>
        </p:blipFill>
        <p:spPr bwMode="auto">
          <a:xfrm>
            <a:off x="1524000" y="1905000"/>
            <a:ext cx="720725" cy="360363"/>
          </a:xfrm>
          <a:prstGeom prst="rect">
            <a:avLst/>
          </a:prstGeom>
          <a:noFill/>
          <a:ln w="9525">
            <a:noFill/>
            <a:miter lim="800000"/>
            <a:headEnd/>
            <a:tailEnd/>
          </a:ln>
        </p:spPr>
      </p:pic>
      <p:pic>
        <p:nvPicPr>
          <p:cNvPr id="15371" name="Picture 20" descr="Picture139"/>
          <p:cNvPicPr>
            <a:picLocks noChangeAspect="1" noChangeArrowheads="1"/>
          </p:cNvPicPr>
          <p:nvPr/>
        </p:nvPicPr>
        <p:blipFill>
          <a:blip r:embed="rId7"/>
          <a:srcRect/>
          <a:stretch>
            <a:fillRect/>
          </a:stretch>
        </p:blipFill>
        <p:spPr bwMode="auto">
          <a:xfrm>
            <a:off x="0" y="2852738"/>
            <a:ext cx="684213" cy="504825"/>
          </a:xfrm>
          <a:prstGeom prst="rect">
            <a:avLst/>
          </a:prstGeom>
          <a:noFill/>
          <a:ln w="9525">
            <a:noFill/>
            <a:miter lim="800000"/>
            <a:headEnd/>
            <a:tailEnd/>
          </a:ln>
        </p:spPr>
      </p:pic>
      <p:pic>
        <p:nvPicPr>
          <p:cNvPr id="15372" name="Picture 21" descr="Picture75"/>
          <p:cNvPicPr>
            <a:picLocks noChangeAspect="1" noChangeArrowheads="1"/>
          </p:cNvPicPr>
          <p:nvPr/>
        </p:nvPicPr>
        <p:blipFill>
          <a:blip r:embed="rId8"/>
          <a:srcRect/>
          <a:stretch>
            <a:fillRect/>
          </a:stretch>
        </p:blipFill>
        <p:spPr bwMode="auto">
          <a:xfrm>
            <a:off x="1600200" y="1371600"/>
            <a:ext cx="576263" cy="384175"/>
          </a:xfrm>
          <a:prstGeom prst="rect">
            <a:avLst/>
          </a:prstGeom>
          <a:noFill/>
          <a:ln w="9525">
            <a:noFill/>
            <a:miter lim="800000"/>
            <a:headEnd/>
            <a:tailEnd/>
          </a:ln>
        </p:spPr>
      </p:pic>
      <p:sp>
        <p:nvSpPr>
          <p:cNvPr id="15373" name="AutoShape 22"/>
          <p:cNvSpPr>
            <a:spLocks noChangeArrowheads="1"/>
          </p:cNvSpPr>
          <p:nvPr/>
        </p:nvSpPr>
        <p:spPr bwMode="auto">
          <a:xfrm>
            <a:off x="3200400" y="152400"/>
            <a:ext cx="5040313" cy="1773238"/>
          </a:xfrm>
          <a:prstGeom prst="wave">
            <a:avLst>
              <a:gd name="adj1" fmla="val 13005"/>
              <a:gd name="adj2" fmla="val 0"/>
            </a:avLst>
          </a:prstGeom>
          <a:solidFill>
            <a:srgbClr val="FF6600"/>
          </a:solidFill>
          <a:ln w="9525" algn="ctr">
            <a:solidFill>
              <a:srgbClr val="FF6600"/>
            </a:solidFill>
            <a:round/>
            <a:headEnd/>
            <a:tailEnd/>
          </a:ln>
        </p:spPr>
        <p:txBody>
          <a:bodyPr wrap="none" anchor="ctr"/>
          <a:lstStyle/>
          <a:p>
            <a:pPr algn="ctr" eaLnBrk="1" hangingPunct="1">
              <a:spcBef>
                <a:spcPct val="20000"/>
              </a:spcBef>
            </a:pPr>
            <a:endParaRPr lang="en-US" sz="3600">
              <a:latin typeface="Arial" charset="0"/>
              <a:ea typeface="SimSun" pitchFamily="2" charset="-122"/>
            </a:endParaRPr>
          </a:p>
        </p:txBody>
      </p:sp>
      <p:sp>
        <p:nvSpPr>
          <p:cNvPr id="15374" name="WordArt 28"/>
          <p:cNvSpPr>
            <a:spLocks noChangeArrowheads="1" noChangeShapeType="1" noTextEdit="1"/>
          </p:cNvSpPr>
          <p:nvPr/>
        </p:nvSpPr>
        <p:spPr bwMode="auto">
          <a:xfrm>
            <a:off x="3352800" y="685800"/>
            <a:ext cx="4724400" cy="647700"/>
          </a:xfrm>
          <a:prstGeom prst="rect">
            <a:avLst/>
          </a:prstGeom>
        </p:spPr>
        <p:txBody>
          <a:bodyPr wrap="none" fromWordArt="1">
            <a:prstTxWarp prst="textWave1">
              <a:avLst>
                <a:gd name="adj1" fmla="val 13005"/>
                <a:gd name="adj2" fmla="val 0"/>
              </a:avLst>
            </a:prstTxWarp>
          </a:bodyPr>
          <a:lstStyle/>
          <a:p>
            <a:pPr algn="ctr"/>
            <a:r>
              <a:rPr lang="vi-VN" sz="36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a:cs typeface="Arial"/>
              </a:rPr>
              <a:t>Ai nhanh hơn</a:t>
            </a:r>
            <a:endParaRPr lang="en-US" sz="36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a:cs typeface="Arial"/>
            </a:endParaRPr>
          </a:p>
        </p:txBody>
      </p:sp>
      <p:pic>
        <p:nvPicPr>
          <p:cNvPr id="15375" name="Picture 29" descr="j0234131"/>
          <p:cNvPicPr>
            <a:picLocks noChangeAspect="1" noChangeArrowheads="1"/>
          </p:cNvPicPr>
          <p:nvPr/>
        </p:nvPicPr>
        <p:blipFill>
          <a:blip r:embed="rId9"/>
          <a:srcRect/>
          <a:stretch>
            <a:fillRect/>
          </a:stretch>
        </p:blipFill>
        <p:spPr bwMode="auto">
          <a:xfrm>
            <a:off x="5486400" y="2209800"/>
            <a:ext cx="2286000" cy="2133600"/>
          </a:xfrm>
          <a:prstGeom prst="rect">
            <a:avLst/>
          </a:prstGeom>
          <a:noFill/>
          <a:ln w="9525">
            <a:noFill/>
            <a:miter lim="800000"/>
            <a:headEnd/>
            <a:tailEnd/>
          </a:ln>
        </p:spPr>
      </p:pic>
      <p:sp>
        <p:nvSpPr>
          <p:cNvPr id="108576" name="Oval 32"/>
          <p:cNvSpPr>
            <a:spLocks noChangeArrowheads="1"/>
          </p:cNvSpPr>
          <p:nvPr/>
        </p:nvSpPr>
        <p:spPr bwMode="auto">
          <a:xfrm>
            <a:off x="6096000" y="2466975"/>
            <a:ext cx="1524000" cy="1600200"/>
          </a:xfrm>
          <a:prstGeom prst="ellipse">
            <a:avLst/>
          </a:prstGeom>
          <a:solidFill>
            <a:schemeClr val="accent1"/>
          </a:solidFill>
          <a:ln w="9525">
            <a:solidFill>
              <a:schemeClr val="tx1"/>
            </a:solidFill>
            <a:round/>
            <a:headEnd/>
            <a:tailEnd/>
          </a:ln>
        </p:spPr>
        <p:txBody>
          <a:bodyPr wrap="none" anchor="ctr"/>
          <a:lstStyle/>
          <a:p>
            <a:pPr algn="ctr"/>
            <a:r>
              <a:rPr lang="en-US" sz="6600">
                <a:latin typeface="Arial" charset="0"/>
              </a:rPr>
              <a:t>10</a:t>
            </a:r>
          </a:p>
        </p:txBody>
      </p:sp>
      <p:sp>
        <p:nvSpPr>
          <p:cNvPr id="108577" name="Oval 33"/>
          <p:cNvSpPr>
            <a:spLocks noChangeArrowheads="1"/>
          </p:cNvSpPr>
          <p:nvPr/>
        </p:nvSpPr>
        <p:spPr bwMode="auto">
          <a:xfrm>
            <a:off x="6172200" y="2695575"/>
            <a:ext cx="1371600" cy="1219200"/>
          </a:xfrm>
          <a:prstGeom prst="ellipse">
            <a:avLst/>
          </a:prstGeom>
          <a:solidFill>
            <a:schemeClr val="accent1"/>
          </a:solidFill>
          <a:ln w="9525">
            <a:solidFill>
              <a:schemeClr val="tx1"/>
            </a:solidFill>
            <a:round/>
            <a:headEnd/>
            <a:tailEnd/>
          </a:ln>
        </p:spPr>
        <p:txBody>
          <a:bodyPr wrap="none" anchor="ctr"/>
          <a:lstStyle/>
          <a:p>
            <a:pPr algn="ctr"/>
            <a:r>
              <a:rPr lang="en-US" sz="6600">
                <a:latin typeface="Arial" charset="0"/>
              </a:rPr>
              <a:t>9</a:t>
            </a:r>
          </a:p>
        </p:txBody>
      </p:sp>
      <p:sp>
        <p:nvSpPr>
          <p:cNvPr id="108578" name="Oval 34"/>
          <p:cNvSpPr>
            <a:spLocks noChangeArrowheads="1"/>
          </p:cNvSpPr>
          <p:nvPr/>
        </p:nvSpPr>
        <p:spPr bwMode="auto">
          <a:xfrm>
            <a:off x="5943600" y="2695575"/>
            <a:ext cx="1295400" cy="1371600"/>
          </a:xfrm>
          <a:prstGeom prst="ellipse">
            <a:avLst/>
          </a:prstGeom>
          <a:solidFill>
            <a:schemeClr val="accent1"/>
          </a:solidFill>
          <a:ln w="9525">
            <a:solidFill>
              <a:schemeClr val="tx1"/>
            </a:solidFill>
            <a:round/>
            <a:headEnd/>
            <a:tailEnd/>
          </a:ln>
        </p:spPr>
        <p:txBody>
          <a:bodyPr wrap="none" anchor="ctr"/>
          <a:lstStyle/>
          <a:p>
            <a:pPr algn="ctr"/>
            <a:r>
              <a:rPr lang="en-US" sz="6600">
                <a:latin typeface="Arial" charset="0"/>
              </a:rPr>
              <a:t>1</a:t>
            </a:r>
          </a:p>
        </p:txBody>
      </p:sp>
      <p:sp>
        <p:nvSpPr>
          <p:cNvPr id="108579" name="Oval 35"/>
          <p:cNvSpPr>
            <a:spLocks noChangeArrowheads="1"/>
          </p:cNvSpPr>
          <p:nvPr/>
        </p:nvSpPr>
        <p:spPr bwMode="auto">
          <a:xfrm>
            <a:off x="6096000" y="2543175"/>
            <a:ext cx="1219200" cy="1447800"/>
          </a:xfrm>
          <a:prstGeom prst="ellipse">
            <a:avLst/>
          </a:prstGeom>
          <a:solidFill>
            <a:schemeClr val="accent1"/>
          </a:solidFill>
          <a:ln w="9525">
            <a:solidFill>
              <a:schemeClr val="tx1"/>
            </a:solidFill>
            <a:round/>
            <a:headEnd/>
            <a:tailEnd/>
          </a:ln>
        </p:spPr>
        <p:txBody>
          <a:bodyPr wrap="none" anchor="ctr"/>
          <a:lstStyle/>
          <a:p>
            <a:pPr algn="ctr"/>
            <a:r>
              <a:rPr lang="en-US" sz="6600">
                <a:latin typeface="Arial" charset="0"/>
              </a:rPr>
              <a:t>8</a:t>
            </a:r>
          </a:p>
        </p:txBody>
      </p:sp>
      <p:sp>
        <p:nvSpPr>
          <p:cNvPr id="108580" name="Oval 36"/>
          <p:cNvSpPr>
            <a:spLocks noChangeArrowheads="1"/>
          </p:cNvSpPr>
          <p:nvPr/>
        </p:nvSpPr>
        <p:spPr bwMode="auto">
          <a:xfrm>
            <a:off x="6019800" y="2619375"/>
            <a:ext cx="1371600" cy="1371600"/>
          </a:xfrm>
          <a:prstGeom prst="ellipse">
            <a:avLst/>
          </a:prstGeom>
          <a:solidFill>
            <a:schemeClr val="accent1"/>
          </a:solidFill>
          <a:ln w="9525">
            <a:solidFill>
              <a:schemeClr val="tx1"/>
            </a:solidFill>
            <a:round/>
            <a:headEnd/>
            <a:tailEnd/>
          </a:ln>
        </p:spPr>
        <p:txBody>
          <a:bodyPr wrap="none" anchor="ctr"/>
          <a:lstStyle/>
          <a:p>
            <a:pPr algn="ctr"/>
            <a:r>
              <a:rPr lang="en-US" sz="6600">
                <a:latin typeface="Arial" charset="0"/>
              </a:rPr>
              <a:t>7</a:t>
            </a:r>
          </a:p>
        </p:txBody>
      </p:sp>
      <p:sp>
        <p:nvSpPr>
          <p:cNvPr id="108582" name="Oval 38"/>
          <p:cNvSpPr>
            <a:spLocks noChangeArrowheads="1"/>
          </p:cNvSpPr>
          <p:nvPr/>
        </p:nvSpPr>
        <p:spPr bwMode="auto">
          <a:xfrm>
            <a:off x="5881688" y="2733675"/>
            <a:ext cx="1447800" cy="1219200"/>
          </a:xfrm>
          <a:prstGeom prst="ellipse">
            <a:avLst/>
          </a:prstGeom>
          <a:solidFill>
            <a:schemeClr val="accent1"/>
          </a:solidFill>
          <a:ln w="9525">
            <a:solidFill>
              <a:schemeClr val="tx1"/>
            </a:solidFill>
            <a:round/>
            <a:headEnd/>
            <a:tailEnd/>
          </a:ln>
        </p:spPr>
        <p:txBody>
          <a:bodyPr wrap="none" anchor="ctr"/>
          <a:lstStyle/>
          <a:p>
            <a:pPr algn="ctr"/>
            <a:r>
              <a:rPr lang="en-US" sz="6600">
                <a:latin typeface="Arial" charset="0"/>
              </a:rPr>
              <a:t>3</a:t>
            </a:r>
          </a:p>
        </p:txBody>
      </p:sp>
      <p:sp>
        <p:nvSpPr>
          <p:cNvPr id="108583" name="Oval 39"/>
          <p:cNvSpPr>
            <a:spLocks noChangeArrowheads="1"/>
          </p:cNvSpPr>
          <p:nvPr/>
        </p:nvSpPr>
        <p:spPr bwMode="auto">
          <a:xfrm>
            <a:off x="5943600" y="2695575"/>
            <a:ext cx="1371600" cy="1295400"/>
          </a:xfrm>
          <a:prstGeom prst="ellipse">
            <a:avLst/>
          </a:prstGeom>
          <a:solidFill>
            <a:schemeClr val="accent1"/>
          </a:solidFill>
          <a:ln w="9525">
            <a:solidFill>
              <a:schemeClr val="tx1"/>
            </a:solidFill>
            <a:round/>
            <a:headEnd/>
            <a:tailEnd/>
          </a:ln>
        </p:spPr>
        <p:txBody>
          <a:bodyPr wrap="none" anchor="ctr"/>
          <a:lstStyle/>
          <a:p>
            <a:pPr algn="ctr"/>
            <a:r>
              <a:rPr lang="en-US" sz="6600">
                <a:latin typeface="Arial" charset="0"/>
              </a:rPr>
              <a:t>2</a:t>
            </a:r>
          </a:p>
        </p:txBody>
      </p:sp>
      <p:sp>
        <p:nvSpPr>
          <p:cNvPr id="108586" name="Oval 42"/>
          <p:cNvSpPr>
            <a:spLocks noChangeArrowheads="1"/>
          </p:cNvSpPr>
          <p:nvPr/>
        </p:nvSpPr>
        <p:spPr bwMode="auto">
          <a:xfrm>
            <a:off x="6019800" y="2619375"/>
            <a:ext cx="1219200" cy="1428750"/>
          </a:xfrm>
          <a:prstGeom prst="ellipse">
            <a:avLst/>
          </a:prstGeom>
          <a:solidFill>
            <a:schemeClr val="accent1"/>
          </a:solidFill>
          <a:ln w="9525">
            <a:solidFill>
              <a:schemeClr val="tx1"/>
            </a:solidFill>
            <a:round/>
            <a:headEnd/>
            <a:tailEnd/>
          </a:ln>
        </p:spPr>
        <p:txBody>
          <a:bodyPr wrap="none" anchor="ctr"/>
          <a:lstStyle/>
          <a:p>
            <a:pPr algn="ctr"/>
            <a:r>
              <a:rPr lang="en-US" sz="6600">
                <a:latin typeface="Arial" charset="0"/>
              </a:rPr>
              <a:t>4</a:t>
            </a:r>
          </a:p>
        </p:txBody>
      </p:sp>
      <p:sp>
        <p:nvSpPr>
          <p:cNvPr id="108588" name="Oval 44"/>
          <p:cNvSpPr>
            <a:spLocks noChangeArrowheads="1"/>
          </p:cNvSpPr>
          <p:nvPr/>
        </p:nvSpPr>
        <p:spPr bwMode="auto">
          <a:xfrm>
            <a:off x="6096000" y="2695575"/>
            <a:ext cx="1219200" cy="1371600"/>
          </a:xfrm>
          <a:prstGeom prst="ellipse">
            <a:avLst/>
          </a:prstGeom>
          <a:solidFill>
            <a:schemeClr val="accent1"/>
          </a:solidFill>
          <a:ln w="9525">
            <a:solidFill>
              <a:schemeClr val="tx1"/>
            </a:solidFill>
            <a:round/>
            <a:headEnd/>
            <a:tailEnd/>
          </a:ln>
        </p:spPr>
        <p:txBody>
          <a:bodyPr wrap="none" anchor="ctr"/>
          <a:lstStyle/>
          <a:p>
            <a:pPr algn="ctr"/>
            <a:r>
              <a:rPr lang="en-US" sz="6600">
                <a:latin typeface="Arial" charset="0"/>
              </a:rPr>
              <a:t>5</a:t>
            </a:r>
          </a:p>
        </p:txBody>
      </p:sp>
      <p:sp>
        <p:nvSpPr>
          <p:cNvPr id="108591" name="Oval 47"/>
          <p:cNvSpPr>
            <a:spLocks noChangeArrowheads="1"/>
          </p:cNvSpPr>
          <p:nvPr/>
        </p:nvSpPr>
        <p:spPr bwMode="auto">
          <a:xfrm>
            <a:off x="6019800" y="2695575"/>
            <a:ext cx="1371600" cy="1295400"/>
          </a:xfrm>
          <a:prstGeom prst="ellipse">
            <a:avLst/>
          </a:prstGeom>
          <a:solidFill>
            <a:schemeClr val="accent1"/>
          </a:solidFill>
          <a:ln w="9525">
            <a:solidFill>
              <a:schemeClr val="tx1"/>
            </a:solidFill>
            <a:round/>
            <a:headEnd/>
            <a:tailEnd/>
          </a:ln>
        </p:spPr>
        <p:txBody>
          <a:bodyPr wrap="none" anchor="ctr"/>
          <a:lstStyle/>
          <a:p>
            <a:pPr algn="ctr"/>
            <a:r>
              <a:rPr lang="en-US" sz="6600">
                <a:latin typeface="Arial" charset="0"/>
              </a:rPr>
              <a:t>6</a:t>
            </a:r>
          </a:p>
        </p:txBody>
      </p:sp>
      <p:sp>
        <p:nvSpPr>
          <p:cNvPr id="40" name="TextBox 39"/>
          <p:cNvSpPr txBox="1"/>
          <p:nvPr/>
        </p:nvSpPr>
        <p:spPr>
          <a:xfrm>
            <a:off x="242888" y="3376613"/>
            <a:ext cx="5715000" cy="2678112"/>
          </a:xfrm>
          <a:prstGeom prst="rect">
            <a:avLst/>
          </a:prstGeom>
          <a:solidFill>
            <a:schemeClr val="accent3">
              <a:lumMod val="20000"/>
              <a:lumOff val="80000"/>
            </a:schemeClr>
          </a:solidFill>
          <a:ln>
            <a:solidFill>
              <a:srgbClr val="000099"/>
            </a:solidFill>
          </a:ln>
        </p:spPr>
        <p:txBody>
          <a:bodyPr>
            <a:spAutoFit/>
          </a:bodyPr>
          <a:lstStyle>
            <a:lvl1pPr>
              <a:defRPr b="1">
                <a:solidFill>
                  <a:schemeClr val="tx1"/>
                </a:solidFill>
                <a:latin typeface=".VnTime" panose="020B7200000000000000" pitchFamily="34" charset="0"/>
              </a:defRPr>
            </a:lvl1pPr>
            <a:lvl2pPr marL="742950" indent="-285750">
              <a:defRPr b="1">
                <a:solidFill>
                  <a:schemeClr val="tx1"/>
                </a:solidFill>
                <a:latin typeface=".VnTime" panose="020B7200000000000000" pitchFamily="34" charset="0"/>
              </a:defRPr>
            </a:lvl2pPr>
            <a:lvl3pPr marL="1143000" indent="-228600">
              <a:defRPr b="1">
                <a:solidFill>
                  <a:schemeClr val="tx1"/>
                </a:solidFill>
                <a:latin typeface=".VnTime" panose="020B7200000000000000" pitchFamily="34" charset="0"/>
              </a:defRPr>
            </a:lvl3pPr>
            <a:lvl4pPr marL="1600200" indent="-228600">
              <a:defRPr b="1">
                <a:solidFill>
                  <a:schemeClr val="tx1"/>
                </a:solidFill>
                <a:latin typeface=".VnTime" panose="020B7200000000000000" pitchFamily="34" charset="0"/>
              </a:defRPr>
            </a:lvl4pPr>
            <a:lvl5pPr marL="2057400" indent="-22860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a:defRPr/>
            </a:pPr>
            <a:r>
              <a:rPr lang="en-US" sz="2400" b="0" dirty="0" err="1" smtClean="0">
                <a:solidFill>
                  <a:srgbClr val="000099"/>
                </a:solidFill>
                <a:latin typeface="Arial" panose="020B0604020202020204" pitchFamily="34" charset="0"/>
                <a:cs typeface="Times New Roman" panose="02020603050405020304" pitchFamily="18" charset="0"/>
              </a:rPr>
              <a:t>Đặt</a:t>
            </a:r>
            <a:r>
              <a:rPr lang="en-US" sz="2400" b="0" dirty="0" smtClean="0">
                <a:solidFill>
                  <a:srgbClr val="000099"/>
                </a:solidFill>
                <a:latin typeface="Arial" panose="020B0604020202020204" pitchFamily="34" charset="0"/>
                <a:cs typeface="Times New Roman" panose="02020603050405020304" pitchFamily="18" charset="0"/>
              </a:rPr>
              <a:t> </a:t>
            </a:r>
            <a:r>
              <a:rPr lang="en-US" sz="2400" b="0" dirty="0" err="1" smtClean="0">
                <a:solidFill>
                  <a:srgbClr val="000099"/>
                </a:solidFill>
                <a:latin typeface="Arial" panose="020B0604020202020204" pitchFamily="34" charset="0"/>
                <a:cs typeface="Times New Roman" panose="02020603050405020304" pitchFamily="18" charset="0"/>
              </a:rPr>
              <a:t>trên</a:t>
            </a:r>
            <a:r>
              <a:rPr lang="en-US" sz="2400" b="0" dirty="0" smtClean="0">
                <a:solidFill>
                  <a:srgbClr val="000099"/>
                </a:solidFill>
                <a:latin typeface="Arial" panose="020B0604020202020204" pitchFamily="34" charset="0"/>
                <a:cs typeface="Times New Roman" panose="02020603050405020304" pitchFamily="18" charset="0"/>
              </a:rPr>
              <a:t> </a:t>
            </a:r>
            <a:r>
              <a:rPr lang="en-US" sz="2400" b="0" dirty="0" err="1" smtClean="0">
                <a:solidFill>
                  <a:srgbClr val="000099"/>
                </a:solidFill>
                <a:latin typeface="Arial" panose="020B0604020202020204" pitchFamily="34" charset="0"/>
                <a:cs typeface="Times New Roman" panose="02020603050405020304" pitchFamily="18" charset="0"/>
              </a:rPr>
              <a:t>chữ</a:t>
            </a:r>
            <a:r>
              <a:rPr lang="en-US" sz="2400" b="0" dirty="0" smtClean="0">
                <a:solidFill>
                  <a:srgbClr val="000099"/>
                </a:solidFill>
                <a:latin typeface="Arial" panose="020B0604020202020204" pitchFamily="34" charset="0"/>
                <a:cs typeface="Times New Roman" panose="02020603050405020304" pitchFamily="18" charset="0"/>
              </a:rPr>
              <a:t> in </a:t>
            </a:r>
            <a:r>
              <a:rPr lang="en-US" sz="2400" b="0" dirty="0" err="1" smtClean="0">
                <a:solidFill>
                  <a:srgbClr val="000099"/>
                </a:solidFill>
                <a:latin typeface="Arial" panose="020B0604020202020204" pitchFamily="34" charset="0"/>
                <a:cs typeface="Times New Roman" panose="02020603050405020304" pitchFamily="18" charset="0"/>
              </a:rPr>
              <a:t>đậm</a:t>
            </a:r>
            <a:r>
              <a:rPr lang="en-US" sz="2400" b="0" dirty="0" smtClean="0">
                <a:solidFill>
                  <a:srgbClr val="000099"/>
                </a:solidFill>
                <a:latin typeface="Arial" panose="020B0604020202020204" pitchFamily="34" charset="0"/>
                <a:cs typeface="Times New Roman" panose="02020603050405020304" pitchFamily="18" charset="0"/>
              </a:rPr>
              <a:t>: </a:t>
            </a:r>
            <a:r>
              <a:rPr lang="en-US" sz="2400" dirty="0" err="1" smtClean="0">
                <a:solidFill>
                  <a:srgbClr val="000099"/>
                </a:solidFill>
                <a:latin typeface="Arial" panose="020B0604020202020204" pitchFamily="34" charset="0"/>
                <a:cs typeface="Times New Roman" panose="02020603050405020304" pitchFamily="18" charset="0"/>
              </a:rPr>
              <a:t>dấu</a:t>
            </a:r>
            <a:r>
              <a:rPr lang="en-US" sz="2400" dirty="0" smtClean="0">
                <a:solidFill>
                  <a:srgbClr val="000099"/>
                </a:solidFill>
                <a:latin typeface="Arial" panose="020B0604020202020204" pitchFamily="34" charset="0"/>
                <a:cs typeface="Times New Roman" panose="02020603050405020304" pitchFamily="18" charset="0"/>
              </a:rPr>
              <a:t> </a:t>
            </a:r>
            <a:r>
              <a:rPr lang="en-US" sz="2400" dirty="0" err="1" smtClean="0">
                <a:solidFill>
                  <a:srgbClr val="000099"/>
                </a:solidFill>
                <a:latin typeface="Arial" panose="020B0604020202020204" pitchFamily="34" charset="0"/>
                <a:cs typeface="Times New Roman" panose="02020603050405020304" pitchFamily="18" charset="0"/>
              </a:rPr>
              <a:t>hỏi</a:t>
            </a:r>
            <a:r>
              <a:rPr lang="en-US" sz="2400" dirty="0" smtClean="0">
                <a:solidFill>
                  <a:srgbClr val="000099"/>
                </a:solidFill>
                <a:latin typeface="Arial" panose="020B0604020202020204" pitchFamily="34" charset="0"/>
                <a:cs typeface="Times New Roman" panose="02020603050405020304" pitchFamily="18" charset="0"/>
              </a:rPr>
              <a:t> </a:t>
            </a:r>
            <a:r>
              <a:rPr lang="en-US" sz="2400" b="0" dirty="0" err="1" smtClean="0">
                <a:solidFill>
                  <a:srgbClr val="000099"/>
                </a:solidFill>
                <a:latin typeface="Arial" panose="020B0604020202020204" pitchFamily="34" charset="0"/>
                <a:cs typeface="Times New Roman" panose="02020603050405020304" pitchFamily="18" charset="0"/>
              </a:rPr>
              <a:t>hoặc</a:t>
            </a:r>
            <a:r>
              <a:rPr lang="en-US" sz="2400" b="0" dirty="0" smtClean="0">
                <a:solidFill>
                  <a:srgbClr val="000099"/>
                </a:solidFill>
                <a:latin typeface="Arial" panose="020B0604020202020204" pitchFamily="34" charset="0"/>
                <a:cs typeface="Times New Roman" panose="02020603050405020304" pitchFamily="18" charset="0"/>
              </a:rPr>
              <a:t> </a:t>
            </a:r>
            <a:r>
              <a:rPr lang="en-US" sz="2400" dirty="0" err="1" smtClean="0">
                <a:solidFill>
                  <a:srgbClr val="000099"/>
                </a:solidFill>
                <a:latin typeface="Arial" panose="020B0604020202020204" pitchFamily="34" charset="0"/>
                <a:cs typeface="Times New Roman" panose="02020603050405020304" pitchFamily="18" charset="0"/>
              </a:rPr>
              <a:t>dấu</a:t>
            </a:r>
            <a:r>
              <a:rPr lang="en-US" sz="2400" dirty="0" smtClean="0">
                <a:solidFill>
                  <a:srgbClr val="000099"/>
                </a:solidFill>
                <a:latin typeface="Arial" panose="020B0604020202020204" pitchFamily="34" charset="0"/>
                <a:cs typeface="Times New Roman" panose="02020603050405020304" pitchFamily="18" charset="0"/>
              </a:rPr>
              <a:t> </a:t>
            </a:r>
            <a:r>
              <a:rPr lang="en-US" sz="2400" dirty="0" err="1" smtClean="0">
                <a:solidFill>
                  <a:srgbClr val="000099"/>
                </a:solidFill>
                <a:latin typeface="Arial" panose="020B0604020202020204" pitchFamily="34" charset="0"/>
                <a:cs typeface="Times New Roman" panose="02020603050405020304" pitchFamily="18" charset="0"/>
              </a:rPr>
              <a:t>ngã</a:t>
            </a:r>
            <a:r>
              <a:rPr lang="en-US" sz="2400" b="0" dirty="0" smtClean="0">
                <a:solidFill>
                  <a:srgbClr val="000099"/>
                </a:solidFill>
                <a:latin typeface="Arial" panose="020B0604020202020204" pitchFamily="34" charset="0"/>
                <a:cs typeface="Times New Roman" panose="02020603050405020304" pitchFamily="18" charset="0"/>
              </a:rPr>
              <a:t>.</a:t>
            </a:r>
          </a:p>
          <a:p>
            <a:pPr algn="ctr">
              <a:defRPr/>
            </a:pPr>
            <a:endParaRPr lang="en-US" sz="2400" b="0" dirty="0" smtClean="0">
              <a:latin typeface="Arial" panose="020B0604020202020204" pitchFamily="34" charset="0"/>
              <a:cs typeface="Times New Roman" panose="02020603050405020304" pitchFamily="18" charset="0"/>
            </a:endParaRPr>
          </a:p>
          <a:p>
            <a:pPr algn="ctr">
              <a:defRPr/>
            </a:pPr>
            <a:r>
              <a:rPr lang="en-US" sz="2400" b="0" dirty="0" err="1" smtClean="0">
                <a:solidFill>
                  <a:srgbClr val="0000FF"/>
                </a:solidFill>
                <a:latin typeface="Arial" panose="020B0604020202020204" pitchFamily="34" charset="0"/>
                <a:cs typeface="Times New Roman" panose="02020603050405020304" pitchFamily="18" charset="0"/>
              </a:rPr>
              <a:t>Vịt</a:t>
            </a:r>
            <a:r>
              <a:rPr lang="en-US" sz="2400" b="0" dirty="0" smtClean="0">
                <a:solidFill>
                  <a:srgbClr val="0000FF"/>
                </a:solidFill>
                <a:latin typeface="Arial" panose="020B0604020202020204" pitchFamily="34" charset="0"/>
                <a:cs typeface="Times New Roman" panose="02020603050405020304" pitchFamily="18" charset="0"/>
              </a:rPr>
              <a:t> con </a:t>
            </a:r>
            <a:r>
              <a:rPr lang="en-US" sz="2400" b="0" dirty="0" err="1" smtClean="0">
                <a:solidFill>
                  <a:srgbClr val="0000FF"/>
                </a:solidFill>
                <a:latin typeface="Arial" panose="020B0604020202020204" pitchFamily="34" charset="0"/>
                <a:cs typeface="Times New Roman" panose="02020603050405020304" pitchFamily="18" charset="0"/>
              </a:rPr>
              <a:t>vội</a:t>
            </a:r>
            <a:r>
              <a:rPr lang="en-US" sz="2400" b="0" dirty="0" smtClean="0">
                <a:solidFill>
                  <a:srgbClr val="0000FF"/>
                </a:solidFill>
                <a:latin typeface="Arial" panose="020B0604020202020204" pitchFamily="34" charset="0"/>
                <a:cs typeface="Times New Roman" panose="02020603050405020304" pitchFamily="18" charset="0"/>
              </a:rPr>
              <a:t> </a:t>
            </a:r>
            <a:r>
              <a:rPr lang="en-US" sz="2400" dirty="0" err="1" smtClean="0">
                <a:solidFill>
                  <a:srgbClr val="0000FF"/>
                </a:solidFill>
                <a:latin typeface="Arial" panose="020B0604020202020204" pitchFamily="34" charset="0"/>
                <a:cs typeface="Times New Roman" panose="02020603050405020304" pitchFamily="18" charset="0"/>
              </a:rPr>
              <a:t>va</a:t>
            </a:r>
            <a:r>
              <a:rPr lang="en-US" sz="240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đi</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đâu</a:t>
            </a:r>
            <a:endParaRPr lang="en-US" sz="2400" b="0" dirty="0" smtClean="0">
              <a:solidFill>
                <a:srgbClr val="0000FF"/>
              </a:solidFill>
              <a:latin typeface="Arial" panose="020B0604020202020204" pitchFamily="34" charset="0"/>
              <a:cs typeface="Times New Roman" panose="02020603050405020304" pitchFamily="18" charset="0"/>
            </a:endParaRPr>
          </a:p>
          <a:p>
            <a:pPr algn="ctr">
              <a:defRPr/>
            </a:pPr>
            <a:r>
              <a:rPr lang="en-US" sz="2400" dirty="0" err="1" smtClean="0">
                <a:solidFill>
                  <a:srgbClr val="0000FF"/>
                </a:solidFill>
                <a:latin typeface="Arial" panose="020B0604020202020204" pitchFamily="34" charset="0"/>
                <a:cs typeface="Times New Roman" panose="02020603050405020304" pitchFamily="18" charset="0"/>
              </a:rPr>
              <a:t>Giâm</a:t>
            </a:r>
            <a:r>
              <a:rPr lang="en-US" sz="2400" dirty="0" smtClean="0">
                <a:solidFill>
                  <a:srgbClr val="0000FF"/>
                </a:solidFill>
                <a:latin typeface="Arial" panose="020B0604020202020204" pitchFamily="34" charset="0"/>
                <a:cs typeface="Times New Roman" panose="02020603050405020304" pitchFamily="18" charset="0"/>
              </a:rPr>
              <a:t> </a:t>
            </a:r>
            <a:r>
              <a:rPr lang="en-US" sz="2400" dirty="0" err="1" smtClean="0">
                <a:solidFill>
                  <a:srgbClr val="0000FF"/>
                </a:solidFill>
                <a:latin typeface="Arial" panose="020B0604020202020204" pitchFamily="34" charset="0"/>
                <a:cs typeface="Times New Roman" panose="02020603050405020304" pitchFamily="18" charset="0"/>
              </a:rPr>
              <a:t>phai</a:t>
            </a:r>
            <a:r>
              <a:rPr lang="en-US" sz="240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chân</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bạn</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gà</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nâu</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bên</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hè</a:t>
            </a:r>
            <a:endParaRPr lang="en-US" sz="2400" b="0" dirty="0" smtClean="0">
              <a:solidFill>
                <a:srgbClr val="0000FF"/>
              </a:solidFill>
              <a:latin typeface="Arial" panose="020B0604020202020204" pitchFamily="34" charset="0"/>
              <a:cs typeface="Times New Roman" panose="02020603050405020304" pitchFamily="18" charset="0"/>
            </a:endParaRPr>
          </a:p>
          <a:p>
            <a:pPr algn="ctr">
              <a:defRPr/>
            </a:pPr>
            <a:r>
              <a:rPr lang="en-US" sz="2400" b="0" dirty="0" err="1" smtClean="0">
                <a:solidFill>
                  <a:srgbClr val="0000FF"/>
                </a:solidFill>
                <a:latin typeface="Arial" panose="020B0604020202020204" pitchFamily="34" charset="0"/>
                <a:cs typeface="Times New Roman" panose="02020603050405020304" pitchFamily="18" charset="0"/>
              </a:rPr>
              <a:t>Vịt</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nhớ</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xin</a:t>
            </a:r>
            <a:r>
              <a:rPr lang="en-US" sz="2400" b="0" dirty="0" smtClean="0">
                <a:solidFill>
                  <a:srgbClr val="0000FF"/>
                </a:solidFill>
                <a:latin typeface="Arial" panose="020B0604020202020204" pitchFamily="34" charset="0"/>
                <a:cs typeface="Times New Roman" panose="02020603050405020304" pitchFamily="18" charset="0"/>
              </a:rPr>
              <a:t> </a:t>
            </a:r>
            <a:r>
              <a:rPr lang="en-US" sz="2400" dirty="0" err="1" smtClean="0">
                <a:solidFill>
                  <a:srgbClr val="0000FF"/>
                </a:solidFill>
                <a:latin typeface="Arial" panose="020B0604020202020204" pitchFamily="34" charset="0"/>
                <a:cs typeface="Times New Roman" panose="02020603050405020304" pitchFamily="18" charset="0"/>
              </a:rPr>
              <a:t>lôi</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bạn</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nghe</a:t>
            </a:r>
            <a:r>
              <a:rPr lang="en-US" sz="2400" b="0" dirty="0" smtClean="0">
                <a:solidFill>
                  <a:srgbClr val="0000FF"/>
                </a:solidFill>
                <a:latin typeface="Arial" panose="020B0604020202020204" pitchFamily="34" charset="0"/>
                <a:cs typeface="Times New Roman" panose="02020603050405020304" pitchFamily="18" charset="0"/>
              </a:rPr>
              <a:t>!</a:t>
            </a:r>
          </a:p>
          <a:p>
            <a:pPr algn="ctr">
              <a:defRPr/>
            </a:pPr>
            <a:r>
              <a:rPr lang="en-US" sz="2400" b="0" dirty="0" err="1" smtClean="0">
                <a:solidFill>
                  <a:srgbClr val="0000FF"/>
                </a:solidFill>
                <a:latin typeface="Arial" panose="020B0604020202020204" pitchFamily="34" charset="0"/>
                <a:cs typeface="Times New Roman" panose="02020603050405020304" pitchFamily="18" charset="0"/>
              </a:rPr>
              <a:t>Chớ</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đừng</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lặng</a:t>
            </a:r>
            <a:r>
              <a:rPr lang="en-US" sz="2400" b="0" dirty="0" smtClean="0">
                <a:solidFill>
                  <a:srgbClr val="0000FF"/>
                </a:solidFill>
                <a:latin typeface="Arial" panose="020B0604020202020204" pitchFamily="34" charset="0"/>
                <a:cs typeface="Times New Roman" panose="02020603050405020304" pitchFamily="18" charset="0"/>
              </a:rPr>
              <a:t> </a:t>
            </a:r>
            <a:r>
              <a:rPr lang="en-US" sz="2400" dirty="0" smtClean="0">
                <a:solidFill>
                  <a:srgbClr val="0000FF"/>
                </a:solidFill>
                <a:latin typeface="Arial" panose="020B0604020202020204" pitchFamily="34" charset="0"/>
                <a:cs typeface="Times New Roman" panose="02020603050405020304" pitchFamily="18" charset="0"/>
              </a:rPr>
              <a:t>le </a:t>
            </a:r>
            <a:r>
              <a:rPr lang="en-US" sz="2400" dirty="0" err="1" smtClean="0">
                <a:solidFill>
                  <a:srgbClr val="0000FF"/>
                </a:solidFill>
                <a:latin typeface="Arial" panose="020B0604020202020204" pitchFamily="34" charset="0"/>
                <a:cs typeface="Times New Roman" panose="02020603050405020304" pitchFamily="18" charset="0"/>
              </a:rPr>
              <a:t>bo</a:t>
            </a:r>
            <a:r>
              <a:rPr lang="en-US" sz="240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đi</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bạn</a:t>
            </a:r>
            <a:r>
              <a:rPr lang="en-US" sz="2400" b="0" dirty="0" smtClean="0">
                <a:solidFill>
                  <a:srgbClr val="0000FF"/>
                </a:solidFill>
                <a:latin typeface="Arial" panose="020B0604020202020204" pitchFamily="34" charset="0"/>
                <a:cs typeface="Times New Roman" panose="02020603050405020304" pitchFamily="18" charset="0"/>
              </a:rPr>
              <a:t> </a:t>
            </a:r>
            <a:r>
              <a:rPr lang="en-US" sz="2400" b="0" dirty="0" err="1" smtClean="0">
                <a:solidFill>
                  <a:srgbClr val="0000FF"/>
                </a:solidFill>
                <a:latin typeface="Arial" panose="020B0604020202020204" pitchFamily="34" charset="0"/>
                <a:cs typeface="Times New Roman" panose="02020603050405020304" pitchFamily="18" charset="0"/>
              </a:rPr>
              <a:t>buồn</a:t>
            </a:r>
            <a:r>
              <a:rPr lang="en-US" sz="2400" b="0" dirty="0" smtClean="0">
                <a:latin typeface="Arial" panose="020B0604020202020204" pitchFamily="34" charset="0"/>
                <a:cs typeface="Times New Roman" panose="02020603050405020304" pitchFamily="18" charset="0"/>
              </a:rPr>
              <a:t>.</a:t>
            </a:r>
          </a:p>
        </p:txBody>
      </p:sp>
      <p:pic>
        <p:nvPicPr>
          <p:cNvPr id="65538" name="Picture 2" descr="C:\Users\HP 431\Downloads\vit.jpg"/>
          <p:cNvPicPr>
            <a:picLocks noChangeAspect="1" noChangeArrowheads="1"/>
          </p:cNvPicPr>
          <p:nvPr/>
        </p:nvPicPr>
        <p:blipFill>
          <a:blip r:embed="rId10" cstate="print"/>
          <a:srcRect/>
          <a:stretch>
            <a:fillRect/>
          </a:stretch>
        </p:blipFill>
        <p:spPr bwMode="auto">
          <a:xfrm>
            <a:off x="6477000" y="4246542"/>
            <a:ext cx="2447925" cy="2001859"/>
          </a:xfrm>
          <a:prstGeom prst="rect">
            <a:avLst/>
          </a:prstGeom>
          <a:ln>
            <a:noFill/>
          </a:ln>
          <a:effectLst>
            <a:softEdge rad="112500"/>
          </a:effectLst>
        </p:spPr>
      </p:pic>
      <p:sp>
        <p:nvSpPr>
          <p:cNvPr id="42" name="Rectangle 41"/>
          <p:cNvSpPr>
            <a:spLocks noChangeArrowheads="1"/>
          </p:cNvSpPr>
          <p:nvPr/>
        </p:nvSpPr>
        <p:spPr bwMode="auto">
          <a:xfrm>
            <a:off x="-58738" y="4486275"/>
            <a:ext cx="6318251" cy="1568450"/>
          </a:xfrm>
          <a:prstGeom prst="rect">
            <a:avLst/>
          </a:prstGeom>
          <a:noFill/>
          <a:ln w="9525">
            <a:noFill/>
            <a:miter lim="800000"/>
            <a:headEnd/>
            <a:tailEnd/>
          </a:ln>
        </p:spPr>
        <p:txBody>
          <a:bodyPr>
            <a:spAutoFit/>
          </a:bodyPr>
          <a:lstStyle/>
          <a:p>
            <a:pPr algn="ctr"/>
            <a:r>
              <a:rPr lang="en-US" sz="2400" b="0">
                <a:solidFill>
                  <a:srgbClr val="0000FF"/>
                </a:solidFill>
                <a:latin typeface="Arial" charset="0"/>
                <a:cs typeface="Times New Roman" pitchFamily="18" charset="0"/>
              </a:rPr>
              <a:t>Vịt con vội </a:t>
            </a:r>
            <a:r>
              <a:rPr lang="en-US" sz="2400">
                <a:solidFill>
                  <a:srgbClr val="FF0000"/>
                </a:solidFill>
                <a:latin typeface="Arial" charset="0"/>
                <a:cs typeface="Times New Roman" pitchFamily="18" charset="0"/>
              </a:rPr>
              <a:t>vã</a:t>
            </a:r>
            <a:r>
              <a:rPr lang="en-US" sz="2400">
                <a:solidFill>
                  <a:srgbClr val="0000FF"/>
                </a:solidFill>
                <a:latin typeface="Arial" charset="0"/>
                <a:cs typeface="Times New Roman" pitchFamily="18" charset="0"/>
              </a:rPr>
              <a:t> </a:t>
            </a:r>
            <a:r>
              <a:rPr lang="en-US" sz="2400" b="0">
                <a:solidFill>
                  <a:srgbClr val="0000FF"/>
                </a:solidFill>
                <a:latin typeface="Arial" charset="0"/>
                <a:cs typeface="Times New Roman" pitchFamily="18" charset="0"/>
              </a:rPr>
              <a:t>đi đâu</a:t>
            </a:r>
          </a:p>
          <a:p>
            <a:pPr algn="ctr"/>
            <a:r>
              <a:rPr lang="en-US" sz="2400">
                <a:solidFill>
                  <a:srgbClr val="FF0000"/>
                </a:solidFill>
                <a:latin typeface="Arial" charset="0"/>
                <a:cs typeface="Times New Roman" pitchFamily="18" charset="0"/>
              </a:rPr>
              <a:t>Giậm phải </a:t>
            </a:r>
            <a:r>
              <a:rPr lang="en-US" sz="2400" b="0">
                <a:solidFill>
                  <a:srgbClr val="0000FF"/>
                </a:solidFill>
                <a:latin typeface="Arial" charset="0"/>
                <a:cs typeface="Times New Roman" pitchFamily="18" charset="0"/>
              </a:rPr>
              <a:t>chân bạn gà nâu bên hè</a:t>
            </a:r>
          </a:p>
          <a:p>
            <a:pPr algn="ctr"/>
            <a:r>
              <a:rPr lang="en-US" sz="2400" b="0">
                <a:solidFill>
                  <a:srgbClr val="0000FF"/>
                </a:solidFill>
                <a:latin typeface="Arial" charset="0"/>
                <a:cs typeface="Times New Roman" pitchFamily="18" charset="0"/>
              </a:rPr>
              <a:t>Vịt nhớ xin </a:t>
            </a:r>
            <a:r>
              <a:rPr lang="en-US" sz="2400">
                <a:solidFill>
                  <a:srgbClr val="FF0000"/>
                </a:solidFill>
                <a:latin typeface="Arial" charset="0"/>
                <a:cs typeface="Times New Roman" pitchFamily="18" charset="0"/>
              </a:rPr>
              <a:t>lỗi</a:t>
            </a:r>
            <a:r>
              <a:rPr lang="en-US" sz="2400" b="0">
                <a:solidFill>
                  <a:srgbClr val="0000FF"/>
                </a:solidFill>
                <a:latin typeface="Arial" charset="0"/>
                <a:cs typeface="Times New Roman" pitchFamily="18" charset="0"/>
              </a:rPr>
              <a:t> bạn nghe!</a:t>
            </a:r>
          </a:p>
          <a:p>
            <a:pPr algn="ctr"/>
            <a:r>
              <a:rPr lang="en-US" sz="2400" b="0">
                <a:solidFill>
                  <a:srgbClr val="0000FF"/>
                </a:solidFill>
                <a:latin typeface="Arial" charset="0"/>
                <a:cs typeface="Times New Roman" pitchFamily="18" charset="0"/>
              </a:rPr>
              <a:t>Chớ đừng lặng </a:t>
            </a:r>
            <a:r>
              <a:rPr lang="en-US" sz="2400">
                <a:solidFill>
                  <a:srgbClr val="FF0000"/>
                </a:solidFill>
                <a:latin typeface="Arial" charset="0"/>
                <a:cs typeface="Times New Roman" pitchFamily="18" charset="0"/>
              </a:rPr>
              <a:t>lẽ bỏ </a:t>
            </a:r>
            <a:r>
              <a:rPr lang="en-US" sz="2400" b="0">
                <a:solidFill>
                  <a:srgbClr val="0000FF"/>
                </a:solidFill>
                <a:latin typeface="Arial" charset="0"/>
                <a:cs typeface="Times New Roman" pitchFamily="18" charset="0"/>
              </a:rPr>
              <a:t>đi, bạn buồn</a:t>
            </a:r>
            <a:r>
              <a:rPr lang="en-US" sz="2400" b="0">
                <a:latin typeface="Arial" charset="0"/>
                <a:cs typeface="Times New Roman"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8576"/>
                                        </p:tgtEl>
                                        <p:attrNameLst>
                                          <p:attrName>style.visibility</p:attrName>
                                        </p:attrNameLst>
                                      </p:cBhvr>
                                      <p:to>
                                        <p:strVal val="visible"/>
                                      </p:to>
                                    </p:set>
                                    <p:anim calcmode="lin" valueType="num">
                                      <p:cBhvr>
                                        <p:cTn id="7" dur="500" fill="hold"/>
                                        <p:tgtEl>
                                          <p:spTgt spid="108576"/>
                                        </p:tgtEl>
                                        <p:attrNameLst>
                                          <p:attrName>ppt_w</p:attrName>
                                        </p:attrNameLst>
                                      </p:cBhvr>
                                      <p:tavLst>
                                        <p:tav tm="0">
                                          <p:val>
                                            <p:fltVal val="0"/>
                                          </p:val>
                                        </p:tav>
                                        <p:tav tm="100000">
                                          <p:val>
                                            <p:strVal val="#ppt_w"/>
                                          </p:val>
                                        </p:tav>
                                      </p:tavLst>
                                    </p:anim>
                                    <p:anim calcmode="lin" valueType="num">
                                      <p:cBhvr>
                                        <p:cTn id="8" dur="500" fill="hold"/>
                                        <p:tgtEl>
                                          <p:spTgt spid="108576"/>
                                        </p:tgtEl>
                                        <p:attrNameLst>
                                          <p:attrName>ppt_h</p:attrName>
                                        </p:attrNameLst>
                                      </p:cBhvr>
                                      <p:tavLst>
                                        <p:tav tm="0">
                                          <p:val>
                                            <p:fltVal val="0"/>
                                          </p:val>
                                        </p:tav>
                                        <p:tav tm="100000">
                                          <p:val>
                                            <p:strVal val="#ppt_h"/>
                                          </p:val>
                                        </p:tav>
                                      </p:tavLst>
                                    </p:anim>
                                    <p:animEffect transition="in" filter="fade">
                                      <p:cBhvr>
                                        <p:cTn id="9" dur="500"/>
                                        <p:tgtEl>
                                          <p:spTgt spid="108576"/>
                                        </p:tgtEl>
                                      </p:cBhvr>
                                    </p:animEffect>
                                  </p:childTnLst>
                                  <p:subTnLst>
                                    <p:audio>
                                      <p:cMediaNode>
                                        <p:cTn display="0" masterRel="sameClick">
                                          <p:stCondLst>
                                            <p:cond evt="begin" delay="0">
                                              <p:tn val="5"/>
                                            </p:cond>
                                          </p:stCondLst>
                                          <p:endCondLst>
                                            <p:cond evt="onStopAudio" delay="0">
                                              <p:tgtEl>
                                                <p:sldTgt/>
                                              </p:tgtEl>
                                            </p:cond>
                                          </p:endCondLst>
                                        </p:cTn>
                                        <p:tgtEl>
                                          <p:sndTgt r:embed="rId2" name="hammer.wav" builtIn="1"/>
                                        </p:tgtEl>
                                      </p:cMediaNode>
                                    </p:audio>
                                  </p:subTnLst>
                                </p:cTn>
                              </p:par>
                            </p:childTnLst>
                          </p:cTn>
                        </p:par>
                        <p:par>
                          <p:cTn id="10" fill="hold" nodeType="afterGroup">
                            <p:stCondLst>
                              <p:cond delay="500"/>
                            </p:stCondLst>
                            <p:childTnLst>
                              <p:par>
                                <p:cTn id="11" presetID="4" presetClass="exit" presetSubtype="16" fill="hold" grpId="1" nodeType="afterEffect">
                                  <p:stCondLst>
                                    <p:cond delay="0"/>
                                  </p:stCondLst>
                                  <p:childTnLst>
                                    <p:animEffect transition="out" filter="box(in)">
                                      <p:cBhvr>
                                        <p:cTn id="12" dur="500"/>
                                        <p:tgtEl>
                                          <p:spTgt spid="108576"/>
                                        </p:tgtEl>
                                      </p:cBhvr>
                                    </p:animEffect>
                                    <p:set>
                                      <p:cBhvr>
                                        <p:cTn id="13" dur="1" fill="hold">
                                          <p:stCondLst>
                                            <p:cond delay="499"/>
                                          </p:stCondLst>
                                        </p:cTn>
                                        <p:tgtEl>
                                          <p:spTgt spid="108576"/>
                                        </p:tgtEl>
                                        <p:attrNameLst>
                                          <p:attrName>style.visibility</p:attrName>
                                        </p:attrNameLst>
                                      </p:cBhvr>
                                      <p:to>
                                        <p:strVal val="hidden"/>
                                      </p:to>
                                    </p:set>
                                  </p:childTnLst>
                                </p:cTn>
                              </p:par>
                            </p:childTnLst>
                          </p:cTn>
                        </p:par>
                        <p:par>
                          <p:cTn id="14" fill="hold" nodeType="afterGroup">
                            <p:stCondLst>
                              <p:cond delay="1000"/>
                            </p:stCondLst>
                            <p:childTnLst>
                              <p:par>
                                <p:cTn id="15" presetID="53" presetClass="entr" presetSubtype="0" fill="hold" grpId="0" nodeType="afterEffect">
                                  <p:stCondLst>
                                    <p:cond delay="0"/>
                                  </p:stCondLst>
                                  <p:childTnLst>
                                    <p:set>
                                      <p:cBhvr>
                                        <p:cTn id="16" dur="1" fill="hold">
                                          <p:stCondLst>
                                            <p:cond delay="0"/>
                                          </p:stCondLst>
                                        </p:cTn>
                                        <p:tgtEl>
                                          <p:spTgt spid="108577"/>
                                        </p:tgtEl>
                                        <p:attrNameLst>
                                          <p:attrName>style.visibility</p:attrName>
                                        </p:attrNameLst>
                                      </p:cBhvr>
                                      <p:to>
                                        <p:strVal val="visible"/>
                                      </p:to>
                                    </p:set>
                                    <p:anim calcmode="lin" valueType="num">
                                      <p:cBhvr>
                                        <p:cTn id="17" dur="500" fill="hold"/>
                                        <p:tgtEl>
                                          <p:spTgt spid="108577"/>
                                        </p:tgtEl>
                                        <p:attrNameLst>
                                          <p:attrName>ppt_w</p:attrName>
                                        </p:attrNameLst>
                                      </p:cBhvr>
                                      <p:tavLst>
                                        <p:tav tm="0">
                                          <p:val>
                                            <p:fltVal val="0"/>
                                          </p:val>
                                        </p:tav>
                                        <p:tav tm="100000">
                                          <p:val>
                                            <p:strVal val="#ppt_w"/>
                                          </p:val>
                                        </p:tav>
                                      </p:tavLst>
                                    </p:anim>
                                    <p:anim calcmode="lin" valueType="num">
                                      <p:cBhvr>
                                        <p:cTn id="18" dur="500" fill="hold"/>
                                        <p:tgtEl>
                                          <p:spTgt spid="108577"/>
                                        </p:tgtEl>
                                        <p:attrNameLst>
                                          <p:attrName>ppt_h</p:attrName>
                                        </p:attrNameLst>
                                      </p:cBhvr>
                                      <p:tavLst>
                                        <p:tav tm="0">
                                          <p:val>
                                            <p:fltVal val="0"/>
                                          </p:val>
                                        </p:tav>
                                        <p:tav tm="100000">
                                          <p:val>
                                            <p:strVal val="#ppt_h"/>
                                          </p:val>
                                        </p:tav>
                                      </p:tavLst>
                                    </p:anim>
                                    <p:animEffect transition="in" filter="fade">
                                      <p:cBhvr>
                                        <p:cTn id="19" dur="500"/>
                                        <p:tgtEl>
                                          <p:spTgt spid="108577"/>
                                        </p:tgtEl>
                                      </p:cBhvr>
                                    </p:animEffect>
                                  </p:childTnLst>
                                  <p:subTnLst>
                                    <p:audio>
                                      <p:cMediaNode>
                                        <p:cTn display="0" masterRel="sameClick">
                                          <p:stCondLst>
                                            <p:cond evt="begin" delay="0">
                                              <p:tn val="15"/>
                                            </p:cond>
                                          </p:stCondLst>
                                          <p:endCondLst>
                                            <p:cond evt="onStopAudio" delay="0">
                                              <p:tgtEl>
                                                <p:sldTgt/>
                                              </p:tgtEl>
                                            </p:cond>
                                          </p:endCondLst>
                                        </p:cTn>
                                        <p:tgtEl>
                                          <p:sndTgt r:embed="rId2" name="hammer.wav" builtIn="1"/>
                                        </p:tgtEl>
                                      </p:cMediaNode>
                                    </p:audio>
                                  </p:subTnLst>
                                </p:cTn>
                              </p:par>
                            </p:childTnLst>
                          </p:cTn>
                        </p:par>
                        <p:par>
                          <p:cTn id="20" fill="hold" nodeType="afterGroup">
                            <p:stCondLst>
                              <p:cond delay="1500"/>
                            </p:stCondLst>
                            <p:childTnLst>
                              <p:par>
                                <p:cTn id="21" presetID="4" presetClass="exit" presetSubtype="16" fill="hold" grpId="1" nodeType="afterEffect">
                                  <p:stCondLst>
                                    <p:cond delay="0"/>
                                  </p:stCondLst>
                                  <p:childTnLst>
                                    <p:animEffect transition="out" filter="box(in)">
                                      <p:cBhvr>
                                        <p:cTn id="22" dur="500"/>
                                        <p:tgtEl>
                                          <p:spTgt spid="108577"/>
                                        </p:tgtEl>
                                      </p:cBhvr>
                                    </p:animEffect>
                                    <p:set>
                                      <p:cBhvr>
                                        <p:cTn id="23" dur="1" fill="hold">
                                          <p:stCondLst>
                                            <p:cond delay="499"/>
                                          </p:stCondLst>
                                        </p:cTn>
                                        <p:tgtEl>
                                          <p:spTgt spid="108577"/>
                                        </p:tgtEl>
                                        <p:attrNameLst>
                                          <p:attrName>style.visibility</p:attrName>
                                        </p:attrNameLst>
                                      </p:cBhvr>
                                      <p:to>
                                        <p:strVal val="hidden"/>
                                      </p:to>
                                    </p:set>
                                  </p:childTnLst>
                                </p:cTn>
                              </p:par>
                            </p:childTnLst>
                          </p:cTn>
                        </p:par>
                        <p:par>
                          <p:cTn id="24" fill="hold" nodeType="afterGroup">
                            <p:stCondLst>
                              <p:cond delay="2000"/>
                            </p:stCondLst>
                            <p:childTnLst>
                              <p:par>
                                <p:cTn id="25" presetID="23" presetClass="entr" presetSubtype="16" fill="hold" grpId="0" nodeType="afterEffect">
                                  <p:stCondLst>
                                    <p:cond delay="0"/>
                                  </p:stCondLst>
                                  <p:childTnLst>
                                    <p:set>
                                      <p:cBhvr>
                                        <p:cTn id="26" dur="1" fill="hold">
                                          <p:stCondLst>
                                            <p:cond delay="0"/>
                                          </p:stCondLst>
                                        </p:cTn>
                                        <p:tgtEl>
                                          <p:spTgt spid="108579"/>
                                        </p:tgtEl>
                                        <p:attrNameLst>
                                          <p:attrName>style.visibility</p:attrName>
                                        </p:attrNameLst>
                                      </p:cBhvr>
                                      <p:to>
                                        <p:strVal val="visible"/>
                                      </p:to>
                                    </p:set>
                                    <p:anim calcmode="lin" valueType="num">
                                      <p:cBhvr>
                                        <p:cTn id="27" dur="500" fill="hold"/>
                                        <p:tgtEl>
                                          <p:spTgt spid="108579"/>
                                        </p:tgtEl>
                                        <p:attrNameLst>
                                          <p:attrName>ppt_w</p:attrName>
                                        </p:attrNameLst>
                                      </p:cBhvr>
                                      <p:tavLst>
                                        <p:tav tm="0">
                                          <p:val>
                                            <p:fltVal val="0"/>
                                          </p:val>
                                        </p:tav>
                                        <p:tav tm="100000">
                                          <p:val>
                                            <p:strVal val="#ppt_w"/>
                                          </p:val>
                                        </p:tav>
                                      </p:tavLst>
                                    </p:anim>
                                    <p:anim calcmode="lin" valueType="num">
                                      <p:cBhvr>
                                        <p:cTn id="28" dur="500" fill="hold"/>
                                        <p:tgtEl>
                                          <p:spTgt spid="108579"/>
                                        </p:tgtEl>
                                        <p:attrNameLst>
                                          <p:attrName>ppt_h</p:attrName>
                                        </p:attrNameLst>
                                      </p:cBhvr>
                                      <p:tavLst>
                                        <p:tav tm="0">
                                          <p:val>
                                            <p:fltVal val="0"/>
                                          </p:val>
                                        </p:tav>
                                        <p:tav tm="100000">
                                          <p:val>
                                            <p:strVal val="#ppt_h"/>
                                          </p:val>
                                        </p:tav>
                                      </p:tavLst>
                                    </p:anim>
                                  </p:childTnLst>
                                </p:cTn>
                              </p:par>
                              <p:par>
                                <p:cTn id="29" presetID="23" presetClass="exit" presetSubtype="32" fill="hold" grpId="1" nodeType="withEffect">
                                  <p:stCondLst>
                                    <p:cond delay="0"/>
                                  </p:stCondLst>
                                  <p:childTnLst>
                                    <p:anim calcmode="lin" valueType="num">
                                      <p:cBhvr>
                                        <p:cTn id="30" dur="500"/>
                                        <p:tgtEl>
                                          <p:spTgt spid="108579"/>
                                        </p:tgtEl>
                                        <p:attrNameLst>
                                          <p:attrName>ppt_w</p:attrName>
                                        </p:attrNameLst>
                                      </p:cBhvr>
                                      <p:tavLst>
                                        <p:tav tm="0">
                                          <p:val>
                                            <p:strVal val="ppt_w"/>
                                          </p:val>
                                        </p:tav>
                                        <p:tav tm="100000">
                                          <p:val>
                                            <p:fltVal val="0"/>
                                          </p:val>
                                        </p:tav>
                                      </p:tavLst>
                                    </p:anim>
                                    <p:anim calcmode="lin" valueType="num">
                                      <p:cBhvr>
                                        <p:cTn id="31" dur="500"/>
                                        <p:tgtEl>
                                          <p:spTgt spid="108579"/>
                                        </p:tgtEl>
                                        <p:attrNameLst>
                                          <p:attrName>ppt_h</p:attrName>
                                        </p:attrNameLst>
                                      </p:cBhvr>
                                      <p:tavLst>
                                        <p:tav tm="0">
                                          <p:val>
                                            <p:strVal val="ppt_h"/>
                                          </p:val>
                                        </p:tav>
                                        <p:tav tm="100000">
                                          <p:val>
                                            <p:fltVal val="0"/>
                                          </p:val>
                                        </p:tav>
                                      </p:tavLst>
                                    </p:anim>
                                    <p:set>
                                      <p:cBhvr>
                                        <p:cTn id="32" dur="1" fill="hold">
                                          <p:stCondLst>
                                            <p:cond delay="499"/>
                                          </p:stCondLst>
                                        </p:cTn>
                                        <p:tgtEl>
                                          <p:spTgt spid="108579"/>
                                        </p:tgtEl>
                                        <p:attrNameLst>
                                          <p:attrName>style.visibility</p:attrName>
                                        </p:attrNameLst>
                                      </p:cBhvr>
                                      <p:to>
                                        <p:strVal val="hidden"/>
                                      </p:to>
                                    </p:set>
                                  </p:childTnLst>
                                </p:cTn>
                              </p:par>
                            </p:childTnLst>
                          </p:cTn>
                        </p:par>
                        <p:par>
                          <p:cTn id="33" fill="hold" nodeType="afterGroup">
                            <p:stCondLst>
                              <p:cond delay="2500"/>
                            </p:stCondLst>
                            <p:childTnLst>
                              <p:par>
                                <p:cTn id="34" presetID="53" presetClass="entr" presetSubtype="0" fill="hold" grpId="0" nodeType="afterEffect">
                                  <p:stCondLst>
                                    <p:cond delay="0"/>
                                  </p:stCondLst>
                                  <p:childTnLst>
                                    <p:set>
                                      <p:cBhvr>
                                        <p:cTn id="35" dur="1" fill="hold">
                                          <p:stCondLst>
                                            <p:cond delay="0"/>
                                          </p:stCondLst>
                                        </p:cTn>
                                        <p:tgtEl>
                                          <p:spTgt spid="108580"/>
                                        </p:tgtEl>
                                        <p:attrNameLst>
                                          <p:attrName>style.visibility</p:attrName>
                                        </p:attrNameLst>
                                      </p:cBhvr>
                                      <p:to>
                                        <p:strVal val="visible"/>
                                      </p:to>
                                    </p:set>
                                    <p:anim calcmode="lin" valueType="num">
                                      <p:cBhvr>
                                        <p:cTn id="36" dur="500" fill="hold"/>
                                        <p:tgtEl>
                                          <p:spTgt spid="108580"/>
                                        </p:tgtEl>
                                        <p:attrNameLst>
                                          <p:attrName>ppt_w</p:attrName>
                                        </p:attrNameLst>
                                      </p:cBhvr>
                                      <p:tavLst>
                                        <p:tav tm="0">
                                          <p:val>
                                            <p:fltVal val="0"/>
                                          </p:val>
                                        </p:tav>
                                        <p:tav tm="100000">
                                          <p:val>
                                            <p:strVal val="#ppt_w"/>
                                          </p:val>
                                        </p:tav>
                                      </p:tavLst>
                                    </p:anim>
                                    <p:anim calcmode="lin" valueType="num">
                                      <p:cBhvr>
                                        <p:cTn id="37" dur="500" fill="hold"/>
                                        <p:tgtEl>
                                          <p:spTgt spid="108580"/>
                                        </p:tgtEl>
                                        <p:attrNameLst>
                                          <p:attrName>ppt_h</p:attrName>
                                        </p:attrNameLst>
                                      </p:cBhvr>
                                      <p:tavLst>
                                        <p:tav tm="0">
                                          <p:val>
                                            <p:fltVal val="0"/>
                                          </p:val>
                                        </p:tav>
                                        <p:tav tm="100000">
                                          <p:val>
                                            <p:strVal val="#ppt_h"/>
                                          </p:val>
                                        </p:tav>
                                      </p:tavLst>
                                    </p:anim>
                                    <p:animEffect transition="in" filter="fade">
                                      <p:cBhvr>
                                        <p:cTn id="38" dur="500"/>
                                        <p:tgtEl>
                                          <p:spTgt spid="108580"/>
                                        </p:tgtEl>
                                      </p:cBhvr>
                                    </p:animEffect>
                                  </p:childTnLst>
                                  <p:subTnLst>
                                    <p:audio>
                                      <p:cMediaNode>
                                        <p:cTn display="0" masterRel="sameClick">
                                          <p:stCondLst>
                                            <p:cond evt="begin" delay="0">
                                              <p:tn val="34"/>
                                            </p:cond>
                                          </p:stCondLst>
                                          <p:endCondLst>
                                            <p:cond evt="onStopAudio" delay="0">
                                              <p:tgtEl>
                                                <p:sldTgt/>
                                              </p:tgtEl>
                                            </p:cond>
                                          </p:endCondLst>
                                        </p:cTn>
                                        <p:tgtEl>
                                          <p:sndTgt r:embed="rId2" name="hammer.wav" builtIn="1"/>
                                        </p:tgtEl>
                                      </p:cMediaNode>
                                    </p:audio>
                                  </p:subTnLst>
                                </p:cTn>
                              </p:par>
                            </p:childTnLst>
                          </p:cTn>
                        </p:par>
                        <p:par>
                          <p:cTn id="39" fill="hold" nodeType="afterGroup">
                            <p:stCondLst>
                              <p:cond delay="3000"/>
                            </p:stCondLst>
                            <p:childTnLst>
                              <p:par>
                                <p:cTn id="40" presetID="4" presetClass="exit" presetSubtype="16" fill="hold" grpId="1" nodeType="afterEffect">
                                  <p:stCondLst>
                                    <p:cond delay="0"/>
                                  </p:stCondLst>
                                  <p:childTnLst>
                                    <p:animEffect transition="out" filter="box(in)">
                                      <p:cBhvr>
                                        <p:cTn id="41" dur="500"/>
                                        <p:tgtEl>
                                          <p:spTgt spid="108580"/>
                                        </p:tgtEl>
                                      </p:cBhvr>
                                    </p:animEffect>
                                    <p:set>
                                      <p:cBhvr>
                                        <p:cTn id="42" dur="1" fill="hold">
                                          <p:stCondLst>
                                            <p:cond delay="499"/>
                                          </p:stCondLst>
                                        </p:cTn>
                                        <p:tgtEl>
                                          <p:spTgt spid="108580"/>
                                        </p:tgtEl>
                                        <p:attrNameLst>
                                          <p:attrName>style.visibility</p:attrName>
                                        </p:attrNameLst>
                                      </p:cBhvr>
                                      <p:to>
                                        <p:strVal val="hidden"/>
                                      </p:to>
                                    </p:set>
                                  </p:childTnLst>
                                </p:cTn>
                              </p:par>
                            </p:childTnLst>
                          </p:cTn>
                        </p:par>
                        <p:par>
                          <p:cTn id="43" fill="hold" nodeType="afterGroup">
                            <p:stCondLst>
                              <p:cond delay="3500"/>
                            </p:stCondLst>
                            <p:childTnLst>
                              <p:par>
                                <p:cTn id="44" presetID="53" presetClass="entr" presetSubtype="0" fill="hold" grpId="0" nodeType="afterEffect">
                                  <p:stCondLst>
                                    <p:cond delay="0"/>
                                  </p:stCondLst>
                                  <p:childTnLst>
                                    <p:set>
                                      <p:cBhvr>
                                        <p:cTn id="45" dur="1" fill="hold">
                                          <p:stCondLst>
                                            <p:cond delay="0"/>
                                          </p:stCondLst>
                                        </p:cTn>
                                        <p:tgtEl>
                                          <p:spTgt spid="108591"/>
                                        </p:tgtEl>
                                        <p:attrNameLst>
                                          <p:attrName>style.visibility</p:attrName>
                                        </p:attrNameLst>
                                      </p:cBhvr>
                                      <p:to>
                                        <p:strVal val="visible"/>
                                      </p:to>
                                    </p:set>
                                    <p:anim calcmode="lin" valueType="num">
                                      <p:cBhvr>
                                        <p:cTn id="46" dur="500" fill="hold"/>
                                        <p:tgtEl>
                                          <p:spTgt spid="108591"/>
                                        </p:tgtEl>
                                        <p:attrNameLst>
                                          <p:attrName>ppt_w</p:attrName>
                                        </p:attrNameLst>
                                      </p:cBhvr>
                                      <p:tavLst>
                                        <p:tav tm="0">
                                          <p:val>
                                            <p:fltVal val="0"/>
                                          </p:val>
                                        </p:tav>
                                        <p:tav tm="100000">
                                          <p:val>
                                            <p:strVal val="#ppt_w"/>
                                          </p:val>
                                        </p:tav>
                                      </p:tavLst>
                                    </p:anim>
                                    <p:anim calcmode="lin" valueType="num">
                                      <p:cBhvr>
                                        <p:cTn id="47" dur="500" fill="hold"/>
                                        <p:tgtEl>
                                          <p:spTgt spid="108591"/>
                                        </p:tgtEl>
                                        <p:attrNameLst>
                                          <p:attrName>ppt_h</p:attrName>
                                        </p:attrNameLst>
                                      </p:cBhvr>
                                      <p:tavLst>
                                        <p:tav tm="0">
                                          <p:val>
                                            <p:fltVal val="0"/>
                                          </p:val>
                                        </p:tav>
                                        <p:tav tm="100000">
                                          <p:val>
                                            <p:strVal val="#ppt_h"/>
                                          </p:val>
                                        </p:tav>
                                      </p:tavLst>
                                    </p:anim>
                                    <p:animEffect transition="in" filter="fade">
                                      <p:cBhvr>
                                        <p:cTn id="48" dur="500"/>
                                        <p:tgtEl>
                                          <p:spTgt spid="108591"/>
                                        </p:tgtEl>
                                      </p:cBhvr>
                                    </p:animEffect>
                                  </p:childTnLst>
                                  <p:subTnLst>
                                    <p:audio>
                                      <p:cMediaNode>
                                        <p:cTn display="0" masterRel="sameClick">
                                          <p:stCondLst>
                                            <p:cond evt="begin" delay="0">
                                              <p:tn val="44"/>
                                            </p:cond>
                                          </p:stCondLst>
                                          <p:endCondLst>
                                            <p:cond evt="onStopAudio" delay="0">
                                              <p:tgtEl>
                                                <p:sldTgt/>
                                              </p:tgtEl>
                                            </p:cond>
                                          </p:endCondLst>
                                        </p:cTn>
                                        <p:tgtEl>
                                          <p:sndTgt r:embed="rId2" name="hammer.wav" builtIn="1"/>
                                        </p:tgtEl>
                                      </p:cMediaNode>
                                    </p:audio>
                                  </p:subTnLst>
                                </p:cTn>
                              </p:par>
                            </p:childTnLst>
                          </p:cTn>
                        </p:par>
                        <p:par>
                          <p:cTn id="49" fill="hold" nodeType="afterGroup">
                            <p:stCondLst>
                              <p:cond delay="4000"/>
                            </p:stCondLst>
                            <p:childTnLst>
                              <p:par>
                                <p:cTn id="50" presetID="4" presetClass="exit" presetSubtype="16" fill="hold" grpId="1" nodeType="afterEffect">
                                  <p:stCondLst>
                                    <p:cond delay="0"/>
                                  </p:stCondLst>
                                  <p:childTnLst>
                                    <p:animEffect transition="out" filter="box(in)">
                                      <p:cBhvr>
                                        <p:cTn id="51" dur="500"/>
                                        <p:tgtEl>
                                          <p:spTgt spid="108591"/>
                                        </p:tgtEl>
                                      </p:cBhvr>
                                    </p:animEffect>
                                    <p:set>
                                      <p:cBhvr>
                                        <p:cTn id="52" dur="1" fill="hold">
                                          <p:stCondLst>
                                            <p:cond delay="499"/>
                                          </p:stCondLst>
                                        </p:cTn>
                                        <p:tgtEl>
                                          <p:spTgt spid="108591"/>
                                        </p:tgtEl>
                                        <p:attrNameLst>
                                          <p:attrName>style.visibility</p:attrName>
                                        </p:attrNameLst>
                                      </p:cBhvr>
                                      <p:to>
                                        <p:strVal val="hidden"/>
                                      </p:to>
                                    </p:set>
                                  </p:childTnLst>
                                </p:cTn>
                              </p:par>
                            </p:childTnLst>
                          </p:cTn>
                        </p:par>
                        <p:par>
                          <p:cTn id="53" fill="hold" nodeType="afterGroup">
                            <p:stCondLst>
                              <p:cond delay="4500"/>
                            </p:stCondLst>
                            <p:childTnLst>
                              <p:par>
                                <p:cTn id="54" presetID="53" presetClass="entr" presetSubtype="0" fill="hold" grpId="0" nodeType="afterEffect">
                                  <p:stCondLst>
                                    <p:cond delay="0"/>
                                  </p:stCondLst>
                                  <p:childTnLst>
                                    <p:set>
                                      <p:cBhvr>
                                        <p:cTn id="55" dur="1" fill="hold">
                                          <p:stCondLst>
                                            <p:cond delay="0"/>
                                          </p:stCondLst>
                                        </p:cTn>
                                        <p:tgtEl>
                                          <p:spTgt spid="108588"/>
                                        </p:tgtEl>
                                        <p:attrNameLst>
                                          <p:attrName>style.visibility</p:attrName>
                                        </p:attrNameLst>
                                      </p:cBhvr>
                                      <p:to>
                                        <p:strVal val="visible"/>
                                      </p:to>
                                    </p:set>
                                    <p:anim calcmode="lin" valueType="num">
                                      <p:cBhvr>
                                        <p:cTn id="56" dur="500" fill="hold"/>
                                        <p:tgtEl>
                                          <p:spTgt spid="108588"/>
                                        </p:tgtEl>
                                        <p:attrNameLst>
                                          <p:attrName>ppt_w</p:attrName>
                                        </p:attrNameLst>
                                      </p:cBhvr>
                                      <p:tavLst>
                                        <p:tav tm="0">
                                          <p:val>
                                            <p:fltVal val="0"/>
                                          </p:val>
                                        </p:tav>
                                        <p:tav tm="100000">
                                          <p:val>
                                            <p:strVal val="#ppt_w"/>
                                          </p:val>
                                        </p:tav>
                                      </p:tavLst>
                                    </p:anim>
                                    <p:anim calcmode="lin" valueType="num">
                                      <p:cBhvr>
                                        <p:cTn id="57" dur="500" fill="hold"/>
                                        <p:tgtEl>
                                          <p:spTgt spid="108588"/>
                                        </p:tgtEl>
                                        <p:attrNameLst>
                                          <p:attrName>ppt_h</p:attrName>
                                        </p:attrNameLst>
                                      </p:cBhvr>
                                      <p:tavLst>
                                        <p:tav tm="0">
                                          <p:val>
                                            <p:fltVal val="0"/>
                                          </p:val>
                                        </p:tav>
                                        <p:tav tm="100000">
                                          <p:val>
                                            <p:strVal val="#ppt_h"/>
                                          </p:val>
                                        </p:tav>
                                      </p:tavLst>
                                    </p:anim>
                                    <p:animEffect transition="in" filter="fade">
                                      <p:cBhvr>
                                        <p:cTn id="58" dur="500"/>
                                        <p:tgtEl>
                                          <p:spTgt spid="108588"/>
                                        </p:tgtEl>
                                      </p:cBhvr>
                                    </p:animEffect>
                                  </p:childTnLst>
                                  <p:subTnLst>
                                    <p:audio>
                                      <p:cMediaNode>
                                        <p:cTn display="0" masterRel="sameClick">
                                          <p:stCondLst>
                                            <p:cond evt="begin" delay="0">
                                              <p:tn val="54"/>
                                            </p:cond>
                                          </p:stCondLst>
                                          <p:endCondLst>
                                            <p:cond evt="onStopAudio" delay="0">
                                              <p:tgtEl>
                                                <p:sldTgt/>
                                              </p:tgtEl>
                                            </p:cond>
                                          </p:endCondLst>
                                        </p:cTn>
                                        <p:tgtEl>
                                          <p:sndTgt r:embed="rId2" name="hammer.wav" builtIn="1"/>
                                        </p:tgtEl>
                                      </p:cMediaNode>
                                    </p:audio>
                                  </p:subTnLst>
                                </p:cTn>
                              </p:par>
                            </p:childTnLst>
                          </p:cTn>
                        </p:par>
                        <p:par>
                          <p:cTn id="59" fill="hold" nodeType="afterGroup">
                            <p:stCondLst>
                              <p:cond delay="5000"/>
                            </p:stCondLst>
                            <p:childTnLst>
                              <p:par>
                                <p:cTn id="60" presetID="4" presetClass="exit" presetSubtype="16" fill="hold" grpId="1" nodeType="afterEffect">
                                  <p:stCondLst>
                                    <p:cond delay="0"/>
                                  </p:stCondLst>
                                  <p:childTnLst>
                                    <p:animEffect transition="out" filter="box(in)">
                                      <p:cBhvr>
                                        <p:cTn id="61" dur="500"/>
                                        <p:tgtEl>
                                          <p:spTgt spid="108588"/>
                                        </p:tgtEl>
                                      </p:cBhvr>
                                    </p:animEffect>
                                    <p:set>
                                      <p:cBhvr>
                                        <p:cTn id="62" dur="1" fill="hold">
                                          <p:stCondLst>
                                            <p:cond delay="499"/>
                                          </p:stCondLst>
                                        </p:cTn>
                                        <p:tgtEl>
                                          <p:spTgt spid="108588"/>
                                        </p:tgtEl>
                                        <p:attrNameLst>
                                          <p:attrName>style.visibility</p:attrName>
                                        </p:attrNameLst>
                                      </p:cBhvr>
                                      <p:to>
                                        <p:strVal val="hidden"/>
                                      </p:to>
                                    </p:set>
                                  </p:childTnLst>
                                </p:cTn>
                              </p:par>
                            </p:childTnLst>
                          </p:cTn>
                        </p:par>
                        <p:par>
                          <p:cTn id="63" fill="hold" nodeType="afterGroup">
                            <p:stCondLst>
                              <p:cond delay="5500"/>
                            </p:stCondLst>
                            <p:childTnLst>
                              <p:par>
                                <p:cTn id="64" presetID="53" presetClass="entr" presetSubtype="0" fill="hold" grpId="0" nodeType="afterEffect">
                                  <p:stCondLst>
                                    <p:cond delay="0"/>
                                  </p:stCondLst>
                                  <p:childTnLst>
                                    <p:set>
                                      <p:cBhvr>
                                        <p:cTn id="65" dur="1" fill="hold">
                                          <p:stCondLst>
                                            <p:cond delay="0"/>
                                          </p:stCondLst>
                                        </p:cTn>
                                        <p:tgtEl>
                                          <p:spTgt spid="108586"/>
                                        </p:tgtEl>
                                        <p:attrNameLst>
                                          <p:attrName>style.visibility</p:attrName>
                                        </p:attrNameLst>
                                      </p:cBhvr>
                                      <p:to>
                                        <p:strVal val="visible"/>
                                      </p:to>
                                    </p:set>
                                    <p:anim calcmode="lin" valueType="num">
                                      <p:cBhvr>
                                        <p:cTn id="66" dur="500" fill="hold"/>
                                        <p:tgtEl>
                                          <p:spTgt spid="108586"/>
                                        </p:tgtEl>
                                        <p:attrNameLst>
                                          <p:attrName>ppt_w</p:attrName>
                                        </p:attrNameLst>
                                      </p:cBhvr>
                                      <p:tavLst>
                                        <p:tav tm="0">
                                          <p:val>
                                            <p:fltVal val="0"/>
                                          </p:val>
                                        </p:tav>
                                        <p:tav tm="100000">
                                          <p:val>
                                            <p:strVal val="#ppt_w"/>
                                          </p:val>
                                        </p:tav>
                                      </p:tavLst>
                                    </p:anim>
                                    <p:anim calcmode="lin" valueType="num">
                                      <p:cBhvr>
                                        <p:cTn id="67" dur="500" fill="hold"/>
                                        <p:tgtEl>
                                          <p:spTgt spid="108586"/>
                                        </p:tgtEl>
                                        <p:attrNameLst>
                                          <p:attrName>ppt_h</p:attrName>
                                        </p:attrNameLst>
                                      </p:cBhvr>
                                      <p:tavLst>
                                        <p:tav tm="0">
                                          <p:val>
                                            <p:fltVal val="0"/>
                                          </p:val>
                                        </p:tav>
                                        <p:tav tm="100000">
                                          <p:val>
                                            <p:strVal val="#ppt_h"/>
                                          </p:val>
                                        </p:tav>
                                      </p:tavLst>
                                    </p:anim>
                                    <p:animEffect transition="in" filter="fade">
                                      <p:cBhvr>
                                        <p:cTn id="68" dur="500"/>
                                        <p:tgtEl>
                                          <p:spTgt spid="108586"/>
                                        </p:tgtEl>
                                      </p:cBhvr>
                                    </p:animEffect>
                                  </p:childTnLst>
                                  <p:subTnLst>
                                    <p:audio>
                                      <p:cMediaNode>
                                        <p:cTn display="0" masterRel="sameClick">
                                          <p:stCondLst>
                                            <p:cond evt="begin" delay="0">
                                              <p:tn val="64"/>
                                            </p:cond>
                                          </p:stCondLst>
                                          <p:endCondLst>
                                            <p:cond evt="onStopAudio" delay="0">
                                              <p:tgtEl>
                                                <p:sldTgt/>
                                              </p:tgtEl>
                                            </p:cond>
                                          </p:endCondLst>
                                        </p:cTn>
                                        <p:tgtEl>
                                          <p:sndTgt r:embed="rId2" name="hammer.wav" builtIn="1"/>
                                        </p:tgtEl>
                                      </p:cMediaNode>
                                    </p:audio>
                                  </p:subTnLst>
                                </p:cTn>
                              </p:par>
                            </p:childTnLst>
                          </p:cTn>
                        </p:par>
                        <p:par>
                          <p:cTn id="69" fill="hold" nodeType="afterGroup">
                            <p:stCondLst>
                              <p:cond delay="6000"/>
                            </p:stCondLst>
                            <p:childTnLst>
                              <p:par>
                                <p:cTn id="70" presetID="4" presetClass="exit" presetSubtype="16" fill="hold" grpId="1" nodeType="afterEffect">
                                  <p:stCondLst>
                                    <p:cond delay="0"/>
                                  </p:stCondLst>
                                  <p:childTnLst>
                                    <p:animEffect transition="out" filter="box(in)">
                                      <p:cBhvr>
                                        <p:cTn id="71" dur="500"/>
                                        <p:tgtEl>
                                          <p:spTgt spid="108586"/>
                                        </p:tgtEl>
                                      </p:cBhvr>
                                    </p:animEffect>
                                    <p:set>
                                      <p:cBhvr>
                                        <p:cTn id="72" dur="1" fill="hold">
                                          <p:stCondLst>
                                            <p:cond delay="499"/>
                                          </p:stCondLst>
                                        </p:cTn>
                                        <p:tgtEl>
                                          <p:spTgt spid="108586"/>
                                        </p:tgtEl>
                                        <p:attrNameLst>
                                          <p:attrName>style.visibility</p:attrName>
                                        </p:attrNameLst>
                                      </p:cBhvr>
                                      <p:to>
                                        <p:strVal val="hidden"/>
                                      </p:to>
                                    </p:set>
                                  </p:childTnLst>
                                </p:cTn>
                              </p:par>
                            </p:childTnLst>
                          </p:cTn>
                        </p:par>
                        <p:par>
                          <p:cTn id="73" fill="hold" nodeType="afterGroup">
                            <p:stCondLst>
                              <p:cond delay="6500"/>
                            </p:stCondLst>
                            <p:childTnLst>
                              <p:par>
                                <p:cTn id="74" presetID="53" presetClass="entr" presetSubtype="0" fill="hold" grpId="0" nodeType="afterEffect">
                                  <p:stCondLst>
                                    <p:cond delay="0"/>
                                  </p:stCondLst>
                                  <p:childTnLst>
                                    <p:set>
                                      <p:cBhvr>
                                        <p:cTn id="75" dur="1" fill="hold">
                                          <p:stCondLst>
                                            <p:cond delay="0"/>
                                          </p:stCondLst>
                                        </p:cTn>
                                        <p:tgtEl>
                                          <p:spTgt spid="108582"/>
                                        </p:tgtEl>
                                        <p:attrNameLst>
                                          <p:attrName>style.visibility</p:attrName>
                                        </p:attrNameLst>
                                      </p:cBhvr>
                                      <p:to>
                                        <p:strVal val="visible"/>
                                      </p:to>
                                    </p:set>
                                    <p:anim calcmode="lin" valueType="num">
                                      <p:cBhvr>
                                        <p:cTn id="76" dur="500" fill="hold"/>
                                        <p:tgtEl>
                                          <p:spTgt spid="108582"/>
                                        </p:tgtEl>
                                        <p:attrNameLst>
                                          <p:attrName>ppt_w</p:attrName>
                                        </p:attrNameLst>
                                      </p:cBhvr>
                                      <p:tavLst>
                                        <p:tav tm="0">
                                          <p:val>
                                            <p:fltVal val="0"/>
                                          </p:val>
                                        </p:tav>
                                        <p:tav tm="100000">
                                          <p:val>
                                            <p:strVal val="#ppt_w"/>
                                          </p:val>
                                        </p:tav>
                                      </p:tavLst>
                                    </p:anim>
                                    <p:anim calcmode="lin" valueType="num">
                                      <p:cBhvr>
                                        <p:cTn id="77" dur="500" fill="hold"/>
                                        <p:tgtEl>
                                          <p:spTgt spid="108582"/>
                                        </p:tgtEl>
                                        <p:attrNameLst>
                                          <p:attrName>ppt_h</p:attrName>
                                        </p:attrNameLst>
                                      </p:cBhvr>
                                      <p:tavLst>
                                        <p:tav tm="0">
                                          <p:val>
                                            <p:fltVal val="0"/>
                                          </p:val>
                                        </p:tav>
                                        <p:tav tm="100000">
                                          <p:val>
                                            <p:strVal val="#ppt_h"/>
                                          </p:val>
                                        </p:tav>
                                      </p:tavLst>
                                    </p:anim>
                                    <p:animEffect transition="in" filter="fade">
                                      <p:cBhvr>
                                        <p:cTn id="78" dur="500"/>
                                        <p:tgtEl>
                                          <p:spTgt spid="108582"/>
                                        </p:tgtEl>
                                      </p:cBhvr>
                                    </p:animEffect>
                                  </p:childTnLst>
                                  <p:subTnLst>
                                    <p:audio>
                                      <p:cMediaNode>
                                        <p:cTn display="0" masterRel="sameClick">
                                          <p:stCondLst>
                                            <p:cond evt="begin" delay="0">
                                              <p:tn val="74"/>
                                            </p:cond>
                                          </p:stCondLst>
                                          <p:endCondLst>
                                            <p:cond evt="onStopAudio" delay="0">
                                              <p:tgtEl>
                                                <p:sldTgt/>
                                              </p:tgtEl>
                                            </p:cond>
                                          </p:endCondLst>
                                        </p:cTn>
                                        <p:tgtEl>
                                          <p:sndTgt r:embed="rId2" name="hammer.wav" builtIn="1"/>
                                        </p:tgtEl>
                                      </p:cMediaNode>
                                    </p:audio>
                                  </p:subTnLst>
                                </p:cTn>
                              </p:par>
                            </p:childTnLst>
                          </p:cTn>
                        </p:par>
                        <p:par>
                          <p:cTn id="79" fill="hold" nodeType="afterGroup">
                            <p:stCondLst>
                              <p:cond delay="7000"/>
                            </p:stCondLst>
                            <p:childTnLst>
                              <p:par>
                                <p:cTn id="80" presetID="4" presetClass="exit" presetSubtype="16" fill="hold" grpId="1" nodeType="afterEffect">
                                  <p:stCondLst>
                                    <p:cond delay="0"/>
                                  </p:stCondLst>
                                  <p:childTnLst>
                                    <p:animEffect transition="out" filter="box(in)">
                                      <p:cBhvr>
                                        <p:cTn id="81" dur="500"/>
                                        <p:tgtEl>
                                          <p:spTgt spid="108582"/>
                                        </p:tgtEl>
                                      </p:cBhvr>
                                    </p:animEffect>
                                    <p:set>
                                      <p:cBhvr>
                                        <p:cTn id="82" dur="1" fill="hold">
                                          <p:stCondLst>
                                            <p:cond delay="499"/>
                                          </p:stCondLst>
                                        </p:cTn>
                                        <p:tgtEl>
                                          <p:spTgt spid="108582"/>
                                        </p:tgtEl>
                                        <p:attrNameLst>
                                          <p:attrName>style.visibility</p:attrName>
                                        </p:attrNameLst>
                                      </p:cBhvr>
                                      <p:to>
                                        <p:strVal val="hidden"/>
                                      </p:to>
                                    </p:set>
                                  </p:childTnLst>
                                </p:cTn>
                              </p:par>
                            </p:childTnLst>
                          </p:cTn>
                        </p:par>
                        <p:par>
                          <p:cTn id="83" fill="hold" nodeType="afterGroup">
                            <p:stCondLst>
                              <p:cond delay="7500"/>
                            </p:stCondLst>
                            <p:childTnLst>
                              <p:par>
                                <p:cTn id="84" presetID="53" presetClass="entr" presetSubtype="0" fill="hold" grpId="0" nodeType="afterEffect">
                                  <p:stCondLst>
                                    <p:cond delay="0"/>
                                  </p:stCondLst>
                                  <p:childTnLst>
                                    <p:set>
                                      <p:cBhvr>
                                        <p:cTn id="85" dur="1" fill="hold">
                                          <p:stCondLst>
                                            <p:cond delay="0"/>
                                          </p:stCondLst>
                                        </p:cTn>
                                        <p:tgtEl>
                                          <p:spTgt spid="108583"/>
                                        </p:tgtEl>
                                        <p:attrNameLst>
                                          <p:attrName>style.visibility</p:attrName>
                                        </p:attrNameLst>
                                      </p:cBhvr>
                                      <p:to>
                                        <p:strVal val="visible"/>
                                      </p:to>
                                    </p:set>
                                    <p:anim calcmode="lin" valueType="num">
                                      <p:cBhvr>
                                        <p:cTn id="86" dur="500" fill="hold"/>
                                        <p:tgtEl>
                                          <p:spTgt spid="108583"/>
                                        </p:tgtEl>
                                        <p:attrNameLst>
                                          <p:attrName>ppt_w</p:attrName>
                                        </p:attrNameLst>
                                      </p:cBhvr>
                                      <p:tavLst>
                                        <p:tav tm="0">
                                          <p:val>
                                            <p:fltVal val="0"/>
                                          </p:val>
                                        </p:tav>
                                        <p:tav tm="100000">
                                          <p:val>
                                            <p:strVal val="#ppt_w"/>
                                          </p:val>
                                        </p:tav>
                                      </p:tavLst>
                                    </p:anim>
                                    <p:anim calcmode="lin" valueType="num">
                                      <p:cBhvr>
                                        <p:cTn id="87" dur="500" fill="hold"/>
                                        <p:tgtEl>
                                          <p:spTgt spid="108583"/>
                                        </p:tgtEl>
                                        <p:attrNameLst>
                                          <p:attrName>ppt_h</p:attrName>
                                        </p:attrNameLst>
                                      </p:cBhvr>
                                      <p:tavLst>
                                        <p:tav tm="0">
                                          <p:val>
                                            <p:fltVal val="0"/>
                                          </p:val>
                                        </p:tav>
                                        <p:tav tm="100000">
                                          <p:val>
                                            <p:strVal val="#ppt_h"/>
                                          </p:val>
                                        </p:tav>
                                      </p:tavLst>
                                    </p:anim>
                                    <p:animEffect transition="in" filter="fade">
                                      <p:cBhvr>
                                        <p:cTn id="88" dur="500"/>
                                        <p:tgtEl>
                                          <p:spTgt spid="108583"/>
                                        </p:tgtEl>
                                      </p:cBhvr>
                                    </p:animEffect>
                                  </p:childTnLst>
                                  <p:subTnLst>
                                    <p:audio>
                                      <p:cMediaNode>
                                        <p:cTn display="0" masterRel="sameClick">
                                          <p:stCondLst>
                                            <p:cond evt="begin" delay="0">
                                              <p:tn val="84"/>
                                            </p:cond>
                                          </p:stCondLst>
                                          <p:endCondLst>
                                            <p:cond evt="onStopAudio" delay="0">
                                              <p:tgtEl>
                                                <p:sldTgt/>
                                              </p:tgtEl>
                                            </p:cond>
                                          </p:endCondLst>
                                        </p:cTn>
                                        <p:tgtEl>
                                          <p:sndTgt r:embed="rId2" name="hammer.wav" builtIn="1"/>
                                        </p:tgtEl>
                                      </p:cMediaNode>
                                    </p:audio>
                                  </p:subTnLst>
                                </p:cTn>
                              </p:par>
                            </p:childTnLst>
                          </p:cTn>
                        </p:par>
                        <p:par>
                          <p:cTn id="89" fill="hold" nodeType="afterGroup">
                            <p:stCondLst>
                              <p:cond delay="8000"/>
                            </p:stCondLst>
                            <p:childTnLst>
                              <p:par>
                                <p:cTn id="90" presetID="4" presetClass="exit" presetSubtype="16" fill="hold" grpId="1" nodeType="afterEffect">
                                  <p:stCondLst>
                                    <p:cond delay="0"/>
                                  </p:stCondLst>
                                  <p:childTnLst>
                                    <p:animEffect transition="out" filter="box(in)">
                                      <p:cBhvr>
                                        <p:cTn id="91" dur="500"/>
                                        <p:tgtEl>
                                          <p:spTgt spid="108583"/>
                                        </p:tgtEl>
                                      </p:cBhvr>
                                    </p:animEffect>
                                    <p:set>
                                      <p:cBhvr>
                                        <p:cTn id="92" dur="1" fill="hold">
                                          <p:stCondLst>
                                            <p:cond delay="499"/>
                                          </p:stCondLst>
                                        </p:cTn>
                                        <p:tgtEl>
                                          <p:spTgt spid="108583"/>
                                        </p:tgtEl>
                                        <p:attrNameLst>
                                          <p:attrName>style.visibility</p:attrName>
                                        </p:attrNameLst>
                                      </p:cBhvr>
                                      <p:to>
                                        <p:strVal val="hidden"/>
                                      </p:to>
                                    </p:set>
                                  </p:childTnLst>
                                </p:cTn>
                              </p:par>
                            </p:childTnLst>
                          </p:cTn>
                        </p:par>
                        <p:par>
                          <p:cTn id="93" fill="hold" nodeType="afterGroup">
                            <p:stCondLst>
                              <p:cond delay="8500"/>
                            </p:stCondLst>
                            <p:childTnLst>
                              <p:par>
                                <p:cTn id="94" presetID="53" presetClass="entr" presetSubtype="0" fill="hold" grpId="0" nodeType="afterEffect">
                                  <p:stCondLst>
                                    <p:cond delay="0"/>
                                  </p:stCondLst>
                                  <p:childTnLst>
                                    <p:set>
                                      <p:cBhvr>
                                        <p:cTn id="95" dur="1" fill="hold">
                                          <p:stCondLst>
                                            <p:cond delay="0"/>
                                          </p:stCondLst>
                                        </p:cTn>
                                        <p:tgtEl>
                                          <p:spTgt spid="108578"/>
                                        </p:tgtEl>
                                        <p:attrNameLst>
                                          <p:attrName>style.visibility</p:attrName>
                                        </p:attrNameLst>
                                      </p:cBhvr>
                                      <p:to>
                                        <p:strVal val="visible"/>
                                      </p:to>
                                    </p:set>
                                    <p:anim calcmode="lin" valueType="num">
                                      <p:cBhvr>
                                        <p:cTn id="96" dur="500" fill="hold"/>
                                        <p:tgtEl>
                                          <p:spTgt spid="108578"/>
                                        </p:tgtEl>
                                        <p:attrNameLst>
                                          <p:attrName>ppt_w</p:attrName>
                                        </p:attrNameLst>
                                      </p:cBhvr>
                                      <p:tavLst>
                                        <p:tav tm="0">
                                          <p:val>
                                            <p:fltVal val="0"/>
                                          </p:val>
                                        </p:tav>
                                        <p:tav tm="100000">
                                          <p:val>
                                            <p:strVal val="#ppt_w"/>
                                          </p:val>
                                        </p:tav>
                                      </p:tavLst>
                                    </p:anim>
                                    <p:anim calcmode="lin" valueType="num">
                                      <p:cBhvr>
                                        <p:cTn id="97" dur="500" fill="hold"/>
                                        <p:tgtEl>
                                          <p:spTgt spid="108578"/>
                                        </p:tgtEl>
                                        <p:attrNameLst>
                                          <p:attrName>ppt_h</p:attrName>
                                        </p:attrNameLst>
                                      </p:cBhvr>
                                      <p:tavLst>
                                        <p:tav tm="0">
                                          <p:val>
                                            <p:fltVal val="0"/>
                                          </p:val>
                                        </p:tav>
                                        <p:tav tm="100000">
                                          <p:val>
                                            <p:strVal val="#ppt_h"/>
                                          </p:val>
                                        </p:tav>
                                      </p:tavLst>
                                    </p:anim>
                                    <p:animEffect transition="in" filter="fade">
                                      <p:cBhvr>
                                        <p:cTn id="98" dur="500"/>
                                        <p:tgtEl>
                                          <p:spTgt spid="108578"/>
                                        </p:tgtEl>
                                      </p:cBhvr>
                                    </p:animEffect>
                                  </p:childTnLst>
                                  <p:subTnLst>
                                    <p:audio>
                                      <p:cMediaNode>
                                        <p:cTn display="0" masterRel="sameClick">
                                          <p:stCondLst>
                                            <p:cond evt="begin" delay="0">
                                              <p:tn val="94"/>
                                            </p:cond>
                                          </p:stCondLst>
                                          <p:endCondLst>
                                            <p:cond evt="onStopAudio" delay="0">
                                              <p:tgtEl>
                                                <p:sldTgt/>
                                              </p:tgtEl>
                                            </p:cond>
                                          </p:endCondLst>
                                        </p:cTn>
                                        <p:tgtEl>
                                          <p:sndTgt r:embed="rId2" name="hammer.wav" builtIn="1"/>
                                        </p:tgtEl>
                                      </p:cMediaNode>
                                    </p:audio>
                                  </p:subTnLst>
                                </p:cTn>
                              </p:par>
                            </p:childTnLst>
                          </p:cTn>
                        </p:par>
                        <p:par>
                          <p:cTn id="99" fill="hold" nodeType="afterGroup">
                            <p:stCondLst>
                              <p:cond delay="9000"/>
                            </p:stCondLst>
                            <p:childTnLst>
                              <p:par>
                                <p:cTn id="100" presetID="4" presetClass="exit" presetSubtype="16" fill="hold" grpId="1" nodeType="afterEffect">
                                  <p:stCondLst>
                                    <p:cond delay="0"/>
                                  </p:stCondLst>
                                  <p:childTnLst>
                                    <p:animEffect transition="out" filter="box(in)">
                                      <p:cBhvr>
                                        <p:cTn id="101" dur="500"/>
                                        <p:tgtEl>
                                          <p:spTgt spid="108578"/>
                                        </p:tgtEl>
                                      </p:cBhvr>
                                    </p:animEffect>
                                    <p:set>
                                      <p:cBhvr>
                                        <p:cTn id="102" dur="1" fill="hold">
                                          <p:stCondLst>
                                            <p:cond delay="499"/>
                                          </p:stCondLst>
                                        </p:cTn>
                                        <p:tgtEl>
                                          <p:spTgt spid="108578"/>
                                        </p:tgtEl>
                                        <p:attrNameLst>
                                          <p:attrName>style.visibility</p:attrName>
                                        </p:attrNameLst>
                                      </p:cBhvr>
                                      <p:to>
                                        <p:strVal val="hidden"/>
                                      </p:to>
                                    </p:set>
                                  </p:childTnLst>
                                  <p:subTnLst>
                                    <p:audio>
                                      <p:cMediaNode>
                                        <p:cTn display="0" masterRel="sameClick">
                                          <p:stCondLst>
                                            <p:cond evt="begin" delay="0">
                                              <p:tn val="100"/>
                                            </p:cond>
                                          </p:stCondLst>
                                          <p:endCondLst>
                                            <p:cond evt="onStopAudio" delay="0">
                                              <p:tgtEl>
                                                <p:sldTgt/>
                                              </p:tgtEl>
                                            </p:cond>
                                          </p:endCondLst>
                                        </p:cTn>
                                        <p:tgtEl>
                                          <p:sndTgt r:embed="rId3" name="drumroll.wav" builtIn="1"/>
                                        </p:tgtEl>
                                      </p:cMediaNode>
                                    </p:audio>
                                  </p:subTnLst>
                                </p:cTn>
                              </p:par>
                            </p:childTnLst>
                          </p:cTn>
                        </p:par>
                      </p:childTnLst>
                    </p:cTn>
                  </p:par>
                  <p:par>
                    <p:cTn id="103" fill="hold" nodeType="clickPar">
                      <p:stCondLst>
                        <p:cond delay="indefinite"/>
                      </p:stCondLst>
                      <p:childTnLst>
                        <p:par>
                          <p:cTn id="104" fill="hold" nodeType="withGroup">
                            <p:stCondLst>
                              <p:cond delay="0"/>
                            </p:stCondLst>
                            <p:childTnLst>
                              <p:par>
                                <p:cTn id="105" presetID="5" presetClass="entr" presetSubtype="10" fill="hold" grpId="0" nodeType="clickEffect">
                                  <p:stCondLst>
                                    <p:cond delay="0"/>
                                  </p:stCondLst>
                                  <p:childTnLst>
                                    <p:set>
                                      <p:cBhvr>
                                        <p:cTn id="106" dur="1" fill="hold">
                                          <p:stCondLst>
                                            <p:cond delay="0"/>
                                          </p:stCondLst>
                                        </p:cTn>
                                        <p:tgtEl>
                                          <p:spTgt spid="42"/>
                                        </p:tgtEl>
                                        <p:attrNameLst>
                                          <p:attrName>style.visibility</p:attrName>
                                        </p:attrNameLst>
                                      </p:cBhvr>
                                      <p:to>
                                        <p:strVal val="visible"/>
                                      </p:to>
                                    </p:set>
                                    <p:animEffect transition="in" filter="checkerboard(across)">
                                      <p:cBhvr>
                                        <p:cTn id="10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76" grpId="0" animBg="1"/>
      <p:bldP spid="108576" grpId="1" animBg="1"/>
      <p:bldP spid="108577" grpId="0" animBg="1"/>
      <p:bldP spid="108577" grpId="1" animBg="1"/>
      <p:bldP spid="108578" grpId="0" animBg="1"/>
      <p:bldP spid="108578" grpId="1" animBg="1"/>
      <p:bldP spid="108579" grpId="0" animBg="1"/>
      <p:bldP spid="108579" grpId="1" animBg="1"/>
      <p:bldP spid="108580" grpId="0" animBg="1"/>
      <p:bldP spid="108580" grpId="1" animBg="1"/>
      <p:bldP spid="108582" grpId="0" animBg="1"/>
      <p:bldP spid="108582" grpId="1" animBg="1"/>
      <p:bldP spid="108583" grpId="0" animBg="1"/>
      <p:bldP spid="108583" grpId="1" animBg="1"/>
      <p:bldP spid="108586" grpId="0" animBg="1"/>
      <p:bldP spid="108586" grpId="1" animBg="1"/>
      <p:bldP spid="108588" grpId="0" animBg="1"/>
      <p:bldP spid="108588" grpId="1" animBg="1"/>
      <p:bldP spid="108591" grpId="0" animBg="1"/>
      <p:bldP spid="108591" grpId="1" animBg="1"/>
      <p:bldP spid="4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endParaRPr lang="en-US" smtClean="0">
              <a:latin typeface="Arial" charset="0"/>
            </a:endParaRPr>
          </a:p>
        </p:txBody>
      </p:sp>
      <p:pic>
        <p:nvPicPr>
          <p:cNvPr id="17411" name="Picture 3" descr="TeacherDay"/>
          <p:cNvPicPr>
            <a:picLocks noGrp="1" noChangeAspect="1" noChangeArrowheads="1"/>
          </p:cNvPicPr>
          <p:nvPr>
            <p:ph type="body" idx="1"/>
          </p:nvPr>
        </p:nvPicPr>
        <p:blipFill>
          <a:blip r:embed="rId2">
            <a:lum bright="-2000" contrast="-26000"/>
          </a:blip>
          <a:srcRect/>
          <a:stretch>
            <a:fillRect/>
          </a:stretch>
        </p:blipFill>
        <p:spPr>
          <a:xfrm>
            <a:off x="0" y="3175"/>
            <a:ext cx="9144000" cy="6854825"/>
          </a:xfrm>
          <a:noFill/>
        </p:spPr>
      </p:pic>
      <p:sp>
        <p:nvSpPr>
          <p:cNvPr id="56324" name="WordArt 4"/>
          <p:cNvSpPr>
            <a:spLocks noChangeArrowheads="1" noChangeShapeType="1" noTextEdit="1"/>
          </p:cNvSpPr>
          <p:nvPr/>
        </p:nvSpPr>
        <p:spPr bwMode="auto">
          <a:xfrm>
            <a:off x="685800" y="914400"/>
            <a:ext cx="7924800" cy="3810000"/>
          </a:xfrm>
          <a:prstGeom prst="rect">
            <a:avLst/>
          </a:prstGeom>
        </p:spPr>
        <p:txBody>
          <a:bodyPr wrap="none" fromWordArt="1">
            <a:prstTxWarp prst="textPlain">
              <a:avLst>
                <a:gd name="adj" fmla="val 50000"/>
              </a:avLst>
            </a:prstTxWarp>
          </a:bodyPr>
          <a:lstStyle/>
          <a:p>
            <a:pPr algn="ctr"/>
            <a:r>
              <a:rPr lang="vi-VN" sz="3600" kern="10">
                <a:ln w="12700">
                  <a:solidFill>
                    <a:srgbClr val="0000FF"/>
                  </a:solidFill>
                  <a:round/>
                  <a:headEnd/>
                  <a:tailEnd/>
                </a:ln>
                <a:solidFill>
                  <a:srgbClr val="0000FF">
                    <a:alpha val="50195"/>
                  </a:srgbClr>
                </a:solidFill>
                <a:effectLst>
                  <a:outerShdw dist="45791" dir="2021404" algn="ctr" rotWithShape="0">
                    <a:srgbClr val="9999FF"/>
                  </a:outerShdw>
                </a:effectLst>
                <a:latin typeface="Times New Roman"/>
                <a:cs typeface="Times New Roman"/>
              </a:rPr>
              <a:t>CÁM ƠN CÁC EM !</a:t>
            </a:r>
            <a:endParaRPr lang="en-US" sz="3600" kern="10">
              <a:ln w="12700">
                <a:solidFill>
                  <a:srgbClr val="0000FF"/>
                </a:solidFill>
                <a:round/>
                <a:headEnd/>
                <a:tailEnd/>
              </a:ln>
              <a:solidFill>
                <a:srgbClr val="0000FF">
                  <a:alpha val="50195"/>
                </a:srgbClr>
              </a:solidFill>
              <a:effectLst>
                <a:outerShdw dist="45791" dir="2021404" algn="ctr" rotWithShape="0">
                  <a:srgbClr val="9999FF"/>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56324"/>
                                        </p:tgtEl>
                                        <p:attrNameLst>
                                          <p:attrName>style.visibility</p:attrName>
                                        </p:attrNameLst>
                                      </p:cBhvr>
                                      <p:to>
                                        <p:strVal val="visible"/>
                                      </p:to>
                                    </p:set>
                                    <p:animEffect transition="in" filter="wipe(down)">
                                      <p:cBhvr>
                                        <p:cTn id="7" dur="580">
                                          <p:stCondLst>
                                            <p:cond delay="0"/>
                                          </p:stCondLst>
                                        </p:cTn>
                                        <p:tgtEl>
                                          <p:spTgt spid="56324"/>
                                        </p:tgtEl>
                                      </p:cBhvr>
                                    </p:animEffect>
                                    <p:anim calcmode="lin" valueType="num">
                                      <p:cBhvr>
                                        <p:cTn id="8" dur="1822" tmFilter="0,0; 0.14,0.36; 0.43,0.73; 0.71,0.91; 1.0,1.0">
                                          <p:stCondLst>
                                            <p:cond delay="0"/>
                                          </p:stCondLst>
                                        </p:cTn>
                                        <p:tgtEl>
                                          <p:spTgt spid="5632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632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632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632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6324"/>
                                        </p:tgtEl>
                                        <p:attrNameLst>
                                          <p:attrName>ppt_y</p:attrName>
                                        </p:attrNameLst>
                                      </p:cBhvr>
                                      <p:tavLst>
                                        <p:tav tm="0" fmla="#ppt_y-sin(pi*$)/81">
                                          <p:val>
                                            <p:fltVal val="0"/>
                                          </p:val>
                                        </p:tav>
                                        <p:tav tm="100000">
                                          <p:val>
                                            <p:fltVal val="1"/>
                                          </p:val>
                                        </p:tav>
                                      </p:tavLst>
                                    </p:anim>
                                    <p:animScale>
                                      <p:cBhvr>
                                        <p:cTn id="13" dur="26">
                                          <p:stCondLst>
                                            <p:cond delay="650"/>
                                          </p:stCondLst>
                                        </p:cTn>
                                        <p:tgtEl>
                                          <p:spTgt spid="56324"/>
                                        </p:tgtEl>
                                      </p:cBhvr>
                                      <p:to x="100000" y="60000"/>
                                    </p:animScale>
                                    <p:animScale>
                                      <p:cBhvr>
                                        <p:cTn id="14" dur="166" decel="50000">
                                          <p:stCondLst>
                                            <p:cond delay="676"/>
                                          </p:stCondLst>
                                        </p:cTn>
                                        <p:tgtEl>
                                          <p:spTgt spid="56324"/>
                                        </p:tgtEl>
                                      </p:cBhvr>
                                      <p:to x="100000" y="100000"/>
                                    </p:animScale>
                                    <p:animScale>
                                      <p:cBhvr>
                                        <p:cTn id="15" dur="26">
                                          <p:stCondLst>
                                            <p:cond delay="1312"/>
                                          </p:stCondLst>
                                        </p:cTn>
                                        <p:tgtEl>
                                          <p:spTgt spid="56324"/>
                                        </p:tgtEl>
                                      </p:cBhvr>
                                      <p:to x="100000" y="80000"/>
                                    </p:animScale>
                                    <p:animScale>
                                      <p:cBhvr>
                                        <p:cTn id="16" dur="166" decel="50000">
                                          <p:stCondLst>
                                            <p:cond delay="1338"/>
                                          </p:stCondLst>
                                        </p:cTn>
                                        <p:tgtEl>
                                          <p:spTgt spid="56324"/>
                                        </p:tgtEl>
                                      </p:cBhvr>
                                      <p:to x="100000" y="100000"/>
                                    </p:animScale>
                                    <p:animScale>
                                      <p:cBhvr>
                                        <p:cTn id="17" dur="26">
                                          <p:stCondLst>
                                            <p:cond delay="1642"/>
                                          </p:stCondLst>
                                        </p:cTn>
                                        <p:tgtEl>
                                          <p:spTgt spid="56324"/>
                                        </p:tgtEl>
                                      </p:cBhvr>
                                      <p:to x="100000" y="90000"/>
                                    </p:animScale>
                                    <p:animScale>
                                      <p:cBhvr>
                                        <p:cTn id="18" dur="166" decel="50000">
                                          <p:stCondLst>
                                            <p:cond delay="1668"/>
                                          </p:stCondLst>
                                        </p:cTn>
                                        <p:tgtEl>
                                          <p:spTgt spid="56324"/>
                                        </p:tgtEl>
                                      </p:cBhvr>
                                      <p:to x="100000" y="100000"/>
                                    </p:animScale>
                                    <p:animScale>
                                      <p:cBhvr>
                                        <p:cTn id="19" dur="26">
                                          <p:stCondLst>
                                            <p:cond delay="1808"/>
                                          </p:stCondLst>
                                        </p:cTn>
                                        <p:tgtEl>
                                          <p:spTgt spid="56324"/>
                                        </p:tgtEl>
                                      </p:cBhvr>
                                      <p:to x="100000" y="95000"/>
                                    </p:animScale>
                                    <p:animScale>
                                      <p:cBhvr>
                                        <p:cTn id="20" dur="166" decel="50000">
                                          <p:stCondLst>
                                            <p:cond delay="1834"/>
                                          </p:stCondLst>
                                        </p:cTn>
                                        <p:tgtEl>
                                          <p:spTgt spid="5632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826036"/>
  <p:tag name="VIOLETTITLE" val="Tuần 10. Nghe-viết: Quê hương ruột thịt"/>
  <p:tag name="VIOLETLESSON" val="18"/>
  <p:tag name="VIOLETCATID" val="7840641"/>
  <p:tag name="VIOLETSUBJECT" val="Chính tả 3"/>
  <p:tag name="VIOLETAUTHORID" val="6145317"/>
  <p:tag name="VIOLETAUTHORNAME" val="Vũ Thị Thúy Vinh"/>
  <p:tag name="VIOLETAUTHORAVATAR" val="no_avatar.jpg"/>
  <p:tag name="VIOLETAUTHORADDRESS" val="Truong TH Song Lo - Phu tho"/>
  <p:tag name="VIOLETDATE" val="2016-11-07 19:29:08"/>
  <p:tag name="VIOLETHIT" val="250"/>
  <p:tag name="VIOLETLIKE"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332&quot;/&gt;&lt;/object&gt;&lt;object type=&quot;3&quot; unique_id=&quot;10005&quot;&gt;&lt;property id=&quot;20148&quot; value=&quot;5&quot;/&gt;&lt;property id=&quot;20300&quot; value=&quot;Slide 2&quot;/&gt;&lt;property id=&quot;20307&quot; value=&quot;312&quot;/&gt;&lt;/object&gt;&lt;object type=&quot;3&quot; unique_id=&quot;10006&quot;&gt;&lt;property id=&quot;20148&quot; value=&quot;5&quot;/&gt;&lt;property id=&quot;20300&quot; value=&quot;Slide 3&quot;/&gt;&lt;property id=&quot;20307&quot; value=&quot;338&quot;/&gt;&lt;/object&gt;&lt;object type=&quot;3&quot; unique_id=&quot;10007&quot;&gt;&lt;property id=&quot;20148&quot; value=&quot;5&quot;/&gt;&lt;property id=&quot;20300&quot; value=&quot;Slide 4&quot;/&gt;&lt;property id=&quot;20307&quot; value=&quot;343&quot;/&gt;&lt;/object&gt;&lt;object type=&quot;3&quot; unique_id=&quot;10008&quot;&gt;&lt;property id=&quot;20148&quot; value=&quot;5&quot;/&gt;&lt;property id=&quot;20300&quot; value=&quot;Slide 5&quot;/&gt;&lt;property id=&quot;20307&quot; value=&quot;351&quot;/&gt;&lt;/object&gt;&lt;object type=&quot;3&quot; unique_id=&quot;10009&quot;&gt;&lt;property id=&quot;20148&quot; value=&quot;5&quot;/&gt;&lt;property id=&quot;20300&quot; value=&quot;Slide 6&quot;/&gt;&lt;property id=&quot;20307&quot; value=&quot;273&quot;/&gt;&lt;/object&gt;&lt;object type=&quot;3&quot; unique_id=&quot;10010&quot;&gt;&lt;property id=&quot;20148&quot; value=&quot;5&quot;/&gt;&lt;property id=&quot;20300&quot; value=&quot;Slide 7&quot;/&gt;&lt;property id=&quot;20307&quot; value=&quot;348&quot;/&gt;&lt;/object&gt;&lt;object type=&quot;3&quot; unique_id=&quot;10011&quot;&gt;&lt;property id=&quot;20148&quot; value=&quot;5&quot;/&gt;&lt;property id=&quot;20300&quot; value=&quot;Slide 8&quot;/&gt;&lt;property id=&quot;20307&quot; value=&quot;339&quot;/&gt;&lt;/object&gt;&lt;object type=&quot;3&quot; unique_id=&quot;10012&quot;&gt;&lt;property id=&quot;20148&quot; value=&quot;5&quot;/&gt;&lt;property id=&quot;20300&quot; value=&quot;Slide 9&quot;/&gt;&lt;property id=&quot;20307&quot; value=&quot;342&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2654</TotalTime>
  <Words>569</Words>
  <Application>Microsoft Office PowerPoint</Application>
  <PresentationFormat>On-screen Show (4:3)</PresentationFormat>
  <Paragraphs>63</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Company>Truc Dao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Chóc mõng n¨m míi !</dc:title>
  <dc:creator>hp</dc:creator>
  <cp:lastModifiedBy>AutoBVT</cp:lastModifiedBy>
  <cp:revision>907</cp:revision>
  <dcterms:created xsi:type="dcterms:W3CDTF">2008-01-17T00:56:22Z</dcterms:created>
  <dcterms:modified xsi:type="dcterms:W3CDTF">2017-10-31T03:58:54Z</dcterms:modified>
</cp:coreProperties>
</file>