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4"/>
  </p:notesMasterIdLst>
  <p:sldIdLst>
    <p:sldId id="287" r:id="rId2"/>
    <p:sldId id="290" r:id="rId3"/>
    <p:sldId id="275" r:id="rId4"/>
    <p:sldId id="280" r:id="rId5"/>
    <p:sldId id="282" r:id="rId6"/>
    <p:sldId id="274" r:id="rId7"/>
    <p:sldId id="278" r:id="rId8"/>
    <p:sldId id="289" r:id="rId9"/>
    <p:sldId id="288" r:id="rId10"/>
    <p:sldId id="277" r:id="rId11"/>
    <p:sldId id="283" r:id="rId12"/>
    <p:sldId id="284" r:id="rId13"/>
  </p:sldIdLst>
  <p:sldSz cx="9144000" cy="6858000" type="screen4x3"/>
  <p:notesSz cx="6858000" cy="9144000"/>
  <p:embeddedFontLst>
    <p:embeddedFont>
      <p:font typeface="VNI-Times" pitchFamily="2" charset="0"/>
      <p:regular r:id="rId15"/>
      <p:bold r:id="rId16"/>
      <p:italic r:id="rId17"/>
      <p:boldItalic r:id="rId18"/>
    </p:embeddedFont>
    <p:embeddedFont>
      <p:font typeface="VNI-ShellaL"/>
      <p:regular r:id="rId19"/>
    </p:embeddedFont>
    <p:embeddedFont>
      <p:font typeface="Calibri" pitchFamily="34" charset="0"/>
      <p:regular r:id="rId20"/>
      <p:bold r:id="rId21"/>
      <p:italic r:id="rId22"/>
      <p:boldItalic r:id="rId23"/>
    </p:embeddedFont>
  </p:embeddedFontLst>
  <p:custDataLst>
    <p:tags r:id="rId2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CC0099"/>
    <a:srgbClr val="339933"/>
    <a:srgbClr val="00CC99"/>
    <a:srgbClr val="0066FF"/>
    <a:srgbClr val="FFFF00"/>
    <a:srgbClr val="339966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64" autoAdjust="0"/>
    <p:restoredTop sz="94660"/>
  </p:normalViewPr>
  <p:slideViewPr>
    <p:cSldViewPr>
      <p:cViewPr>
        <p:scale>
          <a:sx n="76" d="100"/>
          <a:sy n="76" d="100"/>
        </p:scale>
        <p:origin x="-3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B90B862-862C-4F0B-9704-010E148C2D32}" type="datetimeFigureOut">
              <a:rPr lang="en-US"/>
              <a:pPr>
                <a:defRPr/>
              </a:pPr>
              <a:t>30/10/2017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DD91FA2-0ED3-4729-AAF9-2AB14767F7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7FD60DA-1504-4342-B749-803662C14EDB}" type="slidenum">
              <a:rPr lang="en-US" sz="1200">
                <a:latin typeface="Arial" charset="0"/>
              </a:rPr>
              <a:pPr algn="r"/>
              <a:t>12</a:t>
            </a:fld>
            <a:endParaRPr lang="en-US" sz="120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CB711-87D5-4A48-8128-F97EC3718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FEBFD-CFF1-4F3C-8D14-A345832354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E4B541-1FE4-4A9B-8F88-21135FEC4F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F1163-9FD3-4827-B3D1-294CCD865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2470B-13E2-49A7-ADE4-D6FD3B87D1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65D9B-9AEB-4B16-A3F9-433372784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2E314-2A8E-486A-A677-D5E21EDD97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4C038-0165-4DD5-9B38-1AA53FC161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C87DC3-E2E7-402B-B35F-00B457B1F7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768F1-D4FA-482F-BDD1-E0AE732797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739C9-8655-434D-9097-0762766CF3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339F9046-4927-4386-AB54-71539848E6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 descr="HOA11.JPG"/>
          <p:cNvPicPr>
            <a:picLocks noGrp="1" noChangeAspect="1"/>
          </p:cNvPicPr>
          <p:nvPr isPhoto="1"/>
        </p:nvPicPr>
        <p:blipFill>
          <a:blip r:embed="rId2"/>
          <a:srcRect/>
          <a:stretch>
            <a:fillRect/>
          </a:stretch>
        </p:blipFill>
        <p:spPr bwMode="auto">
          <a:xfrm>
            <a:off x="28575" y="-3492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40" name="WordArt 4"/>
          <p:cNvSpPr>
            <a:spLocks noChangeArrowheads="1" noChangeShapeType="1" noTextEdit="1"/>
          </p:cNvSpPr>
          <p:nvPr/>
        </p:nvSpPr>
        <p:spPr bwMode="auto">
          <a:xfrm>
            <a:off x="228600" y="1447800"/>
            <a:ext cx="8677275" cy="2438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Times New Roman"/>
                <a:cs typeface="Times New Roman"/>
              </a:rPr>
              <a:t>Chào mừng cô giáo về dự giờ và thăm lớp </a:t>
            </a:r>
            <a:r>
              <a:rPr lang="vi-VN" sz="3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Times New Roman"/>
                <a:cs typeface="Times New Roman"/>
              </a:rPr>
              <a:t>3 </a:t>
            </a:r>
            <a:endParaRPr lang="en-US" sz="3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1524000" y="4800600"/>
            <a:ext cx="6019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tả</a:t>
            </a:r>
            <a:endParaRPr lang="en-US" sz="3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2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11: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hương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65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65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" descr="HOA11.JPG"/>
          <p:cNvPicPr>
            <a:picLocks noGrp="1" noChangeAspect="1"/>
          </p:cNvPicPr>
          <p:nvPr isPhoto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819400" y="990600"/>
            <a:ext cx="2895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Veõ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queâ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höông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24163" y="533400"/>
            <a:ext cx="3733800" cy="584200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3200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70" name="Picture 24" descr="IMG0039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2286000"/>
            <a:ext cx="71628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2057400" y="1752600"/>
            <a:ext cx="46482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endParaRPr lang="en-US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" descr="HOA11.JPG"/>
          <p:cNvPicPr>
            <a:picLocks noGrp="1" noChangeAspect="1"/>
          </p:cNvPicPr>
          <p:nvPr isPhoto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 Box 6"/>
          <p:cNvSpPr txBox="1">
            <a:spLocks noChangeArrowheads="1"/>
          </p:cNvSpPr>
          <p:nvPr/>
        </p:nvSpPr>
        <p:spPr bwMode="auto">
          <a:xfrm>
            <a:off x="914400" y="1524000"/>
            <a:ext cx="69405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/>
              <a:t>Baøi taäp 2b</a:t>
            </a:r>
            <a:r>
              <a:rPr lang="en-US" sz="3200" b="1" i="1"/>
              <a:t>: </a:t>
            </a:r>
            <a:r>
              <a:rPr lang="en-US" sz="3600" b="1" i="1">
                <a:solidFill>
                  <a:srgbClr val="CC0099"/>
                </a:solidFill>
              </a:rPr>
              <a:t>öôn </a:t>
            </a:r>
            <a:r>
              <a:rPr lang="en-US" sz="3600" b="1" i="1">
                <a:solidFill>
                  <a:srgbClr val="0000FF"/>
                </a:solidFill>
              </a:rPr>
              <a:t>hay</a:t>
            </a:r>
            <a:r>
              <a:rPr lang="en-US" sz="3600" b="1" i="1">
                <a:solidFill>
                  <a:srgbClr val="CC0099"/>
                </a:solidFill>
              </a:rPr>
              <a:t> öông ?</a:t>
            </a:r>
          </a:p>
        </p:txBody>
      </p:sp>
      <p:sp>
        <p:nvSpPr>
          <p:cNvPr id="12292" name="Text Box 9"/>
          <p:cNvSpPr txBox="1">
            <a:spLocks noChangeArrowheads="1"/>
          </p:cNvSpPr>
          <p:nvPr/>
        </p:nvSpPr>
        <p:spPr bwMode="auto">
          <a:xfrm>
            <a:off x="152400" y="2286000"/>
            <a:ext cx="7010400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ts val="600"/>
              </a:spcBef>
              <a:buFontTx/>
              <a:buChar char="-"/>
            </a:pPr>
            <a:r>
              <a:rPr lang="en-US" sz="3200"/>
              <a:t>Moà hoâi maø ñoå xuoáng v ……</a:t>
            </a:r>
          </a:p>
          <a:p>
            <a:pPr>
              <a:spcBef>
                <a:spcPts val="600"/>
              </a:spcBef>
            </a:pPr>
            <a:r>
              <a:rPr lang="en-US" sz="3200"/>
              <a:t>Daâu xanh laù toát vaán v……….   tô taèm.</a:t>
            </a:r>
          </a:p>
          <a:p>
            <a:pPr>
              <a:spcBef>
                <a:spcPts val="600"/>
              </a:spcBef>
            </a:pPr>
            <a:r>
              <a:rPr lang="en-US" sz="3200"/>
              <a:t>		Thanh Tònh</a:t>
            </a:r>
          </a:p>
        </p:txBody>
      </p:sp>
      <p:sp>
        <p:nvSpPr>
          <p:cNvPr id="12293" name="Text Box 10"/>
          <p:cNvSpPr txBox="1">
            <a:spLocks noChangeArrowheads="1"/>
          </p:cNvSpPr>
          <p:nvPr/>
        </p:nvSpPr>
        <p:spPr bwMode="auto">
          <a:xfrm>
            <a:off x="152400" y="4191000"/>
            <a:ext cx="77724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3200"/>
              <a:t>Caù khoâng aên muoái caù …….</a:t>
            </a:r>
          </a:p>
          <a:p>
            <a:pPr>
              <a:spcBef>
                <a:spcPct val="50000"/>
              </a:spcBef>
            </a:pPr>
            <a:r>
              <a:rPr lang="en-US" sz="3200"/>
              <a:t>Con caõi cha meï traêm ñ……..     con hö.</a:t>
            </a:r>
          </a:p>
          <a:p>
            <a:pPr>
              <a:spcBef>
                <a:spcPct val="50000"/>
              </a:spcBef>
            </a:pPr>
            <a:r>
              <a:rPr lang="en-US" sz="3200"/>
              <a:t>			Tuïc ngöõ.</a:t>
            </a:r>
          </a:p>
        </p:txBody>
      </p:sp>
      <p:sp>
        <p:nvSpPr>
          <p:cNvPr id="60427" name="Text Box 11"/>
          <p:cNvSpPr txBox="1">
            <a:spLocks noChangeArrowheads="1"/>
          </p:cNvSpPr>
          <p:nvPr/>
        </p:nvSpPr>
        <p:spPr bwMode="auto">
          <a:xfrm rot="10823873" flipV="1">
            <a:off x="4222750" y="4895850"/>
            <a:ext cx="18716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C00000"/>
                </a:solidFill>
              </a:rPr>
              <a:t>öôøng</a:t>
            </a:r>
          </a:p>
        </p:txBody>
      </p:sp>
      <p:sp>
        <p:nvSpPr>
          <p:cNvPr id="60428" name="Text Box 12"/>
          <p:cNvSpPr txBox="1">
            <a:spLocks noChangeArrowheads="1"/>
          </p:cNvSpPr>
          <p:nvPr/>
        </p:nvSpPr>
        <p:spPr bwMode="auto">
          <a:xfrm>
            <a:off x="4038600" y="2819400"/>
            <a:ext cx="1066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öông</a:t>
            </a:r>
          </a:p>
        </p:txBody>
      </p:sp>
      <p:sp>
        <p:nvSpPr>
          <p:cNvPr id="60429" name="Text Box 13"/>
          <p:cNvSpPr txBox="1">
            <a:spLocks noChangeArrowheads="1"/>
          </p:cNvSpPr>
          <p:nvPr/>
        </p:nvSpPr>
        <p:spPr bwMode="auto">
          <a:xfrm>
            <a:off x="4121150" y="4114800"/>
            <a:ext cx="18716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C00000"/>
                </a:solidFill>
              </a:rPr>
              <a:t>öôn</a:t>
            </a:r>
          </a:p>
        </p:txBody>
      </p:sp>
      <p:sp>
        <p:nvSpPr>
          <p:cNvPr id="60430" name="Text Box 14"/>
          <p:cNvSpPr txBox="1">
            <a:spLocks noChangeArrowheads="1"/>
          </p:cNvSpPr>
          <p:nvPr/>
        </p:nvSpPr>
        <p:spPr bwMode="auto">
          <a:xfrm>
            <a:off x="4267200" y="2286000"/>
            <a:ext cx="1447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öôøn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2819400" y="990600"/>
            <a:ext cx="2895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Veõ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queâ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höông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24163" y="533400"/>
            <a:ext cx="3733800" cy="584200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3200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0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0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0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0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7" grpId="0"/>
      <p:bldP spid="60428" grpId="0"/>
      <p:bldP spid="60429" grpId="0"/>
      <p:bldP spid="604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0Vol_060_CL198527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0163" y="0"/>
            <a:ext cx="9639301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WordArt 3" descr="Narrow vertical"/>
          <p:cNvSpPr>
            <a:spLocks noChangeArrowheads="1" noChangeShapeType="1" noTextEdit="1"/>
          </p:cNvSpPr>
          <p:nvPr/>
        </p:nvSpPr>
        <p:spPr bwMode="auto">
          <a:xfrm rot="189889">
            <a:off x="304800" y="1219200"/>
            <a:ext cx="8610600" cy="41148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vi-VN" sz="44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Xin chân thành cảm ơn  cô giáo đã đén dự gời và thăm lớp</a:t>
            </a:r>
            <a:endParaRPr lang="en-US" sz="4400" b="1" kern="10"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2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441450"/>
            <a:ext cx="6096000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1143000" y="1325563"/>
            <a:ext cx="4267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Naøo ta cuøng haùt nheù 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533400" y="2071688"/>
            <a:ext cx="3276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smtClean="0"/>
              <a:t> </a:t>
            </a:r>
            <a:r>
              <a:rPr lang="en-US" sz="2800" b="1" u="sng" dirty="0" err="1"/>
              <a:t>B</a:t>
            </a:r>
            <a:r>
              <a:rPr lang="en-US" sz="2800" b="1" u="sng" dirty="0" err="1" smtClean="0"/>
              <a:t>aøi</a:t>
            </a:r>
            <a:r>
              <a:rPr lang="en-US" sz="2800" b="1" u="sng" dirty="0" smtClean="0"/>
              <a:t> </a:t>
            </a:r>
            <a:r>
              <a:rPr lang="en-US" sz="2800" b="1" u="sng" dirty="0" err="1"/>
              <a:t>cuõ</a:t>
            </a:r>
            <a:r>
              <a:rPr lang="en-US" sz="2800" b="1" u="sng" dirty="0"/>
              <a:t>:</a:t>
            </a: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609600" y="2514600"/>
            <a:ext cx="807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Thi tìm nhanh caùc töø coù tieáng chöùa vaàn </a:t>
            </a:r>
            <a:r>
              <a:rPr lang="en-US" sz="2800" b="1">
                <a:solidFill>
                  <a:srgbClr val="CC0099"/>
                </a:solidFill>
              </a:rPr>
              <a:t>öôn, öông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3581400"/>
            <a:ext cx="6781800" cy="1077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Vươn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lươn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defRPr/>
            </a:pP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mương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tướng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rồng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,… </a:t>
            </a:r>
          </a:p>
        </p:txBody>
      </p:sp>
    </p:spTree>
  </p:cSld>
  <p:clrMapOvr>
    <a:masterClrMapping/>
  </p:clrMapOvr>
  <p:transition>
    <p:blinds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 descr="HOA11.JPG"/>
          <p:cNvPicPr>
            <a:picLocks noGrp="1" noChangeAspect="1"/>
          </p:cNvPicPr>
          <p:nvPr isPhoto="1"/>
        </p:nvPicPr>
        <p:blipFill>
          <a:blip r:embed="rId2"/>
          <a:srcRect/>
          <a:stretch>
            <a:fillRect/>
          </a:stretch>
        </p:blipFill>
        <p:spPr bwMode="auto">
          <a:xfrm>
            <a:off x="0" y="2286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2743200" y="1320800"/>
            <a:ext cx="2895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Veõ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queâ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höông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304800" y="1905000"/>
            <a:ext cx="39624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/>
              <a:t>Buùt chì xanh ñoû</a:t>
            </a:r>
          </a:p>
          <a:p>
            <a:r>
              <a:rPr lang="en-US" sz="2800" b="1"/>
              <a:t>Em goït hai ñaàu</a:t>
            </a:r>
          </a:p>
          <a:p>
            <a:r>
              <a:rPr lang="en-US" sz="2800" b="1"/>
              <a:t>Em thöû hai maøu</a:t>
            </a:r>
          </a:p>
          <a:p>
            <a:r>
              <a:rPr lang="en-US" sz="2800" b="1"/>
              <a:t>Xanh töôi, ñoû thaém.</a:t>
            </a:r>
          </a:p>
          <a:p>
            <a:endParaRPr lang="en-US" sz="2800" b="1"/>
          </a:p>
          <a:p>
            <a:r>
              <a:rPr lang="en-US" sz="2800" b="1"/>
              <a:t>Em veõ laøng xoùm</a:t>
            </a:r>
          </a:p>
          <a:p>
            <a:r>
              <a:rPr lang="en-US" sz="2800" b="1"/>
              <a:t>Tre xanh, luùa xanh</a:t>
            </a:r>
          </a:p>
          <a:p>
            <a:r>
              <a:rPr lang="en-US" sz="2800" b="1"/>
              <a:t>Soâng maùng löôïn quanh</a:t>
            </a:r>
          </a:p>
          <a:p>
            <a:r>
              <a:rPr lang="en-US" sz="2800" b="1"/>
              <a:t>Moät doøng xanh maùt</a:t>
            </a:r>
          </a:p>
          <a:p>
            <a:r>
              <a:rPr lang="en-US" sz="2800" b="1"/>
              <a:t>Trôøi maây baùt ngaùt</a:t>
            </a:r>
          </a:p>
          <a:p>
            <a:r>
              <a:rPr lang="en-US" sz="2800" b="1"/>
              <a:t>Xanh ngaét muøa thu</a:t>
            </a:r>
          </a:p>
          <a:p>
            <a:r>
              <a:rPr lang="en-US" sz="2800" b="1"/>
              <a:t>Xanh maøu öôùc mô….</a:t>
            </a: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5181600" y="1905000"/>
            <a:ext cx="3429000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/>
              <a:t>Em quay ñaàu ñoû</a:t>
            </a:r>
          </a:p>
          <a:p>
            <a:r>
              <a:rPr lang="en-US" sz="2800" b="1"/>
              <a:t>Veõ nhaø em ôû</a:t>
            </a:r>
          </a:p>
          <a:p>
            <a:r>
              <a:rPr lang="en-US" sz="2800" b="1"/>
              <a:t>Ngoùi môùi ñoû töôi</a:t>
            </a:r>
          </a:p>
          <a:p>
            <a:r>
              <a:rPr lang="en-US" sz="2800" b="1"/>
              <a:t>Tröôøng hoïc treân ñoài</a:t>
            </a:r>
          </a:p>
          <a:p>
            <a:r>
              <a:rPr lang="en-US" sz="2800" b="1"/>
              <a:t>Em toâ ñoû thaém.</a:t>
            </a:r>
          </a:p>
          <a:p>
            <a:pPr>
              <a:spcBef>
                <a:spcPct val="50000"/>
              </a:spcBef>
            </a:pPr>
            <a:endParaRPr lang="en-US" sz="2000"/>
          </a:p>
        </p:txBody>
      </p:sp>
      <p:sp>
        <p:nvSpPr>
          <p:cNvPr id="9" name="TextBox 8"/>
          <p:cNvSpPr txBox="1"/>
          <p:nvPr/>
        </p:nvSpPr>
        <p:spPr>
          <a:xfrm>
            <a:off x="2746375" y="687388"/>
            <a:ext cx="37338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200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200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200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7600"/>
                            </p:stCondLst>
                            <p:childTnLst>
                              <p:par>
                                <p:cTn id="1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200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200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200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2" grpId="0"/>
      <p:bldP spid="5530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HOA11.JPG"/>
          <p:cNvPicPr>
            <a:picLocks noGrp="1" noChangeAspect="1"/>
          </p:cNvPicPr>
          <p:nvPr isPhoto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3"/>
          <p:cNvSpPr>
            <a:spLocks noChangeArrowheads="1"/>
          </p:cNvSpPr>
          <p:nvPr/>
        </p:nvSpPr>
        <p:spPr bwMode="auto">
          <a:xfrm rot="10764269" flipV="1">
            <a:off x="993775" y="2544763"/>
            <a:ext cx="59451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Ñoïc thuoäc loøng ñoaïn chính taû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743200" y="1320800"/>
            <a:ext cx="2895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Veõ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queâ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höông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46375" y="687388"/>
            <a:ext cx="37338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457200" y="1676400"/>
            <a:ext cx="81534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Vì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sao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baïn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nhoû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thaáy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böùc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tranh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queâ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höông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raát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ñeïp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?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381000" y="3124200"/>
            <a:ext cx="7924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VNI-ShellaL" pitchFamily="66" charset="0"/>
              </a:rPr>
              <a:t>Nhöõng chöõ naøo trong baøi chính taû caàn vieát hoa?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895600" y="914400"/>
            <a:ext cx="2895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Veõ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queâ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höông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8"/>
          <p:cNvSpPr txBox="1"/>
          <p:nvPr/>
        </p:nvSpPr>
        <p:spPr>
          <a:xfrm>
            <a:off x="2898775" y="457200"/>
            <a:ext cx="3733800" cy="584200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3200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9" grpId="0"/>
      <p:bldP spid="440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 descr="HOA11.JPG"/>
          <p:cNvPicPr>
            <a:picLocks noGrp="1" noChangeAspect="1"/>
          </p:cNvPicPr>
          <p:nvPr isPhoto="1"/>
        </p:nvPicPr>
        <p:blipFill>
          <a:blip r:embed="rId2"/>
          <a:srcRect/>
          <a:stretch>
            <a:fillRect/>
          </a:stretch>
        </p:blipFill>
        <p:spPr bwMode="auto">
          <a:xfrm>
            <a:off x="0" y="-3048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533400" y="1066800"/>
            <a:ext cx="2895600" cy="557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/>
              <a:t>Buùt chì xanh ñoû</a:t>
            </a:r>
          </a:p>
          <a:p>
            <a:r>
              <a:rPr lang="en-US" sz="2000" b="1"/>
              <a:t>Em goït hai ñaàu</a:t>
            </a:r>
          </a:p>
          <a:p>
            <a:r>
              <a:rPr lang="en-US" sz="2000" b="1"/>
              <a:t>Em thöû hai maøu</a:t>
            </a:r>
          </a:p>
          <a:p>
            <a:r>
              <a:rPr lang="en-US" sz="2000" b="1"/>
              <a:t>Xanh töôi, ñoû thaém.</a:t>
            </a:r>
          </a:p>
          <a:p>
            <a:endParaRPr lang="en-US" sz="2000" b="1"/>
          </a:p>
          <a:p>
            <a:r>
              <a:rPr lang="en-US" sz="2000" b="1"/>
              <a:t>Em veõ laøng xoùm</a:t>
            </a:r>
          </a:p>
          <a:p>
            <a:r>
              <a:rPr lang="en-US" sz="2000" b="1"/>
              <a:t>Tre xanh, luùa xanh</a:t>
            </a:r>
          </a:p>
          <a:p>
            <a:r>
              <a:rPr lang="en-US" sz="2000" b="1"/>
              <a:t>Soâng maùng löôïn quanh</a:t>
            </a:r>
          </a:p>
          <a:p>
            <a:r>
              <a:rPr lang="en-US" sz="2000" b="1"/>
              <a:t>Moät doøng xanh maùt</a:t>
            </a:r>
          </a:p>
          <a:p>
            <a:r>
              <a:rPr lang="en-US" sz="2000" b="1"/>
              <a:t>Trôøi maây baùt ngaùt</a:t>
            </a:r>
          </a:p>
          <a:p>
            <a:r>
              <a:rPr lang="en-US" sz="2000" b="1"/>
              <a:t>Xanh ngaét muøa thu</a:t>
            </a:r>
          </a:p>
          <a:p>
            <a:r>
              <a:rPr lang="en-US" sz="2000" b="1"/>
              <a:t>Xanh maøu öôùc mô….</a:t>
            </a:r>
          </a:p>
          <a:p>
            <a:endParaRPr lang="en-US" sz="2000" b="1"/>
          </a:p>
          <a:p>
            <a:r>
              <a:rPr lang="en-US" sz="2000" b="1"/>
              <a:t>Em quay ñaàu ñoû</a:t>
            </a:r>
          </a:p>
          <a:p>
            <a:r>
              <a:rPr lang="en-US" sz="2000" b="1"/>
              <a:t>Veõ nhaø em ôû</a:t>
            </a:r>
          </a:p>
          <a:p>
            <a:r>
              <a:rPr lang="en-US" sz="2000" b="1"/>
              <a:t>Ngoùi môùi ñoû töôi</a:t>
            </a:r>
          </a:p>
          <a:p>
            <a:r>
              <a:rPr lang="en-US" sz="2000" b="1"/>
              <a:t>Tröôøng hoïc treân ñoài</a:t>
            </a:r>
          </a:p>
          <a:p>
            <a:r>
              <a:rPr lang="en-US" sz="2000" b="1"/>
              <a:t>Em toâ ñoû thaém.</a:t>
            </a:r>
          </a:p>
        </p:txBody>
      </p:sp>
      <p:sp>
        <p:nvSpPr>
          <p:cNvPr id="8196" name="Text Box 10"/>
          <p:cNvSpPr txBox="1">
            <a:spLocks noChangeArrowheads="1"/>
          </p:cNvSpPr>
          <p:nvPr/>
        </p:nvSpPr>
        <p:spPr bwMode="auto">
          <a:xfrm>
            <a:off x="4572000" y="2133600"/>
            <a:ext cx="373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9933"/>
                </a:solidFill>
              </a:rPr>
              <a:t>Tìm, phaân tích töø khoù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819400" y="609600"/>
            <a:ext cx="2895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Veõ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queâ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höông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8"/>
          <p:cNvSpPr txBox="1"/>
          <p:nvPr/>
        </p:nvSpPr>
        <p:spPr>
          <a:xfrm>
            <a:off x="2824163" y="152400"/>
            <a:ext cx="3733800" cy="584200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3200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 descr="th1lov12.gif"/>
          <p:cNvPicPr>
            <a:picLocks noGrp="1" noChangeAspect="1"/>
          </p:cNvPicPr>
          <p:nvPr isPhoto="1"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0"/>
            <a:ext cx="6858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1295400" y="1782763"/>
            <a:ext cx="32004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Vieát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baûng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ShellaL" pitchFamily="66" charset="0"/>
              </a:rPr>
              <a:t> con 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819400" y="1168400"/>
            <a:ext cx="2895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Veõ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queâ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höông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8"/>
          <p:cNvSpPr txBox="1"/>
          <p:nvPr/>
        </p:nvSpPr>
        <p:spPr>
          <a:xfrm>
            <a:off x="2824163" y="711200"/>
            <a:ext cx="3733800" cy="584200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3200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 descr="HOA11.JPG"/>
          <p:cNvPicPr>
            <a:picLocks noGrp="1" noChangeAspect="1"/>
          </p:cNvPicPr>
          <p:nvPr isPhoto="1"/>
        </p:nvPicPr>
        <p:blipFill>
          <a:blip r:embed="rId2"/>
          <a:srcRect/>
          <a:stretch>
            <a:fillRect/>
          </a:stretch>
        </p:blipFill>
        <p:spPr bwMode="auto">
          <a:xfrm>
            <a:off x="12700" y="23177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304800" y="1447800"/>
            <a:ext cx="3962400" cy="526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Buùt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chì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xanh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ñoû</a:t>
            </a:r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Em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goït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hai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ñaàu</a:t>
            </a:r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Em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thöû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hai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maøu</a:t>
            </a:r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Xanh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töôi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ñoû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thaém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>
              <a:defRPr/>
            </a:pPr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Em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veõ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laøng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xoùm</a:t>
            </a:r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Tre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xanh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luùa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xanh</a:t>
            </a:r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Soâng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maùng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löôïn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quanh</a:t>
            </a:r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Moät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doøng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xanh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maùt</a:t>
            </a:r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Trôøi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maây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baùt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ngaùt</a:t>
            </a:r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Xanh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ngaét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muøa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thu</a:t>
            </a:r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Xanh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maøu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öôùc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mô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….</a:t>
            </a:r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4819650" y="1752600"/>
            <a:ext cx="3714750" cy="270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Em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quay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ñaàu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ñoû</a:t>
            </a:r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Veõ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nhaø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em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ôû</a:t>
            </a:r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Ngoùi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môùi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ñoû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töôi</a:t>
            </a:r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Tröôøng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hoïc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treân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ñoài</a:t>
            </a:r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Em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toâ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ñoû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thaém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>
              <a:spcBef>
                <a:spcPct val="50000"/>
              </a:spcBef>
              <a:defRPr/>
            </a:pP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819400" y="990600"/>
            <a:ext cx="2895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Veõ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queâ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höông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8"/>
          <p:cNvSpPr txBox="1"/>
          <p:nvPr/>
        </p:nvSpPr>
        <p:spPr>
          <a:xfrm>
            <a:off x="2824163" y="533400"/>
            <a:ext cx="3733800" cy="584200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3200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200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200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200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76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200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200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200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6" grpId="0"/>
      <p:bldP spid="6656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849641"/>
  <p:tag name="VIOLETTITLE" val="chính tả( nhớ viết ): Vẽ quê hương - tuần 11"/>
  <p:tag name="VIOLETLESSON" val="21"/>
  <p:tag name="VIOLETCATID" val="7840641"/>
  <p:tag name="VIOLETSUBJECT" val="Chính tả 3"/>
  <p:tag name="VIOLETAUTHORID" val="4992139"/>
  <p:tag name="VIOLETAUTHORNAME" val="Zơ Râm Lập"/>
  <p:tag name="VIOLETAUTHORAVATAR" val="no_avatar.jpg"/>
  <p:tag name="VIOLETAUTHORADDRESS" val="Trường Tiểu học LaDê - quang nam"/>
  <p:tag name="VIOLETDATE" val="2016-11-23 22:48:07"/>
  <p:tag name="VIOLETHIT" val="11"/>
  <p:tag name="VIOLETLIKE" val="0"/>
  <p:tag name="MMPROD_NEXTUNIQUEID" val="10012"/>
  <p:tag name="MMPROD_UIDATA" val="&lt;database version=&quot;7.0&quot;&gt;&lt;object type=&quot;1&quot; unique_id=&quot;10001&quot;&gt;&lt;object type=&quot;2&quot; unique_id=&quot;10203&quot;&gt;&lt;object type=&quot;3&quot; unique_id=&quot;10204&quot;&gt;&lt;property id=&quot;20148&quot; value=&quot;5&quot;/&gt;&lt;property id=&quot;20300&quot; value=&quot;Slide 1&quot;/&gt;&lt;property id=&quot;20307&quot; value=&quot;287&quot;/&gt;&lt;/object&gt;&lt;object type=&quot;3&quot; unique_id=&quot;10205&quot;&gt;&lt;property id=&quot;20148&quot; value=&quot;5&quot;/&gt;&lt;property id=&quot;20300&quot; value=&quot;Slide 2&quot;/&gt;&lt;property id=&quot;20307&quot; value=&quot;290&quot;/&gt;&lt;/object&gt;&lt;object type=&quot;3&quot; unique_id=&quot;10206&quot;&gt;&lt;property id=&quot;20148&quot; value=&quot;5&quot;/&gt;&lt;property id=&quot;20300&quot; value=&quot;Slide 3&quot;/&gt;&lt;property id=&quot;20307&quot; value=&quot;275&quot;/&gt;&lt;/object&gt;&lt;object type=&quot;3&quot; unique_id=&quot;10207&quot;&gt;&lt;property id=&quot;20148&quot; value=&quot;5&quot;/&gt;&lt;property id=&quot;20300&quot; value=&quot;Slide 4&quot;/&gt;&lt;property id=&quot;20307&quot; value=&quot;280&quot;/&gt;&lt;/object&gt;&lt;object type=&quot;3&quot; unique_id=&quot;10208&quot;&gt;&lt;property id=&quot;20148&quot; value=&quot;5&quot;/&gt;&lt;property id=&quot;20300&quot; value=&quot;Slide 5&quot;/&gt;&lt;property id=&quot;20307&quot; value=&quot;282&quot;/&gt;&lt;/object&gt;&lt;object type=&quot;3&quot; unique_id=&quot;10209&quot;&gt;&lt;property id=&quot;20148&quot; value=&quot;5&quot;/&gt;&lt;property id=&quot;20300&quot; value=&quot;Slide 6&quot;/&gt;&lt;property id=&quot;20307&quot; value=&quot;274&quot;/&gt;&lt;/object&gt;&lt;object type=&quot;3&quot; unique_id=&quot;10210&quot;&gt;&lt;property id=&quot;20148&quot; value=&quot;5&quot;/&gt;&lt;property id=&quot;20300&quot; value=&quot;Slide 7&quot;/&gt;&lt;property id=&quot;20307&quot; value=&quot;278&quot;/&gt;&lt;/object&gt;&lt;object type=&quot;3&quot; unique_id=&quot;10211&quot;&gt;&lt;property id=&quot;20148&quot; value=&quot;5&quot;/&gt;&lt;property id=&quot;20300&quot; value=&quot;Slide 8&quot;/&gt;&lt;property id=&quot;20307&quot; value=&quot;289&quot;/&gt;&lt;/object&gt;&lt;object type=&quot;3&quot; unique_id=&quot;10212&quot;&gt;&lt;property id=&quot;20148&quot; value=&quot;5&quot;/&gt;&lt;property id=&quot;20300&quot; value=&quot;Slide 9&quot;/&gt;&lt;property id=&quot;20307&quot; value=&quot;288&quot;/&gt;&lt;/object&gt;&lt;object type=&quot;3&quot; unique_id=&quot;10213&quot;&gt;&lt;property id=&quot;20148&quot; value=&quot;5&quot;/&gt;&lt;property id=&quot;20300&quot; value=&quot;Slide 10&quot;/&gt;&lt;property id=&quot;20307&quot; value=&quot;277&quot;/&gt;&lt;/object&gt;&lt;object type=&quot;3&quot; unique_id=&quot;10214&quot;&gt;&lt;property id=&quot;20148&quot; value=&quot;5&quot;/&gt;&lt;property id=&quot;20300&quot; value=&quot;Slide 11&quot;/&gt;&lt;property id=&quot;20307&quot; value=&quot;283&quot;/&gt;&lt;/object&gt;&lt;object type=&quot;3&quot; unique_id=&quot;10215&quot;&gt;&lt;property id=&quot;20148&quot; value=&quot;5&quot;/&gt;&lt;property id=&quot;20300&quot; value=&quot;Slide 12&quot;/&gt;&lt;property id=&quot;20307&quot; value=&quot;284&quot;/&gt;&lt;/object&gt;&lt;/object&gt;&lt;object type=&quot;8&quot; unique_id=&quot;10229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853</TotalTime>
  <Words>445</Words>
  <Application>Microsoft Office PowerPoint</Application>
  <PresentationFormat>On-screen Show (4:3)</PresentationFormat>
  <Paragraphs>95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Times New Roman</vt:lpstr>
      <vt:lpstr>VNI-Times</vt:lpstr>
      <vt:lpstr>VNI-ShellaL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79 NGUYEN TRONG KY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MINH NHAT</dc:creator>
  <cp:lastModifiedBy>AutoBVT</cp:lastModifiedBy>
  <cp:revision>104</cp:revision>
  <dcterms:created xsi:type="dcterms:W3CDTF">2009-02-08T01:14:34Z</dcterms:created>
  <dcterms:modified xsi:type="dcterms:W3CDTF">2017-10-31T03:57:18Z</dcterms:modified>
</cp:coreProperties>
</file>