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3" r:id="rId1"/>
    <p:sldMasterId id="2147483744" r:id="rId2"/>
  </p:sldMasterIdLst>
  <p:notesMasterIdLst>
    <p:notesMasterId r:id="rId22"/>
  </p:notesMasterIdLst>
  <p:sldIdLst>
    <p:sldId id="371" r:id="rId3"/>
    <p:sldId id="257" r:id="rId4"/>
    <p:sldId id="359" r:id="rId5"/>
    <p:sldId id="365" r:id="rId6"/>
    <p:sldId id="382" r:id="rId7"/>
    <p:sldId id="375" r:id="rId8"/>
    <p:sldId id="378" r:id="rId9"/>
    <p:sldId id="377" r:id="rId10"/>
    <p:sldId id="369" r:id="rId11"/>
    <p:sldId id="387" r:id="rId12"/>
    <p:sldId id="296" r:id="rId13"/>
    <p:sldId id="347" r:id="rId14"/>
    <p:sldId id="389" r:id="rId15"/>
    <p:sldId id="302" r:id="rId16"/>
    <p:sldId id="357" r:id="rId17"/>
    <p:sldId id="317" r:id="rId18"/>
    <p:sldId id="380" r:id="rId19"/>
    <p:sldId id="384" r:id="rId20"/>
    <p:sldId id="282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nTimes28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008000"/>
    <a:srgbClr val="000099"/>
    <a:srgbClr val="3333FF"/>
    <a:srgbClr val="00FF00"/>
    <a:srgbClr val="003399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4B22B9E-6F75-460C-9DBC-CDBEF8196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31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0C0E13-6A8A-47E0-B495-81205F3B709C}" type="slidenum">
              <a:rPr lang="vi-VN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B2984-0991-4D9B-9EF9-8B1953E41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AEE9-D07D-4BB9-81C3-A5054E1A1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CEE1D-D78B-4B8C-A3AF-777F91EF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DDC7-4DFF-4799-9D7D-D10527AC8C59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56D28-C61B-4C5D-9400-CBDAF4F9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B99C-F019-4FE3-8C59-C43FF47DAEAA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72A7-3C89-4FB1-956E-3DBCA7DDA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5802-2BE0-4793-9FFA-8537C2BF9D45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BBB9-B297-4AD8-8713-C167C28F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04CB6-A002-4DC5-9122-732AEE3FE700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1DD1-57B4-4A79-B8DD-8A30C5B71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C5462-C301-44CA-9711-598947FDC11D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A82E-C63A-4A1B-AE8F-B6302F966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278FA-2270-4357-B63F-85A797316E37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D58B-674D-4B5F-8BB6-094F17FCF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45BE-554B-4A4F-9A29-3F0E9E394D84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677E6-BF30-4DC4-A11A-7B9906FE3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19F4-B6B3-4FBF-B96E-9D66ED2325CD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CFFCA-097C-42D9-834B-B5A938043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2E05-01C3-4A35-A0C9-FAA031DBE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B047-2D35-46A8-8474-D198E556D386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E4CA-FA3E-4B3F-9868-3D642601E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890A-DC35-426B-9634-02D737BAB736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79E4C-45B0-4A82-8A67-604C3C8DA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274F-AD65-42D6-8C8A-26C0F0A55697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A476-E0F6-4E8E-A3E3-6D7C8BE97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74CA-A530-4848-A44E-27A2EEE8A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CE10-3B5C-4AB2-A14E-FB529802C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B3FF-350A-439B-8F1E-1FC66FB41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DDC6A-EFD1-4018-8855-320527C5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5E79C-2906-403F-9936-E5192CEEE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6D34-0904-44E9-9F8E-15445736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AB9E7-74A8-40D6-9E49-D73A42EAD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4DFF5EA-DA78-4F74-B92A-0BDF44B0B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cover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D83BE4F7-F925-402C-8B27-525A5A92E5BD}" type="datetimeFigureOut">
              <a:rPr lang="en-US"/>
              <a:pPr>
                <a:defRPr/>
              </a:pPr>
              <a:t>16/11/2017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77275820-A62A-4331-BB0F-C7710F3C4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med">
    <p:cover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sQuyen\Desktop\T&#7853;p%20&#273;&#7885;c%20Tu&#7847;n%2012%20-%20M&#7865;\RhythmOfTheRain-Hoatau_rs38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060" y="10672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4913" y="3216275"/>
            <a:ext cx="6353175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</a:t>
            </a: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xoài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hythmOfTheRain-Hoatau_rs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411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855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990600"/>
            <a:ext cx="896234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endParaRPr lang="en-US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3600" y="-76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" descr="nhom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58000" y="0"/>
            <a:ext cx="224790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864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457200" y="1676400"/>
            <a:ext cx="7924800" cy="1447800"/>
          </a:xfrm>
          <a:prstGeom prst="cloudCallout">
            <a:avLst>
              <a:gd name="adj1" fmla="val -8093"/>
              <a:gd name="adj2" fmla="val 103727"/>
            </a:avLst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 descr="Hoaxoa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5201"/>
            <a:ext cx="4572000" cy="33528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3324" name="Picture 3" descr="xoai8r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505200"/>
            <a:ext cx="4419600" cy="33528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4345" name="WordArt 13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Tìm</a:t>
            </a:r>
            <a:r>
              <a:rPr lang="en-US" sz="4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hiểu</a:t>
            </a:r>
            <a:r>
              <a:rPr lang="en-US" sz="4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11"/>
          <p:cNvSpPr>
            <a:spLocks noChangeArrowheads="1" noChangeShapeType="1" noTextEdit="1"/>
          </p:cNvSpPr>
          <p:nvPr/>
        </p:nvSpPr>
        <p:spPr bwMode="auto">
          <a:xfrm>
            <a:off x="1600200" y="1905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2514600"/>
            <a:ext cx="6858000" cy="2057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2033588"/>
            <a:ext cx="89154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990600" y="1219200"/>
            <a:ext cx="6629400" cy="1984375"/>
          </a:xfrm>
          <a:prstGeom prst="cloudCallout">
            <a:avLst>
              <a:gd name="adj1" fmla="val -8093"/>
              <a:gd name="adj2" fmla="val 54167"/>
            </a:avLst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04800" y="3657600"/>
            <a:ext cx="8382000" cy="1584325"/>
          </a:xfrm>
          <a:prstGeom prst="flowChartAlternateProcess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46850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 autoUpdateAnimBg="0"/>
      <p:bldP spid="16387" grpId="1" bldLvl="0" animBg="1" autoUpdateAnimBg="0"/>
      <p:bldP spid="16388" grpId="0" bldLvl="0" animBg="1" autoUpdateAnimBg="0"/>
      <p:bldP spid="16388" grpId="1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410200" y="27432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923471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mùi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?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609600" y="4953000"/>
            <a:ext cx="7772400" cy="1676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mùi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dịu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ngọt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đậm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389" name="Picture 9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Trang trí gó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2057400"/>
            <a:ext cx="4428671" cy="26670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639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0100" y="2057400"/>
            <a:ext cx="4457700" cy="26670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6395" name="WordArt 15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57200" y="228601"/>
            <a:ext cx="8077200" cy="1828800"/>
          </a:xfrm>
          <a:prstGeom prst="cloudCallout">
            <a:avLst>
              <a:gd name="adj1" fmla="val -8093"/>
              <a:gd name="adj2" fmla="val 62167"/>
            </a:avLst>
          </a:prstGeom>
          <a:gradFill rotWithShape="1">
            <a:gsLst>
              <a:gs pos="0">
                <a:schemeClr val="bg1"/>
              </a:gs>
              <a:gs pos="50000">
                <a:srgbClr val="CCFFCC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8435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76400" y="2667000"/>
            <a:ext cx="7162800" cy="52863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600200" y="3429000"/>
            <a:ext cx="7315200" cy="1384995"/>
          </a:xfrm>
          <a:prstGeom prst="rect">
            <a:avLst/>
          </a:prstGeom>
          <a:solidFill>
            <a:srgbClr val="00FF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1524000" y="3352800"/>
            <a:ext cx="531813" cy="6080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28600" y="2895600"/>
            <a:ext cx="1143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</a:p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</a:p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ldLvl="0" animBg="1" autoUpdateAnimBg="0"/>
      <p:bldP spid="17416" grpId="0" bldLvl="0" animBg="1" autoUpdateAnimBg="0"/>
      <p:bldP spid="17417" grpId="0" animBg="1"/>
      <p:bldP spid="17418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84" y="876300"/>
            <a:ext cx="58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516" y="1828842"/>
            <a:ext cx="8991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838200"/>
            <a:ext cx="2993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Nội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dung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551" y="381080"/>
            <a:ext cx="3132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 đọc lại </a:t>
            </a:r>
            <a:endParaRPr lang="en-US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46299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46299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781800" y="13716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62200" y="31242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38600" y="31242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86452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990600"/>
            <a:ext cx="46201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Liên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hệ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thực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tế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0980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28600" y="2209800"/>
            <a:ext cx="8686800" cy="2286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3555" name="Picture 9" descr="Trang trí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2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WordArt 10"/>
          <p:cNvSpPr>
            <a:spLocks noChangeArrowheads="1" noChangeShapeType="1" noTextEdit="1"/>
          </p:cNvSpPr>
          <p:nvPr/>
        </p:nvSpPr>
        <p:spPr bwMode="auto">
          <a:xfrm>
            <a:off x="1524000" y="1095375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DẶN DÒ</a:t>
            </a:r>
            <a:endParaRPr lang="en-US" sz="4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851525" y="2093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971800" y="3048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cũ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028700" y="1546225"/>
            <a:ext cx="7788275" cy="2263775"/>
          </a:xfrm>
          <a:prstGeom prst="cloudCallout">
            <a:avLst>
              <a:gd name="adj1" fmla="val -72347"/>
              <a:gd name="adj2" fmla="val 115106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</a:rPr>
              <a:t>BÀ CHÁU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914400" y="1328376"/>
            <a:ext cx="8229600" cy="2514600"/>
          </a:xfrm>
          <a:prstGeom prst="cloudCallout">
            <a:avLst>
              <a:gd name="adj1" fmla="val -66380"/>
              <a:gd name="adj2" fmla="val 102606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con      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    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7" name="Picture 7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95800"/>
            <a:ext cx="99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Trang trí gó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Trang trí g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 descr="Trang trí gó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2" descr="Trang trí gó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nimBg="1" autoUpdateAnimBg="0"/>
      <p:bldP spid="5124" grpId="1" animBg="1" autoUpdateAnimBg="0"/>
      <p:bldP spid="512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pic>
        <p:nvPicPr>
          <p:cNvPr id="25619" name="Picture 19" descr="tv2t1t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33600" y="0"/>
            <a:ext cx="52578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76600" y="115318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</a:rPr>
              <a:t>Theo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</a:rPr>
              <a:t>Đoàn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</a:rPr>
              <a:t>Giỏi</a:t>
            </a:r>
            <a:endParaRPr lang="en-US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512" y="762000"/>
            <a:ext cx="88390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to.</a:t>
            </a:r>
          </a:p>
          <a:p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endParaRPr lang="en-US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3600" y="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762000"/>
            <a:ext cx="88390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endParaRPr lang="en-US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3600" y="-76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01" y="704245"/>
            <a:ext cx="7543602" cy="4419484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38400" y="5602069"/>
            <a:ext cx="342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69529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57400" y="3048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xoài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781800" y="11430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62200" y="28956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038600" y="2895600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71455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714" y="1143060"/>
            <a:ext cx="8838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572000" y="1276454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8741227" y="1793121"/>
            <a:ext cx="76198" cy="3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398978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nepL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577138" cy="4962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971800" y="5867400"/>
            <a:ext cx="34275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078291"/>
  <p:tag name="VIOLETTITLE" val="Tuần 11. Cây xoài của ông em"/>
  <p:tag name="VIOLETLESSON" val="30"/>
  <p:tag name="VIOLETCATID" val="2203"/>
  <p:tag name="VIOLETSUBJECT" val="Tập đọc 2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7-06-18 12:17:26"/>
  <p:tag name="VIOLETHIT" val="82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3&quot;/&gt;&lt;property id=&quot;20307&quot; value=&quot;359&quot;/&gt;&lt;/object&gt;&lt;object type=&quot;3&quot; unique_id=&quot;10008&quot;&gt;&lt;property id=&quot;20148&quot; value=&quot;5&quot;/&gt;&lt;property id=&quot;20300&quot; value=&quot;Slide 4&quot;/&gt;&lt;property id=&quot;20307&quot; value=&quot;365&quot;/&gt;&lt;/object&gt;&lt;object type=&quot;3&quot; unique_id=&quot;10009&quot;&gt;&lt;property id=&quot;20148&quot; value=&quot;5&quot;/&gt;&lt;property id=&quot;20300&quot; value=&quot;Slide 9&quot;/&gt;&lt;property id=&quot;20307&quot; value=&quot;369&quot;/&gt;&lt;/object&gt;&lt;object type=&quot;3&quot; unique_id=&quot;10015&quot;&gt;&lt;property id=&quot;20148&quot; value=&quot;5&quot;/&gt;&lt;property id=&quot;20300&quot; value=&quot;Slide 11&quot;/&gt;&lt;property id=&quot;20307&quot; value=&quot;296&quot;/&gt;&lt;/object&gt;&lt;object type=&quot;3&quot; unique_id=&quot;10016&quot;&gt;&lt;property id=&quot;20148&quot; value=&quot;5&quot;/&gt;&lt;property id=&quot;20300&quot; value=&quot;Slide 12&quot;/&gt;&lt;property id=&quot;20307&quot; value=&quot;347&quot;/&gt;&lt;/object&gt;&lt;object type=&quot;3&quot; unique_id=&quot;10017&quot;&gt;&lt;property id=&quot;20148&quot; value=&quot;5&quot;/&gt;&lt;property id=&quot;20300&quot; value=&quot;Slide 14&quot;/&gt;&lt;property id=&quot;20307&quot; value=&quot;302&quot;/&gt;&lt;/object&gt;&lt;object type=&quot;3&quot; unique_id=&quot;10019&quot;&gt;&lt;property id=&quot;20148&quot; value=&quot;5&quot;/&gt;&lt;property id=&quot;20300&quot; value=&quot;Slide 15&quot;/&gt;&lt;property id=&quot;20307&quot; value=&quot;357&quot;/&gt;&lt;/object&gt;&lt;object type=&quot;3&quot; unique_id=&quot;10020&quot;&gt;&lt;property id=&quot;20148&quot; value=&quot;5&quot;/&gt;&lt;property id=&quot;20300&quot; value=&quot;Slide 16&quot;/&gt;&lt;property id=&quot;20307&quot; value=&quot;317&quot;/&gt;&lt;/object&gt;&lt;object type=&quot;3&quot; unique_id=&quot;10024&quot;&gt;&lt;property id=&quot;20148&quot; value=&quot;5&quot;/&gt;&lt;property id=&quot;20300&quot; value=&quot;Slide 19&quot;/&gt;&lt;property id=&quot;20307&quot; value=&quot;282&quot;/&gt;&lt;/object&gt;&lt;object type=&quot;3&quot; unique_id=&quot;10025&quot;&gt;&lt;property id=&quot;20148&quot; value=&quot;5&quot;/&gt;&lt;property id=&quot;20300&quot; value=&quot;Slide 20&quot;/&gt;&lt;property id=&quot;20307&quot; value=&quot;361&quot;/&gt;&lt;/object&gt;&lt;object type=&quot;3&quot; unique_id=&quot;10026&quot;&gt;&lt;property id=&quot;20148&quot; value=&quot;5&quot;/&gt;&lt;property id=&quot;20300&quot; value=&quot;Slide 1&quot;/&gt;&lt;property id=&quot;20307&quot; value=&quot;371&quot;/&gt;&lt;/object&gt;&lt;object type=&quot;3&quot; unique_id=&quot;10027&quot;&gt;&lt;property id=&quot;20148&quot; value=&quot;5&quot;/&gt;&lt;property id=&quot;20300&quot; value=&quot;Slide 6&quot;/&gt;&lt;property id=&quot;20307&quot; value=&quot;375&quot;/&gt;&lt;/object&gt;&lt;object type=&quot;3&quot; unique_id=&quot;10029&quot;&gt;&lt;property id=&quot;20148&quot; value=&quot;5&quot;/&gt;&lt;property id=&quot;20300&quot; value=&quot;Slide 7&quot;/&gt;&lt;property id=&quot;20307&quot; value=&quot;378&quot;/&gt;&lt;/object&gt;&lt;object type=&quot;3&quot; unique_id=&quot;10031&quot;&gt;&lt;property id=&quot;20148&quot; value=&quot;5&quot;/&gt;&lt;property id=&quot;20300&quot; value=&quot;Slide 8&quot;/&gt;&lt;property id=&quot;20307&quot; value=&quot;377&quot;/&gt;&lt;/object&gt;&lt;object type=&quot;3&quot; unique_id=&quot;10032&quot;&gt;&lt;property id=&quot;20148&quot; value=&quot;5&quot;/&gt;&lt;property id=&quot;20300&quot; value=&quot;Slide 17&quot;/&gt;&lt;property id=&quot;20307&quot; value=&quot;380&quot;/&gt;&lt;/object&gt;&lt;object type=&quot;3&quot; unique_id=&quot;10139&quot;&gt;&lt;property id=&quot;20148&quot; value=&quot;5&quot;/&gt;&lt;property id=&quot;20300&quot; value=&quot;Slide 5&quot;/&gt;&lt;property id=&quot;20307&quot; value=&quot;382&quot;/&gt;&lt;/object&gt;&lt;object type=&quot;3&quot; unique_id=&quot;10371&quot;&gt;&lt;property id=&quot;20148&quot; value=&quot;5&quot;/&gt;&lt;property id=&quot;20300&quot; value=&quot;Slide 18&quot;/&gt;&lt;property id=&quot;20307&quot; value=&quot;384&quot;/&gt;&lt;/object&gt;&lt;object type=&quot;3&quot; unique_id=&quot;10372&quot;&gt;&lt;property id=&quot;20148&quot; value=&quot;5&quot;/&gt;&lt;property id=&quot;20300&quot; value=&quot;Slide 10&quot;/&gt;&lt;property id=&quot;20307&quot; value=&quot;387&quot;/&gt;&lt;/object&gt;&lt;object type=&quot;3&quot; unique_id=&quot;10373&quot;&gt;&lt;property id=&quot;20148&quot; value=&quot;5&quot;/&gt;&lt;property id=&quot;20300&quot; value=&quot;Slide 13&quot;/&gt;&lt;property id=&quot;20307&quot; value=&quot;389&quot;/&gt;&lt;/object&gt;&lt;/object&gt;&lt;/object&gt;&lt;/database&gt;"/>
  <p:tag name="SECTOMILLISECCONVERTED" val="1"/>
  <p:tag name="ISPRING_RESOURCE_PATHS_HASH_PRESENTER" val="8ce73e44a47b637e2267022392dee366d24c46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_2">
  <a:themeElements>
    <a:clrScheme name="Default Design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539</TotalTime>
  <Pages>0</Pages>
  <Words>1122</Words>
  <Characters>0</Characters>
  <Application>Microsoft Office PowerPoint</Application>
  <DocSecurity>0</DocSecurity>
  <PresentationFormat>On-screen Show (4:3)</PresentationFormat>
  <Lines>0</Lines>
  <Paragraphs>114</Paragraphs>
  <Slides>19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Default Design_2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Tuan 11 TD Cay xoai cua ong em.ppt</dc:title>
  <dc:creator>AQ</dc:creator>
  <cp:lastModifiedBy>Tommy_Phan</cp:lastModifiedBy>
  <cp:revision>251</cp:revision>
  <cp:lastPrinted>1899-12-30T00:00:00Z</cp:lastPrinted>
  <dcterms:created xsi:type="dcterms:W3CDTF">2007-02-17T18:43:55Z</dcterms:created>
  <dcterms:modified xsi:type="dcterms:W3CDTF">2017-11-16T12:45:35Z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1033-8.1.0.3036</vt:lpwstr>
  </property>
</Properties>
</file>