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8"/>
  </p:notesMasterIdLst>
  <p:handoutMasterIdLst>
    <p:handoutMasterId r:id="rId19"/>
  </p:handoutMasterIdLst>
  <p:sldIdLst>
    <p:sldId id="330" r:id="rId2"/>
    <p:sldId id="308" r:id="rId3"/>
    <p:sldId id="316" r:id="rId4"/>
    <p:sldId id="311" r:id="rId5"/>
    <p:sldId id="304" r:id="rId6"/>
    <p:sldId id="327" r:id="rId7"/>
    <p:sldId id="295" r:id="rId8"/>
    <p:sldId id="302" r:id="rId9"/>
    <p:sldId id="328" r:id="rId10"/>
    <p:sldId id="297" r:id="rId11"/>
    <p:sldId id="298" r:id="rId12"/>
    <p:sldId id="320" r:id="rId13"/>
    <p:sldId id="329" r:id="rId14"/>
    <p:sldId id="300" r:id="rId15"/>
    <p:sldId id="271" r:id="rId16"/>
    <p:sldId id="322" r:id="rId17"/>
  </p:sldIdLst>
  <p:sldSz cx="9144000" cy="6858000" type="screen4x3"/>
  <p:notesSz cx="6858000" cy="9144000"/>
  <p:custDataLst>
    <p:tags r:id="rId20"/>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99"/>
    <a:srgbClr val="0066FF"/>
    <a:srgbClr val="FF0000"/>
    <a:srgbClr val="FFFF00"/>
    <a:srgbClr val="00CC00"/>
    <a:srgbClr val="FF66FF"/>
    <a:srgbClr val="0000FF"/>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2628" autoAdjust="0"/>
  </p:normalViewPr>
  <p:slideViewPr>
    <p:cSldViewPr>
      <p:cViewPr>
        <p:scale>
          <a:sx n="55" d="100"/>
          <a:sy n="55" d="100"/>
        </p:scale>
        <p:origin x="-1260" y="-6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7F4367AA-5595-4B6C-BDCA-5433608D2880}" type="datetimeFigureOut">
              <a:rPr lang="en-US"/>
              <a:pPr>
                <a:defRPr/>
              </a:pPr>
              <a:t>11/3/2017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B2A84042-8E5C-420C-B649-2A6FA160827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471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307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471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3D68ECD0-A6EB-4529-A604-9411F3B97C6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endParaRPr lang="vi-V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endParaRPr 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3630439-E4B1-43C9-A5F0-B46349465442}" type="datetimeFigureOut">
              <a:rPr lang="vi-VN"/>
              <a:pPr>
                <a:defRPr/>
              </a:pPr>
              <a:t>03/11/2017</a:t>
            </a:fld>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89E4E35E-6B2B-45AD-AFAC-A37D5B237B8E}" type="slidenum">
              <a:rPr lang="vi-VN"/>
              <a:pPr>
                <a:defRPr/>
              </a:pPr>
              <a:t>‹#›</a:t>
            </a:fld>
            <a:endParaRPr lang="vi-VN"/>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EEA1166-4688-49EB-A7CA-AEB6F36F6A9E}" type="datetimeFigureOut">
              <a:rPr lang="vi-VN"/>
              <a:pPr>
                <a:defRPr/>
              </a:pPr>
              <a:t>03/11/2017</a:t>
            </a:fld>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9A08ABDA-5AAA-4352-91B0-E94B9FC6FF4A}" type="slidenum">
              <a:rPr lang="vi-VN"/>
              <a:pPr>
                <a:defRPr/>
              </a:pPr>
              <a:t>‹#›</a:t>
            </a:fld>
            <a:endParaRPr lang="vi-VN"/>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457DF7-E01E-4F8A-BD4F-0566B857C0F3}" type="datetimeFigureOut">
              <a:rPr lang="vi-VN"/>
              <a:pPr>
                <a:defRPr/>
              </a:pPr>
              <a:t>03/11/2017</a:t>
            </a:fld>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A973DF70-2B7A-4B17-A4D9-C9D2E0226F7C}" type="slidenum">
              <a:rPr lang="vi-VN"/>
              <a:pPr>
                <a:defRPr/>
              </a:pPr>
              <a:t>‹#›</a:t>
            </a:fld>
            <a:endParaRPr lang="vi-VN"/>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457200" y="6245225"/>
            <a:ext cx="2133600" cy="476250"/>
          </a:xfrm>
        </p:spPr>
        <p:txBody>
          <a:bodyPr/>
          <a:lstStyle>
            <a:lvl1pPr>
              <a:defRPr smtClean="0"/>
            </a:lvl1pPr>
          </a:lstStyle>
          <a:p>
            <a:pPr>
              <a:defRPr/>
            </a:pPr>
            <a:fld id="{2D8A255C-8153-4093-8AD6-7667EB7D5B3B}" type="datetimeFigureOut">
              <a:rPr lang="vi-VN"/>
              <a:pPr>
                <a:defRPr/>
              </a:pPr>
              <a:t>03/11/2017</a:t>
            </a:fld>
            <a:endParaRPr lang="vi-VN"/>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vi-VN"/>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pPr>
              <a:defRPr/>
            </a:pPr>
            <a:fld id="{3C94F6BA-D040-42EF-89D3-625C85154014}" type="slidenum">
              <a:rPr lang="vi-VN"/>
              <a:pPr>
                <a:defRPr/>
              </a:pPr>
              <a:t>‹#›</a:t>
            </a:fld>
            <a:endParaRPr lang="vi-VN"/>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F00F12A-0C2F-40CD-A5A9-423926529539}" type="datetimeFigureOut">
              <a:rPr lang="vi-VN"/>
              <a:pPr>
                <a:defRPr/>
              </a:pPr>
              <a:t>03/11/2017</a:t>
            </a:fld>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CFBF2797-B96E-46E7-8F69-F48E2F8B82F8}" type="slidenum">
              <a:rPr lang="vi-VN"/>
              <a:pPr>
                <a:defRPr/>
              </a:pPr>
              <a:t>‹#›</a:t>
            </a:fld>
            <a:endParaRPr lang="vi-VN"/>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C8992B6-C0A2-41A7-B7CD-6DB0A396BD59}" type="datetimeFigureOut">
              <a:rPr lang="vi-VN"/>
              <a:pPr>
                <a:defRPr/>
              </a:pPr>
              <a:t>03/11/2017</a:t>
            </a:fld>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092C2803-2683-4079-BB31-FAB5141C27EA}" type="slidenum">
              <a:rPr lang="vi-VN"/>
              <a:pPr>
                <a:defRPr/>
              </a:pPr>
              <a:t>‹#›</a:t>
            </a:fld>
            <a:endParaRPr lang="vi-VN"/>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951FAA0-B9ED-40D5-9AC5-8D11E7E94A10}" type="datetimeFigureOut">
              <a:rPr lang="vi-VN"/>
              <a:pPr>
                <a:defRPr/>
              </a:pPr>
              <a:t>03/11/2017</a:t>
            </a:fld>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97236E4A-6BF4-43D8-BC1C-166BA8C4E8F6}" type="slidenum">
              <a:rPr lang="vi-VN"/>
              <a:pPr>
                <a:defRPr/>
              </a:pPr>
              <a:t>‹#›</a:t>
            </a:fld>
            <a:endParaRPr lang="vi-VN"/>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90221B88-6F22-47F4-915C-55E2FACE291A}" type="datetimeFigureOut">
              <a:rPr lang="vi-VN"/>
              <a:pPr>
                <a:defRPr/>
              </a:pPr>
              <a:t>03/11/2017</a:t>
            </a:fld>
            <a:endParaRPr lang="vi-VN"/>
          </a:p>
        </p:txBody>
      </p:sp>
      <p:sp>
        <p:nvSpPr>
          <p:cNvPr id="8" name="Rectangle 5"/>
          <p:cNvSpPr>
            <a:spLocks noGrp="1" noChangeArrowheads="1"/>
          </p:cNvSpPr>
          <p:nvPr>
            <p:ph type="ftr" sz="quarter" idx="11"/>
          </p:nvPr>
        </p:nvSpPr>
        <p:spPr>
          <a:ln/>
        </p:spPr>
        <p:txBody>
          <a:bodyPr/>
          <a:lstStyle>
            <a:lvl1pPr>
              <a:defRPr/>
            </a:lvl1pPr>
          </a:lstStyle>
          <a:p>
            <a:pPr>
              <a:defRPr/>
            </a:pPr>
            <a:endParaRPr lang="vi-VN"/>
          </a:p>
        </p:txBody>
      </p:sp>
      <p:sp>
        <p:nvSpPr>
          <p:cNvPr id="9" name="Rectangle 6"/>
          <p:cNvSpPr>
            <a:spLocks noGrp="1" noChangeArrowheads="1"/>
          </p:cNvSpPr>
          <p:nvPr>
            <p:ph type="sldNum" sz="quarter" idx="12"/>
          </p:nvPr>
        </p:nvSpPr>
        <p:spPr>
          <a:ln/>
        </p:spPr>
        <p:txBody>
          <a:bodyPr/>
          <a:lstStyle>
            <a:lvl1pPr>
              <a:defRPr/>
            </a:lvl1pPr>
          </a:lstStyle>
          <a:p>
            <a:pPr>
              <a:defRPr/>
            </a:pPr>
            <a:fld id="{35FFA790-A7D3-46AA-ABF1-E001AE16DC9B}" type="slidenum">
              <a:rPr lang="vi-VN"/>
              <a:pPr>
                <a:defRPr/>
              </a:pPr>
              <a:t>‹#›</a:t>
            </a:fld>
            <a:endParaRPr lang="vi-VN"/>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88C4ABE-6B00-4317-9E83-07AFF973A512}" type="datetimeFigureOut">
              <a:rPr lang="vi-VN"/>
              <a:pPr>
                <a:defRPr/>
              </a:pPr>
              <a:t>03/11/2017</a:t>
            </a:fld>
            <a:endParaRPr 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a:defRPr/>
            </a:pPr>
            <a:fld id="{9E6D2AF5-04BA-4B0E-8746-D6D9CA99673A}" type="slidenum">
              <a:rPr lang="vi-VN"/>
              <a:pPr>
                <a:defRPr/>
              </a:pPr>
              <a:t>‹#›</a:t>
            </a:fld>
            <a:endParaRPr lang="vi-VN"/>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23A4808-E101-45CD-8ABF-D3E9D0964573}" type="datetimeFigureOut">
              <a:rPr lang="vi-VN"/>
              <a:pPr>
                <a:defRPr/>
              </a:pPr>
              <a:t>03/11/2017</a:t>
            </a:fld>
            <a:endParaRPr lang="vi-VN"/>
          </a:p>
        </p:txBody>
      </p:sp>
      <p:sp>
        <p:nvSpPr>
          <p:cNvPr id="3" name="Rectangle 5"/>
          <p:cNvSpPr>
            <a:spLocks noGrp="1" noChangeArrowheads="1"/>
          </p:cNvSpPr>
          <p:nvPr>
            <p:ph type="ftr" sz="quarter" idx="11"/>
          </p:nvPr>
        </p:nvSpPr>
        <p:spPr>
          <a:ln/>
        </p:spPr>
        <p:txBody>
          <a:bodyPr/>
          <a:lstStyle>
            <a:lvl1pPr>
              <a:defRPr/>
            </a:lvl1pPr>
          </a:lstStyle>
          <a:p>
            <a:pPr>
              <a:defRPr/>
            </a:pPr>
            <a:endParaRPr lang="vi-VN"/>
          </a:p>
        </p:txBody>
      </p:sp>
      <p:sp>
        <p:nvSpPr>
          <p:cNvPr id="4" name="Rectangle 6"/>
          <p:cNvSpPr>
            <a:spLocks noGrp="1" noChangeArrowheads="1"/>
          </p:cNvSpPr>
          <p:nvPr>
            <p:ph type="sldNum" sz="quarter" idx="12"/>
          </p:nvPr>
        </p:nvSpPr>
        <p:spPr>
          <a:ln/>
        </p:spPr>
        <p:txBody>
          <a:bodyPr/>
          <a:lstStyle>
            <a:lvl1pPr>
              <a:defRPr/>
            </a:lvl1pPr>
          </a:lstStyle>
          <a:p>
            <a:pPr>
              <a:defRPr/>
            </a:pPr>
            <a:fld id="{13E1A044-79C8-435E-B23A-E65C20615D70}" type="slidenum">
              <a:rPr lang="vi-VN"/>
              <a:pPr>
                <a:defRPr/>
              </a:pPr>
              <a:t>‹#›</a:t>
            </a:fld>
            <a:endParaRPr lang="vi-VN"/>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2CE01CB-FAAB-4A35-B34E-5B560F601099}" type="datetimeFigureOut">
              <a:rPr lang="vi-VN"/>
              <a:pPr>
                <a:defRPr/>
              </a:pPr>
              <a:t>03/11/2017</a:t>
            </a:fld>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84988853-5448-4D1B-9F3E-8501529F2FA9}" type="slidenum">
              <a:rPr lang="vi-VN"/>
              <a:pPr>
                <a:defRPr/>
              </a:pPr>
              <a:t>‹#›</a:t>
            </a:fld>
            <a:endParaRPr lang="vi-VN"/>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00AF195-E4D5-4290-8F3E-684B6B697C2B}" type="datetimeFigureOut">
              <a:rPr lang="vi-VN"/>
              <a:pPr>
                <a:defRPr/>
              </a:pPr>
              <a:t>03/11/2017</a:t>
            </a:fld>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6E6A6C16-2C7B-4DEC-90F7-757649F390EB}" type="slidenum">
              <a:rPr lang="vi-VN"/>
              <a:pPr>
                <a:defRPr/>
              </a:pPr>
              <a:t>‹#›</a:t>
            </a:fld>
            <a:endParaRPr lang="vi-VN"/>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vi-V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p>
        </p:txBody>
      </p:sp>
      <p:sp>
        <p:nvSpPr>
          <p:cNvPr id="56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fld id="{3B11D414-F0EB-460F-8502-742D23172002}" type="datetimeFigureOut">
              <a:rPr lang="vi-VN"/>
              <a:pPr>
                <a:defRPr/>
              </a:pPr>
              <a:t>03/11/2017</a:t>
            </a:fld>
            <a:endParaRPr lang="vi-VN"/>
          </a:p>
        </p:txBody>
      </p:sp>
      <p:sp>
        <p:nvSpPr>
          <p:cNvPr id="56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vi-VN"/>
          </a:p>
        </p:txBody>
      </p:sp>
      <p:sp>
        <p:nvSpPr>
          <p:cNvPr id="56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47C68B28-7D0B-46C9-AAD0-40CD2632C246}"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ransition>
    <p:rand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truong.jpg"/>
          <p:cNvPicPr>
            <a:picLocks noChangeAspect="1"/>
          </p:cNvPicPr>
          <p:nvPr/>
        </p:nvPicPr>
        <p:blipFill>
          <a:blip r:embed="rId2" cstate="print"/>
          <a:stretch>
            <a:fillRect/>
          </a:stretch>
        </p:blipFill>
        <p:spPr>
          <a:xfrm>
            <a:off x="304800" y="228600"/>
            <a:ext cx="1330390" cy="131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381000"/>
            <a:ext cx="7239000"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PHÒNG GD&amp;ĐT  QUẬN LONG BIÊN</a:t>
            </a:r>
          </a:p>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TRƯỜNG TIỂU HỌC ÁI MỘ A</a:t>
            </a:r>
          </a:p>
        </p:txBody>
      </p:sp>
      <p:sp>
        <p:nvSpPr>
          <p:cNvPr id="8" name="TextBox 7"/>
          <p:cNvSpPr txBox="1"/>
          <p:nvPr/>
        </p:nvSpPr>
        <p:spPr>
          <a:xfrm>
            <a:off x="304800" y="1981200"/>
            <a:ext cx="8534400" cy="3785652"/>
          </a:xfrm>
          <a:prstGeom prst="rect">
            <a:avLst/>
          </a:prstGeom>
          <a:noFill/>
        </p:spPr>
        <p:txBody>
          <a:bodyPr>
            <a:spAutoFit/>
            <a:scene3d>
              <a:camera prst="orthographicFront"/>
              <a:lightRig rig="threePt" dir="t"/>
            </a:scene3d>
            <a:sp3d extrusionH="57150">
              <a:bevelT w="82550" h="38100" prst="coolSlant"/>
            </a:sp3d>
          </a:bodyPr>
          <a:lstStyle/>
          <a:p>
            <a:pPr algn="ctr" fontAlgn="auto">
              <a:lnSpc>
                <a:spcPct val="150000"/>
              </a:lnSpc>
              <a:spcBef>
                <a:spcPts val="0"/>
              </a:spcBef>
              <a:spcAft>
                <a:spcPts val="0"/>
              </a:spcAft>
              <a:defRPr/>
            </a:pPr>
            <a:r>
              <a:rPr lang="en-US" sz="3200" b="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MÔN: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Lịch</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sử</a:t>
            </a:r>
            <a:endPar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a:p>
            <a:pPr algn="ctr" fontAlgn="auto">
              <a:lnSpc>
                <a:spcPct val="150000"/>
              </a:lnSpc>
              <a:spcBef>
                <a:spcPts val="0"/>
              </a:spcBef>
              <a:spcAft>
                <a:spcPts val="0"/>
              </a:spcAft>
              <a:defRPr/>
            </a:pPr>
            <a:r>
              <a:rPr lang="en-US" sz="3200" b="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Tiết</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 </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10  </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Tuần</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10</a:t>
            </a:r>
            <a:endPar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a:p>
            <a:pPr lvl="2" fontAlgn="auto">
              <a:lnSpc>
                <a:spcPct val="150000"/>
              </a:lnSpc>
              <a:spcBef>
                <a:spcPts val="0"/>
              </a:spcBef>
              <a:spcAft>
                <a:spcPts val="0"/>
              </a:spcAft>
              <a:defRPr/>
            </a:pPr>
            <a:r>
              <a:rPr lang="en-US" sz="3200" b="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BÀI: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Cuộc</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kháng</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chiến</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chống</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quân</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Tống</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xâm</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lược</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lần</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thứ</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nhất</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( 981)</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310007" dir="7680000" sy="30000" kx="1300200" algn="ctr" rotWithShape="0">
                  <a:prstClr val="black">
                    <a:alpha val="32000"/>
                  </a:prstClr>
                </a:outerShdw>
              </a:effectLst>
              <a:latin typeface="+mn-lt"/>
              <a:cs typeface="+mn-cs"/>
            </a:endParaRPr>
          </a:p>
          <a:p>
            <a:pPr lvl="2" fontAlgn="auto">
              <a:lnSpc>
                <a:spcPct val="150000"/>
              </a:lnSpc>
              <a:spcBef>
                <a:spcPts val="0"/>
              </a:spcBef>
              <a:spcAft>
                <a:spcPts val="0"/>
              </a:spcAft>
              <a:defRPr/>
            </a:pP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GV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Thực</a:t>
            </a: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hiện</a:t>
            </a: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Phạm</a:t>
            </a:r>
            <a:r>
              <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Thúy</a:t>
            </a:r>
            <a:r>
              <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Hồng</a:t>
            </a:r>
            <a:endPar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13" name="Rectangle 6"/>
          <p:cNvSpPr>
            <a:spLocks noChangeArrowheads="1"/>
          </p:cNvSpPr>
          <p:nvPr/>
        </p:nvSpPr>
        <p:spPr bwMode="auto">
          <a:xfrm>
            <a:off x="0" y="4953000"/>
            <a:ext cx="7239000" cy="457200"/>
          </a:xfrm>
          <a:prstGeom prst="rect">
            <a:avLst/>
          </a:prstGeom>
          <a:noFill/>
          <a:ln w="9525">
            <a:noFill/>
            <a:miter lim="800000"/>
            <a:headEnd/>
            <a:tailEnd/>
          </a:ln>
        </p:spPr>
        <p:txBody>
          <a:bodyPr>
            <a:spAutoFit/>
          </a:bodyPr>
          <a:lstStyle/>
          <a:p>
            <a:r>
              <a:rPr lang="en-US" sz="2000" b="1" dirty="0">
                <a:solidFill>
                  <a:srgbClr val="006600"/>
                </a:solidFill>
                <a:latin typeface="Calibri" pitchFamily="34" charset="0"/>
              </a:rPr>
              <a:t> </a:t>
            </a:r>
            <a:r>
              <a:rPr lang="en-US" sz="2000" b="1" dirty="0">
                <a:solidFill>
                  <a:srgbClr val="006600"/>
                </a:solidFill>
                <a:latin typeface="Times New Roman" pitchFamily="18" charset="0"/>
                <a:cs typeface="Times New Roman" pitchFamily="18" charset="0"/>
              </a:rPr>
              <a:t>3.</a:t>
            </a:r>
            <a:r>
              <a:rPr lang="en-US" sz="2000" dirty="0">
                <a:solidFill>
                  <a:srgbClr val="006600"/>
                </a:solidFill>
                <a:latin typeface="Times New Roman" pitchFamily="18" charset="0"/>
                <a:cs typeface="Times New Roman" pitchFamily="18" charset="0"/>
              </a:rPr>
              <a:t> </a:t>
            </a:r>
            <a:r>
              <a:rPr lang="en-US" sz="2400" b="1" dirty="0">
                <a:solidFill>
                  <a:srgbClr val="006600"/>
                </a:solidFill>
                <a:latin typeface="Times New Roman" pitchFamily="18" charset="0"/>
                <a:cs typeface="Times New Roman" pitchFamily="18" charset="0"/>
              </a:rPr>
              <a:t>Ý </a:t>
            </a:r>
            <a:r>
              <a:rPr lang="en-US" sz="2400" b="1" dirty="0" err="1">
                <a:solidFill>
                  <a:srgbClr val="006600"/>
                </a:solidFill>
                <a:latin typeface="Times New Roman" pitchFamily="18" charset="0"/>
                <a:cs typeface="Times New Roman" pitchFamily="18" charset="0"/>
              </a:rPr>
              <a:t>nghĩa</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thắng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lợi</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của</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cuộc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kháng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chiến</a:t>
            </a:r>
            <a:r>
              <a:rPr lang="en-US" sz="2400" b="1" dirty="0">
                <a:solidFill>
                  <a:srgbClr val="006600"/>
                </a:solidFill>
                <a:latin typeface="Times New Roman" pitchFamily="18" charset="0"/>
                <a:cs typeface="Times New Roman" pitchFamily="18" charset="0"/>
              </a:rPr>
              <a:t>.</a:t>
            </a:r>
          </a:p>
        </p:txBody>
      </p:sp>
      <p:sp>
        <p:nvSpPr>
          <p:cNvPr id="21507" name="Text Box 17"/>
          <p:cNvSpPr txBox="1">
            <a:spLocks noChangeArrowheads="1"/>
          </p:cNvSpPr>
          <p:nvPr/>
        </p:nvSpPr>
        <p:spPr bwMode="auto">
          <a:xfrm>
            <a:off x="0" y="1676400"/>
            <a:ext cx="9296400" cy="457200"/>
          </a:xfrm>
          <a:prstGeom prst="rect">
            <a:avLst/>
          </a:prstGeom>
          <a:noFill/>
          <a:ln w="9525">
            <a:noFill/>
            <a:miter lim="800000"/>
            <a:headEnd/>
            <a:tailEnd/>
          </a:ln>
        </p:spPr>
        <p:txBody>
          <a:bodyPr>
            <a:spAutoFit/>
          </a:bodyPr>
          <a:lstStyle/>
          <a:p>
            <a:r>
              <a:rPr lang="en-US" sz="2400" b="1" dirty="0">
                <a:solidFill>
                  <a:srgbClr val="006600"/>
                </a:solidFill>
                <a:latin typeface="Times New Roman" pitchFamily="18" charset="0"/>
                <a:cs typeface="Times New Roman" pitchFamily="18" charset="0"/>
              </a:rPr>
              <a:t>2. </a:t>
            </a:r>
            <a:r>
              <a:rPr lang="en-US" sz="2400" b="1" dirty="0" err="1">
                <a:solidFill>
                  <a:srgbClr val="006600"/>
                </a:solidFill>
                <a:latin typeface="Times New Roman" pitchFamily="18" charset="0"/>
                <a:cs typeface="Times New Roman" pitchFamily="18" charset="0"/>
              </a:rPr>
              <a:t>Diễn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biến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chính</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của</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cuộc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kháng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chiến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quân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xâm</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lược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Tống</a:t>
            </a:r>
            <a:r>
              <a:rPr lang="en-US" sz="2400" b="1" dirty="0">
                <a:solidFill>
                  <a:srgbClr val="006600"/>
                </a:solidFill>
                <a:latin typeface="Times New Roman" pitchFamily="18" charset="0"/>
                <a:cs typeface="Times New Roman" pitchFamily="18" charset="0"/>
              </a:rPr>
              <a:t>.</a:t>
            </a:r>
          </a:p>
        </p:txBody>
      </p:sp>
      <p:sp>
        <p:nvSpPr>
          <p:cNvPr id="21508" name="Text Box 21"/>
          <p:cNvSpPr txBox="1">
            <a:spLocks noChangeArrowheads="1"/>
          </p:cNvSpPr>
          <p:nvPr/>
        </p:nvSpPr>
        <p:spPr bwMode="auto">
          <a:xfrm>
            <a:off x="0" y="1066800"/>
            <a:ext cx="9144000" cy="457200"/>
          </a:xfrm>
          <a:prstGeom prst="rect">
            <a:avLst/>
          </a:prstGeom>
          <a:noFill/>
          <a:ln w="9525">
            <a:noFill/>
            <a:miter lim="800000"/>
            <a:headEnd/>
            <a:tailEnd/>
          </a:ln>
        </p:spPr>
        <p:txBody>
          <a:bodyPr>
            <a:spAutoFit/>
          </a:bodyPr>
          <a:lstStyle/>
          <a:p>
            <a:pPr eaLnBrk="0" hangingPunct="0">
              <a:spcBef>
                <a:spcPct val="50000"/>
              </a:spcBef>
            </a:pPr>
            <a:r>
              <a:rPr lang="en-US" sz="2400" b="1" dirty="0">
                <a:solidFill>
                  <a:srgbClr val="006600"/>
                </a:solidFill>
                <a:latin typeface="Times New Roman" pitchFamily="18" charset="0"/>
                <a:cs typeface="Times New Roman" pitchFamily="18" charset="0"/>
              </a:rPr>
              <a:t>1. </a:t>
            </a:r>
            <a:r>
              <a:rPr lang="en-US" sz="2400" b="1" dirty="0" err="1">
                <a:solidFill>
                  <a:srgbClr val="006600"/>
                </a:solidFill>
                <a:latin typeface="Times New Roman" pitchFamily="18" charset="0"/>
                <a:cs typeface="Times New Roman" pitchFamily="18" charset="0"/>
              </a:rPr>
              <a:t>Tình</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hình</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nước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ta</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trước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khi</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quân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Tống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xâm</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lược</a:t>
            </a:r>
            <a:r>
              <a:rPr lang="en-US" sz="2400" b="1" dirty="0">
                <a:solidFill>
                  <a:srgbClr val="006600"/>
                </a:solidFill>
                <a:latin typeface="Times New Roman" pitchFamily="18" charset="0"/>
                <a:cs typeface="Times New Roman" pitchFamily="18" charset="0"/>
              </a:rPr>
              <a:t>.</a:t>
            </a:r>
          </a:p>
        </p:txBody>
      </p:sp>
      <p:sp>
        <p:nvSpPr>
          <p:cNvPr id="21509" name="Text Box 13"/>
          <p:cNvSpPr txBox="1">
            <a:spLocks noChangeArrowheads="1"/>
          </p:cNvSpPr>
          <p:nvPr/>
        </p:nvSpPr>
        <p:spPr bwMode="auto">
          <a:xfrm>
            <a:off x="-152400" y="3276600"/>
            <a:ext cx="9677400" cy="457200"/>
          </a:xfrm>
          <a:prstGeom prst="rect">
            <a:avLst/>
          </a:prstGeom>
          <a:noFill/>
          <a:ln w="9525">
            <a:noFill/>
            <a:miter lim="800000"/>
            <a:headEnd/>
            <a:tailEnd/>
          </a:ln>
        </p:spPr>
        <p:txBody>
          <a:bodyPr>
            <a:spAutoFit/>
          </a:bodyPr>
          <a:lstStyle/>
          <a:p>
            <a:pPr eaLnBrk="0" hangingPunct="0">
              <a:spcBef>
                <a:spcPct val="50000"/>
              </a:spcBef>
            </a:pPr>
            <a:r>
              <a:rPr lang="en-US" sz="2400" b="1">
                <a:solidFill>
                  <a:schemeClr val="bg1"/>
                </a:solidFill>
                <a:latin typeface="Times New Roman" pitchFamily="18" charset="0"/>
                <a:cs typeface="Times New Roman" pitchFamily="18" charset="0"/>
              </a:rPr>
              <a:t>ê).  </a:t>
            </a:r>
          </a:p>
        </p:txBody>
      </p:sp>
      <p:sp>
        <p:nvSpPr>
          <p:cNvPr id="55310" name="Text Box 14"/>
          <p:cNvSpPr txBox="1">
            <a:spLocks noChangeArrowheads="1"/>
          </p:cNvSpPr>
          <p:nvPr/>
        </p:nvSpPr>
        <p:spPr bwMode="auto">
          <a:xfrm>
            <a:off x="0" y="3200400"/>
            <a:ext cx="9144000" cy="1552575"/>
          </a:xfrm>
          <a:prstGeom prst="rect">
            <a:avLst/>
          </a:prstGeom>
          <a:noFill/>
          <a:ln w="9525">
            <a:noFill/>
            <a:miter lim="800000"/>
            <a:headEnd/>
            <a:tailEnd/>
          </a:ln>
        </p:spPr>
        <p:txBody>
          <a:bodyPr>
            <a:spAutoFit/>
          </a:bodyPr>
          <a:lstStyle/>
          <a:p>
            <a:pPr algn="just"/>
            <a:r>
              <a:rPr lang="en-US" sz="2400" b="1" dirty="0">
                <a:solidFill>
                  <a:srgbClr val="0000FF"/>
                </a:solidFill>
              </a:rPr>
              <a:t> </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Đường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thủy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Vua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Lê</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trực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tiếp</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chỉ</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huy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cuối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cùng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thủy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bị</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lui</a:t>
            </a:r>
            <a:r>
              <a:rPr lang="en-US" sz="2400" b="1" dirty="0">
                <a:solidFill>
                  <a:srgbClr val="0000FF"/>
                </a:solidFill>
                <a:latin typeface="Times New Roman" pitchFamily="18" charset="0"/>
                <a:cs typeface="Times New Roman" pitchFamily="18" charset="0"/>
              </a:rPr>
              <a:t>. </a:t>
            </a:r>
          </a:p>
          <a:p>
            <a:pPr algn="just"/>
            <a:r>
              <a:rPr lang="en-US" sz="2400" b="1" dirty="0">
                <a:solidFill>
                  <a:srgbClr val="0000FF"/>
                </a:solidFill>
                <a:latin typeface="Times New Roman" pitchFamily="18" charset="0"/>
                <a:cs typeface="Times New Roman" pitchFamily="18" charset="0"/>
              </a:rPr>
              <a:t> - </a:t>
            </a:r>
            <a:r>
              <a:rPr lang="en-US" sz="2400" b="1" dirty="0" err="1">
                <a:solidFill>
                  <a:srgbClr val="0000FF"/>
                </a:solidFill>
                <a:latin typeface="Times New Roman" pitchFamily="18" charset="0"/>
                <a:cs typeface="Times New Roman" pitchFamily="18" charset="0"/>
              </a:rPr>
              <a:t>Đường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chặn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ở Chi </a:t>
            </a:r>
            <a:r>
              <a:rPr lang="en-US" sz="2400" b="1" dirty="0" err="1">
                <a:solidFill>
                  <a:srgbClr val="0000FF"/>
                </a:solidFill>
                <a:latin typeface="Times New Roman" pitchFamily="18" charset="0"/>
                <a:cs typeface="Times New Roman" pitchFamily="18" charset="0"/>
              </a:rPr>
              <a:t>Lăng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giặc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chết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nữa</a:t>
            </a:r>
            <a:r>
              <a:rPr lang="en-US" sz="2400" b="1" dirty="0">
                <a:solidFill>
                  <a:srgbClr val="0000FF"/>
                </a:solidFill>
                <a:latin typeface="Times New Roman" pitchFamily="18" charset="0"/>
                <a:cs typeface="Times New Roman" pitchFamily="18" charset="0"/>
              </a:rPr>
              <a:t>, </a:t>
            </a:r>
          </a:p>
          <a:p>
            <a:pPr algn="just"/>
            <a:r>
              <a:rPr lang="en-US" sz="2400" b="1" dirty="0" err="1">
                <a:solidFill>
                  <a:srgbClr val="0000FF"/>
                </a:solidFill>
                <a:latin typeface="Times New Roman" pitchFamily="18" charset="0"/>
                <a:cs typeface="Times New Roman" pitchFamily="18" charset="0"/>
              </a:rPr>
              <a:t>tướng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giặc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bị</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giết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Cuộc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chiến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lợi</a:t>
            </a:r>
            <a:r>
              <a:rPr lang="en-US" sz="2400" b="1" dirty="0">
                <a:solidFill>
                  <a:srgbClr val="0000FF"/>
                </a:solidFill>
                <a:latin typeface="Times New Roman" pitchFamily="18" charset="0"/>
                <a:cs typeface="Times New Roman" pitchFamily="18" charset="0"/>
              </a:rPr>
              <a:t>.</a:t>
            </a:r>
          </a:p>
        </p:txBody>
      </p:sp>
      <p:sp>
        <p:nvSpPr>
          <p:cNvPr id="55309" name="Text Box 13"/>
          <p:cNvSpPr txBox="1">
            <a:spLocks noChangeArrowheads="1"/>
          </p:cNvSpPr>
          <p:nvPr/>
        </p:nvSpPr>
        <p:spPr bwMode="auto">
          <a:xfrm>
            <a:off x="0" y="2286000"/>
            <a:ext cx="9144000" cy="822325"/>
          </a:xfrm>
          <a:prstGeom prst="rect">
            <a:avLst/>
          </a:prstGeom>
          <a:noFill/>
          <a:ln w="9525">
            <a:noFill/>
            <a:miter lim="800000"/>
            <a:headEnd/>
            <a:tailEnd/>
          </a:ln>
        </p:spPr>
        <p:txBody>
          <a:bodyPr>
            <a:spAutoFit/>
          </a:bodyPr>
          <a:lstStyle/>
          <a:p>
            <a:pPr algn="just"/>
            <a:r>
              <a:rPr lang="en-US" sz="2400" b="1" dirty="0">
                <a:solidFill>
                  <a:srgbClr val="0000FF"/>
                </a:solidFill>
              </a:rPr>
              <a:t> </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Năm</a:t>
            </a:r>
            <a:r>
              <a:rPr lang="en-US" sz="2400" b="1" dirty="0">
                <a:solidFill>
                  <a:srgbClr val="0000FF"/>
                </a:solidFill>
                <a:latin typeface="Times New Roman" pitchFamily="18" charset="0"/>
                <a:cs typeface="Times New Roman" pitchFamily="18" charset="0"/>
              </a:rPr>
              <a:t> 981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Tống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tấn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bằng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hai</a:t>
            </a:r>
            <a:r>
              <a:rPr lang="en-US" sz="2400" b="1" dirty="0">
                <a:solidFill>
                  <a:srgbClr val="0000FF"/>
                </a:solidFill>
                <a:latin typeface="Times New Roman" pitchFamily="18" charset="0"/>
                <a:cs typeface="Times New Roman" pitchFamily="18" charset="0"/>
              </a:rPr>
              <a:t> con </a:t>
            </a:r>
            <a:r>
              <a:rPr lang="en-US" sz="2400" b="1" dirty="0" err="1">
                <a:solidFill>
                  <a:srgbClr val="0000FF"/>
                </a:solidFill>
                <a:latin typeface="Times New Roman" pitchFamily="18" charset="0"/>
                <a:cs typeface="Times New Roman" pitchFamily="18" charset="0"/>
              </a:rPr>
              <a:t>đường</a:t>
            </a:r>
            <a:r>
              <a:rPr lang="en-US" sz="2400" b="1" dirty="0">
                <a:solidFill>
                  <a:srgbClr val="0000FF"/>
                </a:solidFill>
                <a:latin typeface="Times New Roman" pitchFamily="18" charset="0"/>
                <a:cs typeface="Times New Roman" pitchFamily="18" charset="0"/>
              </a:rPr>
              <a:t> </a:t>
            </a:r>
          </a:p>
          <a:p>
            <a:pPr algn="just"/>
            <a:r>
              <a:rPr lang="en-US" sz="2400" b="1" dirty="0">
                <a:solidFill>
                  <a:srgbClr val="0000FF"/>
                </a:solidFill>
                <a:latin typeface="Times New Roman" pitchFamily="18" charset="0"/>
                <a:cs typeface="Times New Roman" pitchFamily="18" charset="0"/>
              </a:rPr>
              <a:t>(</a:t>
            </a:r>
            <a:r>
              <a:rPr lang="en-US" sz="2400" b="1" dirty="0" err="1">
                <a:solidFill>
                  <a:srgbClr val="0000FF"/>
                </a:solidFill>
                <a:latin typeface="Times New Roman" pitchFamily="18" charset="0"/>
                <a:cs typeface="Times New Roman" pitchFamily="18" charset="0"/>
              </a:rPr>
              <a:t>đường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thủy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bộ</a:t>
            </a:r>
            <a:r>
              <a:rPr lang="en-US" sz="2400" b="1" dirty="0">
                <a:solidFill>
                  <a:srgbClr val="0000FF"/>
                </a:solidFill>
                <a:latin typeface="Times New Roman" pitchFamily="18" charset="0"/>
                <a:cs typeface="Times New Roman" pitchFamily="18"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309">
                                            <p:txEl>
                                              <p:pRg st="0" end="0"/>
                                            </p:txEl>
                                          </p:spTgt>
                                        </p:tgtEl>
                                        <p:attrNameLst>
                                          <p:attrName>style.visibility</p:attrName>
                                        </p:attrNameLst>
                                      </p:cBhvr>
                                      <p:to>
                                        <p:strVal val="visible"/>
                                      </p:to>
                                    </p:set>
                                    <p:anim calcmode="lin" valueType="num">
                                      <p:cBhvr additive="base">
                                        <p:cTn id="7" dur="500" fill="hold"/>
                                        <p:tgtEl>
                                          <p:spTgt spid="553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3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5309">
                                            <p:txEl>
                                              <p:pRg st="1" end="1"/>
                                            </p:txEl>
                                          </p:spTgt>
                                        </p:tgtEl>
                                        <p:attrNameLst>
                                          <p:attrName>style.visibility</p:attrName>
                                        </p:attrNameLst>
                                      </p:cBhvr>
                                      <p:to>
                                        <p:strVal val="visible"/>
                                      </p:to>
                                    </p:set>
                                    <p:anim calcmode="lin" valueType="num">
                                      <p:cBhvr additive="base">
                                        <p:cTn id="13" dur="500" fill="hold"/>
                                        <p:tgtEl>
                                          <p:spTgt spid="5530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3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5310">
                                            <p:txEl>
                                              <p:pRg st="0" end="0"/>
                                            </p:txEl>
                                          </p:spTgt>
                                        </p:tgtEl>
                                        <p:attrNameLst>
                                          <p:attrName>style.visibility</p:attrName>
                                        </p:attrNameLst>
                                      </p:cBhvr>
                                      <p:to>
                                        <p:strVal val="visible"/>
                                      </p:to>
                                    </p:set>
                                    <p:anim calcmode="lin" valueType="num">
                                      <p:cBhvr additive="base">
                                        <p:cTn id="19" dur="500" fill="hold"/>
                                        <p:tgtEl>
                                          <p:spTgt spid="553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310">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5310">
                                            <p:txEl>
                                              <p:pRg st="1" end="1"/>
                                            </p:txEl>
                                          </p:spTgt>
                                        </p:tgtEl>
                                        <p:attrNameLst>
                                          <p:attrName>style.visibility</p:attrName>
                                        </p:attrNameLst>
                                      </p:cBhvr>
                                      <p:to>
                                        <p:strVal val="visible"/>
                                      </p:to>
                                    </p:set>
                                    <p:anim calcmode="lin" valueType="num">
                                      <p:cBhvr additive="base">
                                        <p:cTn id="23" dur="500" fill="hold"/>
                                        <p:tgtEl>
                                          <p:spTgt spid="5531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5310">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5310">
                                            <p:txEl>
                                              <p:pRg st="2" end="2"/>
                                            </p:txEl>
                                          </p:spTgt>
                                        </p:tgtEl>
                                        <p:attrNameLst>
                                          <p:attrName>style.visibility</p:attrName>
                                        </p:attrNameLst>
                                      </p:cBhvr>
                                      <p:to>
                                        <p:strVal val="visible"/>
                                      </p:to>
                                    </p:set>
                                    <p:anim calcmode="lin" valueType="num">
                                      <p:cBhvr additive="base">
                                        <p:cTn id="27" dur="500" fill="hold"/>
                                        <p:tgtEl>
                                          <p:spTgt spid="5531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53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55313">
                                            <p:txEl>
                                              <p:pRg st="0" end="0"/>
                                            </p:txEl>
                                          </p:spTgt>
                                        </p:tgtEl>
                                        <p:attrNameLst>
                                          <p:attrName>style.visibility</p:attrName>
                                        </p:attrNameLst>
                                      </p:cBhvr>
                                      <p:to>
                                        <p:strVal val="visible"/>
                                      </p:to>
                                    </p:set>
                                    <p:anim calcmode="lin" valueType="num">
                                      <p:cBhvr additive="base">
                                        <p:cTn id="33" dur="500" fill="hold"/>
                                        <p:tgtEl>
                                          <p:spTgt spid="5531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53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6"/>
          <p:cNvSpPr>
            <a:spLocks noChangeArrowheads="1"/>
          </p:cNvSpPr>
          <p:nvPr/>
        </p:nvSpPr>
        <p:spPr bwMode="auto">
          <a:xfrm>
            <a:off x="0" y="4191000"/>
            <a:ext cx="7239000" cy="457200"/>
          </a:xfrm>
          <a:prstGeom prst="rect">
            <a:avLst/>
          </a:prstGeom>
          <a:noFill/>
          <a:ln w="9525">
            <a:noFill/>
            <a:miter lim="800000"/>
            <a:headEnd/>
            <a:tailEnd/>
          </a:ln>
        </p:spPr>
        <p:txBody>
          <a:bodyPr>
            <a:spAutoFit/>
          </a:bodyPr>
          <a:lstStyle/>
          <a:p>
            <a:r>
              <a:rPr lang="en-US" sz="2000" b="1" dirty="0">
                <a:solidFill>
                  <a:srgbClr val="006600"/>
                </a:solidFill>
                <a:latin typeface="Calibri" pitchFamily="34" charset="0"/>
              </a:rPr>
              <a:t> 3</a:t>
            </a:r>
            <a:r>
              <a:rPr lang="en-US" sz="2000" b="1" dirty="0">
                <a:solidFill>
                  <a:srgbClr val="006600"/>
                </a:solidFill>
                <a:latin typeface="Times New Roman" pitchFamily="18" charset="0"/>
                <a:cs typeface="Times New Roman" pitchFamily="18" charset="0"/>
              </a:rPr>
              <a:t>.</a:t>
            </a:r>
            <a:r>
              <a:rPr lang="en-US" sz="2000" dirty="0">
                <a:solidFill>
                  <a:srgbClr val="006600"/>
                </a:solidFill>
                <a:latin typeface="Times New Roman" pitchFamily="18" charset="0"/>
                <a:cs typeface="Times New Roman" pitchFamily="18" charset="0"/>
              </a:rPr>
              <a:t> </a:t>
            </a:r>
            <a:r>
              <a:rPr lang="en-US" sz="2400" b="1" dirty="0">
                <a:solidFill>
                  <a:srgbClr val="006600"/>
                </a:solidFill>
                <a:latin typeface="Times New Roman" pitchFamily="18" charset="0"/>
                <a:cs typeface="Times New Roman" pitchFamily="18" charset="0"/>
              </a:rPr>
              <a:t>Ý </a:t>
            </a:r>
            <a:r>
              <a:rPr lang="en-US" sz="2400" b="1" dirty="0" err="1">
                <a:solidFill>
                  <a:srgbClr val="006600"/>
                </a:solidFill>
                <a:latin typeface="Times New Roman" pitchFamily="18" charset="0"/>
                <a:cs typeface="Times New Roman" pitchFamily="18" charset="0"/>
              </a:rPr>
              <a:t>nghĩa</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thắng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lợi</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của</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cuộc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kháng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chiến</a:t>
            </a:r>
            <a:r>
              <a:rPr lang="en-US" sz="2400" b="1" dirty="0">
                <a:solidFill>
                  <a:srgbClr val="006600"/>
                </a:solidFill>
                <a:latin typeface="Times New Roman" pitchFamily="18" charset="0"/>
                <a:cs typeface="Times New Roman" pitchFamily="18" charset="0"/>
              </a:rPr>
              <a:t>.</a:t>
            </a:r>
          </a:p>
        </p:txBody>
      </p:sp>
      <p:sp>
        <p:nvSpPr>
          <p:cNvPr id="23555" name="Text Box 17"/>
          <p:cNvSpPr txBox="1">
            <a:spLocks noChangeArrowheads="1"/>
          </p:cNvSpPr>
          <p:nvPr/>
        </p:nvSpPr>
        <p:spPr bwMode="auto">
          <a:xfrm>
            <a:off x="0" y="1295400"/>
            <a:ext cx="9296400" cy="457200"/>
          </a:xfrm>
          <a:prstGeom prst="rect">
            <a:avLst/>
          </a:prstGeom>
          <a:noFill/>
          <a:ln w="9525">
            <a:noFill/>
            <a:miter lim="800000"/>
            <a:headEnd/>
            <a:tailEnd/>
          </a:ln>
        </p:spPr>
        <p:txBody>
          <a:bodyPr>
            <a:spAutoFit/>
          </a:bodyPr>
          <a:lstStyle/>
          <a:p>
            <a:r>
              <a:rPr lang="en-US" sz="2400" b="1" dirty="0">
                <a:solidFill>
                  <a:srgbClr val="006600"/>
                </a:solidFill>
              </a:rPr>
              <a:t>2</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Diễn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biến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chính</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của</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cuộc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kháng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chiến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quân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xâm</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lược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Tống</a:t>
            </a:r>
            <a:r>
              <a:rPr lang="en-US" sz="2400" b="1" dirty="0">
                <a:solidFill>
                  <a:srgbClr val="006600"/>
                </a:solidFill>
                <a:latin typeface="Times New Roman" pitchFamily="18" charset="0"/>
                <a:cs typeface="Times New Roman" pitchFamily="18" charset="0"/>
              </a:rPr>
              <a:t>.</a:t>
            </a:r>
          </a:p>
        </p:txBody>
      </p:sp>
      <p:sp>
        <p:nvSpPr>
          <p:cNvPr id="23556" name="Text Box 21"/>
          <p:cNvSpPr txBox="1">
            <a:spLocks noChangeArrowheads="1"/>
          </p:cNvSpPr>
          <p:nvPr/>
        </p:nvSpPr>
        <p:spPr bwMode="auto">
          <a:xfrm>
            <a:off x="0" y="762000"/>
            <a:ext cx="9144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006600"/>
                </a:solidFill>
                <a:latin typeface="Times New Roman" pitchFamily="18" charset="0"/>
                <a:cs typeface="Times New Roman" pitchFamily="18" charset="0"/>
              </a:rPr>
              <a:t>1. Tình hình nước ta trước khi quân Tống xâm lược.</a:t>
            </a:r>
          </a:p>
        </p:txBody>
      </p:sp>
      <p:sp>
        <p:nvSpPr>
          <p:cNvPr id="23559" name="Text Box 14"/>
          <p:cNvSpPr txBox="1">
            <a:spLocks noChangeArrowheads="1"/>
          </p:cNvSpPr>
          <p:nvPr/>
        </p:nvSpPr>
        <p:spPr bwMode="auto">
          <a:xfrm>
            <a:off x="0" y="2819400"/>
            <a:ext cx="9144000" cy="1187450"/>
          </a:xfrm>
          <a:prstGeom prst="rect">
            <a:avLst/>
          </a:prstGeom>
          <a:noFill/>
          <a:ln w="9525">
            <a:noFill/>
            <a:miter lim="800000"/>
            <a:headEnd/>
            <a:tailEnd/>
          </a:ln>
        </p:spPr>
        <p:txBody>
          <a:bodyPr>
            <a:spAutoFit/>
          </a:bodyPr>
          <a:lstStyle/>
          <a:p>
            <a:pPr algn="just"/>
            <a:r>
              <a:rPr lang="en-US" sz="2400" dirty="0">
                <a:solidFill>
                  <a:srgbClr val="0000FF"/>
                </a:solidFill>
              </a:rPr>
              <a:t> </a:t>
            </a:r>
            <a:r>
              <a:rPr lang="en-US" sz="2400"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Đường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thủy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Vua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Lê</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trực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tiếp</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chỉ</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huy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cuối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cùng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thủy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bị</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lui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Đường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chặn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ở Chi </a:t>
            </a:r>
            <a:r>
              <a:rPr lang="en-US" sz="2400" b="1" dirty="0" err="1">
                <a:solidFill>
                  <a:srgbClr val="0000FF"/>
                </a:solidFill>
                <a:latin typeface="Times New Roman" pitchFamily="18" charset="0"/>
                <a:cs typeface="Times New Roman" pitchFamily="18" charset="0"/>
              </a:rPr>
              <a:t>Lăng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giặc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chết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nữa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tướng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giặc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bị</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giết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Cuộc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chiến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lợi</a:t>
            </a:r>
            <a:r>
              <a:rPr lang="en-US" sz="2400" b="1" dirty="0">
                <a:solidFill>
                  <a:srgbClr val="0000FF"/>
                </a:solidFill>
                <a:latin typeface="Times New Roman" pitchFamily="18" charset="0"/>
                <a:cs typeface="Times New Roman" pitchFamily="18" charset="0"/>
              </a:rPr>
              <a:t>.</a:t>
            </a:r>
          </a:p>
        </p:txBody>
      </p:sp>
      <p:sp>
        <p:nvSpPr>
          <p:cNvPr id="23560" name="Text Box 13"/>
          <p:cNvSpPr txBox="1">
            <a:spLocks noChangeArrowheads="1"/>
          </p:cNvSpPr>
          <p:nvPr/>
        </p:nvSpPr>
        <p:spPr bwMode="auto">
          <a:xfrm>
            <a:off x="0" y="1981200"/>
            <a:ext cx="9144000" cy="822325"/>
          </a:xfrm>
          <a:prstGeom prst="rect">
            <a:avLst/>
          </a:prstGeom>
          <a:noFill/>
          <a:ln w="9525">
            <a:noFill/>
            <a:miter lim="800000"/>
            <a:headEnd/>
            <a:tailEnd/>
          </a:ln>
        </p:spPr>
        <p:txBody>
          <a:bodyPr>
            <a:spAutoFit/>
          </a:bodyPr>
          <a:lstStyle/>
          <a:p>
            <a:pPr algn="just"/>
            <a:r>
              <a:rPr lang="en-US" sz="2400" dirty="0">
                <a:solidFill>
                  <a:srgbClr val="0000FF"/>
                </a:solidFill>
              </a:rPr>
              <a:t> </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Năm</a:t>
            </a:r>
            <a:r>
              <a:rPr lang="en-US" sz="2400" b="1" dirty="0">
                <a:solidFill>
                  <a:srgbClr val="0000FF"/>
                </a:solidFill>
                <a:latin typeface="Times New Roman" pitchFamily="18" charset="0"/>
                <a:cs typeface="Times New Roman" pitchFamily="18" charset="0"/>
              </a:rPr>
              <a:t> 981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Tống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tấn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bằng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hai</a:t>
            </a:r>
            <a:r>
              <a:rPr lang="en-US" sz="2400" b="1" dirty="0">
                <a:solidFill>
                  <a:srgbClr val="0000FF"/>
                </a:solidFill>
                <a:latin typeface="Times New Roman" pitchFamily="18" charset="0"/>
                <a:cs typeface="Times New Roman" pitchFamily="18" charset="0"/>
              </a:rPr>
              <a:t> con </a:t>
            </a:r>
            <a:r>
              <a:rPr lang="en-US" sz="2400" b="1" dirty="0" err="1">
                <a:solidFill>
                  <a:srgbClr val="0000FF"/>
                </a:solidFill>
                <a:latin typeface="Times New Roman" pitchFamily="18" charset="0"/>
                <a:cs typeface="Times New Roman" pitchFamily="18" charset="0"/>
              </a:rPr>
              <a:t>đường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đường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thủy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bộ</a:t>
            </a:r>
            <a:r>
              <a:rPr lang="en-US" sz="2400" b="1" dirty="0">
                <a:solidFill>
                  <a:srgbClr val="0000FF"/>
                </a:solidFill>
                <a:latin typeface="Times New Roman" pitchFamily="18" charset="0"/>
                <a:cs typeface="Times New Roman" pitchFamily="18" charset="0"/>
              </a:rPr>
              <a:t>). </a:t>
            </a:r>
          </a:p>
        </p:txBody>
      </p:sp>
      <p:sp>
        <p:nvSpPr>
          <p:cNvPr id="23574" name="Text Box 22"/>
          <p:cNvSpPr txBox="1">
            <a:spLocks noChangeArrowheads="1"/>
          </p:cNvSpPr>
          <p:nvPr/>
        </p:nvSpPr>
        <p:spPr bwMode="auto">
          <a:xfrm>
            <a:off x="0" y="4800600"/>
            <a:ext cx="9144000" cy="1187450"/>
          </a:xfrm>
          <a:prstGeom prst="rect">
            <a:avLst/>
          </a:prstGeom>
          <a:noFill/>
          <a:ln w="9525">
            <a:noFill/>
            <a:miter lim="800000"/>
            <a:headEnd/>
            <a:tailEnd/>
          </a:ln>
          <a:effectLst/>
        </p:spPr>
        <p:txBody>
          <a:bodyPr>
            <a:spAutoFit/>
          </a:bodyPr>
          <a:lstStyle/>
          <a:p>
            <a:pPr>
              <a:spcBef>
                <a:spcPct val="50000"/>
              </a:spcBef>
              <a:buFont typeface="Wingdings" pitchFamily="2" charset="2"/>
              <a:buNone/>
            </a:pP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Cuộc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chiến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chống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Tống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xâm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lược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lợi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đã</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giữ</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nền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độc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lập</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niềm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tự</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lòng</a:t>
            </a:r>
            <a:r>
              <a:rPr lang="en-US" sz="2400" b="1" dirty="0">
                <a:solidFill>
                  <a:srgbClr val="0000FF"/>
                </a:solidFill>
                <a:latin typeface="Times New Roman" pitchFamily="18" charset="0"/>
                <a:cs typeface="Times New Roman" pitchFamily="18" charset="0"/>
              </a:rPr>
              <a:t> tin ở </a:t>
            </a:r>
            <a:r>
              <a:rPr lang="en-US" sz="2400" b="1" dirty="0" err="1">
                <a:solidFill>
                  <a:srgbClr val="0000FF"/>
                </a:solidFill>
                <a:latin typeface="Times New Roman" pitchFamily="18" charset="0"/>
                <a:cs typeface="Times New Roman" pitchFamily="18" charset="0"/>
              </a:rPr>
              <a:t>sức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tộc</a:t>
            </a:r>
            <a:r>
              <a:rPr lang="en-US" sz="2400" b="1" dirty="0">
                <a:solidFill>
                  <a:srgbClr val="0000FF"/>
                </a:solidFill>
                <a:latin typeface="Times New Roman" pitchFamily="18" charset="0"/>
                <a:cs typeface="Times New Roman" pitchFamily="18" charset="0"/>
              </a:rPr>
              <a:t>.</a:t>
            </a:r>
            <a:endParaRPr lang="en-US" sz="2400" dirty="0">
              <a:solidFill>
                <a:srgbClr val="0000FF"/>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574"/>
                                        </p:tgtEl>
                                        <p:attrNameLst>
                                          <p:attrName>style.visibility</p:attrName>
                                        </p:attrNameLst>
                                      </p:cBhvr>
                                      <p:to>
                                        <p:strVal val="visible"/>
                                      </p:to>
                                    </p:set>
                                    <p:anim calcmode="discrete" valueType="clr">
                                      <p:cBhvr override="childStyle">
                                        <p:cTn id="7" dur="80"/>
                                        <p:tgtEl>
                                          <p:spTgt spid="235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74"/>
                                        </p:tgtEl>
                                        <p:attrNameLst>
                                          <p:attrName>fillcolor</p:attrName>
                                        </p:attrNameLst>
                                      </p:cBhvr>
                                      <p:tavLst>
                                        <p:tav tm="0">
                                          <p:val>
                                            <p:clrVal>
                                              <a:schemeClr val="accent2"/>
                                            </p:clrVal>
                                          </p:val>
                                        </p:tav>
                                        <p:tav tm="50000">
                                          <p:val>
                                            <p:clrVal>
                                              <a:schemeClr val="hlink"/>
                                            </p:clrVal>
                                          </p:val>
                                        </p:tav>
                                      </p:tavLst>
                                    </p:anim>
                                    <p:set>
                                      <p:cBhvr>
                                        <p:cTn id="9" dur="80"/>
                                        <p:tgtEl>
                                          <p:spTgt spid="2357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4"/>
          <p:cNvSpPr txBox="1">
            <a:spLocks noChangeArrowheads="1"/>
          </p:cNvSpPr>
          <p:nvPr/>
        </p:nvSpPr>
        <p:spPr bwMode="auto">
          <a:xfrm>
            <a:off x="304800" y="1143000"/>
            <a:ext cx="8839200" cy="4343400"/>
          </a:xfrm>
          <a:prstGeom prst="rect">
            <a:avLst/>
          </a:prstGeom>
          <a:solidFill>
            <a:srgbClr val="FFE5E5"/>
          </a:solidFill>
          <a:ln w="57150">
            <a:solidFill>
              <a:srgbClr val="FFFFFF"/>
            </a:solidFill>
            <a:miter lim="800000"/>
            <a:headEnd/>
            <a:tailEnd/>
          </a:ln>
        </p:spPr>
        <p:txBody>
          <a:bodyPr/>
          <a:lstStyle>
            <a:lvl1pPr marL="230188" indent="-230188" algn="l" rtl="0" eaLnBrk="0" fontAlgn="base" hangingPunct="0">
              <a:spcBef>
                <a:spcPct val="20000"/>
              </a:spcBef>
              <a:spcAft>
                <a:spcPct val="0"/>
              </a:spcAft>
              <a:buClr>
                <a:srgbClr val="336699"/>
              </a:buClr>
              <a:buFont typeface="Wingdings" pitchFamily="2" charset="2"/>
              <a:buChar char="s"/>
              <a:defRPr kumimoji="1" sz="2400">
                <a:solidFill>
                  <a:schemeClr val="tx1"/>
                </a:solidFill>
                <a:latin typeface="+mn-lt"/>
                <a:ea typeface="+mn-ea"/>
                <a:cs typeface="+mn-cs"/>
              </a:defRPr>
            </a:lvl1pPr>
            <a:lvl2pPr marL="520700" indent="-176213" algn="l" rtl="0" eaLnBrk="0" fontAlgn="base" hangingPunct="0">
              <a:spcBef>
                <a:spcPct val="20000"/>
              </a:spcBef>
              <a:spcAft>
                <a:spcPct val="0"/>
              </a:spcAft>
              <a:buClr>
                <a:srgbClr val="336699"/>
              </a:buClr>
              <a:buFont typeface="Wingdings" pitchFamily="2" charset="2"/>
              <a:buChar char="§"/>
              <a:defRPr kumimoji="1" sz="2200">
                <a:solidFill>
                  <a:schemeClr val="tx1"/>
                </a:solidFill>
                <a:latin typeface="+mn-lt"/>
              </a:defRPr>
            </a:lvl2pPr>
            <a:lvl3pPr marL="798513" indent="-163513" algn="l" rtl="0" eaLnBrk="0" fontAlgn="base" hangingPunct="0">
              <a:spcBef>
                <a:spcPct val="20000"/>
              </a:spcBef>
              <a:spcAft>
                <a:spcPct val="0"/>
              </a:spcAft>
              <a:buClr>
                <a:srgbClr val="336699"/>
              </a:buClr>
              <a:buChar char="›"/>
              <a:defRPr kumimoji="1" sz="2000">
                <a:solidFill>
                  <a:schemeClr val="tx1"/>
                </a:solidFill>
                <a:latin typeface="+mn-lt"/>
              </a:defRPr>
            </a:lvl3pPr>
            <a:lvl4pPr marL="1600200" indent="-228600" algn="l" rtl="0" eaLnBrk="0" fontAlgn="base" hangingPunct="0">
              <a:spcBef>
                <a:spcPct val="20000"/>
              </a:spcBef>
              <a:spcAft>
                <a:spcPct val="0"/>
              </a:spcAft>
              <a:buClr>
                <a:srgbClr val="336699"/>
              </a:buClr>
              <a:buChar char="•"/>
              <a:defRPr kumimoji="1">
                <a:solidFill>
                  <a:schemeClr val="tx1"/>
                </a:solidFill>
                <a:latin typeface="+mn-lt"/>
              </a:defRPr>
            </a:lvl4pPr>
            <a:lvl5pPr marL="2057400" indent="-228600" algn="l" rtl="0" eaLnBrk="0" fontAlgn="base" hangingPunct="0">
              <a:spcBef>
                <a:spcPct val="20000"/>
              </a:spcBef>
              <a:spcAft>
                <a:spcPct val="0"/>
              </a:spcAft>
              <a:buClr>
                <a:srgbClr val="336699"/>
              </a:buClr>
              <a:buChar char="–"/>
              <a:defRPr kumimoji="1">
                <a:solidFill>
                  <a:schemeClr val="tx1"/>
                </a:solidFill>
                <a:latin typeface="+mn-lt"/>
              </a:defRPr>
            </a:lvl5pPr>
            <a:lvl6pPr marL="2514600" indent="-228600" algn="l" rtl="0" eaLnBrk="0" fontAlgn="base" hangingPunct="0">
              <a:spcBef>
                <a:spcPct val="20000"/>
              </a:spcBef>
              <a:spcAft>
                <a:spcPct val="0"/>
              </a:spcAft>
              <a:buClr>
                <a:srgbClr val="336699"/>
              </a:buClr>
              <a:buChar char="–"/>
              <a:defRPr kumimoji="1">
                <a:solidFill>
                  <a:schemeClr val="tx1"/>
                </a:solidFill>
                <a:latin typeface="+mn-lt"/>
              </a:defRPr>
            </a:lvl6pPr>
            <a:lvl7pPr marL="2971800" indent="-228600" algn="l" rtl="0" eaLnBrk="0" fontAlgn="base" hangingPunct="0">
              <a:spcBef>
                <a:spcPct val="20000"/>
              </a:spcBef>
              <a:spcAft>
                <a:spcPct val="0"/>
              </a:spcAft>
              <a:buClr>
                <a:srgbClr val="336699"/>
              </a:buClr>
              <a:buChar char="–"/>
              <a:defRPr kumimoji="1">
                <a:solidFill>
                  <a:schemeClr val="tx1"/>
                </a:solidFill>
                <a:latin typeface="+mn-lt"/>
              </a:defRPr>
            </a:lvl7pPr>
            <a:lvl8pPr marL="3429000" indent="-228600" algn="l" rtl="0" eaLnBrk="0" fontAlgn="base" hangingPunct="0">
              <a:spcBef>
                <a:spcPct val="20000"/>
              </a:spcBef>
              <a:spcAft>
                <a:spcPct val="0"/>
              </a:spcAft>
              <a:buClr>
                <a:srgbClr val="336699"/>
              </a:buClr>
              <a:buChar char="–"/>
              <a:defRPr kumimoji="1">
                <a:solidFill>
                  <a:schemeClr val="tx1"/>
                </a:solidFill>
                <a:latin typeface="+mn-lt"/>
              </a:defRPr>
            </a:lvl8pPr>
            <a:lvl9pPr marL="3886200" indent="-228600" algn="l" rtl="0" eaLnBrk="0" fontAlgn="base" hangingPunct="0">
              <a:spcBef>
                <a:spcPct val="20000"/>
              </a:spcBef>
              <a:spcAft>
                <a:spcPct val="0"/>
              </a:spcAft>
              <a:buClr>
                <a:srgbClr val="336699"/>
              </a:buClr>
              <a:buChar char="–"/>
              <a:defRPr kumimoji="1">
                <a:solidFill>
                  <a:schemeClr val="tx1"/>
                </a:solidFill>
                <a:latin typeface="+mn-lt"/>
              </a:defRPr>
            </a:lvl9pPr>
          </a:lstStyle>
          <a:p>
            <a:pPr algn="ctr">
              <a:lnSpc>
                <a:spcPct val="80000"/>
              </a:lnSpc>
              <a:buFont typeface="Wingdings" pitchFamily="2" charset="2"/>
              <a:buNone/>
              <a:defRPr/>
            </a:pPr>
            <a:r>
              <a:rPr lang="en-US" sz="3600" kern="0" dirty="0" smtClean="0">
                <a:solidFill>
                  <a:srgbClr val="0000CC"/>
                </a:solidFill>
                <a:latin typeface="Times New Roman" pitchFamily="18" charset="0"/>
                <a:cs typeface="Times New Roman" pitchFamily="18" charset="0"/>
              </a:rPr>
              <a:t>		</a:t>
            </a:r>
            <a:r>
              <a:rPr lang="en-US" sz="3600" b="1" u="sng" kern="0" dirty="0" smtClean="0">
                <a:solidFill>
                  <a:srgbClr val="C00000"/>
                </a:solidFill>
                <a:latin typeface="Times New Roman" pitchFamily="18" charset="0"/>
                <a:cs typeface="Times New Roman" pitchFamily="18" charset="0"/>
              </a:rPr>
              <a:t>BÀI HỌC</a:t>
            </a:r>
          </a:p>
          <a:p>
            <a:pPr>
              <a:lnSpc>
                <a:spcPct val="80000"/>
              </a:lnSpc>
              <a:buFont typeface="Wingdings" pitchFamily="2" charset="2"/>
              <a:buNone/>
              <a:defRPr/>
            </a:pPr>
            <a:r>
              <a:rPr lang="en-US" sz="3600"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Lợi</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dụng</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tình</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hình</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không</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ổn</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định</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của</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triều</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đình</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nhà</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Đinh</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năm</a:t>
            </a:r>
            <a:r>
              <a:rPr lang="en-US" sz="3600" b="1" kern="0" dirty="0" smtClean="0">
                <a:solidFill>
                  <a:srgbClr val="0000CC"/>
                </a:solidFill>
                <a:latin typeface="Times New Roman" pitchFamily="18" charset="0"/>
                <a:cs typeface="Times New Roman" pitchFamily="18" charset="0"/>
              </a:rPr>
              <a:t> 981 </a:t>
            </a:r>
            <a:r>
              <a:rPr lang="en-US" sz="3600" b="1" kern="0" dirty="0" err="1" smtClean="0">
                <a:solidFill>
                  <a:srgbClr val="0000CC"/>
                </a:solidFill>
                <a:latin typeface="Times New Roman" pitchFamily="18" charset="0"/>
                <a:cs typeface="Times New Roman" pitchFamily="18" charset="0"/>
              </a:rPr>
              <a:t>quân</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Tống</a:t>
            </a:r>
            <a:r>
              <a:rPr lang="en-US" sz="3600" b="1" kern="0" dirty="0" smtClean="0">
                <a:solidFill>
                  <a:srgbClr val="0000CC"/>
                </a:solidFill>
                <a:latin typeface="Times New Roman" pitchFamily="18" charset="0"/>
                <a:cs typeface="Times New Roman" pitchFamily="18" charset="0"/>
              </a:rPr>
              <a:t> sang </a:t>
            </a:r>
            <a:r>
              <a:rPr lang="en-US" sz="3600" b="1" kern="0" dirty="0" err="1" smtClean="0">
                <a:solidFill>
                  <a:srgbClr val="0000CC"/>
                </a:solidFill>
                <a:latin typeface="Times New Roman" pitchFamily="18" charset="0"/>
                <a:cs typeface="Times New Roman" pitchFamily="18" charset="0"/>
              </a:rPr>
              <a:t>xâm</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lược</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nước</a:t>
            </a:r>
            <a:r>
              <a:rPr lang="en-US" sz="3600" b="1" kern="0" dirty="0" smtClean="0">
                <a:solidFill>
                  <a:srgbClr val="0000CC"/>
                </a:solidFill>
                <a:latin typeface="Times New Roman" pitchFamily="18" charset="0"/>
                <a:cs typeface="Times New Roman" pitchFamily="18" charset="0"/>
              </a:rPr>
              <a:t> ta.</a:t>
            </a:r>
          </a:p>
          <a:p>
            <a:pPr>
              <a:lnSpc>
                <a:spcPct val="80000"/>
              </a:lnSpc>
              <a:buFont typeface="Wingdings" pitchFamily="2" charset="2"/>
              <a:buNone/>
              <a:defRPr/>
            </a:pP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Chiến</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thắng</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Bạch</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Đằng</a:t>
            </a:r>
            <a:r>
              <a:rPr lang="en-US" sz="3600" b="1" kern="0" dirty="0" smtClean="0">
                <a:solidFill>
                  <a:srgbClr val="0000CC"/>
                </a:solidFill>
                <a:latin typeface="Times New Roman" pitchFamily="18" charset="0"/>
                <a:cs typeface="Times New Roman" pitchFamily="18" charset="0"/>
              </a:rPr>
              <a:t>, Chi </a:t>
            </a:r>
            <a:r>
              <a:rPr lang="en-US" sz="3600" b="1" kern="0" dirty="0" err="1" smtClean="0">
                <a:solidFill>
                  <a:srgbClr val="0000CC"/>
                </a:solidFill>
                <a:latin typeface="Times New Roman" pitchFamily="18" charset="0"/>
                <a:cs typeface="Times New Roman" pitchFamily="18" charset="0"/>
              </a:rPr>
              <a:t>Lăng</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đã</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chặn</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được</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âm</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mưu</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xâm</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lược</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của</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nhà</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Tống</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Độc</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lập</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được</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giữ</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vững</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Nhân</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dân</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vững</a:t>
            </a:r>
            <a:r>
              <a:rPr lang="en-US" sz="3600" b="1" kern="0" dirty="0" smtClean="0">
                <a:solidFill>
                  <a:srgbClr val="0000CC"/>
                </a:solidFill>
                <a:latin typeface="Times New Roman" pitchFamily="18" charset="0"/>
                <a:cs typeface="Times New Roman" pitchFamily="18" charset="0"/>
              </a:rPr>
              <a:t> tin </a:t>
            </a:r>
            <a:r>
              <a:rPr lang="en-US" sz="3600" b="1" kern="0" dirty="0" err="1" smtClean="0">
                <a:solidFill>
                  <a:srgbClr val="0000CC"/>
                </a:solidFill>
                <a:latin typeface="Times New Roman" pitchFamily="18" charset="0"/>
                <a:cs typeface="Times New Roman" pitchFamily="18" charset="0"/>
              </a:rPr>
              <a:t>vào</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tiền</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đồ</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của</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dân</a:t>
            </a:r>
            <a:r>
              <a:rPr lang="en-US" sz="3600" b="1" kern="0" dirty="0" smtClean="0">
                <a:solidFill>
                  <a:srgbClr val="0000CC"/>
                </a:solidFill>
                <a:latin typeface="Times New Roman" pitchFamily="18" charset="0"/>
                <a:cs typeface="Times New Roman" pitchFamily="18" charset="0"/>
              </a:rPr>
              <a:t> </a:t>
            </a:r>
            <a:r>
              <a:rPr lang="en-US" sz="3600" b="1" kern="0" dirty="0" err="1" smtClean="0">
                <a:solidFill>
                  <a:srgbClr val="0000CC"/>
                </a:solidFill>
                <a:latin typeface="Times New Roman" pitchFamily="18" charset="0"/>
                <a:cs typeface="Times New Roman" pitchFamily="18" charset="0"/>
              </a:rPr>
              <a:t>tộc</a:t>
            </a:r>
            <a:r>
              <a:rPr lang="en-US" sz="3600" b="1" kern="0" dirty="0" smtClean="0">
                <a:solidFill>
                  <a:srgbClr val="0000CC"/>
                </a:solidFill>
                <a:latin typeface="Times New Roman" pitchFamily="18" charset="0"/>
                <a:cs typeface="Times New Roman" pitchFamily="18" charset="0"/>
              </a:rPr>
              <a:t>.</a:t>
            </a:r>
            <a:r>
              <a:rPr lang="en-US" sz="3600" kern="0" dirty="0" smtClean="0">
                <a:solidFill>
                  <a:srgbClr val="0000CC"/>
                </a:solidFill>
                <a:latin typeface="Times New Roman" pitchFamily="18" charset="0"/>
                <a:cs typeface="Times New Roman" pitchFamily="18"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59" name="Text Box 67"/>
          <p:cNvSpPr txBox="1">
            <a:spLocks noChangeArrowheads="1"/>
          </p:cNvSpPr>
          <p:nvPr/>
        </p:nvSpPr>
        <p:spPr bwMode="auto">
          <a:xfrm>
            <a:off x="990600" y="1219200"/>
            <a:ext cx="5943600" cy="584200"/>
          </a:xfrm>
          <a:prstGeom prst="rect">
            <a:avLst/>
          </a:prstGeom>
          <a:noFill/>
          <a:ln w="9525" algn="ctr">
            <a:noFill/>
            <a:miter lim="800000"/>
            <a:headEnd/>
            <a:tailEnd/>
          </a:ln>
        </p:spPr>
        <p:txBody>
          <a:bodyPr>
            <a:spAutoFit/>
          </a:bodyPr>
          <a:lstStyle/>
          <a:p>
            <a:pPr>
              <a:spcBef>
                <a:spcPct val="50000"/>
              </a:spcBef>
            </a:pPr>
            <a:r>
              <a:rPr lang="en-US" altLang="en-US" sz="3200" b="1">
                <a:solidFill>
                  <a:srgbClr val="000000"/>
                </a:solidFill>
                <a:latin typeface="Times New Roman" pitchFamily="18" charset="0"/>
                <a:cs typeface="Times New Roman" pitchFamily="18" charset="0"/>
              </a:rPr>
              <a:t>1. Sau nhà Đinh là triều đại nào?</a:t>
            </a:r>
          </a:p>
        </p:txBody>
      </p:sp>
      <p:sp>
        <p:nvSpPr>
          <p:cNvPr id="59460" name="Text Box 68"/>
          <p:cNvSpPr txBox="1">
            <a:spLocks noChangeArrowheads="1"/>
          </p:cNvSpPr>
          <p:nvPr/>
        </p:nvSpPr>
        <p:spPr bwMode="auto">
          <a:xfrm>
            <a:off x="990600" y="1219200"/>
            <a:ext cx="8229600" cy="1077913"/>
          </a:xfrm>
          <a:prstGeom prst="rect">
            <a:avLst/>
          </a:prstGeom>
          <a:noFill/>
          <a:ln w="9525" algn="ctr">
            <a:noFill/>
            <a:miter lim="800000"/>
            <a:headEnd/>
            <a:tailEnd/>
          </a:ln>
        </p:spPr>
        <p:txBody>
          <a:bodyPr>
            <a:spAutoFit/>
          </a:bodyPr>
          <a:lstStyle/>
          <a:p>
            <a:pPr>
              <a:spcBef>
                <a:spcPct val="50000"/>
              </a:spcBef>
            </a:pPr>
            <a:r>
              <a:rPr lang="en-US" altLang="en-US" sz="3200" b="1">
                <a:solidFill>
                  <a:srgbClr val="000000"/>
                </a:solidFill>
                <a:latin typeface="Times New Roman" pitchFamily="18" charset="0"/>
                <a:cs typeface="Times New Roman" pitchFamily="18" charset="0"/>
              </a:rPr>
              <a:t>2. Khi lên ngôi Hoàng đế Đinh Bộ Lĩnh tên hiệu là gì ?</a:t>
            </a:r>
            <a:r>
              <a:rPr lang="en-US" altLang="en-US" sz="3200">
                <a:solidFill>
                  <a:srgbClr val="000000"/>
                </a:solidFill>
                <a:latin typeface="Times New Roman" pitchFamily="18" charset="0"/>
                <a:cs typeface="Times New Roman" pitchFamily="18" charset="0"/>
              </a:rPr>
              <a:t> </a:t>
            </a:r>
          </a:p>
        </p:txBody>
      </p:sp>
      <p:sp>
        <p:nvSpPr>
          <p:cNvPr id="59461" name="Text Box 69"/>
          <p:cNvSpPr txBox="1">
            <a:spLocks noChangeArrowheads="1"/>
          </p:cNvSpPr>
          <p:nvPr/>
        </p:nvSpPr>
        <p:spPr bwMode="auto">
          <a:xfrm>
            <a:off x="990600" y="1219200"/>
            <a:ext cx="8001000" cy="584200"/>
          </a:xfrm>
          <a:prstGeom prst="rect">
            <a:avLst/>
          </a:prstGeom>
          <a:noFill/>
          <a:ln w="9525" algn="ctr">
            <a:noFill/>
            <a:miter lim="800000"/>
            <a:headEnd/>
            <a:tailEnd/>
          </a:ln>
        </p:spPr>
        <p:txBody>
          <a:bodyPr>
            <a:spAutoFit/>
          </a:bodyPr>
          <a:lstStyle/>
          <a:p>
            <a:pPr>
              <a:spcBef>
                <a:spcPct val="50000"/>
              </a:spcBef>
            </a:pPr>
            <a:r>
              <a:rPr lang="en-US" altLang="en-US" sz="3200" b="1">
                <a:solidFill>
                  <a:srgbClr val="000000"/>
                </a:solidFill>
                <a:latin typeface="Times New Roman" pitchFamily="18" charset="0"/>
                <a:cs typeface="Times New Roman" pitchFamily="18" charset="0"/>
              </a:rPr>
              <a:t>3. Trên bộ, quân ta chặn đánh địch ở đâu?</a:t>
            </a:r>
          </a:p>
        </p:txBody>
      </p:sp>
      <p:sp>
        <p:nvSpPr>
          <p:cNvPr id="59462" name="Text Box 70"/>
          <p:cNvSpPr txBox="1">
            <a:spLocks noChangeArrowheads="1"/>
          </p:cNvSpPr>
          <p:nvPr/>
        </p:nvSpPr>
        <p:spPr bwMode="auto">
          <a:xfrm>
            <a:off x="990600" y="1219200"/>
            <a:ext cx="8229600" cy="1077913"/>
          </a:xfrm>
          <a:prstGeom prst="rect">
            <a:avLst/>
          </a:prstGeom>
          <a:noFill/>
          <a:ln w="9525" algn="ctr">
            <a:noFill/>
            <a:miter lim="800000"/>
            <a:headEnd/>
            <a:tailEnd/>
          </a:ln>
        </p:spPr>
        <p:txBody>
          <a:bodyPr>
            <a:spAutoFit/>
          </a:bodyPr>
          <a:lstStyle/>
          <a:p>
            <a:pPr>
              <a:spcBef>
                <a:spcPct val="50000"/>
              </a:spcBef>
            </a:pPr>
            <a:r>
              <a:rPr lang="en-US" altLang="en-US" sz="3200" b="1">
                <a:solidFill>
                  <a:srgbClr val="000000"/>
                </a:solidFill>
                <a:latin typeface="Times New Roman" pitchFamily="18" charset="0"/>
                <a:cs typeface="Times New Roman" pitchFamily="18" charset="0"/>
              </a:rPr>
              <a:t>4. Khi triều Đinh thành lập, Lê Hoàn được phong chức gì?</a:t>
            </a:r>
          </a:p>
        </p:txBody>
      </p:sp>
      <p:sp>
        <p:nvSpPr>
          <p:cNvPr id="59463" name="Text Box 71"/>
          <p:cNvSpPr txBox="1">
            <a:spLocks noChangeArrowheads="1"/>
          </p:cNvSpPr>
          <p:nvPr/>
        </p:nvSpPr>
        <p:spPr bwMode="auto">
          <a:xfrm>
            <a:off x="990600" y="1219200"/>
            <a:ext cx="7010400" cy="1077913"/>
          </a:xfrm>
          <a:prstGeom prst="rect">
            <a:avLst/>
          </a:prstGeom>
          <a:noFill/>
          <a:ln w="9525" algn="ctr">
            <a:noFill/>
            <a:miter lim="800000"/>
            <a:headEnd/>
            <a:tailEnd/>
          </a:ln>
        </p:spPr>
        <p:txBody>
          <a:bodyPr>
            <a:spAutoFit/>
          </a:bodyPr>
          <a:lstStyle/>
          <a:p>
            <a:pPr>
              <a:spcBef>
                <a:spcPct val="50000"/>
              </a:spcBef>
            </a:pPr>
            <a:r>
              <a:rPr lang="en-US" altLang="en-US" sz="3200" b="1">
                <a:solidFill>
                  <a:srgbClr val="000000"/>
                </a:solidFill>
                <a:latin typeface="Times New Roman" pitchFamily="18" charset="0"/>
                <a:cs typeface="Times New Roman" pitchFamily="18" charset="0"/>
              </a:rPr>
              <a:t>5. Đây là người mới 6 tuổi đã được lên ngôi vua.</a:t>
            </a:r>
          </a:p>
        </p:txBody>
      </p:sp>
      <p:sp>
        <p:nvSpPr>
          <p:cNvPr id="59464" name="Text Box 72"/>
          <p:cNvSpPr txBox="1">
            <a:spLocks noChangeArrowheads="1"/>
          </p:cNvSpPr>
          <p:nvPr/>
        </p:nvSpPr>
        <p:spPr bwMode="auto">
          <a:xfrm>
            <a:off x="990600" y="1208088"/>
            <a:ext cx="8077200" cy="1077912"/>
          </a:xfrm>
          <a:prstGeom prst="rect">
            <a:avLst/>
          </a:prstGeom>
          <a:noFill/>
          <a:ln w="9525" algn="ctr">
            <a:noFill/>
            <a:miter lim="800000"/>
            <a:headEnd/>
            <a:tailEnd/>
          </a:ln>
        </p:spPr>
        <p:txBody>
          <a:bodyPr>
            <a:spAutoFit/>
          </a:bodyPr>
          <a:lstStyle/>
          <a:p>
            <a:pPr>
              <a:spcBef>
                <a:spcPct val="50000"/>
              </a:spcBef>
            </a:pPr>
            <a:r>
              <a:rPr lang="en-US" altLang="en-US" sz="3200" b="1">
                <a:solidFill>
                  <a:srgbClr val="000000"/>
                </a:solidFill>
                <a:latin typeface="Times New Roman" pitchFamily="18" charset="0"/>
                <a:cs typeface="Times New Roman" pitchFamily="18" charset="0"/>
              </a:rPr>
              <a:t>6. Ngô Quyền và Lê Hoàn đã dùng kế cắm cọc để tiêu diệt địch ở con sông nào?</a:t>
            </a:r>
          </a:p>
        </p:txBody>
      </p:sp>
      <p:sp>
        <p:nvSpPr>
          <p:cNvPr id="59465" name="WordArt 73"/>
          <p:cNvSpPr>
            <a:spLocks noChangeArrowheads="1" noChangeShapeType="1" noTextEdit="1"/>
          </p:cNvSpPr>
          <p:nvPr/>
        </p:nvSpPr>
        <p:spPr bwMode="auto">
          <a:xfrm>
            <a:off x="1981200" y="76200"/>
            <a:ext cx="5562600" cy="914400"/>
          </a:xfrm>
          <a:prstGeom prst="rect">
            <a:avLst/>
          </a:prstGeom>
        </p:spPr>
        <p:txBody>
          <a:bodyPr wrap="none" fromWordArt="1">
            <a:prstTxWarp prst="textPlain">
              <a:avLst>
                <a:gd name="adj" fmla="val 50000"/>
              </a:avLst>
            </a:prstTxWarp>
          </a:bodyPr>
          <a:lstStyle/>
          <a:p>
            <a:pPr algn="ctr"/>
            <a:r>
              <a:rPr lang="vi-VN" sz="3600" b="1" kern="10">
                <a:ln w="19050">
                  <a:solidFill>
                    <a:srgbClr val="FFFF00"/>
                  </a:solidFill>
                  <a:round/>
                  <a:headEnd/>
                  <a:tailEnd/>
                </a:ln>
                <a:solidFill>
                  <a:srgbClr val="FF0000"/>
                </a:solidFill>
                <a:effectLst>
                  <a:outerShdw sy="50000" kx="2453608" rotWithShape="0">
                    <a:srgbClr val="990000">
                      <a:alpha val="50000"/>
                    </a:srgbClr>
                  </a:outerShdw>
                </a:effectLst>
                <a:latin typeface="Arial"/>
                <a:cs typeface="Arial"/>
              </a:rPr>
              <a:t>TRÒ CHƠI: "Ô CHỮ"</a:t>
            </a:r>
          </a:p>
        </p:txBody>
      </p:sp>
      <p:pic>
        <p:nvPicPr>
          <p:cNvPr id="53257" name="Picture 18" descr="Cau hoi"/>
          <p:cNvPicPr>
            <a:picLocks noChangeAspect="1" noChangeArrowheads="1" noCrop="1"/>
          </p:cNvPicPr>
          <p:nvPr/>
        </p:nvPicPr>
        <p:blipFill>
          <a:blip r:embed="rId3"/>
          <a:srcRect/>
          <a:stretch>
            <a:fillRect/>
          </a:stretch>
        </p:blipFill>
        <p:spPr bwMode="auto">
          <a:xfrm>
            <a:off x="-304800" y="1066800"/>
            <a:ext cx="1524000" cy="1219200"/>
          </a:xfrm>
          <a:prstGeom prst="rect">
            <a:avLst/>
          </a:prstGeom>
          <a:noFill/>
          <a:ln w="9525">
            <a:noFill/>
            <a:miter lim="800000"/>
            <a:headEnd/>
            <a:tailEnd/>
          </a:ln>
        </p:spPr>
      </p:pic>
      <p:sp>
        <p:nvSpPr>
          <p:cNvPr id="53258" name="Text Box 209"/>
          <p:cNvSpPr txBox="1">
            <a:spLocks noChangeArrowheads="1"/>
          </p:cNvSpPr>
          <p:nvPr/>
        </p:nvSpPr>
        <p:spPr bwMode="auto">
          <a:xfrm>
            <a:off x="1676400" y="5181600"/>
            <a:ext cx="533400" cy="366713"/>
          </a:xfrm>
          <a:prstGeom prst="rect">
            <a:avLst/>
          </a:prstGeom>
          <a:noFill/>
          <a:ln w="9525" algn="ctr">
            <a:noFill/>
            <a:miter lim="800000"/>
            <a:headEnd/>
            <a:tailEnd/>
          </a:ln>
        </p:spPr>
        <p:txBody>
          <a:bodyPr>
            <a:spAutoFit/>
          </a:bodyPr>
          <a:lstStyle/>
          <a:p>
            <a:pPr algn="ctr">
              <a:spcBef>
                <a:spcPct val="50000"/>
              </a:spcBef>
            </a:pPr>
            <a:endParaRPr lang="en-US" altLang="en-US">
              <a:solidFill>
                <a:srgbClr val="000000"/>
              </a:solidFill>
            </a:endParaRPr>
          </a:p>
        </p:txBody>
      </p:sp>
      <p:grpSp>
        <p:nvGrpSpPr>
          <p:cNvPr id="2" name="Group 270"/>
          <p:cNvGrpSpPr>
            <a:grpSpLocks/>
          </p:cNvGrpSpPr>
          <p:nvPr/>
        </p:nvGrpSpPr>
        <p:grpSpPr bwMode="auto">
          <a:xfrm>
            <a:off x="1981200" y="2286000"/>
            <a:ext cx="2743200" cy="485775"/>
            <a:chOff x="1200" y="3216"/>
            <a:chExt cx="1728" cy="306"/>
          </a:xfrm>
        </p:grpSpPr>
        <p:sp>
          <p:nvSpPr>
            <p:cNvPr id="53260" name="Text Box 271"/>
            <p:cNvSpPr txBox="1">
              <a:spLocks noChangeArrowheads="1"/>
            </p:cNvSpPr>
            <p:nvPr/>
          </p:nvSpPr>
          <p:spPr bwMode="auto">
            <a:xfrm>
              <a:off x="1200"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61" name="Text Box 272"/>
            <p:cNvSpPr txBox="1">
              <a:spLocks noChangeArrowheads="1"/>
            </p:cNvSpPr>
            <p:nvPr/>
          </p:nvSpPr>
          <p:spPr bwMode="auto">
            <a:xfrm>
              <a:off x="2352"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62" name="Text Box 273"/>
            <p:cNvSpPr txBox="1">
              <a:spLocks noChangeArrowheads="1"/>
            </p:cNvSpPr>
            <p:nvPr/>
          </p:nvSpPr>
          <p:spPr bwMode="auto">
            <a:xfrm>
              <a:off x="2064"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63" name="Text Box 274"/>
            <p:cNvSpPr txBox="1">
              <a:spLocks noChangeArrowheads="1"/>
            </p:cNvSpPr>
            <p:nvPr/>
          </p:nvSpPr>
          <p:spPr bwMode="auto">
            <a:xfrm>
              <a:off x="1776"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64" name="Text Box 275"/>
            <p:cNvSpPr txBox="1">
              <a:spLocks noChangeArrowheads="1"/>
            </p:cNvSpPr>
            <p:nvPr/>
          </p:nvSpPr>
          <p:spPr bwMode="auto">
            <a:xfrm>
              <a:off x="1488"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65" name="Text Box 276"/>
            <p:cNvSpPr txBox="1">
              <a:spLocks noChangeArrowheads="1"/>
            </p:cNvSpPr>
            <p:nvPr/>
          </p:nvSpPr>
          <p:spPr bwMode="auto">
            <a:xfrm>
              <a:off x="2640"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grpSp>
      <p:grpSp>
        <p:nvGrpSpPr>
          <p:cNvPr id="3" name="Group 312"/>
          <p:cNvGrpSpPr>
            <a:grpSpLocks/>
          </p:cNvGrpSpPr>
          <p:nvPr/>
        </p:nvGrpSpPr>
        <p:grpSpPr bwMode="auto">
          <a:xfrm>
            <a:off x="1066800" y="3657600"/>
            <a:ext cx="7315200" cy="485775"/>
            <a:chOff x="720" y="2304"/>
            <a:chExt cx="4608" cy="306"/>
          </a:xfrm>
        </p:grpSpPr>
        <p:grpSp>
          <p:nvGrpSpPr>
            <p:cNvPr id="53267" name="Group 303"/>
            <p:cNvGrpSpPr>
              <a:grpSpLocks/>
            </p:cNvGrpSpPr>
            <p:nvPr/>
          </p:nvGrpSpPr>
          <p:grpSpPr bwMode="auto">
            <a:xfrm>
              <a:off x="720" y="2304"/>
              <a:ext cx="4320" cy="306"/>
              <a:chOff x="672" y="1344"/>
              <a:chExt cx="4320" cy="306"/>
            </a:xfrm>
          </p:grpSpPr>
          <p:sp>
            <p:nvSpPr>
              <p:cNvPr id="53268" name="Text Box 277"/>
              <p:cNvSpPr txBox="1">
                <a:spLocks noChangeArrowheads="1"/>
              </p:cNvSpPr>
              <p:nvPr/>
            </p:nvSpPr>
            <p:spPr bwMode="auto">
              <a:xfrm>
                <a:off x="2976"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69" name="Text Box 278"/>
              <p:cNvSpPr txBox="1">
                <a:spLocks noChangeArrowheads="1"/>
              </p:cNvSpPr>
              <p:nvPr/>
            </p:nvSpPr>
            <p:spPr bwMode="auto">
              <a:xfrm>
                <a:off x="4128"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70" name="Text Box 279"/>
              <p:cNvSpPr txBox="1">
                <a:spLocks noChangeArrowheads="1"/>
              </p:cNvSpPr>
              <p:nvPr/>
            </p:nvSpPr>
            <p:spPr bwMode="auto">
              <a:xfrm>
                <a:off x="3840"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71" name="Text Box 280"/>
              <p:cNvSpPr txBox="1">
                <a:spLocks noChangeArrowheads="1"/>
              </p:cNvSpPr>
              <p:nvPr/>
            </p:nvSpPr>
            <p:spPr bwMode="auto">
              <a:xfrm>
                <a:off x="3552"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72" name="Text Box 281"/>
              <p:cNvSpPr txBox="1">
                <a:spLocks noChangeArrowheads="1"/>
              </p:cNvSpPr>
              <p:nvPr/>
            </p:nvSpPr>
            <p:spPr bwMode="auto">
              <a:xfrm>
                <a:off x="3264"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73" name="Text Box 282"/>
              <p:cNvSpPr txBox="1">
                <a:spLocks noChangeArrowheads="1"/>
              </p:cNvSpPr>
              <p:nvPr/>
            </p:nvSpPr>
            <p:spPr bwMode="auto">
              <a:xfrm>
                <a:off x="4416"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74" name="Text Box 283"/>
              <p:cNvSpPr txBox="1">
                <a:spLocks noChangeArrowheads="1"/>
              </p:cNvSpPr>
              <p:nvPr/>
            </p:nvSpPr>
            <p:spPr bwMode="auto">
              <a:xfrm>
                <a:off x="4704"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grpSp>
            <p:nvGrpSpPr>
              <p:cNvPr id="53275" name="Group 297"/>
              <p:cNvGrpSpPr>
                <a:grpSpLocks/>
              </p:cNvGrpSpPr>
              <p:nvPr/>
            </p:nvGrpSpPr>
            <p:grpSpPr bwMode="auto">
              <a:xfrm>
                <a:off x="672" y="1344"/>
                <a:ext cx="2304" cy="306"/>
                <a:chOff x="672" y="1104"/>
                <a:chExt cx="2304" cy="306"/>
              </a:xfrm>
            </p:grpSpPr>
            <p:grpSp>
              <p:nvGrpSpPr>
                <p:cNvPr id="53276" name="Group 269"/>
                <p:cNvGrpSpPr>
                  <a:grpSpLocks/>
                </p:cNvGrpSpPr>
                <p:nvPr/>
              </p:nvGrpSpPr>
              <p:grpSpPr bwMode="auto">
                <a:xfrm>
                  <a:off x="672" y="1104"/>
                  <a:ext cx="1728" cy="306"/>
                  <a:chOff x="1200" y="3216"/>
                  <a:chExt cx="1728" cy="306"/>
                </a:xfrm>
              </p:grpSpPr>
              <p:sp>
                <p:nvSpPr>
                  <p:cNvPr id="53277" name="Text Box 211"/>
                  <p:cNvSpPr txBox="1">
                    <a:spLocks noChangeArrowheads="1"/>
                  </p:cNvSpPr>
                  <p:nvPr/>
                </p:nvSpPr>
                <p:spPr bwMode="auto">
                  <a:xfrm>
                    <a:off x="1200"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78" name="Text Box 212"/>
                  <p:cNvSpPr txBox="1">
                    <a:spLocks noChangeArrowheads="1"/>
                  </p:cNvSpPr>
                  <p:nvPr/>
                </p:nvSpPr>
                <p:spPr bwMode="auto">
                  <a:xfrm>
                    <a:off x="2352"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79" name="Text Box 213"/>
                  <p:cNvSpPr txBox="1">
                    <a:spLocks noChangeArrowheads="1"/>
                  </p:cNvSpPr>
                  <p:nvPr/>
                </p:nvSpPr>
                <p:spPr bwMode="auto">
                  <a:xfrm>
                    <a:off x="2064"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80" name="Text Box 214"/>
                  <p:cNvSpPr txBox="1">
                    <a:spLocks noChangeArrowheads="1"/>
                  </p:cNvSpPr>
                  <p:nvPr/>
                </p:nvSpPr>
                <p:spPr bwMode="auto">
                  <a:xfrm>
                    <a:off x="1776"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81" name="Text Box 215"/>
                  <p:cNvSpPr txBox="1">
                    <a:spLocks noChangeArrowheads="1"/>
                  </p:cNvSpPr>
                  <p:nvPr/>
                </p:nvSpPr>
                <p:spPr bwMode="auto">
                  <a:xfrm>
                    <a:off x="1488"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82" name="Text Box 216"/>
                  <p:cNvSpPr txBox="1">
                    <a:spLocks noChangeArrowheads="1"/>
                  </p:cNvSpPr>
                  <p:nvPr/>
                </p:nvSpPr>
                <p:spPr bwMode="auto">
                  <a:xfrm>
                    <a:off x="2640" y="3216"/>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grpSp>
            <p:sp>
              <p:nvSpPr>
                <p:cNvPr id="53283" name="Text Box 295"/>
                <p:cNvSpPr txBox="1">
                  <a:spLocks noChangeArrowheads="1"/>
                </p:cNvSpPr>
                <p:nvPr/>
              </p:nvSpPr>
              <p:spPr bwMode="auto">
                <a:xfrm>
                  <a:off x="2400" y="110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84" name="Text Box 296"/>
                <p:cNvSpPr txBox="1">
                  <a:spLocks noChangeArrowheads="1"/>
                </p:cNvSpPr>
                <p:nvPr/>
              </p:nvSpPr>
              <p:spPr bwMode="auto">
                <a:xfrm>
                  <a:off x="2688" y="110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grpSp>
        </p:grpSp>
        <p:sp>
          <p:nvSpPr>
            <p:cNvPr id="53285" name="Text Box 302"/>
            <p:cNvSpPr txBox="1">
              <a:spLocks noChangeArrowheads="1"/>
            </p:cNvSpPr>
            <p:nvPr/>
          </p:nvSpPr>
          <p:spPr bwMode="auto">
            <a:xfrm>
              <a:off x="5040" y="230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grpSp>
      <p:sp>
        <p:nvSpPr>
          <p:cNvPr id="59703" name="Rectangle 311"/>
          <p:cNvSpPr>
            <a:spLocks noChangeArrowheads="1"/>
          </p:cNvSpPr>
          <p:nvPr/>
        </p:nvSpPr>
        <p:spPr bwMode="auto">
          <a:xfrm>
            <a:off x="1981200" y="2286000"/>
            <a:ext cx="2743200" cy="457200"/>
          </a:xfrm>
          <a:prstGeom prst="rect">
            <a:avLst/>
          </a:prstGeom>
          <a:noFill/>
          <a:ln w="9525" algn="ctr">
            <a:noFill/>
            <a:miter lim="800000"/>
            <a:headEnd/>
            <a:tailEnd/>
          </a:ln>
        </p:spPr>
        <p:txBody>
          <a:bodyPr>
            <a:spAutoFit/>
          </a:bodyPr>
          <a:lstStyle/>
          <a:p>
            <a:r>
              <a:rPr lang="en-US" altLang="en-US" sz="2400" b="1">
                <a:solidFill>
                  <a:srgbClr val="0000FF"/>
                </a:solidFill>
              </a:rPr>
              <a:t>T    I    Ề   N</a:t>
            </a:r>
            <a:r>
              <a:rPr lang="en-US" altLang="en-US" sz="2400" b="1">
                <a:solidFill>
                  <a:srgbClr val="000000"/>
                </a:solidFill>
              </a:rPr>
              <a:t>   </a:t>
            </a:r>
            <a:r>
              <a:rPr lang="en-US" altLang="en-US" sz="2400" b="1">
                <a:solidFill>
                  <a:srgbClr val="FF3300"/>
                </a:solidFill>
              </a:rPr>
              <a:t>L</a:t>
            </a:r>
            <a:r>
              <a:rPr lang="en-US" altLang="en-US" sz="2400" b="1">
                <a:solidFill>
                  <a:srgbClr val="000000"/>
                </a:solidFill>
              </a:rPr>
              <a:t>   </a:t>
            </a:r>
            <a:r>
              <a:rPr lang="en-US" altLang="en-US" sz="2400" b="1">
                <a:solidFill>
                  <a:srgbClr val="0000FF"/>
                </a:solidFill>
              </a:rPr>
              <a:t>Ê </a:t>
            </a:r>
          </a:p>
        </p:txBody>
      </p:sp>
      <p:grpSp>
        <p:nvGrpSpPr>
          <p:cNvPr id="7" name="Group 346"/>
          <p:cNvGrpSpPr>
            <a:grpSpLocks/>
          </p:cNvGrpSpPr>
          <p:nvPr/>
        </p:nvGrpSpPr>
        <p:grpSpPr bwMode="auto">
          <a:xfrm>
            <a:off x="1066800" y="2743200"/>
            <a:ext cx="5943600" cy="485775"/>
            <a:chOff x="672" y="1344"/>
            <a:chExt cx="3744" cy="306"/>
          </a:xfrm>
        </p:grpSpPr>
        <p:sp>
          <p:nvSpPr>
            <p:cNvPr id="53288" name="Text Box 333"/>
            <p:cNvSpPr txBox="1">
              <a:spLocks noChangeArrowheads="1"/>
            </p:cNvSpPr>
            <p:nvPr/>
          </p:nvSpPr>
          <p:spPr bwMode="auto">
            <a:xfrm>
              <a:off x="672"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89" name="Text Box 334"/>
            <p:cNvSpPr txBox="1">
              <a:spLocks noChangeArrowheads="1"/>
            </p:cNvSpPr>
            <p:nvPr/>
          </p:nvSpPr>
          <p:spPr bwMode="auto">
            <a:xfrm>
              <a:off x="1824"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0" name="Text Box 335"/>
            <p:cNvSpPr txBox="1">
              <a:spLocks noChangeArrowheads="1"/>
            </p:cNvSpPr>
            <p:nvPr/>
          </p:nvSpPr>
          <p:spPr bwMode="auto">
            <a:xfrm>
              <a:off x="1536"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1" name="Text Box 336"/>
            <p:cNvSpPr txBox="1">
              <a:spLocks noChangeArrowheads="1"/>
            </p:cNvSpPr>
            <p:nvPr/>
          </p:nvSpPr>
          <p:spPr bwMode="auto">
            <a:xfrm>
              <a:off x="1248"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2" name="Text Box 337"/>
            <p:cNvSpPr txBox="1">
              <a:spLocks noChangeArrowheads="1"/>
            </p:cNvSpPr>
            <p:nvPr/>
          </p:nvSpPr>
          <p:spPr bwMode="auto">
            <a:xfrm>
              <a:off x="960"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3" name="Text Box 338"/>
            <p:cNvSpPr txBox="1">
              <a:spLocks noChangeArrowheads="1"/>
            </p:cNvSpPr>
            <p:nvPr/>
          </p:nvSpPr>
          <p:spPr bwMode="auto">
            <a:xfrm>
              <a:off x="2112"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4" name="Text Box 339"/>
            <p:cNvSpPr txBox="1">
              <a:spLocks noChangeArrowheads="1"/>
            </p:cNvSpPr>
            <p:nvPr/>
          </p:nvSpPr>
          <p:spPr bwMode="auto">
            <a:xfrm>
              <a:off x="2400"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5" name="Text Box 340"/>
            <p:cNvSpPr txBox="1">
              <a:spLocks noChangeArrowheads="1"/>
            </p:cNvSpPr>
            <p:nvPr/>
          </p:nvSpPr>
          <p:spPr bwMode="auto">
            <a:xfrm>
              <a:off x="3552"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6" name="Text Box 341"/>
            <p:cNvSpPr txBox="1">
              <a:spLocks noChangeArrowheads="1"/>
            </p:cNvSpPr>
            <p:nvPr/>
          </p:nvSpPr>
          <p:spPr bwMode="auto">
            <a:xfrm>
              <a:off x="3264"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7" name="Text Box 342"/>
            <p:cNvSpPr txBox="1">
              <a:spLocks noChangeArrowheads="1"/>
            </p:cNvSpPr>
            <p:nvPr/>
          </p:nvSpPr>
          <p:spPr bwMode="auto">
            <a:xfrm>
              <a:off x="2976"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8" name="Text Box 343"/>
            <p:cNvSpPr txBox="1">
              <a:spLocks noChangeArrowheads="1"/>
            </p:cNvSpPr>
            <p:nvPr/>
          </p:nvSpPr>
          <p:spPr bwMode="auto">
            <a:xfrm>
              <a:off x="2688"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299" name="Text Box 344"/>
            <p:cNvSpPr txBox="1">
              <a:spLocks noChangeArrowheads="1"/>
            </p:cNvSpPr>
            <p:nvPr/>
          </p:nvSpPr>
          <p:spPr bwMode="auto">
            <a:xfrm>
              <a:off x="3840"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300" name="Text Box 345"/>
            <p:cNvSpPr txBox="1">
              <a:spLocks noChangeArrowheads="1"/>
            </p:cNvSpPr>
            <p:nvPr/>
          </p:nvSpPr>
          <p:spPr bwMode="auto">
            <a:xfrm>
              <a:off x="4128" y="1344"/>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grpSp>
      <p:grpSp>
        <p:nvGrpSpPr>
          <p:cNvPr id="8" name="Group 354"/>
          <p:cNvGrpSpPr>
            <a:grpSpLocks/>
          </p:cNvGrpSpPr>
          <p:nvPr/>
        </p:nvGrpSpPr>
        <p:grpSpPr bwMode="auto">
          <a:xfrm>
            <a:off x="3352800" y="3200400"/>
            <a:ext cx="3200400" cy="485775"/>
            <a:chOff x="1824" y="1632"/>
            <a:chExt cx="2016" cy="306"/>
          </a:xfrm>
        </p:grpSpPr>
        <p:sp>
          <p:nvSpPr>
            <p:cNvPr id="53302" name="Text Box 347"/>
            <p:cNvSpPr txBox="1">
              <a:spLocks noChangeArrowheads="1"/>
            </p:cNvSpPr>
            <p:nvPr/>
          </p:nvSpPr>
          <p:spPr bwMode="auto">
            <a:xfrm>
              <a:off x="1824" y="1632"/>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303" name="Text Box 348"/>
            <p:cNvSpPr txBox="1">
              <a:spLocks noChangeArrowheads="1"/>
            </p:cNvSpPr>
            <p:nvPr/>
          </p:nvSpPr>
          <p:spPr bwMode="auto">
            <a:xfrm>
              <a:off x="2976" y="1632"/>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304" name="Text Box 349"/>
            <p:cNvSpPr txBox="1">
              <a:spLocks noChangeArrowheads="1"/>
            </p:cNvSpPr>
            <p:nvPr/>
          </p:nvSpPr>
          <p:spPr bwMode="auto">
            <a:xfrm>
              <a:off x="2688" y="1632"/>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305" name="Text Box 350"/>
            <p:cNvSpPr txBox="1">
              <a:spLocks noChangeArrowheads="1"/>
            </p:cNvSpPr>
            <p:nvPr/>
          </p:nvSpPr>
          <p:spPr bwMode="auto">
            <a:xfrm>
              <a:off x="2400" y="1632"/>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306" name="Text Box 351"/>
            <p:cNvSpPr txBox="1">
              <a:spLocks noChangeArrowheads="1"/>
            </p:cNvSpPr>
            <p:nvPr/>
          </p:nvSpPr>
          <p:spPr bwMode="auto">
            <a:xfrm>
              <a:off x="2112" y="1632"/>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307" name="Text Box 352"/>
            <p:cNvSpPr txBox="1">
              <a:spLocks noChangeArrowheads="1"/>
            </p:cNvSpPr>
            <p:nvPr/>
          </p:nvSpPr>
          <p:spPr bwMode="auto">
            <a:xfrm>
              <a:off x="3264" y="1632"/>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sp>
          <p:nvSpPr>
            <p:cNvPr id="53308" name="Text Box 353"/>
            <p:cNvSpPr txBox="1">
              <a:spLocks noChangeArrowheads="1"/>
            </p:cNvSpPr>
            <p:nvPr/>
          </p:nvSpPr>
          <p:spPr bwMode="auto">
            <a:xfrm>
              <a:off x="3552" y="1632"/>
              <a:ext cx="288" cy="306"/>
            </a:xfrm>
            <a:prstGeom prst="rect">
              <a:avLst/>
            </a:prstGeom>
            <a:gradFill rotWithShape="1">
              <a:gsLst>
                <a:gs pos="0">
                  <a:schemeClr val="bg1"/>
                </a:gs>
                <a:gs pos="100000">
                  <a:srgbClr val="FFFF66">
                    <a:alpha val="57001"/>
                  </a:srgbClr>
                </a:gs>
              </a:gsLst>
              <a:path path="shape">
                <a:fillToRect l="50000" t="50000" r="50000" b="50000"/>
              </a:path>
            </a:gradFill>
            <a:ln w="28575" algn="ctr">
              <a:solidFill>
                <a:srgbClr val="660033">
                  <a:alpha val="83136"/>
                </a:srgbClr>
              </a:solidFill>
              <a:miter lim="800000"/>
              <a:headEnd/>
              <a:tailEnd/>
            </a:ln>
          </p:spPr>
          <p:txBody>
            <a:bodyPr>
              <a:spAutoFit/>
            </a:bodyPr>
            <a:lstStyle/>
            <a:p>
              <a:pPr algn="ctr">
                <a:spcBef>
                  <a:spcPct val="50000"/>
                </a:spcBef>
              </a:pPr>
              <a:endParaRPr lang="en-US" altLang="en-US" sz="2400">
                <a:solidFill>
                  <a:srgbClr val="000000"/>
                </a:solidFill>
              </a:endParaRPr>
            </a:p>
          </p:txBody>
        </p:sp>
      </p:grpSp>
      <p:sp>
        <p:nvSpPr>
          <p:cNvPr id="59747" name="Text Box 355"/>
          <p:cNvSpPr txBox="1">
            <a:spLocks noChangeArrowheads="1"/>
          </p:cNvSpPr>
          <p:nvPr/>
        </p:nvSpPr>
        <p:spPr bwMode="auto">
          <a:xfrm>
            <a:off x="1066800" y="3657600"/>
            <a:ext cx="8610600" cy="457200"/>
          </a:xfrm>
          <a:prstGeom prst="rect">
            <a:avLst/>
          </a:prstGeom>
          <a:noFill/>
          <a:ln w="9525" algn="ctr">
            <a:noFill/>
            <a:miter lim="800000"/>
            <a:headEnd/>
            <a:tailEnd/>
          </a:ln>
        </p:spPr>
        <p:txBody>
          <a:bodyPr>
            <a:spAutoFit/>
          </a:bodyPr>
          <a:lstStyle/>
          <a:p>
            <a:pPr>
              <a:spcBef>
                <a:spcPct val="50000"/>
              </a:spcBef>
            </a:pPr>
            <a:r>
              <a:rPr lang="en-US" altLang="en-US" sz="2400" b="1">
                <a:solidFill>
                  <a:srgbClr val="0000FF"/>
                </a:solidFill>
              </a:rPr>
              <a:t>T   H   Ậ   P   Đ   Ạ</a:t>
            </a:r>
            <a:r>
              <a:rPr lang="en-US" altLang="en-US" sz="2400" b="1">
                <a:solidFill>
                  <a:srgbClr val="000000"/>
                </a:solidFill>
              </a:rPr>
              <a:t>   </a:t>
            </a:r>
            <a:r>
              <a:rPr lang="en-US" altLang="en-US" sz="2400" b="1">
                <a:solidFill>
                  <a:srgbClr val="FF3300"/>
                </a:solidFill>
              </a:rPr>
              <a:t>O</a:t>
            </a:r>
            <a:r>
              <a:rPr lang="en-US" altLang="en-US" sz="2400" b="1">
                <a:solidFill>
                  <a:srgbClr val="000000"/>
                </a:solidFill>
              </a:rPr>
              <a:t>   </a:t>
            </a:r>
            <a:r>
              <a:rPr lang="en-US" altLang="en-US" sz="2400" b="1">
                <a:solidFill>
                  <a:srgbClr val="0000FF"/>
                </a:solidFill>
              </a:rPr>
              <a:t>T   Ư  Ớ  N   G   Q   U  Â   N</a:t>
            </a:r>
          </a:p>
        </p:txBody>
      </p:sp>
      <p:sp>
        <p:nvSpPr>
          <p:cNvPr id="59748" name="Text Box 356"/>
          <p:cNvSpPr txBox="1">
            <a:spLocks noChangeArrowheads="1"/>
          </p:cNvSpPr>
          <p:nvPr/>
        </p:nvSpPr>
        <p:spPr bwMode="auto">
          <a:xfrm>
            <a:off x="1066800" y="2743200"/>
            <a:ext cx="6248400" cy="457200"/>
          </a:xfrm>
          <a:prstGeom prst="rect">
            <a:avLst/>
          </a:prstGeom>
          <a:noFill/>
          <a:ln w="9525" algn="ctr">
            <a:noFill/>
            <a:miter lim="800000"/>
            <a:headEnd/>
            <a:tailEnd/>
          </a:ln>
        </p:spPr>
        <p:txBody>
          <a:bodyPr>
            <a:spAutoFit/>
          </a:bodyPr>
          <a:lstStyle/>
          <a:p>
            <a:pPr>
              <a:spcBef>
                <a:spcPct val="50000"/>
              </a:spcBef>
            </a:pPr>
            <a:r>
              <a:rPr lang="en-US" altLang="en-US" sz="2400" b="1">
                <a:solidFill>
                  <a:srgbClr val="0000FF"/>
                </a:solidFill>
              </a:rPr>
              <a:t>Đ    I   N   H   T    I</a:t>
            </a:r>
            <a:r>
              <a:rPr lang="en-US" altLang="en-US" sz="2400" b="1">
                <a:solidFill>
                  <a:srgbClr val="000000"/>
                </a:solidFill>
              </a:rPr>
              <a:t>    </a:t>
            </a:r>
            <a:r>
              <a:rPr lang="en-US" altLang="en-US" sz="2400" b="1">
                <a:solidFill>
                  <a:srgbClr val="FF3300"/>
                </a:solidFill>
              </a:rPr>
              <a:t>Ê</a:t>
            </a:r>
            <a:r>
              <a:rPr lang="en-US" altLang="en-US" sz="2400" b="1">
                <a:solidFill>
                  <a:srgbClr val="000000"/>
                </a:solidFill>
              </a:rPr>
              <a:t>   </a:t>
            </a:r>
            <a:r>
              <a:rPr lang="en-US" altLang="en-US" sz="2400" b="1">
                <a:solidFill>
                  <a:srgbClr val="0000FF"/>
                </a:solidFill>
              </a:rPr>
              <a:t>N   H  O   À  N   G</a:t>
            </a:r>
          </a:p>
        </p:txBody>
      </p:sp>
      <p:sp>
        <p:nvSpPr>
          <p:cNvPr id="59758" name="Text Box 366"/>
          <p:cNvSpPr txBox="1">
            <a:spLocks noChangeArrowheads="1"/>
          </p:cNvSpPr>
          <p:nvPr/>
        </p:nvSpPr>
        <p:spPr bwMode="auto">
          <a:xfrm>
            <a:off x="3352800" y="3200400"/>
            <a:ext cx="3657600" cy="457200"/>
          </a:xfrm>
          <a:prstGeom prst="rect">
            <a:avLst/>
          </a:prstGeom>
          <a:noFill/>
          <a:ln w="9525" algn="ctr">
            <a:noFill/>
            <a:miter lim="800000"/>
            <a:headEnd/>
            <a:tailEnd/>
          </a:ln>
        </p:spPr>
        <p:txBody>
          <a:bodyPr>
            <a:spAutoFit/>
          </a:bodyPr>
          <a:lstStyle/>
          <a:p>
            <a:pPr>
              <a:spcBef>
                <a:spcPct val="50000"/>
              </a:spcBef>
            </a:pPr>
            <a:r>
              <a:rPr lang="en-US" altLang="en-US" sz="2400" b="1">
                <a:solidFill>
                  <a:srgbClr val="0000FF"/>
                </a:solidFill>
              </a:rPr>
              <a:t>C </a:t>
            </a:r>
            <a:r>
              <a:rPr lang="en-US" altLang="en-US" sz="2400" b="1">
                <a:solidFill>
                  <a:srgbClr val="000000"/>
                </a:solidFill>
              </a:rPr>
              <a:t>  </a:t>
            </a:r>
            <a:r>
              <a:rPr lang="en-US" altLang="en-US" sz="2400" b="1">
                <a:solidFill>
                  <a:srgbClr val="FF3300"/>
                </a:solidFill>
              </a:rPr>
              <a:t>H</a:t>
            </a:r>
            <a:r>
              <a:rPr lang="en-US" altLang="en-US" sz="2400" b="1">
                <a:solidFill>
                  <a:srgbClr val="000000"/>
                </a:solidFill>
              </a:rPr>
              <a:t>   </a:t>
            </a:r>
            <a:r>
              <a:rPr lang="en-US" altLang="en-US" sz="2400" b="1">
                <a:solidFill>
                  <a:srgbClr val="0000FF"/>
                </a:solidFill>
              </a:rPr>
              <a:t>I    L   Ă   N  G</a:t>
            </a:r>
          </a:p>
        </p:txBody>
      </p:sp>
      <p:grpSp>
        <p:nvGrpSpPr>
          <p:cNvPr id="9" name="Group 386"/>
          <p:cNvGrpSpPr>
            <a:grpSpLocks/>
          </p:cNvGrpSpPr>
          <p:nvPr/>
        </p:nvGrpSpPr>
        <p:grpSpPr bwMode="auto">
          <a:xfrm>
            <a:off x="1066800" y="4572000"/>
            <a:ext cx="3657600" cy="485775"/>
            <a:chOff x="1104" y="2784"/>
            <a:chExt cx="2304" cy="306"/>
          </a:xfrm>
        </p:grpSpPr>
        <p:sp>
          <p:nvSpPr>
            <p:cNvPr id="53313" name="Text Box 378"/>
            <p:cNvSpPr txBox="1">
              <a:spLocks noChangeArrowheads="1"/>
            </p:cNvSpPr>
            <p:nvPr/>
          </p:nvSpPr>
          <p:spPr bwMode="auto">
            <a:xfrm>
              <a:off x="1104"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14" name="Text Box 379"/>
            <p:cNvSpPr txBox="1">
              <a:spLocks noChangeArrowheads="1"/>
            </p:cNvSpPr>
            <p:nvPr/>
          </p:nvSpPr>
          <p:spPr bwMode="auto">
            <a:xfrm>
              <a:off x="2544"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15" name="Text Box 380"/>
            <p:cNvSpPr txBox="1">
              <a:spLocks noChangeArrowheads="1"/>
            </p:cNvSpPr>
            <p:nvPr/>
          </p:nvSpPr>
          <p:spPr bwMode="auto">
            <a:xfrm>
              <a:off x="2256"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16" name="Text Box 381"/>
            <p:cNvSpPr txBox="1">
              <a:spLocks noChangeArrowheads="1"/>
            </p:cNvSpPr>
            <p:nvPr/>
          </p:nvSpPr>
          <p:spPr bwMode="auto">
            <a:xfrm>
              <a:off x="1968"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17" name="Text Box 382"/>
            <p:cNvSpPr txBox="1">
              <a:spLocks noChangeArrowheads="1"/>
            </p:cNvSpPr>
            <p:nvPr/>
          </p:nvSpPr>
          <p:spPr bwMode="auto">
            <a:xfrm>
              <a:off x="1680"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18" name="Text Box 383"/>
            <p:cNvSpPr txBox="1">
              <a:spLocks noChangeArrowheads="1"/>
            </p:cNvSpPr>
            <p:nvPr/>
          </p:nvSpPr>
          <p:spPr bwMode="auto">
            <a:xfrm>
              <a:off x="1392"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19" name="Text Box 384"/>
            <p:cNvSpPr txBox="1">
              <a:spLocks noChangeArrowheads="1"/>
            </p:cNvSpPr>
            <p:nvPr/>
          </p:nvSpPr>
          <p:spPr bwMode="auto">
            <a:xfrm>
              <a:off x="3120"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20" name="Text Box 385"/>
            <p:cNvSpPr txBox="1">
              <a:spLocks noChangeArrowheads="1"/>
            </p:cNvSpPr>
            <p:nvPr/>
          </p:nvSpPr>
          <p:spPr bwMode="auto">
            <a:xfrm>
              <a:off x="2832"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grpSp>
      <p:grpSp>
        <p:nvGrpSpPr>
          <p:cNvPr id="10" name="Group 396"/>
          <p:cNvGrpSpPr>
            <a:grpSpLocks/>
          </p:cNvGrpSpPr>
          <p:nvPr/>
        </p:nvGrpSpPr>
        <p:grpSpPr bwMode="auto">
          <a:xfrm>
            <a:off x="1066800" y="4114800"/>
            <a:ext cx="3657600" cy="485775"/>
            <a:chOff x="1104" y="2784"/>
            <a:chExt cx="2304" cy="306"/>
          </a:xfrm>
        </p:grpSpPr>
        <p:sp>
          <p:nvSpPr>
            <p:cNvPr id="53322" name="Text Box 397"/>
            <p:cNvSpPr txBox="1">
              <a:spLocks noChangeArrowheads="1"/>
            </p:cNvSpPr>
            <p:nvPr/>
          </p:nvSpPr>
          <p:spPr bwMode="auto">
            <a:xfrm>
              <a:off x="1104"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23" name="Text Box 398"/>
            <p:cNvSpPr txBox="1">
              <a:spLocks noChangeArrowheads="1"/>
            </p:cNvSpPr>
            <p:nvPr/>
          </p:nvSpPr>
          <p:spPr bwMode="auto">
            <a:xfrm>
              <a:off x="2544"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24" name="Text Box 399"/>
            <p:cNvSpPr txBox="1">
              <a:spLocks noChangeArrowheads="1"/>
            </p:cNvSpPr>
            <p:nvPr/>
          </p:nvSpPr>
          <p:spPr bwMode="auto">
            <a:xfrm>
              <a:off x="2256"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25" name="Text Box 400"/>
            <p:cNvSpPr txBox="1">
              <a:spLocks noChangeArrowheads="1"/>
            </p:cNvSpPr>
            <p:nvPr/>
          </p:nvSpPr>
          <p:spPr bwMode="auto">
            <a:xfrm>
              <a:off x="1968"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26" name="Text Box 401"/>
            <p:cNvSpPr txBox="1">
              <a:spLocks noChangeArrowheads="1"/>
            </p:cNvSpPr>
            <p:nvPr/>
          </p:nvSpPr>
          <p:spPr bwMode="auto">
            <a:xfrm>
              <a:off x="1680"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27" name="Text Box 402"/>
            <p:cNvSpPr txBox="1">
              <a:spLocks noChangeArrowheads="1"/>
            </p:cNvSpPr>
            <p:nvPr/>
          </p:nvSpPr>
          <p:spPr bwMode="auto">
            <a:xfrm>
              <a:off x="1392"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28" name="Text Box 403"/>
            <p:cNvSpPr txBox="1">
              <a:spLocks noChangeArrowheads="1"/>
            </p:cNvSpPr>
            <p:nvPr/>
          </p:nvSpPr>
          <p:spPr bwMode="auto">
            <a:xfrm>
              <a:off x="3120"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sp>
          <p:nvSpPr>
            <p:cNvPr id="53329" name="Text Box 404"/>
            <p:cNvSpPr txBox="1">
              <a:spLocks noChangeArrowheads="1"/>
            </p:cNvSpPr>
            <p:nvPr/>
          </p:nvSpPr>
          <p:spPr bwMode="auto">
            <a:xfrm>
              <a:off x="2832" y="2784"/>
              <a:ext cx="288" cy="306"/>
            </a:xfrm>
            <a:prstGeom prst="rect">
              <a:avLst/>
            </a:prstGeom>
            <a:gradFill rotWithShape="1">
              <a:gsLst>
                <a:gs pos="0">
                  <a:schemeClr val="bg1"/>
                </a:gs>
                <a:gs pos="100000">
                  <a:srgbClr val="FFFF66">
                    <a:alpha val="57999"/>
                  </a:srgbClr>
                </a:gs>
              </a:gsLst>
              <a:path path="shape">
                <a:fillToRect l="50000" t="50000" r="50000" b="50000"/>
              </a:path>
            </a:gradFill>
            <a:ln w="28575" algn="ctr">
              <a:solidFill>
                <a:srgbClr val="660033">
                  <a:alpha val="83136"/>
                </a:srgbClr>
              </a:solidFill>
              <a:miter lim="800000"/>
              <a:headEnd/>
              <a:tailEnd/>
            </a:ln>
          </p:spPr>
          <p:txBody>
            <a:bodyPr anchorCtr="1">
              <a:spAutoFit/>
            </a:bodyPr>
            <a:lstStyle/>
            <a:p>
              <a:pPr algn="ctr">
                <a:spcBef>
                  <a:spcPct val="50000"/>
                </a:spcBef>
              </a:pPr>
              <a:endParaRPr lang="en-US" altLang="en-US" sz="2400">
                <a:solidFill>
                  <a:srgbClr val="FFFF66"/>
                </a:solidFill>
              </a:endParaRPr>
            </a:p>
          </p:txBody>
        </p:sp>
      </p:grpSp>
      <p:sp>
        <p:nvSpPr>
          <p:cNvPr id="59797" name="Text Box 405"/>
          <p:cNvSpPr txBox="1">
            <a:spLocks noChangeArrowheads="1"/>
          </p:cNvSpPr>
          <p:nvPr/>
        </p:nvSpPr>
        <p:spPr bwMode="auto">
          <a:xfrm>
            <a:off x="1066800" y="4114800"/>
            <a:ext cx="5715000" cy="457200"/>
          </a:xfrm>
          <a:prstGeom prst="rect">
            <a:avLst/>
          </a:prstGeom>
          <a:noFill/>
          <a:ln w="9525" algn="ctr">
            <a:noFill/>
            <a:miter lim="800000"/>
            <a:headEnd/>
            <a:tailEnd/>
          </a:ln>
        </p:spPr>
        <p:txBody>
          <a:bodyPr>
            <a:spAutoFit/>
          </a:bodyPr>
          <a:lstStyle/>
          <a:p>
            <a:pPr>
              <a:spcBef>
                <a:spcPct val="50000"/>
              </a:spcBef>
            </a:pPr>
            <a:r>
              <a:rPr lang="en-US" altLang="en-US" sz="2400" b="1">
                <a:solidFill>
                  <a:srgbClr val="0000FF"/>
                </a:solidFill>
              </a:rPr>
              <a:t>Đ   I    N   H   T   O</a:t>
            </a:r>
            <a:r>
              <a:rPr lang="en-US" altLang="en-US" sz="2400" b="1">
                <a:solidFill>
                  <a:srgbClr val="000000"/>
                </a:solidFill>
              </a:rPr>
              <a:t>   </a:t>
            </a:r>
            <a:r>
              <a:rPr lang="en-US" altLang="en-US" sz="2400" b="1">
                <a:solidFill>
                  <a:srgbClr val="FF3300"/>
                </a:solidFill>
              </a:rPr>
              <a:t>À</a:t>
            </a:r>
            <a:r>
              <a:rPr lang="en-US" altLang="en-US" sz="2400" b="1">
                <a:solidFill>
                  <a:srgbClr val="000000"/>
                </a:solidFill>
              </a:rPr>
              <a:t>   </a:t>
            </a:r>
            <a:r>
              <a:rPr lang="en-US" altLang="en-US" sz="2400" b="1">
                <a:solidFill>
                  <a:srgbClr val="0000FF"/>
                </a:solidFill>
              </a:rPr>
              <a:t>N </a:t>
            </a:r>
          </a:p>
        </p:txBody>
      </p:sp>
      <p:sp>
        <p:nvSpPr>
          <p:cNvPr id="59798" name="Text Box 406"/>
          <p:cNvSpPr txBox="1">
            <a:spLocks noChangeArrowheads="1"/>
          </p:cNvSpPr>
          <p:nvPr/>
        </p:nvSpPr>
        <p:spPr bwMode="auto">
          <a:xfrm>
            <a:off x="1066800" y="4572000"/>
            <a:ext cx="3886200" cy="457200"/>
          </a:xfrm>
          <a:prstGeom prst="rect">
            <a:avLst/>
          </a:prstGeom>
          <a:noFill/>
          <a:ln w="9525" algn="ctr">
            <a:noFill/>
            <a:miter lim="800000"/>
            <a:headEnd/>
            <a:tailEnd/>
          </a:ln>
        </p:spPr>
        <p:txBody>
          <a:bodyPr>
            <a:spAutoFit/>
          </a:bodyPr>
          <a:lstStyle/>
          <a:p>
            <a:pPr>
              <a:spcBef>
                <a:spcPct val="50000"/>
              </a:spcBef>
            </a:pPr>
            <a:r>
              <a:rPr lang="en-US" altLang="en-US" sz="2400" b="1">
                <a:solidFill>
                  <a:srgbClr val="0000FF"/>
                </a:solidFill>
              </a:rPr>
              <a:t>B   Ạ   C   H   Đ   Ằ</a:t>
            </a:r>
            <a:r>
              <a:rPr lang="en-US" altLang="en-US" sz="2400" b="1">
                <a:solidFill>
                  <a:srgbClr val="000000"/>
                </a:solidFill>
              </a:rPr>
              <a:t>  </a:t>
            </a:r>
            <a:r>
              <a:rPr lang="en-US" altLang="en-US" sz="2400" b="1">
                <a:solidFill>
                  <a:srgbClr val="FF3300"/>
                </a:solidFill>
              </a:rPr>
              <a:t>N</a:t>
            </a:r>
            <a:r>
              <a:rPr lang="en-US" altLang="en-US" sz="2400" b="1">
                <a:solidFill>
                  <a:srgbClr val="000000"/>
                </a:solidFill>
              </a:rPr>
              <a:t>   </a:t>
            </a:r>
            <a:r>
              <a:rPr lang="en-US" altLang="en-US" sz="2400" b="1">
                <a:solidFill>
                  <a:srgbClr val="0000FF"/>
                </a:solidFill>
              </a:rPr>
              <a:t>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9465"/>
                                        </p:tgtEl>
                                        <p:attrNameLst>
                                          <p:attrName>style.visibility</p:attrName>
                                        </p:attrNameLst>
                                      </p:cBhvr>
                                      <p:to>
                                        <p:strVal val="visible"/>
                                      </p:to>
                                    </p:set>
                                    <p:animEffect transition="in" filter="strips(downLeft)">
                                      <p:cBhvr>
                                        <p:cTn id="7" dur="500"/>
                                        <p:tgtEl>
                                          <p:spTgt spid="594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9459"/>
                                        </p:tgtEl>
                                        <p:attrNameLst>
                                          <p:attrName>style.visibility</p:attrName>
                                        </p:attrNameLst>
                                      </p:cBhvr>
                                      <p:to>
                                        <p:strVal val="visible"/>
                                      </p:to>
                                    </p:set>
                                    <p:animEffect transition="in" filter="slide(fromBottom)">
                                      <p:cBhvr>
                                        <p:cTn id="12" dur="500"/>
                                        <p:tgtEl>
                                          <p:spTgt spid="594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9703"/>
                                        </p:tgtEl>
                                        <p:attrNameLst>
                                          <p:attrName>style.visibility</p:attrName>
                                        </p:attrNameLst>
                                      </p:cBhvr>
                                      <p:to>
                                        <p:strVal val="visible"/>
                                      </p:to>
                                    </p:set>
                                    <p:animEffect transition="in" filter="randombar(horizontal)">
                                      <p:cBhvr>
                                        <p:cTn id="22" dur="500"/>
                                        <p:tgtEl>
                                          <p:spTgt spid="5970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xit" presetSubtype="12" fill="hold" grpId="1" nodeType="clickEffect">
                                  <p:stCondLst>
                                    <p:cond delay="0"/>
                                  </p:stCondLst>
                                  <p:childTnLst>
                                    <p:animEffect transition="out" filter="strips(downLeft)">
                                      <p:cBhvr>
                                        <p:cTn id="26" dur="500"/>
                                        <p:tgtEl>
                                          <p:spTgt spid="59459"/>
                                        </p:tgtEl>
                                      </p:cBhvr>
                                    </p:animEffect>
                                    <p:set>
                                      <p:cBhvr>
                                        <p:cTn id="27" dur="1" fill="hold">
                                          <p:stCondLst>
                                            <p:cond delay="499"/>
                                          </p:stCondLst>
                                        </p:cTn>
                                        <p:tgtEl>
                                          <p:spTgt spid="5945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59460"/>
                                        </p:tgtEl>
                                        <p:attrNameLst>
                                          <p:attrName>style.visibility</p:attrName>
                                        </p:attrNameLst>
                                      </p:cBhvr>
                                      <p:to>
                                        <p:strVal val="visible"/>
                                      </p:to>
                                    </p:set>
                                    <p:animEffect transition="in" filter="slide(fromBottom)">
                                      <p:cBhvr>
                                        <p:cTn id="32" dur="500"/>
                                        <p:tgtEl>
                                          <p:spTgt spid="594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Horizontal)">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9748"/>
                                        </p:tgtEl>
                                        <p:attrNameLst>
                                          <p:attrName>style.visibility</p:attrName>
                                        </p:attrNameLst>
                                      </p:cBhvr>
                                      <p:to>
                                        <p:strVal val="visible"/>
                                      </p:to>
                                    </p:set>
                                    <p:animEffect transition="in" filter="dissolve">
                                      <p:cBhvr>
                                        <p:cTn id="42" dur="500"/>
                                        <p:tgtEl>
                                          <p:spTgt spid="597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xit" presetSubtype="12" fill="hold" grpId="1" nodeType="clickEffect">
                                  <p:stCondLst>
                                    <p:cond delay="0"/>
                                  </p:stCondLst>
                                  <p:childTnLst>
                                    <p:animEffect transition="out" filter="strips(downLeft)">
                                      <p:cBhvr>
                                        <p:cTn id="46" dur="500"/>
                                        <p:tgtEl>
                                          <p:spTgt spid="59460"/>
                                        </p:tgtEl>
                                      </p:cBhvr>
                                    </p:animEffect>
                                    <p:set>
                                      <p:cBhvr>
                                        <p:cTn id="47" dur="1" fill="hold">
                                          <p:stCondLst>
                                            <p:cond delay="499"/>
                                          </p:stCondLst>
                                        </p:cTn>
                                        <p:tgtEl>
                                          <p:spTgt spid="59460"/>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59461"/>
                                        </p:tgtEl>
                                        <p:attrNameLst>
                                          <p:attrName>style.visibility</p:attrName>
                                        </p:attrNameLst>
                                      </p:cBhvr>
                                      <p:to>
                                        <p:strVal val="visible"/>
                                      </p:to>
                                    </p:set>
                                    <p:animEffect transition="in" filter="slide(fromBottom)">
                                      <p:cBhvr>
                                        <p:cTn id="52" dur="500"/>
                                        <p:tgtEl>
                                          <p:spTgt spid="5946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59758"/>
                                        </p:tgtEl>
                                        <p:attrNameLst>
                                          <p:attrName>style.visibility</p:attrName>
                                        </p:attrNameLst>
                                      </p:cBhvr>
                                      <p:to>
                                        <p:strVal val="visible"/>
                                      </p:to>
                                    </p:set>
                                    <p:animEffect transition="in" filter="slide(fromBottom)">
                                      <p:cBhvr>
                                        <p:cTn id="62" dur="500"/>
                                        <p:tgtEl>
                                          <p:spTgt spid="5975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8" presetClass="exit" presetSubtype="12" fill="hold" grpId="1" nodeType="clickEffect">
                                  <p:stCondLst>
                                    <p:cond delay="0"/>
                                  </p:stCondLst>
                                  <p:childTnLst>
                                    <p:animEffect transition="out" filter="strips(downLeft)">
                                      <p:cBhvr>
                                        <p:cTn id="66" dur="500"/>
                                        <p:tgtEl>
                                          <p:spTgt spid="59461"/>
                                        </p:tgtEl>
                                      </p:cBhvr>
                                    </p:animEffect>
                                    <p:set>
                                      <p:cBhvr>
                                        <p:cTn id="67" dur="1" fill="hold">
                                          <p:stCondLst>
                                            <p:cond delay="499"/>
                                          </p:stCondLst>
                                        </p:cTn>
                                        <p:tgtEl>
                                          <p:spTgt spid="59461"/>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ntr" presetSubtype="4" fill="hold" grpId="0" nodeType="clickEffect">
                                  <p:stCondLst>
                                    <p:cond delay="0"/>
                                  </p:stCondLst>
                                  <p:childTnLst>
                                    <p:set>
                                      <p:cBhvr>
                                        <p:cTn id="71" dur="1" fill="hold">
                                          <p:stCondLst>
                                            <p:cond delay="0"/>
                                          </p:stCondLst>
                                        </p:cTn>
                                        <p:tgtEl>
                                          <p:spTgt spid="59462"/>
                                        </p:tgtEl>
                                        <p:attrNameLst>
                                          <p:attrName>style.visibility</p:attrName>
                                        </p:attrNameLst>
                                      </p:cBhvr>
                                      <p:to>
                                        <p:strVal val="visible"/>
                                      </p:to>
                                    </p:set>
                                    <p:animEffect transition="in" filter="slide(fromBottom)">
                                      <p:cBhvr>
                                        <p:cTn id="72" dur="500"/>
                                        <p:tgtEl>
                                          <p:spTgt spid="5946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strips(downLeft)">
                                      <p:cBhvr>
                                        <p:cTn id="77" dur="500"/>
                                        <p:tgtEl>
                                          <p:spTgt spid="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59747"/>
                                        </p:tgtEl>
                                        <p:attrNameLst>
                                          <p:attrName>style.visibility</p:attrName>
                                        </p:attrNameLst>
                                      </p:cBhvr>
                                      <p:to>
                                        <p:strVal val="visible"/>
                                      </p:to>
                                    </p:set>
                                    <p:animEffect transition="in" filter="randombar(horizontal)">
                                      <p:cBhvr>
                                        <p:cTn id="82" dur="500"/>
                                        <p:tgtEl>
                                          <p:spTgt spid="5974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8" presetClass="exit" presetSubtype="12" fill="hold" grpId="1" nodeType="clickEffect">
                                  <p:stCondLst>
                                    <p:cond delay="0"/>
                                  </p:stCondLst>
                                  <p:childTnLst>
                                    <p:animEffect transition="out" filter="strips(downLeft)">
                                      <p:cBhvr>
                                        <p:cTn id="86" dur="500"/>
                                        <p:tgtEl>
                                          <p:spTgt spid="59462"/>
                                        </p:tgtEl>
                                      </p:cBhvr>
                                    </p:animEffect>
                                    <p:set>
                                      <p:cBhvr>
                                        <p:cTn id="87" dur="1" fill="hold">
                                          <p:stCondLst>
                                            <p:cond delay="499"/>
                                          </p:stCondLst>
                                        </p:cTn>
                                        <p:tgtEl>
                                          <p:spTgt spid="59462"/>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2" presetClass="entr" presetSubtype="4" fill="hold" grpId="0" nodeType="clickEffect">
                                  <p:stCondLst>
                                    <p:cond delay="0"/>
                                  </p:stCondLst>
                                  <p:childTnLst>
                                    <p:set>
                                      <p:cBhvr>
                                        <p:cTn id="91" dur="1" fill="hold">
                                          <p:stCondLst>
                                            <p:cond delay="0"/>
                                          </p:stCondLst>
                                        </p:cTn>
                                        <p:tgtEl>
                                          <p:spTgt spid="59463"/>
                                        </p:tgtEl>
                                        <p:attrNameLst>
                                          <p:attrName>style.visibility</p:attrName>
                                        </p:attrNameLst>
                                      </p:cBhvr>
                                      <p:to>
                                        <p:strVal val="visible"/>
                                      </p:to>
                                    </p:set>
                                    <p:animEffect transition="in" filter="slide(fromBottom)">
                                      <p:cBhvr>
                                        <p:cTn id="92" dur="500"/>
                                        <p:tgtEl>
                                          <p:spTgt spid="5946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8" presetClass="entr" presetSubtype="12"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strips(downLeft)">
                                      <p:cBhvr>
                                        <p:cTn id="97" dur="500"/>
                                        <p:tgtEl>
                                          <p:spTgt spid="1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2" presetClass="entr" presetSubtype="4" fill="hold" grpId="0" nodeType="clickEffect">
                                  <p:stCondLst>
                                    <p:cond delay="0"/>
                                  </p:stCondLst>
                                  <p:childTnLst>
                                    <p:set>
                                      <p:cBhvr>
                                        <p:cTn id="101" dur="1" fill="hold">
                                          <p:stCondLst>
                                            <p:cond delay="0"/>
                                          </p:stCondLst>
                                        </p:cTn>
                                        <p:tgtEl>
                                          <p:spTgt spid="59797"/>
                                        </p:tgtEl>
                                        <p:attrNameLst>
                                          <p:attrName>style.visibility</p:attrName>
                                        </p:attrNameLst>
                                      </p:cBhvr>
                                      <p:to>
                                        <p:strVal val="visible"/>
                                      </p:to>
                                    </p:set>
                                    <p:animEffect transition="in" filter="slide(fromBottom)">
                                      <p:cBhvr>
                                        <p:cTn id="102" dur="500"/>
                                        <p:tgtEl>
                                          <p:spTgt spid="5979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8" presetClass="exit" presetSubtype="12" fill="hold" grpId="1" nodeType="clickEffect">
                                  <p:stCondLst>
                                    <p:cond delay="0"/>
                                  </p:stCondLst>
                                  <p:childTnLst>
                                    <p:animEffect transition="out" filter="strips(downLeft)">
                                      <p:cBhvr>
                                        <p:cTn id="106" dur="500"/>
                                        <p:tgtEl>
                                          <p:spTgt spid="59463"/>
                                        </p:tgtEl>
                                      </p:cBhvr>
                                    </p:animEffect>
                                    <p:set>
                                      <p:cBhvr>
                                        <p:cTn id="107" dur="1" fill="hold">
                                          <p:stCondLst>
                                            <p:cond delay="499"/>
                                          </p:stCondLst>
                                        </p:cTn>
                                        <p:tgtEl>
                                          <p:spTgt spid="59463"/>
                                        </p:tgtEl>
                                        <p:attrNameLst>
                                          <p:attrName>style.visibility</p:attrName>
                                        </p:attrNameLst>
                                      </p:cBhvr>
                                      <p:to>
                                        <p:strVal val="hidden"/>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2" presetClass="entr" presetSubtype="4" fill="hold" grpId="0" nodeType="clickEffect">
                                  <p:stCondLst>
                                    <p:cond delay="0"/>
                                  </p:stCondLst>
                                  <p:childTnLst>
                                    <p:set>
                                      <p:cBhvr>
                                        <p:cTn id="111" dur="1" fill="hold">
                                          <p:stCondLst>
                                            <p:cond delay="0"/>
                                          </p:stCondLst>
                                        </p:cTn>
                                        <p:tgtEl>
                                          <p:spTgt spid="59464"/>
                                        </p:tgtEl>
                                        <p:attrNameLst>
                                          <p:attrName>style.visibility</p:attrName>
                                        </p:attrNameLst>
                                      </p:cBhvr>
                                      <p:to>
                                        <p:strVal val="visible"/>
                                      </p:to>
                                    </p:set>
                                    <p:animEffect transition="in" filter="slide(fromBottom)">
                                      <p:cBhvr>
                                        <p:cTn id="112" dur="500"/>
                                        <p:tgtEl>
                                          <p:spTgt spid="59464"/>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 presetClass="entr" presetSubtype="4" fill="hold" nodeType="clickEffect">
                                  <p:stCondLst>
                                    <p:cond delay="0"/>
                                  </p:stCondLst>
                                  <p:childTnLst>
                                    <p:set>
                                      <p:cBhvr>
                                        <p:cTn id="116" dur="1" fill="hold">
                                          <p:stCondLst>
                                            <p:cond delay="0"/>
                                          </p:stCondLst>
                                        </p:cTn>
                                        <p:tgtEl>
                                          <p:spTgt spid="9"/>
                                        </p:tgtEl>
                                        <p:attrNameLst>
                                          <p:attrName>style.visibility</p:attrName>
                                        </p:attrNameLst>
                                      </p:cBhvr>
                                      <p:to>
                                        <p:strVal val="visible"/>
                                      </p:to>
                                    </p:set>
                                    <p:anim calcmode="lin" valueType="num">
                                      <p:cBhvr additive="base">
                                        <p:cTn id="117" dur="500" fill="hold"/>
                                        <p:tgtEl>
                                          <p:spTgt spid="9"/>
                                        </p:tgtEl>
                                        <p:attrNameLst>
                                          <p:attrName>ppt_x</p:attrName>
                                        </p:attrNameLst>
                                      </p:cBhvr>
                                      <p:tavLst>
                                        <p:tav tm="0">
                                          <p:val>
                                            <p:strVal val="#ppt_x"/>
                                          </p:val>
                                        </p:tav>
                                        <p:tav tm="100000">
                                          <p:val>
                                            <p:strVal val="#ppt_x"/>
                                          </p:val>
                                        </p:tav>
                                      </p:tavLst>
                                    </p:anim>
                                    <p:anim calcmode="lin" valueType="num">
                                      <p:cBhvr additive="base">
                                        <p:cTn id="1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8" presetClass="entr" presetSubtype="12" fill="hold" grpId="0" nodeType="clickEffect">
                                  <p:stCondLst>
                                    <p:cond delay="0"/>
                                  </p:stCondLst>
                                  <p:childTnLst>
                                    <p:set>
                                      <p:cBhvr>
                                        <p:cTn id="122" dur="1" fill="hold">
                                          <p:stCondLst>
                                            <p:cond delay="0"/>
                                          </p:stCondLst>
                                        </p:cTn>
                                        <p:tgtEl>
                                          <p:spTgt spid="59798"/>
                                        </p:tgtEl>
                                        <p:attrNameLst>
                                          <p:attrName>style.visibility</p:attrName>
                                        </p:attrNameLst>
                                      </p:cBhvr>
                                      <p:to>
                                        <p:strVal val="visible"/>
                                      </p:to>
                                    </p:set>
                                    <p:animEffect transition="in" filter="strips(downLeft)">
                                      <p:cBhvr>
                                        <p:cTn id="123" dur="500"/>
                                        <p:tgtEl>
                                          <p:spTgt spid="59798"/>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8" presetClass="exit" presetSubtype="12" fill="hold" grpId="1" nodeType="clickEffect">
                                  <p:stCondLst>
                                    <p:cond delay="0"/>
                                  </p:stCondLst>
                                  <p:childTnLst>
                                    <p:animEffect transition="out" filter="strips(downLeft)">
                                      <p:cBhvr>
                                        <p:cTn id="127" dur="500"/>
                                        <p:tgtEl>
                                          <p:spTgt spid="59464"/>
                                        </p:tgtEl>
                                      </p:cBhvr>
                                    </p:animEffect>
                                    <p:set>
                                      <p:cBhvr>
                                        <p:cTn id="128" dur="1" fill="hold">
                                          <p:stCondLst>
                                            <p:cond delay="499"/>
                                          </p:stCondLst>
                                        </p:cTn>
                                        <p:tgtEl>
                                          <p:spTgt spid="594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59" grpId="0"/>
      <p:bldP spid="59459" grpId="1"/>
      <p:bldP spid="59460" grpId="0"/>
      <p:bldP spid="59460" grpId="1"/>
      <p:bldP spid="59461" grpId="0"/>
      <p:bldP spid="59461" grpId="1"/>
      <p:bldP spid="59462" grpId="0"/>
      <p:bldP spid="59462" grpId="1"/>
      <p:bldP spid="59463" grpId="0"/>
      <p:bldP spid="59463" grpId="1"/>
      <p:bldP spid="59464" grpId="0"/>
      <p:bldP spid="59464" grpId="1"/>
      <p:bldP spid="59465" grpId="0" animBg="1"/>
      <p:bldP spid="59703" grpId="0"/>
      <p:bldP spid="59747" grpId="0"/>
      <p:bldP spid="59748" grpId="0"/>
      <p:bldP spid="59758" grpId="0"/>
      <p:bldP spid="59797" grpId="0"/>
      <p:bldP spid="5979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6" name="Picture 8" descr="BIA AI CHI LANG"/>
          <p:cNvPicPr>
            <a:picLocks noChangeAspect="1" noChangeArrowheads="1"/>
          </p:cNvPicPr>
          <p:nvPr/>
        </p:nvPicPr>
        <p:blipFill>
          <a:blip r:embed="rId2"/>
          <a:srcRect/>
          <a:stretch>
            <a:fillRect/>
          </a:stretch>
        </p:blipFill>
        <p:spPr bwMode="auto">
          <a:xfrm>
            <a:off x="1676400" y="0"/>
            <a:ext cx="5257800" cy="6858000"/>
          </a:xfrm>
          <a:prstGeom prst="rect">
            <a:avLst/>
          </a:prstGeom>
          <a:solidFill>
            <a:srgbClr val="FF3300"/>
          </a:solidFill>
          <a:ln w="28575">
            <a:solidFill>
              <a:srgbClr val="FF3300"/>
            </a:solidFill>
            <a:miter lim="800000"/>
            <a:headEnd/>
            <a:tailEnd/>
          </a:ln>
        </p:spPr>
      </p:pic>
      <p:sp>
        <p:nvSpPr>
          <p:cNvPr id="58385" name="Text Box 17"/>
          <p:cNvSpPr txBox="1">
            <a:spLocks noChangeArrowheads="1"/>
          </p:cNvSpPr>
          <p:nvPr/>
        </p:nvSpPr>
        <p:spPr bwMode="auto">
          <a:xfrm>
            <a:off x="-9525" y="3051175"/>
            <a:ext cx="2922588" cy="822325"/>
          </a:xfrm>
          <a:prstGeom prst="rect">
            <a:avLst/>
          </a:prstGeom>
          <a:noFill/>
          <a:ln w="9525">
            <a:noFill/>
            <a:miter lim="800000"/>
            <a:headEnd/>
            <a:tailEnd/>
          </a:ln>
        </p:spPr>
        <p:txBody>
          <a:bodyPr wrap="none">
            <a:spAutoFit/>
          </a:bodyPr>
          <a:lstStyle/>
          <a:p>
            <a:pPr algn="ctr"/>
            <a:r>
              <a:rPr lang="en-US" sz="2400" b="1">
                <a:solidFill>
                  <a:schemeClr val="bg1"/>
                </a:solidFill>
              </a:rPr>
              <a:t>Cửa Ngăn </a:t>
            </a:r>
          </a:p>
          <a:p>
            <a:pPr algn="ctr"/>
            <a:r>
              <a:rPr lang="en-US" sz="2400" b="1">
                <a:solidFill>
                  <a:schemeClr val="bg1"/>
                </a:solidFill>
              </a:rPr>
              <a:t>Núi Quỷ Môn Quan</a:t>
            </a:r>
          </a:p>
        </p:txBody>
      </p:sp>
      <p:pic>
        <p:nvPicPr>
          <p:cNvPr id="58382" name="Picture 14" descr="16 Thăm các địa danh lịch sử trong TTK"/>
          <p:cNvPicPr>
            <a:picLocks noChangeAspect="1" noChangeArrowheads="1"/>
          </p:cNvPicPr>
          <p:nvPr/>
        </p:nvPicPr>
        <p:blipFill>
          <a:blip r:embed="rId3"/>
          <a:srcRect/>
          <a:stretch>
            <a:fillRect/>
          </a:stretch>
        </p:blipFill>
        <p:spPr bwMode="auto">
          <a:xfrm>
            <a:off x="-26988" y="-74613"/>
            <a:ext cx="9144001" cy="6858001"/>
          </a:xfrm>
          <a:prstGeom prst="rect">
            <a:avLst/>
          </a:prstGeom>
          <a:noFill/>
          <a:ln w="9525">
            <a:noFill/>
            <a:miter lim="800000"/>
            <a:headEnd/>
            <a:tailEnd/>
          </a:ln>
        </p:spPr>
      </p:pic>
      <p:pic>
        <p:nvPicPr>
          <p:cNvPr id="58383" name="Picture 15"/>
          <p:cNvPicPr>
            <a:picLocks noChangeAspect="1" noChangeArrowheads="1"/>
          </p:cNvPicPr>
          <p:nvPr/>
        </p:nvPicPr>
        <p:blipFill>
          <a:blip r:embed="rId4"/>
          <a:srcRect/>
          <a:stretch>
            <a:fillRect/>
          </a:stretch>
        </p:blipFill>
        <p:spPr bwMode="auto">
          <a:xfrm>
            <a:off x="-9525" y="-76200"/>
            <a:ext cx="9144000" cy="6858000"/>
          </a:xfrm>
          <a:prstGeom prst="rect">
            <a:avLst/>
          </a:prstGeom>
          <a:noFill/>
          <a:ln w="9525">
            <a:noFill/>
            <a:miter lim="800000"/>
            <a:headEnd/>
            <a:tailEnd/>
          </a:ln>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slide(fromLeft)">
                                      <p:cBhvr>
                                        <p:cTn id="7" dur="20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8385"/>
                                        </p:tgtEl>
                                        <p:attrNameLst>
                                          <p:attrName>style.visibility</p:attrName>
                                        </p:attrNameLst>
                                      </p:cBhvr>
                                      <p:to>
                                        <p:strVal val="visible"/>
                                      </p:to>
                                    </p:set>
                                    <p:animEffect transition="in" filter="slide(fromLeft)">
                                      <p:cBhvr>
                                        <p:cTn id="12" dur="2000"/>
                                        <p:tgtEl>
                                          <p:spTgt spid="583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nodeType="clickEffect">
                                  <p:stCondLst>
                                    <p:cond delay="0"/>
                                  </p:stCondLst>
                                  <p:childTnLst>
                                    <p:set>
                                      <p:cBhvr>
                                        <p:cTn id="16" dur="1" fill="hold">
                                          <p:stCondLst>
                                            <p:cond delay="0"/>
                                          </p:stCondLst>
                                        </p:cTn>
                                        <p:tgtEl>
                                          <p:spTgt spid="58382"/>
                                        </p:tgtEl>
                                        <p:attrNameLst>
                                          <p:attrName>style.visibility</p:attrName>
                                        </p:attrNameLst>
                                      </p:cBhvr>
                                      <p:to>
                                        <p:strVal val="visible"/>
                                      </p:to>
                                    </p:set>
                                    <p:animEffect transition="in" filter="slide(fromLeft)">
                                      <p:cBhvr>
                                        <p:cTn id="17" dur="2000"/>
                                        <p:tgtEl>
                                          <p:spTgt spid="583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nodeType="clickEffect">
                                  <p:stCondLst>
                                    <p:cond delay="0"/>
                                  </p:stCondLst>
                                  <p:childTnLst>
                                    <p:set>
                                      <p:cBhvr>
                                        <p:cTn id="21" dur="1" fill="hold">
                                          <p:stCondLst>
                                            <p:cond delay="0"/>
                                          </p:stCondLst>
                                        </p:cTn>
                                        <p:tgtEl>
                                          <p:spTgt spid="58383"/>
                                        </p:tgtEl>
                                        <p:attrNameLst>
                                          <p:attrName>style.visibility</p:attrName>
                                        </p:attrNameLst>
                                      </p:cBhvr>
                                      <p:to>
                                        <p:strVal val="visible"/>
                                      </p:to>
                                    </p:set>
                                    <p:animEffect transition="in" filter="slide(fromLeft)">
                                      <p:cBhvr>
                                        <p:cTn id="22" dur="2000"/>
                                        <p:tgtEl>
                                          <p:spTgt spid="58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10"/>
          <p:cNvSpPr>
            <a:spLocks noChangeArrowheads="1"/>
          </p:cNvSpPr>
          <p:nvPr/>
        </p:nvSpPr>
        <p:spPr bwMode="auto">
          <a:xfrm>
            <a:off x="0" y="0"/>
            <a:ext cx="9144000" cy="6858000"/>
          </a:xfrm>
          <a:prstGeom prst="rect">
            <a:avLst/>
          </a:prstGeom>
          <a:solidFill>
            <a:srgbClr val="FF0000"/>
          </a:solidFill>
          <a:ln w="9525">
            <a:solidFill>
              <a:schemeClr val="tx1"/>
            </a:solidFill>
            <a:miter lim="800000"/>
            <a:headEnd/>
            <a:tailEnd/>
          </a:ln>
        </p:spPr>
        <p:txBody>
          <a:bodyPr wrap="none" anchor="ctr"/>
          <a:lstStyle/>
          <a:p>
            <a:endParaRPr lang="vi-VN"/>
          </a:p>
        </p:txBody>
      </p:sp>
      <p:pic>
        <p:nvPicPr>
          <p:cNvPr id="26629" name="Picture 5" descr="img097"/>
          <p:cNvPicPr>
            <a:picLocks noChangeAspect="1" noChangeArrowheads="1"/>
          </p:cNvPicPr>
          <p:nvPr/>
        </p:nvPicPr>
        <p:blipFill>
          <a:blip r:embed="rId2"/>
          <a:srcRect/>
          <a:stretch>
            <a:fillRect/>
          </a:stretch>
        </p:blipFill>
        <p:spPr bwMode="auto">
          <a:xfrm>
            <a:off x="2895600" y="304800"/>
            <a:ext cx="3810000" cy="5824538"/>
          </a:xfrm>
          <a:prstGeom prst="rect">
            <a:avLst/>
          </a:prstGeom>
          <a:solidFill>
            <a:srgbClr val="0000FF"/>
          </a:solidFill>
          <a:ln w="76200" cmpd="tri">
            <a:solidFill>
              <a:srgbClr val="FF0000"/>
            </a:solidFill>
            <a:miter lim="800000"/>
            <a:headEnd/>
            <a:tailEnd/>
          </a:ln>
        </p:spPr>
      </p:pic>
      <p:sp>
        <p:nvSpPr>
          <p:cNvPr id="26630" name="Text Box 6"/>
          <p:cNvSpPr txBox="1">
            <a:spLocks noChangeArrowheads="1"/>
          </p:cNvSpPr>
          <p:nvPr/>
        </p:nvSpPr>
        <p:spPr bwMode="auto">
          <a:xfrm>
            <a:off x="2819400" y="6248400"/>
            <a:ext cx="4141788" cy="457200"/>
          </a:xfrm>
          <a:prstGeom prst="rect">
            <a:avLst/>
          </a:prstGeom>
          <a:noFill/>
          <a:ln w="9525">
            <a:noFill/>
            <a:miter lim="800000"/>
            <a:headEnd/>
            <a:tailEnd/>
          </a:ln>
        </p:spPr>
        <p:txBody>
          <a:bodyPr wrap="none">
            <a:spAutoFit/>
          </a:bodyPr>
          <a:lstStyle/>
          <a:p>
            <a:pPr eaLnBrk="0" hangingPunct="0"/>
            <a:r>
              <a:rPr lang="en-US" sz="2400" b="1">
                <a:solidFill>
                  <a:srgbClr val="FFFF00"/>
                </a:solidFill>
                <a:latin typeface="VNI-Times" pitchFamily="2" charset="0"/>
              </a:rPr>
              <a:t>Cọc gỗ ( dieän baûo taøn lòch söû )</a:t>
            </a:r>
          </a:p>
        </p:txBody>
      </p:sp>
      <p:pic>
        <p:nvPicPr>
          <p:cNvPr id="26633" name="Picture 9" descr="Ledaihanh"/>
          <p:cNvPicPr>
            <a:picLocks noChangeAspect="1" noChangeArrowheads="1"/>
          </p:cNvPicPr>
          <p:nvPr/>
        </p:nvPicPr>
        <p:blipFill>
          <a:blip r:embed="rId3">
            <a:lum contrast="12000"/>
          </a:blip>
          <a:srcRect/>
          <a:stretch>
            <a:fillRect/>
          </a:stretch>
        </p:blipFill>
        <p:spPr bwMode="auto">
          <a:xfrm>
            <a:off x="2209800" y="0"/>
            <a:ext cx="5105400" cy="6858000"/>
          </a:xfrm>
          <a:prstGeom prst="rect">
            <a:avLst/>
          </a:prstGeom>
          <a:noFill/>
          <a:ln w="9525">
            <a:noFill/>
            <a:miter lim="800000"/>
            <a:headEnd/>
            <a:tailEnd/>
          </a:ln>
        </p:spPr>
      </p:pic>
      <p:pic>
        <p:nvPicPr>
          <p:cNvPr id="26635" name="Picture 11" descr="2c6522c6-ce33-41fd-9931-2bd199d430b4_1"/>
          <p:cNvPicPr>
            <a:picLocks noChangeAspect="1" noChangeArrowheads="1"/>
          </p:cNvPicPr>
          <p:nvPr/>
        </p:nvPicPr>
        <p:blipFill>
          <a:blip r:embed="rId4">
            <a:lum bright="6000" contrast="18000"/>
          </a:blip>
          <a:srcRect/>
          <a:stretch>
            <a:fillRect/>
          </a:stretch>
        </p:blipFill>
        <p:spPr bwMode="auto">
          <a:xfrm>
            <a:off x="0" y="0"/>
            <a:ext cx="9144000" cy="6858000"/>
          </a:xfrm>
          <a:prstGeom prst="rect">
            <a:avLst/>
          </a:prstGeom>
          <a:noFill/>
          <a:ln w="9525">
            <a:noFill/>
            <a:miter lim="800000"/>
            <a:headEnd/>
            <a:tailEnd/>
          </a:ln>
        </p:spPr>
      </p:pic>
      <p:pic>
        <p:nvPicPr>
          <p:cNvPr id="26636" name="Picture 12" descr="congDenvuaLe Dai Hanh"/>
          <p:cNvPicPr>
            <a:picLocks noChangeAspect="1" noChangeArrowheads="1"/>
          </p:cNvPicPr>
          <p:nvPr/>
        </p:nvPicPr>
        <p:blipFill>
          <a:blip r:embed="rId5">
            <a:lum bright="12000" contrast="30000"/>
          </a:blip>
          <a:srcRect/>
          <a:stretch>
            <a:fillRect/>
          </a:stretch>
        </p:blipFill>
        <p:spPr bwMode="auto">
          <a:xfrm>
            <a:off x="0" y="0"/>
            <a:ext cx="9144000" cy="6858000"/>
          </a:xfrm>
          <a:prstGeom prst="rect">
            <a:avLst/>
          </a:prstGeom>
          <a:noFill/>
          <a:ln w="9525">
            <a:noFill/>
            <a:miter lim="800000"/>
            <a:headEnd/>
            <a:tailEnd/>
          </a:ln>
        </p:spPr>
      </p:pic>
      <p:sp>
        <p:nvSpPr>
          <p:cNvPr id="26637" name="Text Box 13"/>
          <p:cNvSpPr txBox="1">
            <a:spLocks noChangeArrowheads="1"/>
          </p:cNvSpPr>
          <p:nvPr/>
        </p:nvSpPr>
        <p:spPr bwMode="auto">
          <a:xfrm>
            <a:off x="0" y="0"/>
            <a:ext cx="4005263" cy="822325"/>
          </a:xfrm>
          <a:prstGeom prst="rect">
            <a:avLst/>
          </a:prstGeom>
          <a:noFill/>
          <a:ln w="9525">
            <a:noFill/>
            <a:miter lim="800000"/>
            <a:headEnd/>
            <a:tailEnd/>
          </a:ln>
        </p:spPr>
        <p:txBody>
          <a:bodyPr wrap="none">
            <a:spAutoFit/>
          </a:bodyPr>
          <a:lstStyle/>
          <a:p>
            <a:pPr algn="ctr"/>
            <a:r>
              <a:rPr lang="en-US" sz="2400" b="1">
                <a:solidFill>
                  <a:srgbClr val="FF0000"/>
                </a:solidFill>
              </a:rPr>
              <a:t>Cổng vào đền thờ của vua</a:t>
            </a:r>
          </a:p>
          <a:p>
            <a:pPr algn="ctr"/>
            <a:r>
              <a:rPr lang="en-US" sz="2400" b="1">
                <a:solidFill>
                  <a:srgbClr val="FF0000"/>
                </a:solidFill>
              </a:rPr>
              <a:t> Lê Đại Hành</a:t>
            </a:r>
          </a:p>
        </p:txBody>
      </p:sp>
      <p:pic>
        <p:nvPicPr>
          <p:cNvPr id="26638" name="Picture 14" descr="Đường Chính đạo vào khu đền (Hoa Lư)"/>
          <p:cNvPicPr>
            <a:picLocks noChangeAspect="1" noChangeArrowheads="1"/>
          </p:cNvPicPr>
          <p:nvPr/>
        </p:nvPicPr>
        <p:blipFill>
          <a:blip r:embed="rId6">
            <a:lum contrast="30000"/>
          </a:blip>
          <a:srcRect/>
          <a:stretch>
            <a:fillRect/>
          </a:stretch>
        </p:blipFill>
        <p:spPr bwMode="auto">
          <a:xfrm>
            <a:off x="0" y="0"/>
            <a:ext cx="9144000" cy="6858000"/>
          </a:xfrm>
          <a:prstGeom prst="rect">
            <a:avLst/>
          </a:prstGeom>
          <a:noFill/>
          <a:ln w="9525">
            <a:noFill/>
            <a:miter lim="800000"/>
            <a:headEnd/>
            <a:tailEnd/>
          </a:ln>
        </p:spPr>
      </p:pic>
      <p:sp>
        <p:nvSpPr>
          <p:cNvPr id="26639" name="AutoShape 15"/>
          <p:cNvSpPr>
            <a:spLocks noChangeArrowheads="1"/>
          </p:cNvSpPr>
          <p:nvPr/>
        </p:nvSpPr>
        <p:spPr bwMode="auto">
          <a:xfrm>
            <a:off x="1905000" y="5821363"/>
            <a:ext cx="5722938" cy="1036637"/>
          </a:xfrm>
          <a:prstGeom prst="roundRect">
            <a:avLst>
              <a:gd name="adj" fmla="val 16667"/>
            </a:avLst>
          </a:prstGeom>
          <a:solidFill>
            <a:schemeClr val="bg1">
              <a:alpha val="70195"/>
            </a:schemeClr>
          </a:solidFill>
          <a:ln w="9525">
            <a:noFill/>
            <a:round/>
            <a:headEnd/>
            <a:tailEnd/>
          </a:ln>
        </p:spPr>
        <p:txBody>
          <a:bodyPr>
            <a:spAutoFit/>
          </a:bodyPr>
          <a:lstStyle/>
          <a:p>
            <a:pPr algn="ctr"/>
            <a:r>
              <a:rPr lang="en-US" sz="2400" b="1">
                <a:solidFill>
                  <a:srgbClr val="FF0000"/>
                </a:solidFill>
              </a:rPr>
              <a:t>Đường Chính đạo vào khu đền vua Lê Đại Hành (ở cố đô Hoa Lư</a:t>
            </a:r>
            <a:r>
              <a:rPr lang="en-US" sz="3200" b="1">
                <a:solidFill>
                  <a:srgbClr val="FF0000"/>
                </a:solidFill>
              </a:rPr>
              <a:t>)</a:t>
            </a:r>
          </a:p>
        </p:txBody>
      </p:sp>
      <p:pic>
        <p:nvPicPr>
          <p:cNvPr id="26641" name="Picture 17" descr="Đình Hoa Xá - Minh NGự Lâu xã Tả Thanh Oai (Thanh Trì - Hà Nội) nơi thờ Lê Hoàn và người con gái làng Tó mò hến bên sông Nhuệ sau thành vợ(1)"/>
          <p:cNvPicPr>
            <a:picLocks noChangeAspect="1" noChangeArrowheads="1"/>
          </p:cNvPicPr>
          <p:nvPr/>
        </p:nvPicPr>
        <p:blipFill>
          <a:blip r:embed="rId7">
            <a:lum contrast="30000"/>
          </a:blip>
          <a:srcRect/>
          <a:stretch>
            <a:fillRect/>
          </a:stretch>
        </p:blipFill>
        <p:spPr bwMode="auto">
          <a:xfrm>
            <a:off x="0" y="0"/>
            <a:ext cx="9144000" cy="6858000"/>
          </a:xfrm>
          <a:prstGeom prst="rect">
            <a:avLst/>
          </a:prstGeom>
          <a:noFill/>
          <a:ln w="9525">
            <a:noFill/>
            <a:miter lim="800000"/>
            <a:headEnd/>
            <a:tailEnd/>
          </a:ln>
        </p:spPr>
      </p:pic>
      <p:sp>
        <p:nvSpPr>
          <p:cNvPr id="26642" name="AutoShape 18"/>
          <p:cNvSpPr>
            <a:spLocks noChangeArrowheads="1"/>
          </p:cNvSpPr>
          <p:nvPr/>
        </p:nvSpPr>
        <p:spPr bwMode="auto">
          <a:xfrm>
            <a:off x="685800" y="5551488"/>
            <a:ext cx="7891463" cy="1306512"/>
          </a:xfrm>
          <a:prstGeom prst="roundRect">
            <a:avLst>
              <a:gd name="adj" fmla="val 16667"/>
            </a:avLst>
          </a:prstGeom>
          <a:solidFill>
            <a:schemeClr val="tx1">
              <a:alpha val="29019"/>
            </a:schemeClr>
          </a:solidFill>
          <a:ln w="9525">
            <a:noFill/>
            <a:round/>
            <a:headEnd/>
            <a:tailEnd/>
          </a:ln>
        </p:spPr>
        <p:txBody>
          <a:bodyPr>
            <a:spAutoFit/>
          </a:bodyPr>
          <a:lstStyle/>
          <a:p>
            <a:pPr algn="ctr"/>
            <a:r>
              <a:rPr lang="en-US" sz="2400" b="1">
                <a:solidFill>
                  <a:schemeClr val="bg1"/>
                </a:solidFill>
              </a:rPr>
              <a:t>Đình Hoa Xá – Minh Ngự Lâu xã Tả Thanh Oai (Thanh Trì – Hà Nội) nơi thờ Lê Hoàn và người con gái làng Tó mò hến bên sông Nhuệ sau thành vợ.</a:t>
            </a:r>
          </a:p>
        </p:txBody>
      </p:sp>
      <p:pic>
        <p:nvPicPr>
          <p:cNvPr id="26643" name="Picture 19" descr="Cổng Nam phủ Vườn Thiên ở cố đô Hoa Lư, Nơi thờ hoàn tử Lê Long Thâu, con cả Lê Hoàn"/>
          <p:cNvPicPr>
            <a:picLocks noChangeAspect="1" noChangeArrowheads="1"/>
          </p:cNvPicPr>
          <p:nvPr/>
        </p:nvPicPr>
        <p:blipFill>
          <a:blip r:embed="rId8">
            <a:lum bright="12000" contrast="30000"/>
          </a:blip>
          <a:srcRect/>
          <a:stretch>
            <a:fillRect/>
          </a:stretch>
        </p:blipFill>
        <p:spPr bwMode="auto">
          <a:xfrm>
            <a:off x="0" y="0"/>
            <a:ext cx="9144000" cy="6858000"/>
          </a:xfrm>
          <a:prstGeom prst="rect">
            <a:avLst/>
          </a:prstGeom>
          <a:noFill/>
          <a:ln w="9525">
            <a:noFill/>
            <a:miter lim="800000"/>
            <a:headEnd/>
            <a:tailEnd/>
          </a:ln>
        </p:spPr>
      </p:pic>
      <p:sp>
        <p:nvSpPr>
          <p:cNvPr id="26644" name="AutoShape 20"/>
          <p:cNvSpPr>
            <a:spLocks noChangeArrowheads="1"/>
          </p:cNvSpPr>
          <p:nvPr/>
        </p:nvSpPr>
        <p:spPr bwMode="auto">
          <a:xfrm>
            <a:off x="646113" y="5995988"/>
            <a:ext cx="8080375" cy="901700"/>
          </a:xfrm>
          <a:prstGeom prst="roundRect">
            <a:avLst>
              <a:gd name="adj" fmla="val 16667"/>
            </a:avLst>
          </a:prstGeom>
          <a:solidFill>
            <a:schemeClr val="tx1">
              <a:alpha val="54901"/>
            </a:schemeClr>
          </a:solidFill>
          <a:ln w="9525">
            <a:noFill/>
            <a:round/>
            <a:headEnd/>
            <a:tailEnd/>
          </a:ln>
        </p:spPr>
        <p:txBody>
          <a:bodyPr>
            <a:spAutoFit/>
          </a:bodyPr>
          <a:lstStyle/>
          <a:p>
            <a:pPr algn="ctr"/>
            <a:r>
              <a:rPr lang="en-US" sz="2400">
                <a:solidFill>
                  <a:schemeClr val="bg1"/>
                </a:solidFill>
              </a:rPr>
              <a:t>Cổng Nam Phủ Vườn Thiên ở cố đô Hoa Lư, nơi thờ hoàn tử Lê Long Thâu con cả của vua Lê Đại Hành</a:t>
            </a:r>
          </a:p>
        </p:txBody>
      </p:sp>
      <p:pic>
        <p:nvPicPr>
          <p:cNvPr id="26647" name="Picture 23" descr="Cửa Đông vào khu di tích Hoa Lư"/>
          <p:cNvPicPr>
            <a:picLocks noChangeAspect="1" noChangeArrowheads="1"/>
          </p:cNvPicPr>
          <p:nvPr/>
        </p:nvPicPr>
        <p:blipFill>
          <a:blip r:embed="rId9">
            <a:lum bright="6000" contrast="12000"/>
          </a:blip>
          <a:srcRect/>
          <a:stretch>
            <a:fillRect/>
          </a:stretch>
        </p:blipFill>
        <p:spPr bwMode="auto">
          <a:xfrm>
            <a:off x="0" y="0"/>
            <a:ext cx="9144000" cy="6858000"/>
          </a:xfrm>
          <a:prstGeom prst="rect">
            <a:avLst/>
          </a:prstGeom>
          <a:noFill/>
          <a:ln w="9525">
            <a:noFill/>
            <a:miter lim="800000"/>
            <a:headEnd/>
            <a:tailEnd/>
          </a:ln>
        </p:spPr>
      </p:pic>
      <p:sp>
        <p:nvSpPr>
          <p:cNvPr id="26648" name="Text Box 24"/>
          <p:cNvSpPr txBox="1">
            <a:spLocks noChangeArrowheads="1"/>
          </p:cNvSpPr>
          <p:nvPr/>
        </p:nvSpPr>
        <p:spPr bwMode="auto">
          <a:xfrm>
            <a:off x="2667000" y="6172200"/>
            <a:ext cx="4413250" cy="457200"/>
          </a:xfrm>
          <a:prstGeom prst="rect">
            <a:avLst/>
          </a:prstGeom>
          <a:noFill/>
          <a:ln w="9525">
            <a:noFill/>
            <a:miter lim="800000"/>
            <a:headEnd/>
            <a:tailEnd/>
          </a:ln>
        </p:spPr>
        <p:txBody>
          <a:bodyPr wrap="none">
            <a:spAutoFit/>
          </a:bodyPr>
          <a:lstStyle/>
          <a:p>
            <a:r>
              <a:rPr lang="en-US" sz="2400" b="1">
                <a:solidFill>
                  <a:schemeClr val="bg1"/>
                </a:solidFill>
              </a:rPr>
              <a:t>Cửa Đông khu di tích Hoa Lư</a:t>
            </a:r>
          </a:p>
        </p:txBody>
      </p:sp>
      <p:pic>
        <p:nvPicPr>
          <p:cNvPr id="26649" name="Picture 25" descr="Cửa bắc cố đô Hoa Lư"/>
          <p:cNvPicPr>
            <a:picLocks noChangeAspect="1" noChangeArrowheads="1"/>
          </p:cNvPicPr>
          <p:nvPr/>
        </p:nvPicPr>
        <p:blipFill>
          <a:blip r:embed="rId10">
            <a:lum bright="6000" contrast="18000"/>
          </a:blip>
          <a:srcRect/>
          <a:stretch>
            <a:fillRect/>
          </a:stretch>
        </p:blipFill>
        <p:spPr bwMode="auto">
          <a:xfrm>
            <a:off x="0" y="0"/>
            <a:ext cx="9144000" cy="6858000"/>
          </a:xfrm>
          <a:prstGeom prst="rect">
            <a:avLst/>
          </a:prstGeom>
          <a:noFill/>
          <a:ln w="9525">
            <a:noFill/>
            <a:miter lim="800000"/>
            <a:headEnd/>
            <a:tailEnd/>
          </a:ln>
        </p:spPr>
      </p:pic>
      <p:sp>
        <p:nvSpPr>
          <p:cNvPr id="26650" name="Text Box 26"/>
          <p:cNvSpPr txBox="1">
            <a:spLocks noChangeArrowheads="1"/>
          </p:cNvSpPr>
          <p:nvPr/>
        </p:nvSpPr>
        <p:spPr bwMode="auto">
          <a:xfrm>
            <a:off x="609600" y="6248400"/>
            <a:ext cx="7862888" cy="457200"/>
          </a:xfrm>
          <a:prstGeom prst="rect">
            <a:avLst/>
          </a:prstGeom>
          <a:noFill/>
          <a:ln w="9525">
            <a:noFill/>
            <a:miter lim="800000"/>
            <a:headEnd/>
            <a:tailEnd/>
          </a:ln>
        </p:spPr>
        <p:txBody>
          <a:bodyPr wrap="none">
            <a:spAutoFit/>
          </a:bodyPr>
          <a:lstStyle/>
          <a:p>
            <a:r>
              <a:rPr lang="en-US" sz="2400" b="1">
                <a:solidFill>
                  <a:schemeClr val="bg1"/>
                </a:solidFill>
              </a:rPr>
              <a:t>Cửa Bắc khu di tích Hoa Lư trong những ngày lễ hội </a:t>
            </a:r>
          </a:p>
        </p:txBody>
      </p:sp>
      <p:pic>
        <p:nvPicPr>
          <p:cNvPr id="26646" name="Picture 22" descr="Tế hội đền vua Lê vào dịp lễ hội cố đô Hoa Lư"/>
          <p:cNvPicPr>
            <a:picLocks noChangeAspect="1" noChangeArrowheads="1"/>
          </p:cNvPicPr>
          <p:nvPr/>
        </p:nvPicPr>
        <p:blipFill>
          <a:blip r:embed="rId11">
            <a:lum bright="6000" contrast="24000"/>
          </a:blip>
          <a:srcRect/>
          <a:stretch>
            <a:fillRect/>
          </a:stretch>
        </p:blipFill>
        <p:spPr bwMode="auto">
          <a:xfrm>
            <a:off x="0" y="0"/>
            <a:ext cx="9144000" cy="6858000"/>
          </a:xfrm>
          <a:prstGeom prst="rect">
            <a:avLst/>
          </a:prstGeom>
          <a:noFill/>
          <a:ln w="9525">
            <a:noFill/>
            <a:miter lim="800000"/>
            <a:headEnd/>
            <a:tailEnd/>
          </a:ln>
        </p:spPr>
      </p:pic>
      <p:sp>
        <p:nvSpPr>
          <p:cNvPr id="26652" name="AutoShape 28"/>
          <p:cNvSpPr>
            <a:spLocks noChangeArrowheads="1"/>
          </p:cNvSpPr>
          <p:nvPr/>
        </p:nvSpPr>
        <p:spPr bwMode="auto">
          <a:xfrm>
            <a:off x="1350963" y="6227763"/>
            <a:ext cx="6867525" cy="496887"/>
          </a:xfrm>
          <a:prstGeom prst="roundRect">
            <a:avLst>
              <a:gd name="adj" fmla="val 16667"/>
            </a:avLst>
          </a:prstGeom>
          <a:solidFill>
            <a:schemeClr val="tx1">
              <a:alpha val="50195"/>
            </a:schemeClr>
          </a:solidFill>
          <a:ln w="9525">
            <a:noFill/>
            <a:round/>
            <a:headEnd/>
            <a:tailEnd/>
          </a:ln>
        </p:spPr>
        <p:txBody>
          <a:bodyPr wrap="none">
            <a:spAutoFit/>
          </a:bodyPr>
          <a:lstStyle/>
          <a:p>
            <a:r>
              <a:rPr lang="en-US" sz="2400" b="1">
                <a:solidFill>
                  <a:schemeClr val="bg1"/>
                </a:solidFill>
              </a:rPr>
              <a:t>Tế hội đền vua Lê vào dịp lễ hội cố đô Hoa Lư</a:t>
            </a: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slide(fromLeft)">
                                      <p:cBhvr>
                                        <p:cTn id="7" dur="2000"/>
                                        <p:tgtEl>
                                          <p:spTgt spid="26630"/>
                                        </p:tgtEl>
                                      </p:cBhvr>
                                    </p:animEffect>
                                  </p:childTnLst>
                                </p:cTn>
                              </p:par>
                              <p:par>
                                <p:cTn id="8" presetID="12" presetClass="entr" presetSubtype="8" fill="hold" nodeType="withEffect">
                                  <p:stCondLst>
                                    <p:cond delay="0"/>
                                  </p:stCondLst>
                                  <p:childTnLst>
                                    <p:set>
                                      <p:cBhvr>
                                        <p:cTn id="9" dur="1" fill="hold">
                                          <p:stCondLst>
                                            <p:cond delay="0"/>
                                          </p:stCondLst>
                                        </p:cTn>
                                        <p:tgtEl>
                                          <p:spTgt spid="26629"/>
                                        </p:tgtEl>
                                        <p:attrNameLst>
                                          <p:attrName>style.visibility</p:attrName>
                                        </p:attrNameLst>
                                      </p:cBhvr>
                                      <p:to>
                                        <p:strVal val="visible"/>
                                      </p:to>
                                    </p:set>
                                    <p:animEffect transition="in" filter="slide(fromLeft)">
                                      <p:cBhvr>
                                        <p:cTn id="10" dur="2000"/>
                                        <p:tgtEl>
                                          <p:spTgt spid="266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nodeType="clickEffect">
                                  <p:stCondLst>
                                    <p:cond delay="0"/>
                                  </p:stCondLst>
                                  <p:childTnLst>
                                    <p:set>
                                      <p:cBhvr>
                                        <p:cTn id="14" dur="1" fill="hold">
                                          <p:stCondLst>
                                            <p:cond delay="0"/>
                                          </p:stCondLst>
                                        </p:cTn>
                                        <p:tgtEl>
                                          <p:spTgt spid="26633"/>
                                        </p:tgtEl>
                                        <p:attrNameLst>
                                          <p:attrName>style.visibility</p:attrName>
                                        </p:attrNameLst>
                                      </p:cBhvr>
                                      <p:to>
                                        <p:strVal val="visible"/>
                                      </p:to>
                                    </p:set>
                                    <p:animEffect transition="in" filter="slide(fromLeft)">
                                      <p:cBhvr>
                                        <p:cTn id="15" dur="2000"/>
                                        <p:tgtEl>
                                          <p:spTgt spid="266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8" fill="hold" nodeType="clickEffect">
                                  <p:stCondLst>
                                    <p:cond delay="0"/>
                                  </p:stCondLst>
                                  <p:childTnLst>
                                    <p:set>
                                      <p:cBhvr>
                                        <p:cTn id="19" dur="1" fill="hold">
                                          <p:stCondLst>
                                            <p:cond delay="0"/>
                                          </p:stCondLst>
                                        </p:cTn>
                                        <p:tgtEl>
                                          <p:spTgt spid="26635"/>
                                        </p:tgtEl>
                                        <p:attrNameLst>
                                          <p:attrName>style.visibility</p:attrName>
                                        </p:attrNameLst>
                                      </p:cBhvr>
                                      <p:to>
                                        <p:strVal val="visible"/>
                                      </p:to>
                                    </p:set>
                                    <p:animEffect transition="in" filter="slide(fromLeft)">
                                      <p:cBhvr>
                                        <p:cTn id="20" dur="2000"/>
                                        <p:tgtEl>
                                          <p:spTgt spid="266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8" fill="hold" nodeType="clickEffect">
                                  <p:stCondLst>
                                    <p:cond delay="0"/>
                                  </p:stCondLst>
                                  <p:childTnLst>
                                    <p:set>
                                      <p:cBhvr>
                                        <p:cTn id="24" dur="1" fill="hold">
                                          <p:stCondLst>
                                            <p:cond delay="0"/>
                                          </p:stCondLst>
                                        </p:cTn>
                                        <p:tgtEl>
                                          <p:spTgt spid="26636"/>
                                        </p:tgtEl>
                                        <p:attrNameLst>
                                          <p:attrName>style.visibility</p:attrName>
                                        </p:attrNameLst>
                                      </p:cBhvr>
                                      <p:to>
                                        <p:strVal val="visible"/>
                                      </p:to>
                                    </p:set>
                                    <p:animEffect transition="in" filter="slide(fromLeft)">
                                      <p:cBhvr>
                                        <p:cTn id="25" dur="2000"/>
                                        <p:tgtEl>
                                          <p:spTgt spid="26636"/>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26637"/>
                                        </p:tgtEl>
                                        <p:attrNameLst>
                                          <p:attrName>style.visibility</p:attrName>
                                        </p:attrNameLst>
                                      </p:cBhvr>
                                      <p:to>
                                        <p:strVal val="visible"/>
                                      </p:to>
                                    </p:set>
                                    <p:animEffect transition="in" filter="slide(fromLeft)">
                                      <p:cBhvr>
                                        <p:cTn id="28" dur="2000"/>
                                        <p:tgtEl>
                                          <p:spTgt spid="2663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26638"/>
                                        </p:tgtEl>
                                        <p:attrNameLst>
                                          <p:attrName>style.visibility</p:attrName>
                                        </p:attrNameLst>
                                      </p:cBhvr>
                                      <p:to>
                                        <p:strVal val="visible"/>
                                      </p:to>
                                    </p:set>
                                    <p:animEffect transition="in" filter="diamond(in)">
                                      <p:cBhvr>
                                        <p:cTn id="33" dur="2000"/>
                                        <p:tgtEl>
                                          <p:spTgt spid="26638"/>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26639"/>
                                        </p:tgtEl>
                                        <p:attrNameLst>
                                          <p:attrName>style.visibility</p:attrName>
                                        </p:attrNameLst>
                                      </p:cBhvr>
                                      <p:to>
                                        <p:strVal val="visible"/>
                                      </p:to>
                                    </p:set>
                                    <p:animEffect transition="in" filter="diamond(in)">
                                      <p:cBhvr>
                                        <p:cTn id="36" dur="2000"/>
                                        <p:tgtEl>
                                          <p:spTgt spid="2663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6642"/>
                                        </p:tgtEl>
                                        <p:attrNameLst>
                                          <p:attrName>style.visibility</p:attrName>
                                        </p:attrNameLst>
                                      </p:cBhvr>
                                      <p:to>
                                        <p:strVal val="visible"/>
                                      </p:to>
                                    </p:set>
                                    <p:animEffect transition="in" filter="circle(in)">
                                      <p:cBhvr>
                                        <p:cTn id="41" dur="2000"/>
                                        <p:tgtEl>
                                          <p:spTgt spid="26642"/>
                                        </p:tgtEl>
                                      </p:cBhvr>
                                    </p:animEffect>
                                  </p:childTnLst>
                                </p:cTn>
                              </p:par>
                              <p:par>
                                <p:cTn id="42" presetID="6" presetClass="entr" presetSubtype="16" fill="hold" nodeType="withEffect">
                                  <p:stCondLst>
                                    <p:cond delay="0"/>
                                  </p:stCondLst>
                                  <p:childTnLst>
                                    <p:set>
                                      <p:cBhvr>
                                        <p:cTn id="43" dur="1" fill="hold">
                                          <p:stCondLst>
                                            <p:cond delay="0"/>
                                          </p:stCondLst>
                                        </p:cTn>
                                        <p:tgtEl>
                                          <p:spTgt spid="26641"/>
                                        </p:tgtEl>
                                        <p:attrNameLst>
                                          <p:attrName>style.visibility</p:attrName>
                                        </p:attrNameLst>
                                      </p:cBhvr>
                                      <p:to>
                                        <p:strVal val="visible"/>
                                      </p:to>
                                    </p:set>
                                    <p:animEffect transition="in" filter="circle(in)">
                                      <p:cBhvr>
                                        <p:cTn id="44" dur="2000"/>
                                        <p:tgtEl>
                                          <p:spTgt spid="2664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6644"/>
                                        </p:tgtEl>
                                        <p:attrNameLst>
                                          <p:attrName>style.visibility</p:attrName>
                                        </p:attrNameLst>
                                      </p:cBhvr>
                                      <p:to>
                                        <p:strVal val="visible"/>
                                      </p:to>
                                    </p:set>
                                    <p:animEffect transition="in" filter="dissolve">
                                      <p:cBhvr>
                                        <p:cTn id="49" dur="3000"/>
                                        <p:tgtEl>
                                          <p:spTgt spid="26644"/>
                                        </p:tgtEl>
                                      </p:cBhvr>
                                    </p:animEffect>
                                  </p:childTnLst>
                                </p:cTn>
                              </p:par>
                              <p:par>
                                <p:cTn id="50" presetID="9" presetClass="entr" presetSubtype="0" fill="hold" nodeType="withEffect">
                                  <p:stCondLst>
                                    <p:cond delay="0"/>
                                  </p:stCondLst>
                                  <p:childTnLst>
                                    <p:set>
                                      <p:cBhvr>
                                        <p:cTn id="51" dur="1" fill="hold">
                                          <p:stCondLst>
                                            <p:cond delay="0"/>
                                          </p:stCondLst>
                                        </p:cTn>
                                        <p:tgtEl>
                                          <p:spTgt spid="26643"/>
                                        </p:tgtEl>
                                        <p:attrNameLst>
                                          <p:attrName>style.visibility</p:attrName>
                                        </p:attrNameLst>
                                      </p:cBhvr>
                                      <p:to>
                                        <p:strVal val="visible"/>
                                      </p:to>
                                    </p:set>
                                    <p:animEffect transition="in" filter="dissolve">
                                      <p:cBhvr>
                                        <p:cTn id="52" dur="3000"/>
                                        <p:tgtEl>
                                          <p:spTgt spid="2664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3" presetClass="entr" presetSubtype="16" fill="hold" grpId="0" nodeType="clickEffect">
                                  <p:stCondLst>
                                    <p:cond delay="0"/>
                                  </p:stCondLst>
                                  <p:childTnLst>
                                    <p:set>
                                      <p:cBhvr>
                                        <p:cTn id="56" dur="1" fill="hold">
                                          <p:stCondLst>
                                            <p:cond delay="0"/>
                                          </p:stCondLst>
                                        </p:cTn>
                                        <p:tgtEl>
                                          <p:spTgt spid="26648"/>
                                        </p:tgtEl>
                                        <p:attrNameLst>
                                          <p:attrName>style.visibility</p:attrName>
                                        </p:attrNameLst>
                                      </p:cBhvr>
                                      <p:to>
                                        <p:strVal val="visible"/>
                                      </p:to>
                                    </p:set>
                                    <p:animEffect transition="in" filter="plus(in)">
                                      <p:cBhvr>
                                        <p:cTn id="57" dur="2000"/>
                                        <p:tgtEl>
                                          <p:spTgt spid="26648"/>
                                        </p:tgtEl>
                                      </p:cBhvr>
                                    </p:animEffect>
                                  </p:childTnLst>
                                </p:cTn>
                              </p:par>
                              <p:par>
                                <p:cTn id="58" presetID="13" presetClass="entr" presetSubtype="16" fill="hold" nodeType="withEffect">
                                  <p:stCondLst>
                                    <p:cond delay="0"/>
                                  </p:stCondLst>
                                  <p:childTnLst>
                                    <p:set>
                                      <p:cBhvr>
                                        <p:cTn id="59" dur="1" fill="hold">
                                          <p:stCondLst>
                                            <p:cond delay="0"/>
                                          </p:stCondLst>
                                        </p:cTn>
                                        <p:tgtEl>
                                          <p:spTgt spid="26647"/>
                                        </p:tgtEl>
                                        <p:attrNameLst>
                                          <p:attrName>style.visibility</p:attrName>
                                        </p:attrNameLst>
                                      </p:cBhvr>
                                      <p:to>
                                        <p:strVal val="visible"/>
                                      </p:to>
                                    </p:set>
                                    <p:animEffect transition="in" filter="plus(in)">
                                      <p:cBhvr>
                                        <p:cTn id="60" dur="2000"/>
                                        <p:tgtEl>
                                          <p:spTgt spid="2664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6650"/>
                                        </p:tgtEl>
                                        <p:attrNameLst>
                                          <p:attrName>style.visibility</p:attrName>
                                        </p:attrNameLst>
                                      </p:cBhvr>
                                      <p:to>
                                        <p:strVal val="visible"/>
                                      </p:to>
                                    </p:set>
                                    <p:animEffect transition="in" filter="circle(in)">
                                      <p:cBhvr>
                                        <p:cTn id="65" dur="2000"/>
                                        <p:tgtEl>
                                          <p:spTgt spid="26650"/>
                                        </p:tgtEl>
                                      </p:cBhvr>
                                    </p:animEffect>
                                  </p:childTnLst>
                                </p:cTn>
                              </p:par>
                              <p:par>
                                <p:cTn id="66" presetID="6" presetClass="entr" presetSubtype="16" fill="hold" nodeType="withEffect">
                                  <p:stCondLst>
                                    <p:cond delay="0"/>
                                  </p:stCondLst>
                                  <p:childTnLst>
                                    <p:set>
                                      <p:cBhvr>
                                        <p:cTn id="67" dur="1" fill="hold">
                                          <p:stCondLst>
                                            <p:cond delay="0"/>
                                          </p:stCondLst>
                                        </p:cTn>
                                        <p:tgtEl>
                                          <p:spTgt spid="26649"/>
                                        </p:tgtEl>
                                        <p:attrNameLst>
                                          <p:attrName>style.visibility</p:attrName>
                                        </p:attrNameLst>
                                      </p:cBhvr>
                                      <p:to>
                                        <p:strVal val="visible"/>
                                      </p:to>
                                    </p:set>
                                    <p:animEffect transition="in" filter="circle(in)">
                                      <p:cBhvr>
                                        <p:cTn id="68" dur="2000"/>
                                        <p:tgtEl>
                                          <p:spTgt spid="26649"/>
                                        </p:tgtEl>
                                      </p:cBhvr>
                                    </p:animEffect>
                                  </p:childTnLst>
                                </p:cTn>
                              </p:par>
                              <p:par>
                                <p:cTn id="69" presetID="6" presetClass="entr" presetSubtype="16" fill="hold" nodeType="withEffect">
                                  <p:stCondLst>
                                    <p:cond delay="0"/>
                                  </p:stCondLst>
                                  <p:childTnLst>
                                    <p:set>
                                      <p:cBhvr>
                                        <p:cTn id="70" dur="1" fill="hold">
                                          <p:stCondLst>
                                            <p:cond delay="0"/>
                                          </p:stCondLst>
                                        </p:cTn>
                                        <p:tgtEl>
                                          <p:spTgt spid="26646"/>
                                        </p:tgtEl>
                                        <p:attrNameLst>
                                          <p:attrName>style.visibility</p:attrName>
                                        </p:attrNameLst>
                                      </p:cBhvr>
                                      <p:to>
                                        <p:strVal val="visible"/>
                                      </p:to>
                                    </p:set>
                                    <p:animEffect transition="in" filter="circle(in)">
                                      <p:cBhvr>
                                        <p:cTn id="71" dur="2000"/>
                                        <p:tgtEl>
                                          <p:spTgt spid="26646"/>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26652"/>
                                        </p:tgtEl>
                                        <p:attrNameLst>
                                          <p:attrName>style.visibility</p:attrName>
                                        </p:attrNameLst>
                                      </p:cBhvr>
                                      <p:to>
                                        <p:strVal val="visible"/>
                                      </p:to>
                                    </p:set>
                                    <p:animEffect transition="in" filter="circle(in)">
                                      <p:cBhvr>
                                        <p:cTn id="74" dur="2000"/>
                                        <p:tgtEl>
                                          <p:spTgt spid="26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7" grpId="0"/>
      <p:bldP spid="26639" grpId="0" animBg="1"/>
      <p:bldP spid="26642" grpId="0" animBg="1"/>
      <p:bldP spid="26644" grpId="0" animBg="1"/>
      <p:bldP spid="26648" grpId="0"/>
      <p:bldP spid="26650" grpId="0"/>
      <p:bldP spid="266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xfrm>
            <a:off x="457200" y="6245225"/>
            <a:ext cx="2133600" cy="476250"/>
          </a:xfrm>
          <a:noFill/>
          <a:ln>
            <a:miter lim="800000"/>
            <a:headEnd/>
            <a:tailEnd/>
          </a:ln>
        </p:spPr>
        <p:txBody>
          <a:bodyPr/>
          <a:lstStyle/>
          <a:p>
            <a:pPr algn="l"/>
            <a:fld id="{53282E4D-EC61-46BC-ABF7-6ECF367BD69D}" type="slidenum">
              <a:rPr lang="en-GB" altLang="en-US" smtClean="0">
                <a:latin typeface="Arial" charset="0"/>
                <a:cs typeface="Arial" charset="0"/>
              </a:rPr>
              <a:pPr algn="l"/>
              <a:t>16</a:t>
            </a:fld>
            <a:endParaRPr lang="en-GB" altLang="en-US" smtClean="0">
              <a:solidFill>
                <a:srgbClr val="996633"/>
              </a:solidFill>
              <a:latin typeface="Arial" charset="0"/>
              <a:cs typeface="Arial" charset="0"/>
            </a:endParaRPr>
          </a:p>
        </p:txBody>
      </p:sp>
      <p:pic>
        <p:nvPicPr>
          <p:cNvPr id="29699" name="Picture 2" descr="5T20"/>
          <p:cNvPicPr>
            <a:picLocks noChangeAspect="1" noChangeArrowheads="1"/>
          </p:cNvPicPr>
          <p:nvPr/>
        </p:nvPicPr>
        <p:blipFill>
          <a:blip r:embed="rId2"/>
          <a:srcRect/>
          <a:stretch>
            <a:fillRect/>
          </a:stretch>
        </p:blipFill>
        <p:spPr bwMode="auto">
          <a:xfrm>
            <a:off x="0" y="0"/>
            <a:ext cx="9144000" cy="6838950"/>
          </a:xfrm>
          <a:prstGeom prst="rect">
            <a:avLst/>
          </a:prstGeom>
          <a:noFill/>
          <a:ln w="9525">
            <a:noFill/>
            <a:miter lim="800000"/>
            <a:headEnd/>
            <a:tailEnd/>
          </a:ln>
        </p:spPr>
      </p:pic>
      <p:sp>
        <p:nvSpPr>
          <p:cNvPr id="29704" name="WordArt 8"/>
          <p:cNvSpPr>
            <a:spLocks noChangeArrowheads="1" noChangeShapeType="1" noTextEdit="1"/>
          </p:cNvSpPr>
          <p:nvPr/>
        </p:nvSpPr>
        <p:spPr bwMode="auto">
          <a:xfrm>
            <a:off x="457200" y="1143000"/>
            <a:ext cx="8153400" cy="49530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vi-VN" sz="3600" b="1" kern="10">
                <a:ln w="9525">
                  <a:round/>
                  <a:headEnd/>
                  <a:tailEnd/>
                </a:ln>
                <a:gradFill rotWithShape="0">
                  <a:gsLst>
                    <a:gs pos="0">
                      <a:srgbClr val="FFE701"/>
                    </a:gs>
                    <a:gs pos="100000">
                      <a:srgbClr val="FE3E02"/>
                    </a:gs>
                  </a:gsLst>
                  <a:lin ang="5400000" scaled="1"/>
                </a:gradFill>
              </a:rPr>
              <a:t>CHÀO CÁC EM !</a:t>
            </a:r>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11"/>
          <p:cNvSpPr>
            <a:spLocks noChangeArrowheads="1"/>
          </p:cNvSpPr>
          <p:nvPr/>
        </p:nvSpPr>
        <p:spPr bwMode="auto">
          <a:xfrm>
            <a:off x="5334000" y="3048000"/>
            <a:ext cx="184150" cy="366713"/>
          </a:xfrm>
          <a:prstGeom prst="rect">
            <a:avLst/>
          </a:prstGeom>
          <a:noFill/>
          <a:ln w="9525">
            <a:noFill/>
            <a:miter lim="800000"/>
            <a:headEnd/>
            <a:tailEnd/>
          </a:ln>
          <a:effectLst/>
        </p:spPr>
        <p:txBody>
          <a:bodyPr wrap="none">
            <a:spAutoFit/>
          </a:bodyPr>
          <a:lstStyle/>
          <a:p>
            <a:endParaRPr lang="vi-VN"/>
          </a:p>
        </p:txBody>
      </p:sp>
      <p:sp>
        <p:nvSpPr>
          <p:cNvPr id="3082" name="Text Box 10"/>
          <p:cNvSpPr txBox="1">
            <a:spLocks noChangeArrowheads="1"/>
          </p:cNvSpPr>
          <p:nvPr/>
        </p:nvSpPr>
        <p:spPr bwMode="auto">
          <a:xfrm>
            <a:off x="0" y="2438400"/>
            <a:ext cx="5105400" cy="519113"/>
          </a:xfrm>
          <a:prstGeom prst="rect">
            <a:avLst/>
          </a:prstGeom>
          <a:noFill/>
          <a:ln w="9525">
            <a:noFill/>
            <a:miter lim="800000"/>
            <a:headEnd/>
            <a:tailEnd/>
          </a:ln>
          <a:effectLst/>
        </p:spPr>
        <p:txBody>
          <a:bodyPr>
            <a:spAutoFit/>
          </a:bodyPr>
          <a:lstStyle/>
          <a:p>
            <a:pPr>
              <a:buFont typeface="Wingdings" pitchFamily="2" charset="2"/>
              <a:buNone/>
            </a:pPr>
            <a:r>
              <a:rPr lang="nl-NL" sz="2800" b="1">
                <a:solidFill>
                  <a:srgbClr val="0000FF"/>
                </a:solidFill>
                <a:latin typeface="Times New Roman" pitchFamily="18" charset="0"/>
                <a:cs typeface="Times New Roman" pitchFamily="18" charset="0"/>
              </a:rPr>
              <a:t>* Đinh Bộ Lĩnh đã có công gì?</a:t>
            </a:r>
            <a:endParaRPr lang="en-US" sz="2800">
              <a:latin typeface="Times New Roman" pitchFamily="18" charset="0"/>
              <a:cs typeface="Times New Roman" pitchFamily="18" charset="0"/>
            </a:endParaRPr>
          </a:p>
        </p:txBody>
      </p:sp>
      <p:sp>
        <p:nvSpPr>
          <p:cNvPr id="3083" name="Text Box 11"/>
          <p:cNvSpPr txBox="1">
            <a:spLocks noChangeArrowheads="1"/>
          </p:cNvSpPr>
          <p:nvPr/>
        </p:nvSpPr>
        <p:spPr bwMode="auto">
          <a:xfrm>
            <a:off x="0" y="3048000"/>
            <a:ext cx="5867400" cy="519113"/>
          </a:xfrm>
          <a:prstGeom prst="rect">
            <a:avLst/>
          </a:prstGeom>
          <a:noFill/>
          <a:ln w="9525">
            <a:noFill/>
            <a:miter lim="800000"/>
            <a:headEnd/>
            <a:tailEnd/>
          </a:ln>
          <a:effectLst/>
        </p:spPr>
        <p:txBody>
          <a:bodyPr>
            <a:spAutoFit/>
          </a:bodyPr>
          <a:lstStyle/>
          <a:p>
            <a:r>
              <a:rPr lang="nl-NL" sz="2800" b="1">
                <a:solidFill>
                  <a:srgbClr val="0000FF"/>
                </a:solidFill>
                <a:latin typeface="Times New Roman" pitchFamily="18" charset="0"/>
                <a:cs typeface="Times New Roman" pitchFamily="18" charset="0"/>
              </a:rPr>
              <a:t>- Ông đã dẹp loạn được 12 sứ quân</a:t>
            </a:r>
            <a:r>
              <a:rPr lang="en-US" sz="2800" b="1">
                <a:solidFill>
                  <a:srgbClr val="0000FF"/>
                </a:solidFill>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sp>
        <p:nvSpPr>
          <p:cNvPr id="3084" name="Text Box 12"/>
          <p:cNvSpPr txBox="1">
            <a:spLocks noChangeArrowheads="1"/>
          </p:cNvSpPr>
          <p:nvPr/>
        </p:nvSpPr>
        <p:spPr bwMode="auto">
          <a:xfrm>
            <a:off x="0" y="4724400"/>
            <a:ext cx="5791200" cy="946150"/>
          </a:xfrm>
          <a:prstGeom prst="rect">
            <a:avLst/>
          </a:prstGeom>
          <a:noFill/>
          <a:ln w="9525">
            <a:noFill/>
            <a:miter lim="800000"/>
            <a:headEnd/>
            <a:tailEnd/>
          </a:ln>
          <a:effectLst/>
        </p:spPr>
        <p:txBody>
          <a:bodyPr>
            <a:spAutoFit/>
          </a:bodyPr>
          <a:lstStyle/>
          <a:p>
            <a:r>
              <a:rPr lang="nl-NL" sz="2800" b="1">
                <a:solidFill>
                  <a:srgbClr val="0000FF"/>
                </a:solidFill>
                <a:latin typeface="Times New Roman" pitchFamily="18" charset="0"/>
                <a:cs typeface="Times New Roman" pitchFamily="18" charset="0"/>
              </a:rPr>
              <a:t>- Đóng đô ở Hoa Lư - Ninh Bình, đặt                                                        tên nước là Đại Cồ Việt.</a:t>
            </a:r>
            <a:endParaRPr lang="en-US" sz="2800">
              <a:latin typeface="Times New Roman" pitchFamily="18" charset="0"/>
              <a:cs typeface="Times New Roman" pitchFamily="18" charset="0"/>
            </a:endParaRPr>
          </a:p>
        </p:txBody>
      </p:sp>
      <p:sp>
        <p:nvSpPr>
          <p:cNvPr id="3085" name="Text Box 13"/>
          <p:cNvSpPr txBox="1">
            <a:spLocks noChangeArrowheads="1"/>
          </p:cNvSpPr>
          <p:nvPr/>
        </p:nvSpPr>
        <p:spPr bwMode="auto">
          <a:xfrm>
            <a:off x="0" y="3657600"/>
            <a:ext cx="5867400" cy="946150"/>
          </a:xfrm>
          <a:prstGeom prst="rect">
            <a:avLst/>
          </a:prstGeom>
          <a:noFill/>
          <a:ln w="9525">
            <a:noFill/>
            <a:miter lim="800000"/>
            <a:headEnd/>
            <a:tailEnd/>
          </a:ln>
          <a:effectLst/>
        </p:spPr>
        <p:txBody>
          <a:bodyPr>
            <a:spAutoFit/>
          </a:bodyPr>
          <a:lstStyle/>
          <a:p>
            <a:r>
              <a:rPr lang="nl-NL" sz="2800" b="1">
                <a:solidFill>
                  <a:srgbClr val="0000FF"/>
                </a:solidFill>
                <a:latin typeface="Times New Roman" pitchFamily="18" charset="0"/>
                <a:cs typeface="Times New Roman" pitchFamily="18" charset="0"/>
              </a:rPr>
              <a:t>* Đinh Bộ Lĩnh lấy nơi nào làm kinh                                                đô và  đặt tên nước ta là gì?</a:t>
            </a:r>
            <a:endParaRPr lang="en-US" sz="2800">
              <a:latin typeface="Times New Roman" pitchFamily="18" charset="0"/>
              <a:cs typeface="Times New Roman" pitchFamily="18" charset="0"/>
            </a:endParaRPr>
          </a:p>
        </p:txBody>
      </p:sp>
      <p:sp>
        <p:nvSpPr>
          <p:cNvPr id="3088" name="WordArt 16"/>
          <p:cNvSpPr>
            <a:spLocks noChangeArrowheads="1" noChangeShapeType="1" noTextEdit="1"/>
          </p:cNvSpPr>
          <p:nvPr/>
        </p:nvSpPr>
        <p:spPr bwMode="auto">
          <a:xfrm>
            <a:off x="457200" y="1371600"/>
            <a:ext cx="4200525" cy="838200"/>
          </a:xfrm>
          <a:prstGeom prst="rect">
            <a:avLst/>
          </a:prstGeom>
        </p:spPr>
        <p:txBody>
          <a:bodyPr wrap="none" fromWordArt="1">
            <a:prstTxWarp prst="textPlain">
              <a:avLst>
                <a:gd name="adj" fmla="val 50000"/>
              </a:avLst>
            </a:prstTxWarp>
          </a:bodyPr>
          <a:lstStyle/>
          <a:p>
            <a:pPr algn="ctr"/>
            <a:r>
              <a:rPr lang="vi-VN" sz="3600" b="1" kern="10" dirty="0" smtClean="0">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ÔN BÀI </a:t>
            </a:r>
            <a:r>
              <a:rPr lang="vi-VN" sz="3600" b="1" kern="10" dirty="0">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CŨ.</a:t>
            </a:r>
          </a:p>
        </p:txBody>
      </p:sp>
      <p:pic>
        <p:nvPicPr>
          <p:cNvPr id="11277" name="Picture 13" descr="Tượng đài Đinh Tiên Hoàng Đế ( ở thành phố Ninh Bình )"/>
          <p:cNvPicPr>
            <a:picLocks noChangeAspect="1" noChangeArrowheads="1"/>
          </p:cNvPicPr>
          <p:nvPr/>
        </p:nvPicPr>
        <p:blipFill>
          <a:blip r:embed="rId2">
            <a:lum contrast="18000"/>
          </a:blip>
          <a:srcRect/>
          <a:stretch>
            <a:fillRect/>
          </a:stretch>
        </p:blipFill>
        <p:spPr bwMode="auto">
          <a:xfrm>
            <a:off x="5867400" y="685800"/>
            <a:ext cx="3276600" cy="2743200"/>
          </a:xfrm>
          <a:prstGeom prst="rect">
            <a:avLst/>
          </a:prstGeom>
          <a:noFill/>
          <a:ln w="9525">
            <a:solidFill>
              <a:schemeClr val="bg1"/>
            </a:solidFill>
            <a:miter lim="800000"/>
            <a:headEnd/>
            <a:tailEnd/>
          </a:ln>
        </p:spPr>
      </p:pic>
      <p:pic>
        <p:nvPicPr>
          <p:cNvPr id="11278" name="Picture 14" descr="Đề thờ  vua Đinh Tiên Hoàng ở cố đô Hoa Lư"/>
          <p:cNvPicPr>
            <a:picLocks noChangeAspect="1" noChangeArrowheads="1"/>
          </p:cNvPicPr>
          <p:nvPr/>
        </p:nvPicPr>
        <p:blipFill>
          <a:blip r:embed="rId3">
            <a:lum contrast="30000"/>
          </a:blip>
          <a:srcRect/>
          <a:stretch>
            <a:fillRect/>
          </a:stretch>
        </p:blipFill>
        <p:spPr bwMode="auto">
          <a:xfrm>
            <a:off x="5867400" y="3559175"/>
            <a:ext cx="3276600" cy="3298825"/>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88"/>
                                        </p:tgtEl>
                                        <p:attrNameLst>
                                          <p:attrName>style.visibility</p:attrName>
                                        </p:attrNameLst>
                                      </p:cBhvr>
                                      <p:to>
                                        <p:strVal val="visible"/>
                                      </p:to>
                                    </p:set>
                                    <p:anim calcmode="lin" valueType="num">
                                      <p:cBhvr additive="base">
                                        <p:cTn id="7" dur="500" fill="hold"/>
                                        <p:tgtEl>
                                          <p:spTgt spid="3088"/>
                                        </p:tgtEl>
                                        <p:attrNameLst>
                                          <p:attrName>ppt_x</p:attrName>
                                        </p:attrNameLst>
                                      </p:cBhvr>
                                      <p:tavLst>
                                        <p:tav tm="0">
                                          <p:val>
                                            <p:strVal val="#ppt_x"/>
                                          </p:val>
                                        </p:tav>
                                        <p:tav tm="100000">
                                          <p:val>
                                            <p:strVal val="#ppt_x"/>
                                          </p:val>
                                        </p:tav>
                                      </p:tavLst>
                                    </p:anim>
                                    <p:anim calcmode="lin" valueType="num">
                                      <p:cBhvr additive="base">
                                        <p:cTn id="8" dur="500" fill="hold"/>
                                        <p:tgtEl>
                                          <p:spTgt spid="30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3082"/>
                                        </p:tgtEl>
                                        <p:attrNameLst>
                                          <p:attrName>style.visibility</p:attrName>
                                        </p:attrNameLst>
                                      </p:cBhvr>
                                      <p:to>
                                        <p:strVal val="visible"/>
                                      </p:to>
                                    </p:set>
                                    <p:anim calcmode="discrete" valueType="clr">
                                      <p:cBhvr override="childStyle">
                                        <p:cTn id="13" dur="80"/>
                                        <p:tgtEl>
                                          <p:spTgt spid="308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082"/>
                                        </p:tgtEl>
                                        <p:attrNameLst>
                                          <p:attrName>fillcolor</p:attrName>
                                        </p:attrNameLst>
                                      </p:cBhvr>
                                      <p:tavLst>
                                        <p:tav tm="0">
                                          <p:val>
                                            <p:clrVal>
                                              <a:schemeClr val="accent2"/>
                                            </p:clrVal>
                                          </p:val>
                                        </p:tav>
                                        <p:tav tm="50000">
                                          <p:val>
                                            <p:clrVal>
                                              <a:schemeClr val="hlink"/>
                                            </p:clrVal>
                                          </p:val>
                                        </p:tav>
                                      </p:tavLst>
                                    </p:anim>
                                    <p:set>
                                      <p:cBhvr>
                                        <p:cTn id="15" dur="80"/>
                                        <p:tgtEl>
                                          <p:spTgt spid="308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3083"/>
                                        </p:tgtEl>
                                        <p:attrNameLst>
                                          <p:attrName>style.visibility</p:attrName>
                                        </p:attrNameLst>
                                      </p:cBhvr>
                                      <p:to>
                                        <p:strVal val="visible"/>
                                      </p:to>
                                    </p:set>
                                    <p:anim calcmode="discrete" valueType="clr">
                                      <p:cBhvr override="childStyle">
                                        <p:cTn id="20" dur="80"/>
                                        <p:tgtEl>
                                          <p:spTgt spid="3083"/>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3083"/>
                                        </p:tgtEl>
                                        <p:attrNameLst>
                                          <p:attrName>fillcolor</p:attrName>
                                        </p:attrNameLst>
                                      </p:cBhvr>
                                      <p:tavLst>
                                        <p:tav tm="0">
                                          <p:val>
                                            <p:clrVal>
                                              <a:schemeClr val="accent2"/>
                                            </p:clrVal>
                                          </p:val>
                                        </p:tav>
                                        <p:tav tm="50000">
                                          <p:val>
                                            <p:clrVal>
                                              <a:schemeClr val="hlink"/>
                                            </p:clrVal>
                                          </p:val>
                                        </p:tav>
                                      </p:tavLst>
                                    </p:anim>
                                    <p:set>
                                      <p:cBhvr>
                                        <p:cTn id="22" dur="80"/>
                                        <p:tgtEl>
                                          <p:spTgt spid="3083"/>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3085"/>
                                        </p:tgtEl>
                                        <p:attrNameLst>
                                          <p:attrName>style.visibility</p:attrName>
                                        </p:attrNameLst>
                                      </p:cBhvr>
                                      <p:to>
                                        <p:strVal val="visible"/>
                                      </p:to>
                                    </p:set>
                                    <p:anim calcmode="discrete" valueType="clr">
                                      <p:cBhvr override="childStyle">
                                        <p:cTn id="27" dur="80"/>
                                        <p:tgtEl>
                                          <p:spTgt spid="3085"/>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085"/>
                                        </p:tgtEl>
                                        <p:attrNameLst>
                                          <p:attrName>fillcolor</p:attrName>
                                        </p:attrNameLst>
                                      </p:cBhvr>
                                      <p:tavLst>
                                        <p:tav tm="0">
                                          <p:val>
                                            <p:clrVal>
                                              <a:schemeClr val="accent2"/>
                                            </p:clrVal>
                                          </p:val>
                                        </p:tav>
                                        <p:tav tm="50000">
                                          <p:val>
                                            <p:clrVal>
                                              <a:schemeClr val="hlink"/>
                                            </p:clrVal>
                                          </p:val>
                                        </p:tav>
                                      </p:tavLst>
                                    </p:anim>
                                    <p:set>
                                      <p:cBhvr>
                                        <p:cTn id="29" dur="80"/>
                                        <p:tgtEl>
                                          <p:spTgt spid="3085"/>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3084"/>
                                        </p:tgtEl>
                                        <p:attrNameLst>
                                          <p:attrName>style.visibility</p:attrName>
                                        </p:attrNameLst>
                                      </p:cBhvr>
                                      <p:to>
                                        <p:strVal val="visible"/>
                                      </p:to>
                                    </p:set>
                                    <p:anim calcmode="discrete" valueType="clr">
                                      <p:cBhvr override="childStyle">
                                        <p:cTn id="34" dur="80"/>
                                        <p:tgtEl>
                                          <p:spTgt spid="3084"/>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3084"/>
                                        </p:tgtEl>
                                        <p:attrNameLst>
                                          <p:attrName>fillcolor</p:attrName>
                                        </p:attrNameLst>
                                      </p:cBhvr>
                                      <p:tavLst>
                                        <p:tav tm="0">
                                          <p:val>
                                            <p:clrVal>
                                              <a:schemeClr val="accent2"/>
                                            </p:clrVal>
                                          </p:val>
                                        </p:tav>
                                        <p:tav tm="50000">
                                          <p:val>
                                            <p:clrVal>
                                              <a:schemeClr val="hlink"/>
                                            </p:clrVal>
                                          </p:val>
                                        </p:tav>
                                      </p:tavLst>
                                    </p:anim>
                                    <p:set>
                                      <p:cBhvr>
                                        <p:cTn id="36" dur="80"/>
                                        <p:tgtEl>
                                          <p:spTgt spid="30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p:bldP spid="3083" grpId="0"/>
      <p:bldP spid="3084" grpId="0"/>
      <p:bldP spid="3085" grpId="0"/>
      <p:bldP spid="308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3962400" y="1905000"/>
            <a:ext cx="3886200" cy="519113"/>
          </a:xfrm>
          <a:prstGeom prst="rect">
            <a:avLst/>
          </a:prstGeom>
          <a:noFill/>
          <a:ln w="9525" algn="ctr">
            <a:noFill/>
            <a:miter lim="800000"/>
            <a:headEnd/>
            <a:tailEnd/>
          </a:ln>
        </p:spPr>
        <p:txBody>
          <a:bodyPr>
            <a:spAutoFit/>
          </a:bodyPr>
          <a:lstStyle/>
          <a:p>
            <a:pPr>
              <a:spcBef>
                <a:spcPct val="50000"/>
              </a:spcBef>
            </a:pPr>
            <a:r>
              <a:rPr lang="en-US" altLang="en-US" sz="2800" b="1">
                <a:solidFill>
                  <a:srgbClr val="006600"/>
                </a:solidFill>
                <a:latin typeface="Times New Roman" pitchFamily="18" charset="0"/>
                <a:cs typeface="Times New Roman" pitchFamily="18" charset="0"/>
              </a:rPr>
              <a:t>* Đôi nét về Lê Hoàn</a:t>
            </a:r>
          </a:p>
        </p:txBody>
      </p:sp>
      <p:sp>
        <p:nvSpPr>
          <p:cNvPr id="10243" name="Text Box 5"/>
          <p:cNvSpPr txBox="1">
            <a:spLocks noChangeArrowheads="1"/>
          </p:cNvSpPr>
          <p:nvPr/>
        </p:nvSpPr>
        <p:spPr bwMode="auto">
          <a:xfrm>
            <a:off x="2209800" y="2400300"/>
            <a:ext cx="6934200" cy="4457700"/>
          </a:xfrm>
          <a:prstGeom prst="rect">
            <a:avLst/>
          </a:prstGeom>
          <a:noFill/>
          <a:ln w="9525" algn="ctr">
            <a:noFill/>
            <a:miter lim="800000"/>
            <a:headEnd/>
            <a:tailEnd/>
          </a:ln>
        </p:spPr>
        <p:txBody>
          <a:bodyPr>
            <a:spAutoFit/>
          </a:bodyPr>
          <a:lstStyle/>
          <a:p>
            <a:pPr>
              <a:spcBef>
                <a:spcPct val="50000"/>
              </a:spcBef>
            </a:pPr>
            <a:r>
              <a:rPr lang="en-US" altLang="en-US" sz="2600" b="1">
                <a:solidFill>
                  <a:srgbClr val="0000FF"/>
                </a:solidFill>
                <a:latin typeface="Times New Roman" pitchFamily="18" charset="0"/>
                <a:cs typeface="Times New Roman" pitchFamily="18" charset="0"/>
              </a:rPr>
              <a:t>  *  Lê Hoàn ( 941- 1005) quê ở làng Xuân Lập - Thọ Xuân - Thanh Hóa, quê gốc ở Thanh Liêm( Hà Nam). </a:t>
            </a:r>
            <a:r>
              <a:rPr lang="en-US" sz="2600" b="1">
                <a:solidFill>
                  <a:srgbClr val="0000FF"/>
                </a:solidFill>
                <a:latin typeface="Times New Roman" pitchFamily="18" charset="0"/>
                <a:cs typeface="Times New Roman" pitchFamily="18" charset="0"/>
              </a:rPr>
              <a:t>Lê Hoàn sinh ra trong một gia đình nghèo cha mẹ mất sớm .</a:t>
            </a:r>
            <a:r>
              <a:rPr lang="en-US" sz="2600">
                <a:solidFill>
                  <a:srgbClr val="0000FF"/>
                </a:solidFill>
                <a:latin typeface="Times New Roman" pitchFamily="18" charset="0"/>
                <a:cs typeface="Times New Roman" pitchFamily="18" charset="0"/>
              </a:rPr>
              <a:t> </a:t>
            </a:r>
            <a:r>
              <a:rPr lang="en-US" sz="2600" b="1">
                <a:solidFill>
                  <a:srgbClr val="0000FF"/>
                </a:solidFill>
                <a:latin typeface="Times New Roman" pitchFamily="18" charset="0"/>
                <a:cs typeface="Times New Roman" pitchFamily="18" charset="0"/>
              </a:rPr>
              <a:t>Lớn lên theo giúp Đinh Liễn, lập được nhiều công trạng, được phong chức Thâp Đạo Tướng Quân.</a:t>
            </a:r>
            <a:r>
              <a:rPr lang="en-US" altLang="en-US" sz="2600" b="1">
                <a:solidFill>
                  <a:srgbClr val="0000FF"/>
                </a:solidFill>
                <a:latin typeface="Times New Roman" pitchFamily="18" charset="0"/>
                <a:cs typeface="Times New Roman" pitchFamily="18" charset="0"/>
              </a:rPr>
              <a:t>Khi  Đinh Tiên Hoàng bị ám hại, quân Tống sang xâm lược, Thái hậu họ Dương và quân sĩ đã suy tôn ông lên làm Hoàng Đế. Lê Hoàn lên ngôi xưng là Lê Đại Hành lập ra nhà Lê (sử cũ gọi là nhà Tiền Lê). </a:t>
            </a:r>
          </a:p>
        </p:txBody>
      </p:sp>
      <p:pic>
        <p:nvPicPr>
          <p:cNvPr id="10244" name="Picture 6" descr="images"/>
          <p:cNvPicPr>
            <a:picLocks noChangeAspect="1" noChangeArrowheads="1"/>
          </p:cNvPicPr>
          <p:nvPr/>
        </p:nvPicPr>
        <p:blipFill>
          <a:blip r:embed="rId2"/>
          <a:srcRect/>
          <a:stretch>
            <a:fillRect/>
          </a:stretch>
        </p:blipFill>
        <p:spPr bwMode="auto">
          <a:xfrm>
            <a:off x="0" y="2057400"/>
            <a:ext cx="2133600" cy="2362200"/>
          </a:xfrm>
          <a:prstGeom prst="rect">
            <a:avLst/>
          </a:prstGeom>
          <a:noFill/>
          <a:ln w="9525">
            <a:noFill/>
            <a:miter lim="800000"/>
            <a:headEnd/>
            <a:tailEnd/>
          </a:ln>
        </p:spPr>
      </p:pic>
      <p:pic>
        <p:nvPicPr>
          <p:cNvPr id="9217" name="Picture 1"/>
          <p:cNvPicPr>
            <a:picLocks noChangeAspect="1" noChangeArrowheads="1"/>
          </p:cNvPicPr>
          <p:nvPr/>
        </p:nvPicPr>
        <p:blipFill>
          <a:blip r:embed="rId3">
            <a:lum bright="-12000"/>
          </a:blip>
          <a:srcRect/>
          <a:stretch>
            <a:fillRect/>
          </a:stretch>
        </p:blipFill>
        <p:spPr bwMode="auto">
          <a:xfrm>
            <a:off x="0" y="4419600"/>
            <a:ext cx="2057400" cy="2438400"/>
          </a:xfrm>
          <a:prstGeom prst="rect">
            <a:avLst/>
          </a:prstGeom>
          <a:noFill/>
          <a:ln w="9525">
            <a:noFill/>
            <a:round/>
            <a:headEnd/>
            <a:tailEnd/>
          </a:ln>
        </p:spPr>
      </p:pic>
      <p:sp>
        <p:nvSpPr>
          <p:cNvPr id="10252" name="Text Box 12"/>
          <p:cNvSpPr txBox="1">
            <a:spLocks noChangeArrowheads="1"/>
          </p:cNvSpPr>
          <p:nvPr/>
        </p:nvSpPr>
        <p:spPr bwMode="auto">
          <a:xfrm>
            <a:off x="0" y="457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0000FF"/>
                </a:solidFill>
                <a:latin typeface="Times New Roman" pitchFamily="18" charset="0"/>
                <a:cs typeface="Times New Roman" pitchFamily="18" charset="0"/>
              </a:rPr>
              <a:t>Lịch sử</a:t>
            </a:r>
          </a:p>
        </p:txBody>
      </p:sp>
      <p:sp>
        <p:nvSpPr>
          <p:cNvPr id="10253" name="Text Box 13"/>
          <p:cNvSpPr txBox="1">
            <a:spLocks noChangeArrowheads="1"/>
          </p:cNvSpPr>
          <p:nvPr/>
        </p:nvSpPr>
        <p:spPr bwMode="auto">
          <a:xfrm>
            <a:off x="0" y="990600"/>
            <a:ext cx="9144000" cy="946150"/>
          </a:xfrm>
          <a:prstGeom prst="rect">
            <a:avLst/>
          </a:prstGeom>
          <a:noFill/>
          <a:ln w="9525">
            <a:noFill/>
            <a:miter lim="800000"/>
            <a:headEnd/>
            <a:tailEnd/>
          </a:ln>
          <a:effectLst/>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Cuộc kháng chiến chống quân Tống                                                              xâm lược lần thứ nhất (981).</a:t>
            </a:r>
            <a:endParaRPr lang="en-US" sz="280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53"/>
                                        </p:tgtEl>
                                        <p:attrNameLst>
                                          <p:attrName>style.visibility</p:attrName>
                                        </p:attrNameLst>
                                      </p:cBhvr>
                                      <p:to>
                                        <p:strVal val="visible"/>
                                      </p:to>
                                    </p:set>
                                    <p:anim calcmode="discrete" valueType="clr">
                                      <p:cBhvr override="childStyle">
                                        <p:cTn id="7" dur="80"/>
                                        <p:tgtEl>
                                          <p:spTgt spid="1025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53"/>
                                        </p:tgtEl>
                                        <p:attrNameLst>
                                          <p:attrName>fillcolor</p:attrName>
                                        </p:attrNameLst>
                                      </p:cBhvr>
                                      <p:tavLst>
                                        <p:tav tm="0">
                                          <p:val>
                                            <p:clrVal>
                                              <a:schemeClr val="accent2"/>
                                            </p:clrVal>
                                          </p:val>
                                        </p:tav>
                                        <p:tav tm="50000">
                                          <p:val>
                                            <p:clrVal>
                                              <a:schemeClr val="hlink"/>
                                            </p:clrVal>
                                          </p:val>
                                        </p:tav>
                                      </p:tavLst>
                                    </p:anim>
                                    <p:set>
                                      <p:cBhvr>
                                        <p:cTn id="9" dur="80"/>
                                        <p:tgtEl>
                                          <p:spTgt spid="1025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242"/>
                                        </p:tgtEl>
                                        <p:attrNameLst>
                                          <p:attrName>style.visibility</p:attrName>
                                        </p:attrNameLst>
                                      </p:cBhvr>
                                      <p:to>
                                        <p:strVal val="visible"/>
                                      </p:to>
                                    </p:set>
                                    <p:anim calcmode="discrete" valueType="clr">
                                      <p:cBhvr override="childStyle">
                                        <p:cTn id="14" dur="80"/>
                                        <p:tgtEl>
                                          <p:spTgt spid="1024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242"/>
                                        </p:tgtEl>
                                        <p:attrNameLst>
                                          <p:attrName>fillcolor</p:attrName>
                                        </p:attrNameLst>
                                      </p:cBhvr>
                                      <p:tavLst>
                                        <p:tav tm="0">
                                          <p:val>
                                            <p:clrVal>
                                              <a:schemeClr val="accent2"/>
                                            </p:clrVal>
                                          </p:val>
                                        </p:tav>
                                        <p:tav tm="50000">
                                          <p:val>
                                            <p:clrVal>
                                              <a:schemeClr val="hlink"/>
                                            </p:clrVal>
                                          </p:val>
                                        </p:tav>
                                      </p:tavLst>
                                    </p:anim>
                                    <p:set>
                                      <p:cBhvr>
                                        <p:cTn id="16" dur="80"/>
                                        <p:tgtEl>
                                          <p:spTgt spid="1024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44"/>
                                        </p:tgtEl>
                                        <p:attrNameLst>
                                          <p:attrName>style.visibility</p:attrName>
                                        </p:attrNameLst>
                                      </p:cBhvr>
                                      <p:to>
                                        <p:strVal val="visible"/>
                                      </p:to>
                                    </p:set>
                                    <p:anim calcmode="lin" valueType="num">
                                      <p:cBhvr additive="base">
                                        <p:cTn id="21" dur="500" fill="hold"/>
                                        <p:tgtEl>
                                          <p:spTgt spid="10244"/>
                                        </p:tgtEl>
                                        <p:attrNameLst>
                                          <p:attrName>ppt_x</p:attrName>
                                        </p:attrNameLst>
                                      </p:cBhvr>
                                      <p:tavLst>
                                        <p:tav tm="0">
                                          <p:val>
                                            <p:strVal val="#ppt_x"/>
                                          </p:val>
                                        </p:tav>
                                        <p:tav tm="100000">
                                          <p:val>
                                            <p:strVal val="#ppt_x"/>
                                          </p:val>
                                        </p:tav>
                                      </p:tavLst>
                                    </p:anim>
                                    <p:anim calcmode="lin" valueType="num">
                                      <p:cBhvr additive="base">
                                        <p:cTn id="22"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17"/>
                                        </p:tgtEl>
                                        <p:attrNameLst>
                                          <p:attrName>style.visibility</p:attrName>
                                        </p:attrNameLst>
                                      </p:cBhvr>
                                      <p:to>
                                        <p:strVal val="visible"/>
                                      </p:to>
                                    </p:set>
                                    <p:anim calcmode="lin" valueType="num">
                                      <p:cBhvr additive="base">
                                        <p:cTn id="27" dur="500" fill="hold"/>
                                        <p:tgtEl>
                                          <p:spTgt spid="9217"/>
                                        </p:tgtEl>
                                        <p:attrNameLst>
                                          <p:attrName>ppt_x</p:attrName>
                                        </p:attrNameLst>
                                      </p:cBhvr>
                                      <p:tavLst>
                                        <p:tav tm="0">
                                          <p:val>
                                            <p:strVal val="#ppt_x"/>
                                          </p:val>
                                        </p:tav>
                                        <p:tav tm="100000">
                                          <p:val>
                                            <p:strVal val="#ppt_x"/>
                                          </p:val>
                                        </p:tav>
                                      </p:tavLst>
                                    </p:anim>
                                    <p:anim calcmode="lin" valueType="num">
                                      <p:cBhvr additive="base">
                                        <p:cTn id="28" dur="500" fill="hold"/>
                                        <p:tgtEl>
                                          <p:spTgt spid="92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0243"/>
                                        </p:tgtEl>
                                        <p:attrNameLst>
                                          <p:attrName>style.visibility</p:attrName>
                                        </p:attrNameLst>
                                      </p:cBhvr>
                                      <p:to>
                                        <p:strVal val="visible"/>
                                      </p:to>
                                    </p:set>
                                    <p:anim calcmode="discrete" valueType="clr">
                                      <p:cBhvr override="childStyle">
                                        <p:cTn id="33" dur="80"/>
                                        <p:tgtEl>
                                          <p:spTgt spid="1024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0243"/>
                                        </p:tgtEl>
                                        <p:attrNameLst>
                                          <p:attrName>fillcolor</p:attrName>
                                        </p:attrNameLst>
                                      </p:cBhvr>
                                      <p:tavLst>
                                        <p:tav tm="0">
                                          <p:val>
                                            <p:clrVal>
                                              <a:schemeClr val="accent2"/>
                                            </p:clrVal>
                                          </p:val>
                                        </p:tav>
                                        <p:tav tm="50000">
                                          <p:val>
                                            <p:clrVal>
                                              <a:schemeClr val="hlink"/>
                                            </p:clrVal>
                                          </p:val>
                                        </p:tav>
                                      </p:tavLst>
                                    </p:anim>
                                    <p:set>
                                      <p:cBhvr>
                                        <p:cTn id="35" dur="80"/>
                                        <p:tgtEl>
                                          <p:spTgt spid="102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p:bldP spid="102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1" name="Text Box 15"/>
          <p:cNvSpPr txBox="1">
            <a:spLocks noChangeArrowheads="1"/>
          </p:cNvSpPr>
          <p:nvPr/>
        </p:nvSpPr>
        <p:spPr bwMode="auto">
          <a:xfrm>
            <a:off x="0" y="1143000"/>
            <a:ext cx="9144000" cy="519113"/>
          </a:xfrm>
          <a:prstGeom prst="rect">
            <a:avLst/>
          </a:prstGeom>
          <a:noFill/>
          <a:ln w="9525">
            <a:noFill/>
            <a:miter lim="800000"/>
            <a:headEnd/>
            <a:tailEnd/>
          </a:ln>
          <a:effectLst/>
        </p:spPr>
        <p:txBody>
          <a:bodyPr>
            <a:spAutoFit/>
          </a:bodyPr>
          <a:lstStyle/>
          <a:p>
            <a:pPr eaLnBrk="0" hangingPunct="0">
              <a:spcBef>
                <a:spcPct val="50000"/>
              </a:spcBef>
            </a:pPr>
            <a:r>
              <a:rPr lang="en-US" sz="2800" b="1" dirty="0">
                <a:solidFill>
                  <a:srgbClr val="006600"/>
                </a:solidFill>
                <a:latin typeface="Times New Roman" pitchFamily="18" charset="0"/>
                <a:cs typeface="Times New Roman" pitchFamily="18" charset="0"/>
              </a:rPr>
              <a:t>1. </a:t>
            </a:r>
            <a:r>
              <a:rPr lang="en-US" sz="2800" b="1" dirty="0" err="1">
                <a:solidFill>
                  <a:srgbClr val="006600"/>
                </a:solidFill>
                <a:latin typeface="Times New Roman" pitchFamily="18" charset="0"/>
                <a:cs typeface="Times New Roman" pitchFamily="18" charset="0"/>
              </a:rPr>
              <a:t>Tình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hình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nước</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ta</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trước</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khi</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quân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Tống</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xâm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lược</a:t>
            </a:r>
            <a:r>
              <a:rPr lang="en-US" sz="2800" b="1" dirty="0">
                <a:solidFill>
                  <a:srgbClr val="006600"/>
                </a:solidFill>
                <a:latin typeface="Times New Roman" pitchFamily="18" charset="0"/>
                <a:cs typeface="Times New Roman" pitchFamily="18" charset="0"/>
              </a:rPr>
              <a:t>.</a:t>
            </a:r>
            <a:endParaRPr lang="en-US" sz="2800" dirty="0">
              <a:solidFill>
                <a:srgbClr val="006600"/>
              </a:solidFill>
              <a:latin typeface="Times New Roman" pitchFamily="18" charset="0"/>
              <a:cs typeface="Times New Roman" pitchFamily="18" charset="0"/>
            </a:endParaRPr>
          </a:p>
        </p:txBody>
      </p:sp>
      <p:sp>
        <p:nvSpPr>
          <p:cNvPr id="4112" name="Text Box 16"/>
          <p:cNvSpPr txBox="1">
            <a:spLocks noChangeArrowheads="1"/>
          </p:cNvSpPr>
          <p:nvPr/>
        </p:nvSpPr>
        <p:spPr bwMode="auto">
          <a:xfrm>
            <a:off x="0" y="1828800"/>
            <a:ext cx="9144000" cy="519113"/>
          </a:xfrm>
          <a:prstGeom prst="rect">
            <a:avLst/>
          </a:prstGeom>
          <a:noFill/>
          <a:ln w="9525">
            <a:noFill/>
            <a:miter lim="800000"/>
            <a:headEnd/>
            <a:tailEnd/>
          </a:ln>
          <a:effectLst/>
        </p:spPr>
        <p:txBody>
          <a:bodyPr>
            <a:spAutoFit/>
          </a:bodyPr>
          <a:lstStyle/>
          <a:p>
            <a:pPr eaLnBrk="0" hangingPunct="0"/>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Vua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Đinh</a:t>
            </a:r>
            <a:r>
              <a:rPr lang="en-US" sz="2800" b="1" dirty="0">
                <a:solidFill>
                  <a:srgbClr val="0000FF"/>
                </a:solidFill>
                <a:latin typeface="Times New Roman" pitchFamily="18" charset="0"/>
                <a:cs typeface="Times New Roman" pitchFamily="18" charset="0"/>
              </a:rPr>
              <a:t> bị </a:t>
            </a:r>
            <a:r>
              <a:rPr lang="en-US" sz="2800" b="1" dirty="0" err="1">
                <a:solidFill>
                  <a:srgbClr val="0000FF"/>
                </a:solidFill>
                <a:latin typeface="Times New Roman" pitchFamily="18" charset="0"/>
                <a:cs typeface="Times New Roman" pitchFamily="18" charset="0"/>
              </a:rPr>
              <a:t>ám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hại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Đinh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Toàn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mới</a:t>
            </a:r>
            <a:r>
              <a:rPr lang="en-US" sz="2800" b="1" dirty="0">
                <a:solidFill>
                  <a:srgbClr val="0000FF"/>
                </a:solidFill>
                <a:latin typeface="Times New Roman" pitchFamily="18" charset="0"/>
                <a:cs typeface="Times New Roman" pitchFamily="18" charset="0"/>
              </a:rPr>
              <a:t> 6 </a:t>
            </a:r>
            <a:r>
              <a:rPr lang="en-US" sz="2800" b="1" dirty="0" err="1">
                <a:solidFill>
                  <a:srgbClr val="0000FF"/>
                </a:solidFill>
                <a:latin typeface="Times New Roman" pitchFamily="18" charset="0"/>
                <a:cs typeface="Times New Roman" pitchFamily="18" charset="0"/>
              </a:rPr>
              <a:t>tuổi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ngôi</a:t>
            </a:r>
            <a:r>
              <a:rPr lang="en-US" sz="2800" b="1" dirty="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4113" name="Text Box 17"/>
          <p:cNvSpPr txBox="1">
            <a:spLocks noChangeArrowheads="1"/>
          </p:cNvSpPr>
          <p:nvPr/>
        </p:nvSpPr>
        <p:spPr bwMode="auto">
          <a:xfrm>
            <a:off x="0" y="2514600"/>
            <a:ext cx="9144000" cy="519113"/>
          </a:xfrm>
          <a:prstGeom prst="rect">
            <a:avLst/>
          </a:prstGeom>
          <a:noFill/>
          <a:ln w="9525">
            <a:noFill/>
            <a:miter lim="800000"/>
            <a:headEnd/>
            <a:tailEnd/>
          </a:ln>
          <a:effectLst/>
        </p:spPr>
        <p:txBody>
          <a:bodyPr>
            <a:spAutoFit/>
          </a:bodyPr>
          <a:lstStyle/>
          <a:p>
            <a:pPr eaLnBrk="0" hangingPunct="0">
              <a:spcBef>
                <a:spcPct val="50000"/>
              </a:spcBef>
            </a:pP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Lợi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dụng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hội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Tống</a:t>
            </a:r>
            <a:r>
              <a:rPr lang="en-US" sz="2800" b="1" dirty="0">
                <a:solidFill>
                  <a:srgbClr val="0000FF"/>
                </a:solidFill>
                <a:latin typeface="Times New Roman" pitchFamily="18" charset="0"/>
                <a:cs typeface="Times New Roman" pitchFamily="18" charset="0"/>
              </a:rPr>
              <a:t> sang </a:t>
            </a:r>
            <a:r>
              <a:rPr lang="en-US" sz="2800" b="1" dirty="0" err="1">
                <a:solidFill>
                  <a:srgbClr val="0000FF"/>
                </a:solidFill>
                <a:latin typeface="Times New Roman" pitchFamily="18" charset="0"/>
                <a:cs typeface="Times New Roman" pitchFamily="18" charset="0"/>
              </a:rPr>
              <a:t>xâm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lược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ta</a:t>
            </a:r>
            <a:r>
              <a:rPr lang="en-US" sz="2800" b="1" dirty="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4114" name="Text Box 18"/>
          <p:cNvSpPr txBox="1">
            <a:spLocks noChangeArrowheads="1"/>
          </p:cNvSpPr>
          <p:nvPr/>
        </p:nvSpPr>
        <p:spPr bwMode="auto">
          <a:xfrm>
            <a:off x="0" y="3124200"/>
            <a:ext cx="9144000" cy="946150"/>
          </a:xfrm>
          <a:prstGeom prst="rect">
            <a:avLst/>
          </a:prstGeom>
          <a:noFill/>
          <a:ln w="9525">
            <a:noFill/>
            <a:miter lim="800000"/>
            <a:headEnd/>
            <a:tailEnd/>
          </a:ln>
          <a:effectLst/>
        </p:spPr>
        <p:txBody>
          <a:bodyPr>
            <a:spAutoFit/>
          </a:bodyPr>
          <a:lstStyle/>
          <a:p>
            <a:pPr>
              <a:spcBef>
                <a:spcPct val="50000"/>
              </a:spcBef>
            </a:pP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Lê</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ngôi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vua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Lê</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đã</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lập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ra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Lê</a:t>
            </a:r>
            <a:r>
              <a:rPr lang="en-US" sz="2800" b="1" dirty="0">
                <a:solidFill>
                  <a:srgbClr val="0000FF"/>
                </a:solidFill>
                <a:latin typeface="Times New Roman" pitchFamily="18" charset="0"/>
                <a:cs typeface="Times New Roman" pitchFamily="18" charset="0"/>
              </a:rPr>
              <a:t>(</a:t>
            </a:r>
            <a:r>
              <a:rPr lang="en-US" sz="2800" b="1" dirty="0" err="1">
                <a:solidFill>
                  <a:srgbClr val="0000FF"/>
                </a:solidFill>
                <a:latin typeface="Times New Roman" pitchFamily="18" charset="0"/>
                <a:cs typeface="Times New Roman" pitchFamily="18" charset="0"/>
              </a:rPr>
              <a:t>Tiền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Lê</a:t>
            </a:r>
            <a:r>
              <a:rPr lang="en-US" sz="2800" b="1" dirty="0">
                <a:solidFill>
                  <a:srgbClr val="0000FF"/>
                </a:solidFill>
                <a:latin typeface="Times New Roman" pitchFamily="18" charset="0"/>
                <a:cs typeface="Times New Roman" pitchFamily="18" charset="0"/>
              </a:rPr>
              <a:t>).</a:t>
            </a:r>
          </a:p>
        </p:txBody>
      </p:sp>
      <p:sp>
        <p:nvSpPr>
          <p:cNvPr id="4115" name="Text Box 19"/>
          <p:cNvSpPr txBox="1">
            <a:spLocks noChangeArrowheads="1"/>
          </p:cNvSpPr>
          <p:nvPr/>
        </p:nvSpPr>
        <p:spPr bwMode="auto">
          <a:xfrm>
            <a:off x="0" y="4191000"/>
            <a:ext cx="9372600" cy="503238"/>
          </a:xfrm>
          <a:prstGeom prst="rect">
            <a:avLst/>
          </a:prstGeom>
          <a:noFill/>
          <a:ln w="9525">
            <a:noFill/>
            <a:miter lim="800000"/>
            <a:headEnd/>
            <a:tailEnd/>
          </a:ln>
          <a:effectLst/>
        </p:spPr>
        <p:txBody>
          <a:bodyPr>
            <a:spAutoFit/>
          </a:bodyPr>
          <a:lstStyle/>
          <a:p>
            <a:r>
              <a:rPr lang="en-US" sz="2700" b="1" dirty="0">
                <a:solidFill>
                  <a:srgbClr val="006600"/>
                </a:solidFill>
                <a:latin typeface="Times New Roman" pitchFamily="18" charset="0"/>
                <a:cs typeface="Times New Roman" pitchFamily="18" charset="0"/>
              </a:rPr>
              <a:t>2. </a:t>
            </a:r>
            <a:r>
              <a:rPr lang="en-US" sz="2700" b="1" dirty="0" err="1">
                <a:solidFill>
                  <a:srgbClr val="006600"/>
                </a:solidFill>
                <a:latin typeface="Times New Roman" pitchFamily="18" charset="0"/>
                <a:cs typeface="Times New Roman" pitchFamily="18" charset="0"/>
              </a:rPr>
              <a:t>Diễn</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biến</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chính</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của</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cuộc</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kháng</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chiến</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quân</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xâm</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lược</a:t>
            </a:r>
            <a:r>
              <a:rPr lang="en-US" sz="2700" b="1" dirty="0">
                <a:solidFill>
                  <a:srgbClr val="006600"/>
                </a:solidFill>
                <a:latin typeface="Times New Roman" pitchFamily="18" charset="0"/>
                <a:cs typeface="Times New Roman" pitchFamily="18" charset="0"/>
              </a:rPr>
              <a:t> </a:t>
            </a:r>
            <a:r>
              <a:rPr lang="en-US" sz="2700" b="1" dirty="0" err="1">
                <a:solidFill>
                  <a:srgbClr val="006600"/>
                </a:solidFill>
                <a:latin typeface="Times New Roman" pitchFamily="18" charset="0"/>
                <a:cs typeface="Times New Roman" pitchFamily="18" charset="0"/>
              </a:rPr>
              <a:t>Tống</a:t>
            </a:r>
            <a:r>
              <a:rPr lang="en-US" sz="2700" b="1" dirty="0">
                <a:solidFill>
                  <a:srgbClr val="006600"/>
                </a:solidFill>
                <a:latin typeface="Times New Roman" pitchFamily="18" charset="0"/>
                <a:cs typeface="Times New Roman" pitchFamily="18" charset="0"/>
              </a:rPr>
              <a:t>.</a:t>
            </a:r>
            <a:endParaRPr lang="en-US" sz="2700" dirty="0">
              <a:solidFill>
                <a:srgbClr val="006600"/>
              </a:solidFill>
              <a:latin typeface="Times New Roman" pitchFamily="18" charset="0"/>
              <a:cs typeface="Times New Roman" pitchFamily="18" charset="0"/>
            </a:endParaRPr>
          </a:p>
        </p:txBody>
      </p:sp>
      <p:sp>
        <p:nvSpPr>
          <p:cNvPr id="4116" name="Text Box 20"/>
          <p:cNvSpPr txBox="1">
            <a:spLocks noChangeArrowheads="1"/>
          </p:cNvSpPr>
          <p:nvPr/>
        </p:nvSpPr>
        <p:spPr bwMode="auto">
          <a:xfrm>
            <a:off x="0" y="4724400"/>
            <a:ext cx="9144000" cy="519113"/>
          </a:xfrm>
          <a:prstGeom prst="rect">
            <a:avLst/>
          </a:prstGeom>
          <a:noFill/>
          <a:ln w="9525">
            <a:noFill/>
            <a:miter lim="800000"/>
            <a:headEnd/>
            <a:tailEnd/>
          </a:ln>
          <a:effectLst/>
        </p:spPr>
        <p:txBody>
          <a:bodyPr>
            <a:spAutoFit/>
          </a:bodyPr>
          <a:lstStyle/>
          <a:p>
            <a:pPr eaLnBrk="0" hangingPunct="0">
              <a:spcBef>
                <a:spcPct val="50000"/>
              </a:spcBef>
            </a:pP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Nhiệm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vụ</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đầu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117" name="Text Box 21"/>
          <p:cNvSpPr txBox="1">
            <a:spLocks noChangeArrowheads="1"/>
          </p:cNvSpPr>
          <p:nvPr/>
        </p:nvSpPr>
        <p:spPr bwMode="auto">
          <a:xfrm>
            <a:off x="0" y="5334000"/>
            <a:ext cx="9144000" cy="946150"/>
          </a:xfrm>
          <a:prstGeom prst="rect">
            <a:avLst/>
          </a:prstGeom>
          <a:noFill/>
          <a:ln w="9525">
            <a:noFill/>
            <a:miter lim="800000"/>
            <a:headEnd/>
            <a:tailEnd/>
          </a:ln>
          <a:effectLst/>
        </p:spPr>
        <p:txBody>
          <a:bodyPr>
            <a:spAutoFit/>
          </a:bodyPr>
          <a:lstStyle/>
          <a:p>
            <a:pPr algn="just" eaLnBrk="0" hangingPunct="0">
              <a:spcBef>
                <a:spcPct val="50000"/>
              </a:spcBef>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chiến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xâm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Tống</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11"/>
                                        </p:tgtEl>
                                        <p:attrNameLst>
                                          <p:attrName>style.visibility</p:attrName>
                                        </p:attrNameLst>
                                      </p:cBhvr>
                                      <p:to>
                                        <p:strVal val="visible"/>
                                      </p:to>
                                    </p:set>
                                    <p:anim calcmode="discrete" valueType="clr">
                                      <p:cBhvr override="childStyle">
                                        <p:cTn id="7" dur="80"/>
                                        <p:tgtEl>
                                          <p:spTgt spid="41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1"/>
                                        </p:tgtEl>
                                        <p:attrNameLst>
                                          <p:attrName>fillcolor</p:attrName>
                                        </p:attrNameLst>
                                      </p:cBhvr>
                                      <p:tavLst>
                                        <p:tav tm="0">
                                          <p:val>
                                            <p:clrVal>
                                              <a:schemeClr val="accent2"/>
                                            </p:clrVal>
                                          </p:val>
                                        </p:tav>
                                        <p:tav tm="50000">
                                          <p:val>
                                            <p:clrVal>
                                              <a:schemeClr val="hlink"/>
                                            </p:clrVal>
                                          </p:val>
                                        </p:tav>
                                      </p:tavLst>
                                    </p:anim>
                                    <p:set>
                                      <p:cBhvr>
                                        <p:cTn id="9" dur="80"/>
                                        <p:tgtEl>
                                          <p:spTgt spid="41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112"/>
                                        </p:tgtEl>
                                        <p:attrNameLst>
                                          <p:attrName>style.visibility</p:attrName>
                                        </p:attrNameLst>
                                      </p:cBhvr>
                                      <p:to>
                                        <p:strVal val="visible"/>
                                      </p:to>
                                    </p:set>
                                    <p:anim calcmode="discrete" valueType="clr">
                                      <p:cBhvr override="childStyle">
                                        <p:cTn id="14"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112"/>
                                        </p:tgtEl>
                                        <p:attrNameLst>
                                          <p:attrName>fillcolor</p:attrName>
                                        </p:attrNameLst>
                                      </p:cBhvr>
                                      <p:tavLst>
                                        <p:tav tm="0">
                                          <p:val>
                                            <p:clrVal>
                                              <a:schemeClr val="accent2"/>
                                            </p:clrVal>
                                          </p:val>
                                        </p:tav>
                                        <p:tav tm="50000">
                                          <p:val>
                                            <p:clrVal>
                                              <a:schemeClr val="hlink"/>
                                            </p:clrVal>
                                          </p:val>
                                        </p:tav>
                                      </p:tavLst>
                                    </p:anim>
                                    <p:set>
                                      <p:cBhvr>
                                        <p:cTn id="16" dur="80"/>
                                        <p:tgtEl>
                                          <p:spTgt spid="41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113"/>
                                        </p:tgtEl>
                                        <p:attrNameLst>
                                          <p:attrName>style.visibility</p:attrName>
                                        </p:attrNameLst>
                                      </p:cBhvr>
                                      <p:to>
                                        <p:strVal val="visible"/>
                                      </p:to>
                                    </p:set>
                                    <p:anim calcmode="discrete" valueType="clr">
                                      <p:cBhvr override="childStyle">
                                        <p:cTn id="21" dur="80"/>
                                        <p:tgtEl>
                                          <p:spTgt spid="411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113"/>
                                        </p:tgtEl>
                                        <p:attrNameLst>
                                          <p:attrName>fillcolor</p:attrName>
                                        </p:attrNameLst>
                                      </p:cBhvr>
                                      <p:tavLst>
                                        <p:tav tm="0">
                                          <p:val>
                                            <p:clrVal>
                                              <a:schemeClr val="accent2"/>
                                            </p:clrVal>
                                          </p:val>
                                        </p:tav>
                                        <p:tav tm="50000">
                                          <p:val>
                                            <p:clrVal>
                                              <a:schemeClr val="hlink"/>
                                            </p:clrVal>
                                          </p:val>
                                        </p:tav>
                                      </p:tavLst>
                                    </p:anim>
                                    <p:set>
                                      <p:cBhvr>
                                        <p:cTn id="23" dur="80"/>
                                        <p:tgtEl>
                                          <p:spTgt spid="411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4114"/>
                                        </p:tgtEl>
                                        <p:attrNameLst>
                                          <p:attrName>style.visibility</p:attrName>
                                        </p:attrNameLst>
                                      </p:cBhvr>
                                      <p:to>
                                        <p:strVal val="visible"/>
                                      </p:to>
                                    </p:set>
                                    <p:anim calcmode="discrete" valueType="clr">
                                      <p:cBhvr override="childStyle">
                                        <p:cTn id="28" dur="80"/>
                                        <p:tgtEl>
                                          <p:spTgt spid="4114"/>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114"/>
                                        </p:tgtEl>
                                        <p:attrNameLst>
                                          <p:attrName>fillcolor</p:attrName>
                                        </p:attrNameLst>
                                      </p:cBhvr>
                                      <p:tavLst>
                                        <p:tav tm="0">
                                          <p:val>
                                            <p:clrVal>
                                              <a:schemeClr val="accent2"/>
                                            </p:clrVal>
                                          </p:val>
                                        </p:tav>
                                        <p:tav tm="50000">
                                          <p:val>
                                            <p:clrVal>
                                              <a:schemeClr val="hlink"/>
                                            </p:clrVal>
                                          </p:val>
                                        </p:tav>
                                      </p:tavLst>
                                    </p:anim>
                                    <p:set>
                                      <p:cBhvr>
                                        <p:cTn id="30" dur="80"/>
                                        <p:tgtEl>
                                          <p:spTgt spid="4114"/>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4115"/>
                                        </p:tgtEl>
                                        <p:attrNameLst>
                                          <p:attrName>style.visibility</p:attrName>
                                        </p:attrNameLst>
                                      </p:cBhvr>
                                      <p:to>
                                        <p:strVal val="visible"/>
                                      </p:to>
                                    </p:set>
                                    <p:anim calcmode="discrete" valueType="clr">
                                      <p:cBhvr override="childStyle">
                                        <p:cTn id="35" dur="80"/>
                                        <p:tgtEl>
                                          <p:spTgt spid="4115"/>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115"/>
                                        </p:tgtEl>
                                        <p:attrNameLst>
                                          <p:attrName>fillcolor</p:attrName>
                                        </p:attrNameLst>
                                      </p:cBhvr>
                                      <p:tavLst>
                                        <p:tav tm="0">
                                          <p:val>
                                            <p:clrVal>
                                              <a:schemeClr val="accent2"/>
                                            </p:clrVal>
                                          </p:val>
                                        </p:tav>
                                        <p:tav tm="50000">
                                          <p:val>
                                            <p:clrVal>
                                              <a:schemeClr val="hlink"/>
                                            </p:clrVal>
                                          </p:val>
                                        </p:tav>
                                      </p:tavLst>
                                    </p:anim>
                                    <p:set>
                                      <p:cBhvr>
                                        <p:cTn id="37" dur="80"/>
                                        <p:tgtEl>
                                          <p:spTgt spid="4115"/>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4116"/>
                                        </p:tgtEl>
                                        <p:attrNameLst>
                                          <p:attrName>style.visibility</p:attrName>
                                        </p:attrNameLst>
                                      </p:cBhvr>
                                      <p:to>
                                        <p:strVal val="visible"/>
                                      </p:to>
                                    </p:set>
                                    <p:anim calcmode="discrete" valueType="clr">
                                      <p:cBhvr override="childStyle">
                                        <p:cTn id="42" dur="80"/>
                                        <p:tgtEl>
                                          <p:spTgt spid="4116"/>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116"/>
                                        </p:tgtEl>
                                        <p:attrNameLst>
                                          <p:attrName>fillcolor</p:attrName>
                                        </p:attrNameLst>
                                      </p:cBhvr>
                                      <p:tavLst>
                                        <p:tav tm="0">
                                          <p:val>
                                            <p:clrVal>
                                              <a:schemeClr val="accent2"/>
                                            </p:clrVal>
                                          </p:val>
                                        </p:tav>
                                        <p:tav tm="50000">
                                          <p:val>
                                            <p:clrVal>
                                              <a:schemeClr val="hlink"/>
                                            </p:clrVal>
                                          </p:val>
                                        </p:tav>
                                      </p:tavLst>
                                    </p:anim>
                                    <p:set>
                                      <p:cBhvr>
                                        <p:cTn id="44" dur="80"/>
                                        <p:tgtEl>
                                          <p:spTgt spid="4116"/>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4117"/>
                                        </p:tgtEl>
                                        <p:attrNameLst>
                                          <p:attrName>style.visibility</p:attrName>
                                        </p:attrNameLst>
                                      </p:cBhvr>
                                      <p:to>
                                        <p:strVal val="visible"/>
                                      </p:to>
                                    </p:set>
                                    <p:anim calcmode="discrete" valueType="clr">
                                      <p:cBhvr override="childStyle">
                                        <p:cTn id="49" dur="80"/>
                                        <p:tgtEl>
                                          <p:spTgt spid="4117"/>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117"/>
                                        </p:tgtEl>
                                        <p:attrNameLst>
                                          <p:attrName>fillcolor</p:attrName>
                                        </p:attrNameLst>
                                      </p:cBhvr>
                                      <p:tavLst>
                                        <p:tav tm="0">
                                          <p:val>
                                            <p:clrVal>
                                              <a:schemeClr val="accent2"/>
                                            </p:clrVal>
                                          </p:val>
                                        </p:tav>
                                        <p:tav tm="50000">
                                          <p:val>
                                            <p:clrVal>
                                              <a:schemeClr val="hlink"/>
                                            </p:clrVal>
                                          </p:val>
                                        </p:tav>
                                      </p:tavLst>
                                    </p:anim>
                                    <p:set>
                                      <p:cBhvr>
                                        <p:cTn id="51" dur="80"/>
                                        <p:tgtEl>
                                          <p:spTgt spid="41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p:bldP spid="4112" grpId="0"/>
      <p:bldP spid="4113" grpId="0"/>
      <p:bldP spid="4114" grpId="0"/>
      <p:bldP spid="4115" grpId="0"/>
      <p:bldP spid="4116" grpId="0"/>
      <p:bldP spid="4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Untitled-2"/>
          <p:cNvPicPr>
            <a:picLocks noChangeAspect="1" noChangeArrowheads="1"/>
          </p:cNvPicPr>
          <p:nvPr/>
        </p:nvPicPr>
        <p:blipFill>
          <a:blip r:embed="rId2">
            <a:lum contrast="18000"/>
          </a:blip>
          <a:srcRect l="8571" t="2840" r="5714" b="14268"/>
          <a:stretch>
            <a:fillRect/>
          </a:stretch>
        </p:blipFill>
        <p:spPr bwMode="auto">
          <a:xfrm>
            <a:off x="566738" y="381000"/>
            <a:ext cx="8135937" cy="5240338"/>
          </a:xfrm>
          <a:prstGeom prst="rect">
            <a:avLst/>
          </a:prstGeom>
          <a:solidFill>
            <a:schemeClr val="bg1"/>
          </a:solidFill>
          <a:ln w="28575">
            <a:solidFill>
              <a:srgbClr val="0000CC"/>
            </a:solidFill>
            <a:miter lim="800000"/>
            <a:headEnd/>
            <a:tailEnd/>
          </a:ln>
        </p:spPr>
      </p:pic>
      <p:sp>
        <p:nvSpPr>
          <p:cNvPr id="20483" name="Text Box 13"/>
          <p:cNvSpPr txBox="1">
            <a:spLocks noChangeArrowheads="1"/>
          </p:cNvSpPr>
          <p:nvPr/>
        </p:nvSpPr>
        <p:spPr bwMode="auto">
          <a:xfrm>
            <a:off x="533400" y="5943600"/>
            <a:ext cx="7375525" cy="457200"/>
          </a:xfrm>
          <a:prstGeom prst="rect">
            <a:avLst/>
          </a:prstGeom>
          <a:noFill/>
          <a:ln w="9525">
            <a:noFill/>
            <a:miter lim="800000"/>
            <a:headEnd/>
            <a:tailEnd/>
          </a:ln>
        </p:spPr>
        <p:txBody>
          <a:bodyPr wrap="none">
            <a:spAutoFit/>
          </a:bodyPr>
          <a:lstStyle/>
          <a:p>
            <a:r>
              <a:rPr lang="en-US" sz="2400">
                <a:solidFill>
                  <a:srgbClr val="FF0000"/>
                </a:solidFill>
                <a:latin typeface="Times New Roman" pitchFamily="18" charset="0"/>
                <a:cs typeface="Times New Roman" pitchFamily="18" charset="0"/>
              </a:rPr>
              <a:t>Lược đồ khu vực kháng chiến chống quân Tống (năm 981)</a:t>
            </a: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299" name="Group 147"/>
          <p:cNvGraphicFramePr>
            <a:graphicFrameLocks noGrp="1"/>
          </p:cNvGraphicFramePr>
          <p:nvPr>
            <p:ph/>
          </p:nvPr>
        </p:nvGraphicFramePr>
        <p:xfrm>
          <a:off x="0" y="2535238"/>
          <a:ext cx="9144000" cy="4337686"/>
        </p:xfrm>
        <a:graphic>
          <a:graphicData uri="http://schemas.openxmlformats.org/drawingml/2006/table">
            <a:tbl>
              <a:tblPr/>
              <a:tblGrid>
                <a:gridCol w="914400"/>
                <a:gridCol w="1447800"/>
                <a:gridCol w="1828800"/>
                <a:gridCol w="2895600"/>
                <a:gridCol w="2057400"/>
              </a:tblGrid>
              <a:tr h="728663">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vi-VN"/>
                    </a:p>
                  </a:txBody>
                  <a:tcPr/>
                </a:tc>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vMerge="1">
                  <a:txBody>
                    <a:bodyPr/>
                    <a:lstStyle/>
                    <a:p>
                      <a:endParaRPr lang="vi-VN"/>
                    </a:p>
                  </a:txBody>
                  <a:tcPr/>
                </a:tc>
                <a:tc vMerge="1">
                  <a:txBody>
                    <a:bodyPr/>
                    <a:lstStyle/>
                    <a:p>
                      <a:endParaRPr lang="vi-VN"/>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vi-VN"/>
                    </a:p>
                  </a:txBody>
                  <a:tcPr/>
                </a:tc>
              </a:tr>
              <a:tr h="1552575">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38288">
                <a:tc vMerge="1">
                  <a:txBody>
                    <a:bodyPr/>
                    <a:lstStyle/>
                    <a:p>
                      <a:endParaRPr lang="vi-VN"/>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9266" name="Text Box 114"/>
          <p:cNvSpPr txBox="1">
            <a:spLocks noChangeArrowheads="1"/>
          </p:cNvSpPr>
          <p:nvPr/>
        </p:nvSpPr>
        <p:spPr bwMode="auto">
          <a:xfrm>
            <a:off x="0" y="2717800"/>
            <a:ext cx="914400" cy="641350"/>
          </a:xfrm>
          <a:prstGeom prst="rect">
            <a:avLst/>
          </a:prstGeom>
          <a:noFill/>
          <a:ln w="9525">
            <a:noFill/>
            <a:miter lim="800000"/>
            <a:headEnd/>
            <a:tailEnd/>
          </a:ln>
          <a:effectLst/>
        </p:spPr>
        <p:txBody>
          <a:bodyPr>
            <a:spAutoFit/>
          </a:bodyPr>
          <a:lstStyle/>
          <a:p>
            <a:pPr>
              <a:spcBef>
                <a:spcPct val="50000"/>
              </a:spcBef>
            </a:pPr>
            <a:r>
              <a:rPr lang="en-US" b="1">
                <a:solidFill>
                  <a:srgbClr val="006600"/>
                </a:solidFill>
              </a:rPr>
              <a:t>Thời gian</a:t>
            </a:r>
          </a:p>
        </p:txBody>
      </p:sp>
      <p:sp>
        <p:nvSpPr>
          <p:cNvPr id="49267" name="Text Box 115"/>
          <p:cNvSpPr txBox="1">
            <a:spLocks noChangeArrowheads="1"/>
          </p:cNvSpPr>
          <p:nvPr/>
        </p:nvSpPr>
        <p:spPr bwMode="auto">
          <a:xfrm>
            <a:off x="990600" y="2565400"/>
            <a:ext cx="1371600" cy="1190625"/>
          </a:xfrm>
          <a:prstGeom prst="rect">
            <a:avLst/>
          </a:prstGeom>
          <a:noFill/>
          <a:ln w="9525">
            <a:noFill/>
            <a:miter lim="800000"/>
            <a:headEnd/>
            <a:tailEnd/>
          </a:ln>
          <a:effectLst/>
        </p:spPr>
        <p:txBody>
          <a:bodyPr>
            <a:spAutoFit/>
          </a:bodyPr>
          <a:lstStyle/>
          <a:p>
            <a:r>
              <a:rPr lang="en-US" b="1">
                <a:solidFill>
                  <a:srgbClr val="006600"/>
                </a:solidFill>
              </a:rPr>
              <a:t>Đường tiến quân của </a:t>
            </a:r>
          </a:p>
          <a:p>
            <a:r>
              <a:rPr lang="en-US" b="1">
                <a:solidFill>
                  <a:srgbClr val="006600"/>
                </a:solidFill>
              </a:rPr>
              <a:t>quân Tống</a:t>
            </a:r>
            <a:endParaRPr lang="en-US">
              <a:solidFill>
                <a:srgbClr val="006600"/>
              </a:solidFill>
            </a:endParaRPr>
          </a:p>
        </p:txBody>
      </p:sp>
      <p:sp>
        <p:nvSpPr>
          <p:cNvPr id="49268" name="Text Box 116"/>
          <p:cNvSpPr txBox="1">
            <a:spLocks noChangeArrowheads="1"/>
          </p:cNvSpPr>
          <p:nvPr/>
        </p:nvSpPr>
        <p:spPr bwMode="auto">
          <a:xfrm>
            <a:off x="2362200" y="2565400"/>
            <a:ext cx="4724400" cy="641350"/>
          </a:xfrm>
          <a:prstGeom prst="rect">
            <a:avLst/>
          </a:prstGeom>
          <a:noFill/>
          <a:ln w="9525">
            <a:noFill/>
            <a:miter lim="800000"/>
            <a:headEnd/>
            <a:tailEnd/>
          </a:ln>
          <a:effectLst/>
        </p:spPr>
        <p:txBody>
          <a:bodyPr>
            <a:spAutoFit/>
          </a:bodyPr>
          <a:lstStyle/>
          <a:p>
            <a:pPr algn="ctr" eaLnBrk="0" hangingPunct="0">
              <a:spcBef>
                <a:spcPct val="20000"/>
              </a:spcBef>
              <a:buFont typeface="Wingdings" pitchFamily="2" charset="2"/>
              <a:buNone/>
            </a:pPr>
            <a:r>
              <a:rPr lang="en-US" b="1">
                <a:solidFill>
                  <a:srgbClr val="006600"/>
                </a:solidFill>
              </a:rPr>
              <a:t>Diễn biến chính của cuộc kháng chiến chống quân Tống xâm lược</a:t>
            </a:r>
            <a:endParaRPr lang="en-US">
              <a:solidFill>
                <a:srgbClr val="006600"/>
              </a:solidFill>
            </a:endParaRPr>
          </a:p>
        </p:txBody>
      </p:sp>
      <p:sp>
        <p:nvSpPr>
          <p:cNvPr id="49269" name="Text Box 117"/>
          <p:cNvSpPr txBox="1">
            <a:spLocks noChangeArrowheads="1"/>
          </p:cNvSpPr>
          <p:nvPr/>
        </p:nvSpPr>
        <p:spPr bwMode="auto">
          <a:xfrm>
            <a:off x="7391400" y="2717800"/>
            <a:ext cx="1752600" cy="366713"/>
          </a:xfrm>
          <a:prstGeom prst="rect">
            <a:avLst/>
          </a:prstGeom>
          <a:noFill/>
          <a:ln w="9525">
            <a:noFill/>
            <a:miter lim="800000"/>
            <a:headEnd/>
            <a:tailEnd/>
          </a:ln>
          <a:effectLst/>
        </p:spPr>
        <p:txBody>
          <a:bodyPr>
            <a:spAutoFit/>
          </a:bodyPr>
          <a:lstStyle/>
          <a:p>
            <a:pPr>
              <a:spcBef>
                <a:spcPct val="50000"/>
              </a:spcBef>
            </a:pPr>
            <a:r>
              <a:rPr lang="en-US" b="1">
                <a:solidFill>
                  <a:srgbClr val="006600"/>
                </a:solidFill>
              </a:rPr>
              <a:t>Kết quả</a:t>
            </a:r>
          </a:p>
        </p:txBody>
      </p:sp>
      <p:sp>
        <p:nvSpPr>
          <p:cNvPr id="49270" name="Text Box 118"/>
          <p:cNvSpPr txBox="1">
            <a:spLocks noChangeArrowheads="1"/>
          </p:cNvSpPr>
          <p:nvPr/>
        </p:nvSpPr>
        <p:spPr bwMode="auto">
          <a:xfrm>
            <a:off x="2438400" y="3263900"/>
            <a:ext cx="1828800" cy="366713"/>
          </a:xfrm>
          <a:prstGeom prst="rect">
            <a:avLst/>
          </a:prstGeom>
          <a:noFill/>
          <a:ln w="9525">
            <a:noFill/>
            <a:miter lim="800000"/>
            <a:headEnd/>
            <a:tailEnd/>
          </a:ln>
          <a:effectLst/>
        </p:spPr>
        <p:txBody>
          <a:bodyPr>
            <a:spAutoFit/>
          </a:bodyPr>
          <a:lstStyle/>
          <a:p>
            <a:pPr>
              <a:spcBef>
                <a:spcPct val="50000"/>
              </a:spcBef>
            </a:pPr>
            <a:r>
              <a:rPr lang="en-US" b="1">
                <a:solidFill>
                  <a:srgbClr val="006600"/>
                </a:solidFill>
              </a:rPr>
              <a:t>Quân Tống</a:t>
            </a:r>
          </a:p>
        </p:txBody>
      </p:sp>
      <p:sp>
        <p:nvSpPr>
          <p:cNvPr id="49271" name="Text Box 119"/>
          <p:cNvSpPr txBox="1">
            <a:spLocks noChangeArrowheads="1"/>
          </p:cNvSpPr>
          <p:nvPr/>
        </p:nvSpPr>
        <p:spPr bwMode="auto">
          <a:xfrm>
            <a:off x="5486400" y="3263900"/>
            <a:ext cx="1752600" cy="366713"/>
          </a:xfrm>
          <a:prstGeom prst="rect">
            <a:avLst/>
          </a:prstGeom>
          <a:noFill/>
          <a:ln w="9525">
            <a:noFill/>
            <a:miter lim="800000"/>
            <a:headEnd/>
            <a:tailEnd/>
          </a:ln>
          <a:effectLst/>
        </p:spPr>
        <p:txBody>
          <a:bodyPr>
            <a:spAutoFit/>
          </a:bodyPr>
          <a:lstStyle/>
          <a:p>
            <a:pPr>
              <a:spcBef>
                <a:spcPct val="50000"/>
              </a:spcBef>
            </a:pPr>
            <a:r>
              <a:rPr lang="en-US" b="1">
                <a:solidFill>
                  <a:srgbClr val="006600"/>
                </a:solidFill>
              </a:rPr>
              <a:t>Quân ta</a:t>
            </a:r>
          </a:p>
        </p:txBody>
      </p:sp>
      <p:sp>
        <p:nvSpPr>
          <p:cNvPr id="49277" name="Text Box 125"/>
          <p:cNvSpPr txBox="1">
            <a:spLocks noChangeArrowheads="1"/>
          </p:cNvSpPr>
          <p:nvPr/>
        </p:nvSpPr>
        <p:spPr bwMode="auto">
          <a:xfrm>
            <a:off x="990600" y="3873500"/>
            <a:ext cx="1066800" cy="641350"/>
          </a:xfrm>
          <a:prstGeom prst="rect">
            <a:avLst/>
          </a:prstGeom>
          <a:noFill/>
          <a:ln w="9525">
            <a:noFill/>
            <a:miter lim="800000"/>
            <a:headEnd/>
            <a:tailEnd/>
          </a:ln>
          <a:effectLst/>
        </p:spPr>
        <p:txBody>
          <a:bodyPr>
            <a:spAutoFit/>
          </a:bodyPr>
          <a:lstStyle/>
          <a:p>
            <a:r>
              <a:rPr lang="en-US" altLang="en-US" b="1">
                <a:solidFill>
                  <a:srgbClr val="0000FF"/>
                </a:solidFill>
              </a:rPr>
              <a:t>Đường</a:t>
            </a:r>
          </a:p>
          <a:p>
            <a:r>
              <a:rPr lang="en-US" altLang="en-US" b="1">
                <a:solidFill>
                  <a:srgbClr val="0000FF"/>
                </a:solidFill>
              </a:rPr>
              <a:t>thủy</a:t>
            </a:r>
            <a:endParaRPr lang="en-US">
              <a:solidFill>
                <a:srgbClr val="0000FF"/>
              </a:solidFill>
            </a:endParaRPr>
          </a:p>
        </p:txBody>
      </p:sp>
      <p:sp>
        <p:nvSpPr>
          <p:cNvPr id="49278" name="Text Box 126"/>
          <p:cNvSpPr txBox="1">
            <a:spLocks noChangeArrowheads="1"/>
          </p:cNvSpPr>
          <p:nvPr/>
        </p:nvSpPr>
        <p:spPr bwMode="auto">
          <a:xfrm>
            <a:off x="990600" y="5473700"/>
            <a:ext cx="1066800" cy="641350"/>
          </a:xfrm>
          <a:prstGeom prst="rect">
            <a:avLst/>
          </a:prstGeom>
          <a:noFill/>
          <a:ln w="9525">
            <a:noFill/>
            <a:miter lim="800000"/>
            <a:headEnd/>
            <a:tailEnd/>
          </a:ln>
          <a:effectLst/>
        </p:spPr>
        <p:txBody>
          <a:bodyPr>
            <a:spAutoFit/>
          </a:bodyPr>
          <a:lstStyle/>
          <a:p>
            <a:r>
              <a:rPr lang="en-US" altLang="en-US" b="1">
                <a:solidFill>
                  <a:srgbClr val="0000FF"/>
                </a:solidFill>
              </a:rPr>
              <a:t>Đường</a:t>
            </a:r>
          </a:p>
          <a:p>
            <a:r>
              <a:rPr lang="en-US" altLang="en-US" b="1">
                <a:solidFill>
                  <a:srgbClr val="0000FF"/>
                </a:solidFill>
              </a:rPr>
              <a:t>bộ</a:t>
            </a:r>
            <a:endParaRPr lang="en-US">
              <a:solidFill>
                <a:srgbClr val="0000FF"/>
              </a:solidFill>
            </a:endParaRPr>
          </a:p>
        </p:txBody>
      </p:sp>
      <p:sp>
        <p:nvSpPr>
          <p:cNvPr id="49279" name="Text Box 127"/>
          <p:cNvSpPr txBox="1">
            <a:spLocks noChangeArrowheads="1"/>
          </p:cNvSpPr>
          <p:nvPr/>
        </p:nvSpPr>
        <p:spPr bwMode="auto">
          <a:xfrm>
            <a:off x="0" y="4622800"/>
            <a:ext cx="914400" cy="641350"/>
          </a:xfrm>
          <a:prstGeom prst="rect">
            <a:avLst/>
          </a:prstGeom>
          <a:noFill/>
          <a:ln w="9525">
            <a:noFill/>
            <a:miter lim="800000"/>
            <a:headEnd/>
            <a:tailEnd/>
          </a:ln>
          <a:effectLst/>
        </p:spPr>
        <p:txBody>
          <a:bodyPr>
            <a:spAutoFit/>
          </a:bodyPr>
          <a:lstStyle/>
          <a:p>
            <a:r>
              <a:rPr lang="en-US" altLang="en-US" b="1">
                <a:solidFill>
                  <a:srgbClr val="0000FF"/>
                </a:solidFill>
              </a:rPr>
              <a:t>Năm</a:t>
            </a:r>
          </a:p>
          <a:p>
            <a:r>
              <a:rPr lang="en-US" altLang="en-US" b="1">
                <a:solidFill>
                  <a:srgbClr val="0000FF"/>
                </a:solidFill>
              </a:rPr>
              <a:t>981</a:t>
            </a:r>
            <a:endParaRPr lang="en-US">
              <a:solidFill>
                <a:srgbClr val="0000FF"/>
              </a:solidFill>
            </a:endParaRPr>
          </a:p>
        </p:txBody>
      </p:sp>
      <p:sp>
        <p:nvSpPr>
          <p:cNvPr id="49280" name="Text Box 128"/>
          <p:cNvSpPr txBox="1">
            <a:spLocks noChangeArrowheads="1"/>
          </p:cNvSpPr>
          <p:nvPr/>
        </p:nvSpPr>
        <p:spPr bwMode="auto">
          <a:xfrm>
            <a:off x="2362200" y="3797300"/>
            <a:ext cx="1828800" cy="915988"/>
          </a:xfrm>
          <a:prstGeom prst="rect">
            <a:avLst/>
          </a:prstGeom>
          <a:noFill/>
          <a:ln w="9525">
            <a:noFill/>
            <a:miter lim="800000"/>
            <a:headEnd/>
            <a:tailEnd/>
          </a:ln>
          <a:effectLst/>
        </p:spPr>
        <p:txBody>
          <a:bodyPr>
            <a:spAutoFit/>
          </a:bodyPr>
          <a:lstStyle/>
          <a:p>
            <a:r>
              <a:rPr lang="en-US" altLang="en-US" b="1" dirty="0" err="1">
                <a:solidFill>
                  <a:srgbClr val="0000FF"/>
                </a:solidFill>
              </a:rPr>
              <a:t>Tiến</a:t>
            </a:r>
            <a:r>
              <a:rPr lang="en-US" altLang="en-US" b="1" dirty="0">
                <a:solidFill>
                  <a:srgbClr val="0000FF"/>
                </a:solidFill>
              </a:rPr>
              <a:t> </a:t>
            </a:r>
            <a:r>
              <a:rPr lang="en-US" altLang="en-US" b="1" dirty="0" err="1">
                <a:solidFill>
                  <a:srgbClr val="0000FF"/>
                </a:solidFill>
              </a:rPr>
              <a:t>vào</a:t>
            </a:r>
            <a:r>
              <a:rPr lang="en-US" altLang="en-US" b="1" dirty="0">
                <a:solidFill>
                  <a:srgbClr val="0000FF"/>
                </a:solidFill>
              </a:rPr>
              <a:t> </a:t>
            </a:r>
            <a:r>
              <a:rPr lang="en-US" altLang="en-US" b="1" dirty="0" err="1">
                <a:solidFill>
                  <a:srgbClr val="0000FF"/>
                </a:solidFill>
              </a:rPr>
              <a:t>cửa</a:t>
            </a:r>
            <a:r>
              <a:rPr lang="en-US" altLang="en-US" b="1" dirty="0">
                <a:solidFill>
                  <a:srgbClr val="0000FF"/>
                </a:solidFill>
              </a:rPr>
              <a:t> </a:t>
            </a:r>
            <a:r>
              <a:rPr lang="en-US" altLang="en-US" b="1" dirty="0" err="1">
                <a:solidFill>
                  <a:srgbClr val="0000FF"/>
                </a:solidFill>
              </a:rPr>
              <a:t>sông</a:t>
            </a:r>
            <a:r>
              <a:rPr lang="en-US" altLang="en-US" b="1" dirty="0">
                <a:solidFill>
                  <a:srgbClr val="0000FF"/>
                </a:solidFill>
              </a:rPr>
              <a:t> </a:t>
            </a:r>
            <a:r>
              <a:rPr lang="en-US" altLang="en-US" b="1" dirty="0" err="1">
                <a:solidFill>
                  <a:srgbClr val="0000FF"/>
                </a:solidFill>
              </a:rPr>
              <a:t>Bạch</a:t>
            </a:r>
            <a:r>
              <a:rPr lang="en-US" altLang="en-US" b="1" dirty="0">
                <a:solidFill>
                  <a:srgbClr val="0000FF"/>
                </a:solidFill>
              </a:rPr>
              <a:t> </a:t>
            </a:r>
            <a:r>
              <a:rPr lang="en-US" altLang="en-US" b="1" dirty="0" err="1">
                <a:solidFill>
                  <a:srgbClr val="0000FF"/>
                </a:solidFill>
              </a:rPr>
              <a:t>Đằng</a:t>
            </a:r>
            <a:r>
              <a:rPr lang="en-US" altLang="en-US" b="1" dirty="0">
                <a:solidFill>
                  <a:srgbClr val="0000FF"/>
                </a:solidFill>
              </a:rPr>
              <a:t>.</a:t>
            </a:r>
            <a:endParaRPr lang="en-US" dirty="0">
              <a:solidFill>
                <a:srgbClr val="0000FF"/>
              </a:solidFill>
            </a:endParaRPr>
          </a:p>
        </p:txBody>
      </p:sp>
      <p:sp>
        <p:nvSpPr>
          <p:cNvPr id="49281" name="Text Box 129"/>
          <p:cNvSpPr txBox="1">
            <a:spLocks noChangeArrowheads="1"/>
          </p:cNvSpPr>
          <p:nvPr/>
        </p:nvSpPr>
        <p:spPr bwMode="auto">
          <a:xfrm>
            <a:off x="4191000" y="3873500"/>
            <a:ext cx="2895600" cy="1190625"/>
          </a:xfrm>
          <a:prstGeom prst="rect">
            <a:avLst/>
          </a:prstGeom>
          <a:noFill/>
          <a:ln w="9525">
            <a:noFill/>
            <a:miter lim="800000"/>
            <a:headEnd/>
            <a:tailEnd/>
          </a:ln>
          <a:effectLst/>
        </p:spPr>
        <p:txBody>
          <a:bodyPr>
            <a:spAutoFit/>
          </a:bodyPr>
          <a:lstStyle/>
          <a:p>
            <a:r>
              <a:rPr lang="en-US" altLang="en-US" b="1">
                <a:solidFill>
                  <a:srgbClr val="0000FF"/>
                </a:solidFill>
              </a:rPr>
              <a:t>Vua Lê trực tiếp chỉ huy binh thuyền </a:t>
            </a:r>
          </a:p>
          <a:p>
            <a:r>
              <a:rPr lang="en-US" altLang="en-US" b="1">
                <a:solidFill>
                  <a:srgbClr val="0000FF"/>
                </a:solidFill>
              </a:rPr>
              <a:t>chống giặc ở sông Bạch Đằng.</a:t>
            </a:r>
            <a:endParaRPr lang="en-US">
              <a:solidFill>
                <a:srgbClr val="0000FF"/>
              </a:solidFill>
            </a:endParaRPr>
          </a:p>
        </p:txBody>
      </p:sp>
      <p:sp>
        <p:nvSpPr>
          <p:cNvPr id="49288" name="Text Box 136"/>
          <p:cNvSpPr txBox="1">
            <a:spLocks noChangeArrowheads="1"/>
          </p:cNvSpPr>
          <p:nvPr/>
        </p:nvSpPr>
        <p:spPr bwMode="auto">
          <a:xfrm>
            <a:off x="7086600" y="3797300"/>
            <a:ext cx="2057400" cy="1190625"/>
          </a:xfrm>
          <a:prstGeom prst="rect">
            <a:avLst/>
          </a:prstGeom>
          <a:noFill/>
          <a:ln w="9525">
            <a:noFill/>
            <a:miter lim="800000"/>
            <a:headEnd/>
            <a:tailEnd/>
          </a:ln>
          <a:effectLst/>
        </p:spPr>
        <p:txBody>
          <a:bodyPr>
            <a:spAutoFit/>
          </a:bodyPr>
          <a:lstStyle/>
          <a:p>
            <a:r>
              <a:rPr lang="en-US" altLang="en-US" b="1">
                <a:solidFill>
                  <a:srgbClr val="0000FF"/>
                </a:solidFill>
              </a:rPr>
              <a:t>Quân  thủy</a:t>
            </a:r>
          </a:p>
          <a:p>
            <a:r>
              <a:rPr lang="en-US" altLang="en-US" b="1">
                <a:solidFill>
                  <a:srgbClr val="0000FF"/>
                </a:solidFill>
              </a:rPr>
              <a:t> của nhà Tống </a:t>
            </a:r>
          </a:p>
          <a:p>
            <a:r>
              <a:rPr lang="en-US" altLang="en-US" b="1">
                <a:solidFill>
                  <a:srgbClr val="0000FF"/>
                </a:solidFill>
              </a:rPr>
              <a:t> bị  quân ta đánh lui.</a:t>
            </a:r>
            <a:endParaRPr lang="en-US">
              <a:solidFill>
                <a:srgbClr val="0000FF"/>
              </a:solidFill>
            </a:endParaRPr>
          </a:p>
        </p:txBody>
      </p:sp>
      <p:sp>
        <p:nvSpPr>
          <p:cNvPr id="49291" name="Text Box 139"/>
          <p:cNvSpPr txBox="1">
            <a:spLocks noChangeArrowheads="1"/>
          </p:cNvSpPr>
          <p:nvPr/>
        </p:nvSpPr>
        <p:spPr bwMode="auto">
          <a:xfrm>
            <a:off x="2362200" y="5397500"/>
            <a:ext cx="1828800" cy="915988"/>
          </a:xfrm>
          <a:prstGeom prst="rect">
            <a:avLst/>
          </a:prstGeom>
          <a:noFill/>
          <a:ln w="9525">
            <a:noFill/>
            <a:miter lim="800000"/>
            <a:headEnd/>
            <a:tailEnd/>
          </a:ln>
          <a:effectLst/>
        </p:spPr>
        <p:txBody>
          <a:bodyPr>
            <a:spAutoFit/>
          </a:bodyPr>
          <a:lstStyle/>
          <a:p>
            <a:r>
              <a:rPr lang="en-US" altLang="en-US" b="1">
                <a:solidFill>
                  <a:srgbClr val="0000FF"/>
                </a:solidFill>
              </a:rPr>
              <a:t>Tiến vào theo đường Lạng Sơn.</a:t>
            </a:r>
            <a:endParaRPr lang="en-US" b="1">
              <a:solidFill>
                <a:srgbClr val="0000FF"/>
              </a:solidFill>
            </a:endParaRPr>
          </a:p>
        </p:txBody>
      </p:sp>
      <p:sp>
        <p:nvSpPr>
          <p:cNvPr id="49292" name="Text Box 140"/>
          <p:cNvSpPr txBox="1">
            <a:spLocks noChangeArrowheads="1"/>
          </p:cNvSpPr>
          <p:nvPr/>
        </p:nvSpPr>
        <p:spPr bwMode="auto">
          <a:xfrm>
            <a:off x="4191000" y="5397500"/>
            <a:ext cx="2819400" cy="915988"/>
          </a:xfrm>
          <a:prstGeom prst="rect">
            <a:avLst/>
          </a:prstGeom>
          <a:noFill/>
          <a:ln w="9525">
            <a:noFill/>
            <a:miter lim="800000"/>
            <a:headEnd/>
            <a:tailEnd/>
          </a:ln>
          <a:effectLst/>
        </p:spPr>
        <p:txBody>
          <a:bodyPr>
            <a:spAutoFit/>
          </a:bodyPr>
          <a:lstStyle/>
          <a:p>
            <a:pPr eaLnBrk="0" hangingPunct="0">
              <a:spcBef>
                <a:spcPct val="20000"/>
              </a:spcBef>
              <a:buFont typeface="Wingdings" pitchFamily="2" charset="2"/>
              <a:buNone/>
            </a:pPr>
            <a:r>
              <a:rPr lang="en-US" altLang="en-US" b="1">
                <a:solidFill>
                  <a:srgbClr val="0000FF"/>
                </a:solidFill>
              </a:rPr>
              <a:t>Quân ta chặn đánh giặc quyết liệt ở Chi Lăng (Lạng Sơn).</a:t>
            </a:r>
            <a:endParaRPr lang="en-US">
              <a:solidFill>
                <a:srgbClr val="0000FF"/>
              </a:solidFill>
            </a:endParaRPr>
          </a:p>
        </p:txBody>
      </p:sp>
      <p:sp>
        <p:nvSpPr>
          <p:cNvPr id="49293" name="Text Box 141"/>
          <p:cNvSpPr txBox="1">
            <a:spLocks noChangeArrowheads="1"/>
          </p:cNvSpPr>
          <p:nvPr/>
        </p:nvSpPr>
        <p:spPr bwMode="auto">
          <a:xfrm>
            <a:off x="7086600" y="5397500"/>
            <a:ext cx="2057400" cy="1190625"/>
          </a:xfrm>
          <a:prstGeom prst="rect">
            <a:avLst/>
          </a:prstGeom>
          <a:noFill/>
          <a:ln w="9525">
            <a:noFill/>
            <a:miter lim="800000"/>
            <a:headEnd/>
            <a:tailEnd/>
          </a:ln>
          <a:effectLst/>
        </p:spPr>
        <p:txBody>
          <a:bodyPr>
            <a:spAutoFit/>
          </a:bodyPr>
          <a:lstStyle/>
          <a:p>
            <a:pPr eaLnBrk="0" hangingPunct="0">
              <a:spcBef>
                <a:spcPct val="20000"/>
              </a:spcBef>
              <a:buFont typeface="Wingdings" pitchFamily="2" charset="2"/>
              <a:buNone/>
            </a:pPr>
            <a:r>
              <a:rPr lang="en-US" altLang="en-US" b="1">
                <a:solidFill>
                  <a:srgbClr val="0000FF"/>
                </a:solidFill>
              </a:rPr>
              <a:t>Quân  giặc chết đến quá nửa, tướng giặc bị giết.</a:t>
            </a:r>
            <a:endParaRPr lang="en-US">
              <a:solidFill>
                <a:srgbClr val="0000FF"/>
              </a:solidFill>
            </a:endParaRPr>
          </a:p>
        </p:txBody>
      </p:sp>
      <p:sp>
        <p:nvSpPr>
          <p:cNvPr id="49300" name="Text Box 148"/>
          <p:cNvSpPr txBox="1">
            <a:spLocks noChangeArrowheads="1"/>
          </p:cNvSpPr>
          <p:nvPr/>
        </p:nvSpPr>
        <p:spPr bwMode="auto">
          <a:xfrm>
            <a:off x="0" y="609600"/>
            <a:ext cx="9144000" cy="1077218"/>
          </a:xfrm>
          <a:prstGeom prst="rect">
            <a:avLst/>
          </a:prstGeom>
          <a:noFill/>
          <a:ln w="9525">
            <a:noFill/>
            <a:miter lim="800000"/>
            <a:headEnd/>
            <a:tailEnd/>
          </a:ln>
          <a:effectLst/>
        </p:spPr>
        <p:txBody>
          <a:bodyPr>
            <a:spAutoFit/>
          </a:bodyPr>
          <a:lstStyle/>
          <a:p>
            <a:r>
              <a:rPr lang="en-US" sz="3200" dirty="0">
                <a:solidFill>
                  <a:srgbClr val="0000FF"/>
                </a:solidFill>
                <a:latin typeface="Times New Roman" pitchFamily="18" charset="0"/>
                <a:cs typeface="Times New Roman" pitchFamily="18" charset="0"/>
              </a:rPr>
              <a:t>2. </a:t>
            </a:r>
            <a:r>
              <a:rPr lang="en-US" sz="3200" dirty="0" err="1">
                <a:solidFill>
                  <a:srgbClr val="0000FF"/>
                </a:solidFill>
                <a:latin typeface="Times New Roman" pitchFamily="18" charset="0"/>
                <a:cs typeface="Times New Roman" pitchFamily="18" charset="0"/>
              </a:rPr>
              <a:t>Diễn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biến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chính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của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cuộc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kháng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chiến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quân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xâm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lược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Tống</a:t>
            </a:r>
            <a:r>
              <a:rPr lang="en-US" sz="3200" dirty="0">
                <a:solidFill>
                  <a:srgbClr val="0000FF"/>
                </a:solidFill>
                <a:latin typeface="Times New Roman" pitchFamily="18" charset="0"/>
                <a:cs typeface="Times New Roman"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266"/>
                                        </p:tgtEl>
                                        <p:attrNameLst>
                                          <p:attrName>style.visibility</p:attrName>
                                        </p:attrNameLst>
                                      </p:cBhvr>
                                      <p:to>
                                        <p:strVal val="visible"/>
                                      </p:to>
                                    </p:set>
                                    <p:anim calcmode="lin" valueType="num">
                                      <p:cBhvr additive="base">
                                        <p:cTn id="7" dur="500" fill="hold"/>
                                        <p:tgtEl>
                                          <p:spTgt spid="49266"/>
                                        </p:tgtEl>
                                        <p:attrNameLst>
                                          <p:attrName>ppt_x</p:attrName>
                                        </p:attrNameLst>
                                      </p:cBhvr>
                                      <p:tavLst>
                                        <p:tav tm="0">
                                          <p:val>
                                            <p:strVal val="#ppt_x"/>
                                          </p:val>
                                        </p:tav>
                                        <p:tav tm="100000">
                                          <p:val>
                                            <p:strVal val="#ppt_x"/>
                                          </p:val>
                                        </p:tav>
                                      </p:tavLst>
                                    </p:anim>
                                    <p:anim calcmode="lin" valueType="num">
                                      <p:cBhvr additive="base">
                                        <p:cTn id="8" dur="500" fill="hold"/>
                                        <p:tgtEl>
                                          <p:spTgt spid="492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267"/>
                                        </p:tgtEl>
                                        <p:attrNameLst>
                                          <p:attrName>style.visibility</p:attrName>
                                        </p:attrNameLst>
                                      </p:cBhvr>
                                      <p:to>
                                        <p:strVal val="visible"/>
                                      </p:to>
                                    </p:set>
                                    <p:anim calcmode="lin" valueType="num">
                                      <p:cBhvr additive="base">
                                        <p:cTn id="11" dur="500" fill="hold"/>
                                        <p:tgtEl>
                                          <p:spTgt spid="49267"/>
                                        </p:tgtEl>
                                        <p:attrNameLst>
                                          <p:attrName>ppt_x</p:attrName>
                                        </p:attrNameLst>
                                      </p:cBhvr>
                                      <p:tavLst>
                                        <p:tav tm="0">
                                          <p:val>
                                            <p:strVal val="#ppt_x"/>
                                          </p:val>
                                        </p:tav>
                                        <p:tav tm="100000">
                                          <p:val>
                                            <p:strVal val="#ppt_x"/>
                                          </p:val>
                                        </p:tav>
                                      </p:tavLst>
                                    </p:anim>
                                    <p:anim calcmode="lin" valueType="num">
                                      <p:cBhvr additive="base">
                                        <p:cTn id="12" dur="500" fill="hold"/>
                                        <p:tgtEl>
                                          <p:spTgt spid="4926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268"/>
                                        </p:tgtEl>
                                        <p:attrNameLst>
                                          <p:attrName>style.visibility</p:attrName>
                                        </p:attrNameLst>
                                      </p:cBhvr>
                                      <p:to>
                                        <p:strVal val="visible"/>
                                      </p:to>
                                    </p:set>
                                    <p:anim calcmode="lin" valueType="num">
                                      <p:cBhvr additive="base">
                                        <p:cTn id="15" dur="500" fill="hold"/>
                                        <p:tgtEl>
                                          <p:spTgt spid="49268"/>
                                        </p:tgtEl>
                                        <p:attrNameLst>
                                          <p:attrName>ppt_x</p:attrName>
                                        </p:attrNameLst>
                                      </p:cBhvr>
                                      <p:tavLst>
                                        <p:tav tm="0">
                                          <p:val>
                                            <p:strVal val="#ppt_x"/>
                                          </p:val>
                                        </p:tav>
                                        <p:tav tm="100000">
                                          <p:val>
                                            <p:strVal val="#ppt_x"/>
                                          </p:val>
                                        </p:tav>
                                      </p:tavLst>
                                    </p:anim>
                                    <p:anim calcmode="lin" valueType="num">
                                      <p:cBhvr additive="base">
                                        <p:cTn id="16" dur="500" fill="hold"/>
                                        <p:tgtEl>
                                          <p:spTgt spid="4926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9270"/>
                                        </p:tgtEl>
                                        <p:attrNameLst>
                                          <p:attrName>style.visibility</p:attrName>
                                        </p:attrNameLst>
                                      </p:cBhvr>
                                      <p:to>
                                        <p:strVal val="visible"/>
                                      </p:to>
                                    </p:set>
                                    <p:anim calcmode="lin" valueType="num">
                                      <p:cBhvr additive="base">
                                        <p:cTn id="19" dur="500" fill="hold"/>
                                        <p:tgtEl>
                                          <p:spTgt spid="49270"/>
                                        </p:tgtEl>
                                        <p:attrNameLst>
                                          <p:attrName>ppt_x</p:attrName>
                                        </p:attrNameLst>
                                      </p:cBhvr>
                                      <p:tavLst>
                                        <p:tav tm="0">
                                          <p:val>
                                            <p:strVal val="#ppt_x"/>
                                          </p:val>
                                        </p:tav>
                                        <p:tav tm="100000">
                                          <p:val>
                                            <p:strVal val="#ppt_x"/>
                                          </p:val>
                                        </p:tav>
                                      </p:tavLst>
                                    </p:anim>
                                    <p:anim calcmode="lin" valueType="num">
                                      <p:cBhvr additive="base">
                                        <p:cTn id="20" dur="500" fill="hold"/>
                                        <p:tgtEl>
                                          <p:spTgt spid="4927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9271"/>
                                        </p:tgtEl>
                                        <p:attrNameLst>
                                          <p:attrName>style.visibility</p:attrName>
                                        </p:attrNameLst>
                                      </p:cBhvr>
                                      <p:to>
                                        <p:strVal val="visible"/>
                                      </p:to>
                                    </p:set>
                                    <p:anim calcmode="lin" valueType="num">
                                      <p:cBhvr additive="base">
                                        <p:cTn id="23" dur="500" fill="hold"/>
                                        <p:tgtEl>
                                          <p:spTgt spid="49271"/>
                                        </p:tgtEl>
                                        <p:attrNameLst>
                                          <p:attrName>ppt_x</p:attrName>
                                        </p:attrNameLst>
                                      </p:cBhvr>
                                      <p:tavLst>
                                        <p:tav tm="0">
                                          <p:val>
                                            <p:strVal val="#ppt_x"/>
                                          </p:val>
                                        </p:tav>
                                        <p:tav tm="100000">
                                          <p:val>
                                            <p:strVal val="#ppt_x"/>
                                          </p:val>
                                        </p:tav>
                                      </p:tavLst>
                                    </p:anim>
                                    <p:anim calcmode="lin" valueType="num">
                                      <p:cBhvr additive="base">
                                        <p:cTn id="24" dur="500" fill="hold"/>
                                        <p:tgtEl>
                                          <p:spTgt spid="4927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9269"/>
                                        </p:tgtEl>
                                        <p:attrNameLst>
                                          <p:attrName>style.visibility</p:attrName>
                                        </p:attrNameLst>
                                      </p:cBhvr>
                                      <p:to>
                                        <p:strVal val="visible"/>
                                      </p:to>
                                    </p:set>
                                    <p:anim calcmode="lin" valueType="num">
                                      <p:cBhvr additive="base">
                                        <p:cTn id="27" dur="500" fill="hold"/>
                                        <p:tgtEl>
                                          <p:spTgt spid="49269"/>
                                        </p:tgtEl>
                                        <p:attrNameLst>
                                          <p:attrName>ppt_x</p:attrName>
                                        </p:attrNameLst>
                                      </p:cBhvr>
                                      <p:tavLst>
                                        <p:tav tm="0">
                                          <p:val>
                                            <p:strVal val="#ppt_x"/>
                                          </p:val>
                                        </p:tav>
                                        <p:tav tm="100000">
                                          <p:val>
                                            <p:strVal val="#ppt_x"/>
                                          </p:val>
                                        </p:tav>
                                      </p:tavLst>
                                    </p:anim>
                                    <p:anim calcmode="lin" valueType="num">
                                      <p:cBhvr additive="base">
                                        <p:cTn id="28" dur="500" fill="hold"/>
                                        <p:tgtEl>
                                          <p:spTgt spid="4926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9299"/>
                                        </p:tgtEl>
                                        <p:attrNameLst>
                                          <p:attrName>style.visibility</p:attrName>
                                        </p:attrNameLst>
                                      </p:cBhvr>
                                      <p:to>
                                        <p:strVal val="visible"/>
                                      </p:to>
                                    </p:set>
                                    <p:anim calcmode="lin" valueType="num">
                                      <p:cBhvr additive="base">
                                        <p:cTn id="31" dur="500" fill="hold"/>
                                        <p:tgtEl>
                                          <p:spTgt spid="49299"/>
                                        </p:tgtEl>
                                        <p:attrNameLst>
                                          <p:attrName>ppt_x</p:attrName>
                                        </p:attrNameLst>
                                      </p:cBhvr>
                                      <p:tavLst>
                                        <p:tav tm="0">
                                          <p:val>
                                            <p:strVal val="#ppt_x"/>
                                          </p:val>
                                        </p:tav>
                                        <p:tav tm="100000">
                                          <p:val>
                                            <p:strVal val="#ppt_x"/>
                                          </p:val>
                                        </p:tav>
                                      </p:tavLst>
                                    </p:anim>
                                    <p:anim calcmode="lin" valueType="num">
                                      <p:cBhvr additive="base">
                                        <p:cTn id="32" dur="500" fill="hold"/>
                                        <p:tgtEl>
                                          <p:spTgt spid="492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49279"/>
                                        </p:tgtEl>
                                        <p:attrNameLst>
                                          <p:attrName>style.visibility</p:attrName>
                                        </p:attrNameLst>
                                      </p:cBhvr>
                                      <p:to>
                                        <p:strVal val="visible"/>
                                      </p:to>
                                    </p:set>
                                    <p:anim calcmode="discrete" valueType="clr">
                                      <p:cBhvr override="childStyle">
                                        <p:cTn id="37" dur="80"/>
                                        <p:tgtEl>
                                          <p:spTgt spid="4927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49279"/>
                                        </p:tgtEl>
                                        <p:attrNameLst>
                                          <p:attrName>fillcolor</p:attrName>
                                        </p:attrNameLst>
                                      </p:cBhvr>
                                      <p:tavLst>
                                        <p:tav tm="0">
                                          <p:val>
                                            <p:clrVal>
                                              <a:schemeClr val="accent2"/>
                                            </p:clrVal>
                                          </p:val>
                                        </p:tav>
                                        <p:tav tm="50000">
                                          <p:val>
                                            <p:clrVal>
                                              <a:schemeClr val="hlink"/>
                                            </p:clrVal>
                                          </p:val>
                                        </p:tav>
                                      </p:tavLst>
                                    </p:anim>
                                    <p:set>
                                      <p:cBhvr>
                                        <p:cTn id="39" dur="80"/>
                                        <p:tgtEl>
                                          <p:spTgt spid="49279"/>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49277"/>
                                        </p:tgtEl>
                                        <p:attrNameLst>
                                          <p:attrName>style.visibility</p:attrName>
                                        </p:attrNameLst>
                                      </p:cBhvr>
                                      <p:to>
                                        <p:strVal val="visible"/>
                                      </p:to>
                                    </p:set>
                                    <p:anim calcmode="discrete" valueType="clr">
                                      <p:cBhvr override="childStyle">
                                        <p:cTn id="44" dur="80"/>
                                        <p:tgtEl>
                                          <p:spTgt spid="49277"/>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49277"/>
                                        </p:tgtEl>
                                        <p:attrNameLst>
                                          <p:attrName>fillcolor</p:attrName>
                                        </p:attrNameLst>
                                      </p:cBhvr>
                                      <p:tavLst>
                                        <p:tav tm="0">
                                          <p:val>
                                            <p:clrVal>
                                              <a:schemeClr val="accent2"/>
                                            </p:clrVal>
                                          </p:val>
                                        </p:tav>
                                        <p:tav tm="50000">
                                          <p:val>
                                            <p:clrVal>
                                              <a:schemeClr val="hlink"/>
                                            </p:clrVal>
                                          </p:val>
                                        </p:tav>
                                      </p:tavLst>
                                    </p:anim>
                                    <p:set>
                                      <p:cBhvr>
                                        <p:cTn id="46" dur="80"/>
                                        <p:tgtEl>
                                          <p:spTgt spid="49277"/>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49280"/>
                                        </p:tgtEl>
                                        <p:attrNameLst>
                                          <p:attrName>style.visibility</p:attrName>
                                        </p:attrNameLst>
                                      </p:cBhvr>
                                      <p:to>
                                        <p:strVal val="visible"/>
                                      </p:to>
                                    </p:set>
                                    <p:anim calcmode="discrete" valueType="clr">
                                      <p:cBhvr override="childStyle">
                                        <p:cTn id="51" dur="80"/>
                                        <p:tgtEl>
                                          <p:spTgt spid="49280"/>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49280"/>
                                        </p:tgtEl>
                                        <p:attrNameLst>
                                          <p:attrName>fillcolor</p:attrName>
                                        </p:attrNameLst>
                                      </p:cBhvr>
                                      <p:tavLst>
                                        <p:tav tm="0">
                                          <p:val>
                                            <p:clrVal>
                                              <a:schemeClr val="accent2"/>
                                            </p:clrVal>
                                          </p:val>
                                        </p:tav>
                                        <p:tav tm="50000">
                                          <p:val>
                                            <p:clrVal>
                                              <a:schemeClr val="hlink"/>
                                            </p:clrVal>
                                          </p:val>
                                        </p:tav>
                                      </p:tavLst>
                                    </p:anim>
                                    <p:set>
                                      <p:cBhvr>
                                        <p:cTn id="53" dur="80"/>
                                        <p:tgtEl>
                                          <p:spTgt spid="49280"/>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49281"/>
                                        </p:tgtEl>
                                        <p:attrNameLst>
                                          <p:attrName>style.visibility</p:attrName>
                                        </p:attrNameLst>
                                      </p:cBhvr>
                                      <p:to>
                                        <p:strVal val="visible"/>
                                      </p:to>
                                    </p:set>
                                    <p:anim calcmode="discrete" valueType="clr">
                                      <p:cBhvr override="childStyle">
                                        <p:cTn id="58" dur="80"/>
                                        <p:tgtEl>
                                          <p:spTgt spid="49281"/>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49281"/>
                                        </p:tgtEl>
                                        <p:attrNameLst>
                                          <p:attrName>fillcolor</p:attrName>
                                        </p:attrNameLst>
                                      </p:cBhvr>
                                      <p:tavLst>
                                        <p:tav tm="0">
                                          <p:val>
                                            <p:clrVal>
                                              <a:schemeClr val="accent2"/>
                                            </p:clrVal>
                                          </p:val>
                                        </p:tav>
                                        <p:tav tm="50000">
                                          <p:val>
                                            <p:clrVal>
                                              <a:schemeClr val="hlink"/>
                                            </p:clrVal>
                                          </p:val>
                                        </p:tav>
                                      </p:tavLst>
                                    </p:anim>
                                    <p:set>
                                      <p:cBhvr>
                                        <p:cTn id="60" dur="80"/>
                                        <p:tgtEl>
                                          <p:spTgt spid="49281"/>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7" presetClass="entr" presetSubtype="0" fill="hold" grpId="0" nodeType="clickEffect">
                                  <p:stCondLst>
                                    <p:cond delay="0"/>
                                  </p:stCondLst>
                                  <p:iterate type="lt">
                                    <p:tmPct val="50000"/>
                                  </p:iterate>
                                  <p:childTnLst>
                                    <p:set>
                                      <p:cBhvr>
                                        <p:cTn id="64" dur="1" fill="hold">
                                          <p:stCondLst>
                                            <p:cond delay="0"/>
                                          </p:stCondLst>
                                        </p:cTn>
                                        <p:tgtEl>
                                          <p:spTgt spid="49288"/>
                                        </p:tgtEl>
                                        <p:attrNameLst>
                                          <p:attrName>style.visibility</p:attrName>
                                        </p:attrNameLst>
                                      </p:cBhvr>
                                      <p:to>
                                        <p:strVal val="visible"/>
                                      </p:to>
                                    </p:set>
                                    <p:anim calcmode="discrete" valueType="clr">
                                      <p:cBhvr override="childStyle">
                                        <p:cTn id="65" dur="80"/>
                                        <p:tgtEl>
                                          <p:spTgt spid="49288"/>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49288"/>
                                        </p:tgtEl>
                                        <p:attrNameLst>
                                          <p:attrName>fillcolor</p:attrName>
                                        </p:attrNameLst>
                                      </p:cBhvr>
                                      <p:tavLst>
                                        <p:tav tm="0">
                                          <p:val>
                                            <p:clrVal>
                                              <a:schemeClr val="accent2"/>
                                            </p:clrVal>
                                          </p:val>
                                        </p:tav>
                                        <p:tav tm="50000">
                                          <p:val>
                                            <p:clrVal>
                                              <a:schemeClr val="hlink"/>
                                            </p:clrVal>
                                          </p:val>
                                        </p:tav>
                                      </p:tavLst>
                                    </p:anim>
                                    <p:set>
                                      <p:cBhvr>
                                        <p:cTn id="67" dur="80"/>
                                        <p:tgtEl>
                                          <p:spTgt spid="49288"/>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7" presetClass="entr" presetSubtype="0" fill="hold" grpId="0" nodeType="clickEffect">
                                  <p:stCondLst>
                                    <p:cond delay="0"/>
                                  </p:stCondLst>
                                  <p:iterate type="lt">
                                    <p:tmPct val="50000"/>
                                  </p:iterate>
                                  <p:childTnLst>
                                    <p:set>
                                      <p:cBhvr>
                                        <p:cTn id="71" dur="1" fill="hold">
                                          <p:stCondLst>
                                            <p:cond delay="0"/>
                                          </p:stCondLst>
                                        </p:cTn>
                                        <p:tgtEl>
                                          <p:spTgt spid="49278"/>
                                        </p:tgtEl>
                                        <p:attrNameLst>
                                          <p:attrName>style.visibility</p:attrName>
                                        </p:attrNameLst>
                                      </p:cBhvr>
                                      <p:to>
                                        <p:strVal val="visible"/>
                                      </p:to>
                                    </p:set>
                                    <p:anim calcmode="discrete" valueType="clr">
                                      <p:cBhvr override="childStyle">
                                        <p:cTn id="72" dur="80"/>
                                        <p:tgtEl>
                                          <p:spTgt spid="49278"/>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49278"/>
                                        </p:tgtEl>
                                        <p:attrNameLst>
                                          <p:attrName>fillcolor</p:attrName>
                                        </p:attrNameLst>
                                      </p:cBhvr>
                                      <p:tavLst>
                                        <p:tav tm="0">
                                          <p:val>
                                            <p:clrVal>
                                              <a:schemeClr val="accent2"/>
                                            </p:clrVal>
                                          </p:val>
                                        </p:tav>
                                        <p:tav tm="50000">
                                          <p:val>
                                            <p:clrVal>
                                              <a:schemeClr val="hlink"/>
                                            </p:clrVal>
                                          </p:val>
                                        </p:tav>
                                      </p:tavLst>
                                    </p:anim>
                                    <p:set>
                                      <p:cBhvr>
                                        <p:cTn id="74" dur="80"/>
                                        <p:tgtEl>
                                          <p:spTgt spid="49278"/>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7" presetClass="entr" presetSubtype="0" fill="hold" grpId="0" nodeType="clickEffect">
                                  <p:stCondLst>
                                    <p:cond delay="0"/>
                                  </p:stCondLst>
                                  <p:iterate type="lt">
                                    <p:tmPct val="50000"/>
                                  </p:iterate>
                                  <p:childTnLst>
                                    <p:set>
                                      <p:cBhvr>
                                        <p:cTn id="78" dur="1" fill="hold">
                                          <p:stCondLst>
                                            <p:cond delay="0"/>
                                          </p:stCondLst>
                                        </p:cTn>
                                        <p:tgtEl>
                                          <p:spTgt spid="49291"/>
                                        </p:tgtEl>
                                        <p:attrNameLst>
                                          <p:attrName>style.visibility</p:attrName>
                                        </p:attrNameLst>
                                      </p:cBhvr>
                                      <p:to>
                                        <p:strVal val="visible"/>
                                      </p:to>
                                    </p:set>
                                    <p:anim calcmode="discrete" valueType="clr">
                                      <p:cBhvr override="childStyle">
                                        <p:cTn id="79" dur="80"/>
                                        <p:tgtEl>
                                          <p:spTgt spid="49291"/>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49291"/>
                                        </p:tgtEl>
                                        <p:attrNameLst>
                                          <p:attrName>fillcolor</p:attrName>
                                        </p:attrNameLst>
                                      </p:cBhvr>
                                      <p:tavLst>
                                        <p:tav tm="0">
                                          <p:val>
                                            <p:clrVal>
                                              <a:schemeClr val="accent2"/>
                                            </p:clrVal>
                                          </p:val>
                                        </p:tav>
                                        <p:tav tm="50000">
                                          <p:val>
                                            <p:clrVal>
                                              <a:schemeClr val="hlink"/>
                                            </p:clrVal>
                                          </p:val>
                                        </p:tav>
                                      </p:tavLst>
                                    </p:anim>
                                    <p:set>
                                      <p:cBhvr>
                                        <p:cTn id="81" dur="80"/>
                                        <p:tgtEl>
                                          <p:spTgt spid="49291"/>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7" presetClass="entr" presetSubtype="0" fill="hold" grpId="0" nodeType="clickEffect">
                                  <p:stCondLst>
                                    <p:cond delay="0"/>
                                  </p:stCondLst>
                                  <p:iterate type="lt">
                                    <p:tmPct val="50000"/>
                                  </p:iterate>
                                  <p:childTnLst>
                                    <p:set>
                                      <p:cBhvr>
                                        <p:cTn id="85" dur="1" fill="hold">
                                          <p:stCondLst>
                                            <p:cond delay="0"/>
                                          </p:stCondLst>
                                        </p:cTn>
                                        <p:tgtEl>
                                          <p:spTgt spid="49292"/>
                                        </p:tgtEl>
                                        <p:attrNameLst>
                                          <p:attrName>style.visibility</p:attrName>
                                        </p:attrNameLst>
                                      </p:cBhvr>
                                      <p:to>
                                        <p:strVal val="visible"/>
                                      </p:to>
                                    </p:set>
                                    <p:anim calcmode="discrete" valueType="clr">
                                      <p:cBhvr override="childStyle">
                                        <p:cTn id="86" dur="80"/>
                                        <p:tgtEl>
                                          <p:spTgt spid="49292"/>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49292"/>
                                        </p:tgtEl>
                                        <p:attrNameLst>
                                          <p:attrName>fillcolor</p:attrName>
                                        </p:attrNameLst>
                                      </p:cBhvr>
                                      <p:tavLst>
                                        <p:tav tm="0">
                                          <p:val>
                                            <p:clrVal>
                                              <a:schemeClr val="accent2"/>
                                            </p:clrVal>
                                          </p:val>
                                        </p:tav>
                                        <p:tav tm="50000">
                                          <p:val>
                                            <p:clrVal>
                                              <a:schemeClr val="hlink"/>
                                            </p:clrVal>
                                          </p:val>
                                        </p:tav>
                                      </p:tavLst>
                                    </p:anim>
                                    <p:set>
                                      <p:cBhvr>
                                        <p:cTn id="88" dur="80"/>
                                        <p:tgtEl>
                                          <p:spTgt spid="49292"/>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27" presetClass="entr" presetSubtype="0" fill="hold" grpId="0" nodeType="clickEffect">
                                  <p:stCondLst>
                                    <p:cond delay="0"/>
                                  </p:stCondLst>
                                  <p:iterate type="lt">
                                    <p:tmPct val="50000"/>
                                  </p:iterate>
                                  <p:childTnLst>
                                    <p:set>
                                      <p:cBhvr>
                                        <p:cTn id="92" dur="1" fill="hold">
                                          <p:stCondLst>
                                            <p:cond delay="0"/>
                                          </p:stCondLst>
                                        </p:cTn>
                                        <p:tgtEl>
                                          <p:spTgt spid="49293"/>
                                        </p:tgtEl>
                                        <p:attrNameLst>
                                          <p:attrName>style.visibility</p:attrName>
                                        </p:attrNameLst>
                                      </p:cBhvr>
                                      <p:to>
                                        <p:strVal val="visible"/>
                                      </p:to>
                                    </p:set>
                                    <p:anim calcmode="discrete" valueType="clr">
                                      <p:cBhvr override="childStyle">
                                        <p:cTn id="93" dur="80"/>
                                        <p:tgtEl>
                                          <p:spTgt spid="49293"/>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49293"/>
                                        </p:tgtEl>
                                        <p:attrNameLst>
                                          <p:attrName>fillcolor</p:attrName>
                                        </p:attrNameLst>
                                      </p:cBhvr>
                                      <p:tavLst>
                                        <p:tav tm="0">
                                          <p:val>
                                            <p:clrVal>
                                              <a:schemeClr val="accent2"/>
                                            </p:clrVal>
                                          </p:val>
                                        </p:tav>
                                        <p:tav tm="50000">
                                          <p:val>
                                            <p:clrVal>
                                              <a:schemeClr val="hlink"/>
                                            </p:clrVal>
                                          </p:val>
                                        </p:tav>
                                      </p:tavLst>
                                    </p:anim>
                                    <p:set>
                                      <p:cBhvr>
                                        <p:cTn id="95" dur="80"/>
                                        <p:tgtEl>
                                          <p:spTgt spid="49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66" grpId="0"/>
      <p:bldP spid="49267" grpId="0"/>
      <p:bldP spid="49268" grpId="0"/>
      <p:bldP spid="49269" grpId="0"/>
      <p:bldP spid="49270" grpId="0"/>
      <p:bldP spid="49271" grpId="0"/>
      <p:bldP spid="49277" grpId="0"/>
      <p:bldP spid="49278" grpId="0"/>
      <p:bldP spid="49279" grpId="0"/>
      <p:bldP spid="49280" grpId="0"/>
      <p:bldP spid="49281" grpId="0"/>
      <p:bldP spid="49288" grpId="0"/>
      <p:bldP spid="49291" grpId="0"/>
      <p:bldP spid="49292" grpId="0"/>
      <p:bldP spid="4929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2590800" cy="6858000"/>
          </a:xfrm>
          <a:prstGeom prst="rect">
            <a:avLst/>
          </a:prstGeom>
          <a:solidFill>
            <a:schemeClr val="bg1"/>
          </a:solidFill>
          <a:ln w="9525">
            <a:noFill/>
            <a:miter lim="800000"/>
            <a:headEnd/>
            <a:tailEnd/>
          </a:ln>
        </p:spPr>
        <p:txBody>
          <a:bodyPr wrap="none" anchor="ctr"/>
          <a:lstStyle/>
          <a:p>
            <a:pPr algn="ctr" eaLnBrk="0" hangingPunct="0"/>
            <a:endParaRPr lang="vi-VN">
              <a:latin typeface="Arial Black" pitchFamily="34" charset="0"/>
            </a:endParaRPr>
          </a:p>
        </p:txBody>
      </p:sp>
      <p:pic>
        <p:nvPicPr>
          <p:cNvPr id="16387" name="Picture 3" descr="Untitled-2"/>
          <p:cNvPicPr>
            <a:picLocks noChangeAspect="1" noChangeArrowheads="1"/>
          </p:cNvPicPr>
          <p:nvPr/>
        </p:nvPicPr>
        <p:blipFill>
          <a:blip r:embed="rId2"/>
          <a:srcRect l="7619" t="2840" r="6667" b="14268"/>
          <a:stretch>
            <a:fillRect/>
          </a:stretch>
        </p:blipFill>
        <p:spPr bwMode="auto">
          <a:xfrm>
            <a:off x="2667000" y="0"/>
            <a:ext cx="6477000" cy="6858000"/>
          </a:xfrm>
          <a:prstGeom prst="rect">
            <a:avLst/>
          </a:prstGeom>
          <a:solidFill>
            <a:schemeClr val="bg1"/>
          </a:solidFill>
          <a:ln w="38100">
            <a:solidFill>
              <a:srgbClr val="0000CC"/>
            </a:solidFill>
            <a:miter lim="800000"/>
            <a:headEnd/>
            <a:tailEnd/>
          </a:ln>
        </p:spPr>
      </p:pic>
      <p:sp>
        <p:nvSpPr>
          <p:cNvPr id="16388" name="Freeform 4" descr="Dark vertical"/>
          <p:cNvSpPr>
            <a:spLocks/>
          </p:cNvSpPr>
          <p:nvPr/>
        </p:nvSpPr>
        <p:spPr bwMode="gray">
          <a:xfrm rot="2865557" flipH="1" flipV="1">
            <a:off x="8229600" y="4191000"/>
            <a:ext cx="304800" cy="15240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pattFill prst="dkVert">
            <a:fgClr>
              <a:srgbClr val="0000CC"/>
            </a:fgClr>
            <a:bgClr>
              <a:schemeClr val="bg1"/>
            </a:bgClr>
          </a:pattFill>
          <a:ln w="0">
            <a:noFill/>
            <a:round/>
            <a:headEnd/>
            <a:tailEnd/>
          </a:ln>
        </p:spPr>
        <p:txBody>
          <a:bodyPr/>
          <a:lstStyle/>
          <a:p>
            <a:endParaRPr lang="vi-VN"/>
          </a:p>
        </p:txBody>
      </p:sp>
      <p:sp>
        <p:nvSpPr>
          <p:cNvPr id="16389" name="Freeform 5"/>
          <p:cNvSpPr>
            <a:spLocks/>
          </p:cNvSpPr>
          <p:nvPr/>
        </p:nvSpPr>
        <p:spPr bwMode="gray">
          <a:xfrm rot="4237792" flipH="1">
            <a:off x="8199437" y="3211513"/>
            <a:ext cx="758825" cy="10541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w="0">
            <a:noFill/>
            <a:round/>
            <a:headEnd/>
            <a:tailEnd/>
          </a:ln>
        </p:spPr>
        <p:txBody>
          <a:bodyPr rot="10800000" vert="eaVert"/>
          <a:lstStyle/>
          <a:p>
            <a:endParaRPr lang="vi-VN"/>
          </a:p>
        </p:txBody>
      </p:sp>
      <p:pic>
        <p:nvPicPr>
          <p:cNvPr id="16390" name="Picture 6" descr="image4"/>
          <p:cNvPicPr>
            <a:picLocks noChangeAspect="1" noChangeArrowheads="1"/>
          </p:cNvPicPr>
          <p:nvPr/>
        </p:nvPicPr>
        <p:blipFill>
          <a:blip r:embed="rId3"/>
          <a:srcRect/>
          <a:stretch>
            <a:fillRect/>
          </a:stretch>
        </p:blipFill>
        <p:spPr bwMode="auto">
          <a:xfrm>
            <a:off x="7010400" y="4648200"/>
            <a:ext cx="609600" cy="384175"/>
          </a:xfrm>
          <a:prstGeom prst="rect">
            <a:avLst/>
          </a:prstGeom>
          <a:noFill/>
          <a:ln w="9525">
            <a:noFill/>
            <a:miter lim="800000"/>
            <a:headEnd/>
            <a:tailEnd/>
          </a:ln>
        </p:spPr>
      </p:pic>
      <p:grpSp>
        <p:nvGrpSpPr>
          <p:cNvPr id="16391" name="Group 7"/>
          <p:cNvGrpSpPr>
            <a:grpSpLocks/>
          </p:cNvGrpSpPr>
          <p:nvPr/>
        </p:nvGrpSpPr>
        <p:grpSpPr bwMode="auto">
          <a:xfrm>
            <a:off x="7315200" y="4038600"/>
            <a:ext cx="1066800" cy="1143000"/>
            <a:chOff x="5232" y="2256"/>
            <a:chExt cx="384" cy="332"/>
          </a:xfrm>
        </p:grpSpPr>
        <p:pic>
          <p:nvPicPr>
            <p:cNvPr id="16427" name="Picture 8" descr="image10"/>
            <p:cNvPicPr>
              <a:picLocks noChangeAspect="1" noChangeArrowheads="1"/>
            </p:cNvPicPr>
            <p:nvPr/>
          </p:nvPicPr>
          <p:blipFill>
            <a:blip r:embed="rId4"/>
            <a:srcRect/>
            <a:stretch>
              <a:fillRect/>
            </a:stretch>
          </p:blipFill>
          <p:spPr bwMode="auto">
            <a:xfrm>
              <a:off x="5232" y="2256"/>
              <a:ext cx="288" cy="236"/>
            </a:xfrm>
            <a:prstGeom prst="rect">
              <a:avLst/>
            </a:prstGeom>
            <a:noFill/>
            <a:ln w="9525">
              <a:noFill/>
              <a:miter lim="800000"/>
              <a:headEnd/>
              <a:tailEnd/>
            </a:ln>
          </p:spPr>
        </p:pic>
        <p:pic>
          <p:nvPicPr>
            <p:cNvPr id="16428" name="Picture 9" descr="image10"/>
            <p:cNvPicPr>
              <a:picLocks noChangeAspect="1" noChangeArrowheads="1"/>
            </p:cNvPicPr>
            <p:nvPr/>
          </p:nvPicPr>
          <p:blipFill>
            <a:blip r:embed="rId4"/>
            <a:srcRect/>
            <a:stretch>
              <a:fillRect/>
            </a:stretch>
          </p:blipFill>
          <p:spPr bwMode="auto">
            <a:xfrm>
              <a:off x="5328" y="2352"/>
              <a:ext cx="288" cy="236"/>
            </a:xfrm>
            <a:prstGeom prst="rect">
              <a:avLst/>
            </a:prstGeom>
            <a:noFill/>
            <a:ln w="9525">
              <a:noFill/>
              <a:miter lim="800000"/>
              <a:headEnd/>
              <a:tailEnd/>
            </a:ln>
          </p:spPr>
        </p:pic>
      </p:grpSp>
      <p:sp>
        <p:nvSpPr>
          <p:cNvPr id="16392" name="Freeform 10"/>
          <p:cNvSpPr>
            <a:spLocks/>
          </p:cNvSpPr>
          <p:nvPr/>
        </p:nvSpPr>
        <p:spPr bwMode="gray">
          <a:xfrm rot="-9937587" flipH="1" flipV="1">
            <a:off x="7237413" y="312738"/>
            <a:ext cx="838200" cy="17272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w="0">
            <a:noFill/>
            <a:round/>
            <a:headEnd/>
            <a:tailEnd/>
          </a:ln>
        </p:spPr>
        <p:txBody>
          <a:bodyPr/>
          <a:lstStyle/>
          <a:p>
            <a:endParaRPr lang="vi-VN"/>
          </a:p>
        </p:txBody>
      </p:sp>
      <p:sp>
        <p:nvSpPr>
          <p:cNvPr id="16393" name="Freeform 11" descr="Dark vertical"/>
          <p:cNvSpPr>
            <a:spLocks/>
          </p:cNvSpPr>
          <p:nvPr/>
        </p:nvSpPr>
        <p:spPr bwMode="gray">
          <a:xfrm rot="1473025" flipH="1" flipV="1">
            <a:off x="7467600" y="1295400"/>
            <a:ext cx="661988" cy="14478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pattFill prst="dkVert">
            <a:fgClr>
              <a:srgbClr val="0000CC"/>
            </a:fgClr>
            <a:bgClr>
              <a:schemeClr val="bg1"/>
            </a:bgClr>
          </a:pattFill>
          <a:ln w="0">
            <a:noFill/>
            <a:round/>
            <a:headEnd/>
            <a:tailEnd/>
          </a:ln>
        </p:spPr>
        <p:txBody>
          <a:bodyPr/>
          <a:lstStyle/>
          <a:p>
            <a:endParaRPr lang="vi-VN"/>
          </a:p>
        </p:txBody>
      </p:sp>
      <p:sp>
        <p:nvSpPr>
          <p:cNvPr id="16394" name="Text Box 12"/>
          <p:cNvSpPr txBox="1">
            <a:spLocks noChangeArrowheads="1"/>
          </p:cNvSpPr>
          <p:nvPr/>
        </p:nvSpPr>
        <p:spPr bwMode="auto">
          <a:xfrm>
            <a:off x="609600" y="304800"/>
            <a:ext cx="2286000" cy="457200"/>
          </a:xfrm>
          <a:prstGeom prst="rect">
            <a:avLst/>
          </a:prstGeom>
          <a:noFill/>
          <a:ln w="19050" algn="ctr">
            <a:noFill/>
            <a:miter lim="800000"/>
            <a:headEnd/>
            <a:tailEnd/>
          </a:ln>
        </p:spPr>
        <p:txBody>
          <a:bodyPr>
            <a:spAutoFit/>
          </a:bodyPr>
          <a:lstStyle/>
          <a:p>
            <a:pPr eaLnBrk="0" hangingPunct="0">
              <a:spcBef>
                <a:spcPct val="50000"/>
              </a:spcBef>
            </a:pPr>
            <a:r>
              <a:rPr lang="en-US" sz="2400" b="1">
                <a:solidFill>
                  <a:srgbClr val="0000CC"/>
                </a:solidFill>
                <a:latin typeface="Times New Roman" pitchFamily="18" charset="0"/>
                <a:cs typeface="Times New Roman" pitchFamily="18" charset="0"/>
              </a:rPr>
              <a:t>Chú giải :</a:t>
            </a:r>
          </a:p>
        </p:txBody>
      </p:sp>
      <p:sp>
        <p:nvSpPr>
          <p:cNvPr id="16395" name="Text Box 13"/>
          <p:cNvSpPr txBox="1">
            <a:spLocks noChangeArrowheads="1"/>
          </p:cNvSpPr>
          <p:nvPr/>
        </p:nvSpPr>
        <p:spPr bwMode="auto">
          <a:xfrm>
            <a:off x="0" y="1066800"/>
            <a:ext cx="2438400" cy="701675"/>
          </a:xfrm>
          <a:prstGeom prst="rect">
            <a:avLst/>
          </a:prstGeom>
          <a:noFill/>
          <a:ln w="38100" algn="ctr">
            <a:noFill/>
            <a:miter lim="800000"/>
            <a:headEnd/>
            <a:tailEnd/>
          </a:ln>
        </p:spPr>
        <p:txBody>
          <a:bodyPr>
            <a:spAutoFit/>
          </a:bodyPr>
          <a:lstStyle/>
          <a:p>
            <a:pPr algn="r" eaLnBrk="0" hangingPunct="0">
              <a:spcBef>
                <a:spcPct val="50000"/>
              </a:spcBef>
            </a:pPr>
            <a:r>
              <a:rPr lang="en-US" sz="2000" b="1">
                <a:solidFill>
                  <a:srgbClr val="0000CC"/>
                </a:solidFill>
                <a:latin typeface="Times New Roman" pitchFamily="18" charset="0"/>
                <a:cs typeface="Times New Roman" pitchFamily="18" charset="0"/>
              </a:rPr>
              <a:t>Quân ta chặn đánh,  tấn công</a:t>
            </a:r>
          </a:p>
        </p:txBody>
      </p:sp>
      <p:sp>
        <p:nvSpPr>
          <p:cNvPr id="16396" name="Freeform 14"/>
          <p:cNvSpPr>
            <a:spLocks/>
          </p:cNvSpPr>
          <p:nvPr/>
        </p:nvSpPr>
        <p:spPr bwMode="gray">
          <a:xfrm rot="3275581" flipH="1" flipV="1">
            <a:off x="165894" y="2577306"/>
            <a:ext cx="682625" cy="557213"/>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w="0">
            <a:noFill/>
            <a:round/>
            <a:headEnd/>
            <a:tailEnd/>
          </a:ln>
        </p:spPr>
        <p:txBody>
          <a:bodyPr/>
          <a:lstStyle/>
          <a:p>
            <a:endParaRPr lang="vi-VN"/>
          </a:p>
        </p:txBody>
      </p:sp>
      <p:sp>
        <p:nvSpPr>
          <p:cNvPr id="16397" name="Text Box 15"/>
          <p:cNvSpPr txBox="1">
            <a:spLocks noChangeArrowheads="1"/>
          </p:cNvSpPr>
          <p:nvPr/>
        </p:nvSpPr>
        <p:spPr bwMode="auto">
          <a:xfrm>
            <a:off x="1066800" y="2743200"/>
            <a:ext cx="1752600" cy="701675"/>
          </a:xfrm>
          <a:prstGeom prst="rect">
            <a:avLst/>
          </a:prstGeom>
          <a:noFill/>
          <a:ln w="38100" algn="ctr">
            <a:noFill/>
            <a:miter lim="800000"/>
            <a:headEnd/>
            <a:tailEnd/>
          </a:ln>
        </p:spPr>
        <p:txBody>
          <a:bodyPr>
            <a:spAutoFit/>
          </a:bodyPr>
          <a:lstStyle/>
          <a:p>
            <a:pPr eaLnBrk="0" hangingPunct="0">
              <a:spcBef>
                <a:spcPct val="50000"/>
              </a:spcBef>
            </a:pPr>
            <a:r>
              <a:rPr lang="en-US" sz="2000" b="1">
                <a:solidFill>
                  <a:srgbClr val="0000CC"/>
                </a:solidFill>
                <a:latin typeface="Times New Roman" pitchFamily="18" charset="0"/>
                <a:cs typeface="Times New Roman" pitchFamily="18" charset="0"/>
              </a:rPr>
              <a:t>Quân Tống tấn công </a:t>
            </a:r>
          </a:p>
        </p:txBody>
      </p:sp>
      <p:sp>
        <p:nvSpPr>
          <p:cNvPr id="16398" name="Rectangle 16" descr="Dark vertical"/>
          <p:cNvSpPr>
            <a:spLocks noTextEdit="1"/>
          </p:cNvSpPr>
          <p:nvPr>
            <p:ph type="body" idx="4294967295"/>
          </p:nvPr>
        </p:nvSpPr>
        <p:spPr bwMode="gray">
          <a:xfrm rot="2865557" flipH="1" flipV="1">
            <a:off x="158750" y="3270250"/>
            <a:ext cx="825500" cy="6858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pattFill prst="dkVert">
            <a:fgClr>
              <a:srgbClr val="0000CC"/>
            </a:fgClr>
            <a:bgClr>
              <a:schemeClr val="bg1"/>
            </a:bgClr>
          </a:pattFill>
        </p:spPr>
        <p:txBody>
          <a:bodyPr/>
          <a:lstStyle/>
          <a:p>
            <a:endParaRPr lang="vi-VN"/>
          </a:p>
        </p:txBody>
      </p:sp>
      <p:sp>
        <p:nvSpPr>
          <p:cNvPr id="16399" name="Text Box 17"/>
          <p:cNvSpPr txBox="1">
            <a:spLocks noChangeArrowheads="1"/>
          </p:cNvSpPr>
          <p:nvPr/>
        </p:nvSpPr>
        <p:spPr bwMode="auto">
          <a:xfrm>
            <a:off x="1066800" y="3505200"/>
            <a:ext cx="1600200" cy="701675"/>
          </a:xfrm>
          <a:prstGeom prst="rect">
            <a:avLst/>
          </a:prstGeom>
          <a:noFill/>
          <a:ln w="38100" algn="ctr">
            <a:noFill/>
            <a:miter lim="800000"/>
            <a:headEnd/>
            <a:tailEnd/>
          </a:ln>
        </p:spPr>
        <p:txBody>
          <a:bodyPr>
            <a:spAutoFit/>
          </a:bodyPr>
          <a:lstStyle/>
          <a:p>
            <a:pPr eaLnBrk="0" hangingPunct="0">
              <a:spcBef>
                <a:spcPct val="50000"/>
              </a:spcBef>
            </a:pPr>
            <a:r>
              <a:rPr lang="en-US" sz="2000" b="1">
                <a:solidFill>
                  <a:srgbClr val="0000CC"/>
                </a:solidFill>
                <a:latin typeface="Times New Roman" pitchFamily="18" charset="0"/>
                <a:cs typeface="Times New Roman" pitchFamily="18" charset="0"/>
              </a:rPr>
              <a:t>Quân Tống rút lui</a:t>
            </a:r>
          </a:p>
        </p:txBody>
      </p:sp>
      <p:sp>
        <p:nvSpPr>
          <p:cNvPr id="16400" name="Freeform 18" descr="Wide downward diagonal"/>
          <p:cNvSpPr>
            <a:spLocks/>
          </p:cNvSpPr>
          <p:nvPr/>
        </p:nvSpPr>
        <p:spPr bwMode="gray">
          <a:xfrm rot="7054255" flipV="1">
            <a:off x="304006" y="1829594"/>
            <a:ext cx="512763" cy="663575"/>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pattFill prst="wdDnDiag">
            <a:fgClr>
              <a:schemeClr val="accent1"/>
            </a:fgClr>
            <a:bgClr>
              <a:schemeClr val="bg1"/>
            </a:bgClr>
          </a:pattFill>
          <a:ln w="0">
            <a:noFill/>
            <a:round/>
            <a:headEnd/>
            <a:tailEnd/>
          </a:ln>
        </p:spPr>
        <p:txBody>
          <a:bodyPr/>
          <a:lstStyle/>
          <a:p>
            <a:endParaRPr lang="vi-VN"/>
          </a:p>
        </p:txBody>
      </p:sp>
      <p:sp>
        <p:nvSpPr>
          <p:cNvPr id="16401" name="Rectangle 19"/>
          <p:cNvSpPr>
            <a:spLocks noChangeArrowheads="1"/>
          </p:cNvSpPr>
          <p:nvPr/>
        </p:nvSpPr>
        <p:spPr bwMode="auto">
          <a:xfrm>
            <a:off x="990600" y="1905000"/>
            <a:ext cx="1676400" cy="701675"/>
          </a:xfrm>
          <a:prstGeom prst="rect">
            <a:avLst/>
          </a:prstGeom>
          <a:noFill/>
          <a:ln w="38100" algn="ctr">
            <a:noFill/>
            <a:miter lim="800000"/>
            <a:headEnd/>
            <a:tailEnd/>
          </a:ln>
        </p:spPr>
        <p:txBody>
          <a:bodyPr>
            <a:spAutoFit/>
          </a:bodyPr>
          <a:lstStyle/>
          <a:p>
            <a:pPr eaLnBrk="0" hangingPunct="0"/>
            <a:r>
              <a:rPr lang="en-US" sz="2000" b="1">
                <a:solidFill>
                  <a:srgbClr val="0000CC"/>
                </a:solidFill>
                <a:latin typeface="Times New Roman" pitchFamily="18" charset="0"/>
                <a:cs typeface="Times New Roman" pitchFamily="18" charset="0"/>
              </a:rPr>
              <a:t>Quân ta khiêu chiến</a:t>
            </a:r>
          </a:p>
        </p:txBody>
      </p:sp>
      <p:pic>
        <p:nvPicPr>
          <p:cNvPr id="16402" name="Picture 20" descr="image4"/>
          <p:cNvPicPr>
            <a:picLocks noChangeAspect="1" noChangeArrowheads="1"/>
          </p:cNvPicPr>
          <p:nvPr/>
        </p:nvPicPr>
        <p:blipFill>
          <a:blip r:embed="rId3"/>
          <a:srcRect/>
          <a:stretch>
            <a:fillRect/>
          </a:stretch>
        </p:blipFill>
        <p:spPr bwMode="auto">
          <a:xfrm>
            <a:off x="228600" y="4419600"/>
            <a:ext cx="609600" cy="384175"/>
          </a:xfrm>
          <a:prstGeom prst="rect">
            <a:avLst/>
          </a:prstGeom>
          <a:noFill/>
          <a:ln w="9525">
            <a:noFill/>
            <a:miter lim="800000"/>
            <a:headEnd/>
            <a:tailEnd/>
          </a:ln>
        </p:spPr>
      </p:pic>
      <p:sp>
        <p:nvSpPr>
          <p:cNvPr id="16403" name="Text Box 21"/>
          <p:cNvSpPr txBox="1">
            <a:spLocks noChangeArrowheads="1"/>
          </p:cNvSpPr>
          <p:nvPr/>
        </p:nvSpPr>
        <p:spPr bwMode="auto">
          <a:xfrm>
            <a:off x="1143000" y="4419600"/>
            <a:ext cx="1524000" cy="701675"/>
          </a:xfrm>
          <a:prstGeom prst="rect">
            <a:avLst/>
          </a:prstGeom>
          <a:noFill/>
          <a:ln w="38100" algn="ctr">
            <a:noFill/>
            <a:miter lim="800000"/>
            <a:headEnd/>
            <a:tailEnd/>
          </a:ln>
        </p:spPr>
        <p:txBody>
          <a:bodyPr>
            <a:spAutoFit/>
          </a:bodyPr>
          <a:lstStyle/>
          <a:p>
            <a:pPr eaLnBrk="0" hangingPunct="0">
              <a:spcBef>
                <a:spcPct val="50000"/>
              </a:spcBef>
            </a:pPr>
            <a:r>
              <a:rPr lang="en-US" sz="2000" b="1">
                <a:solidFill>
                  <a:srgbClr val="0000CC"/>
                </a:solidFill>
                <a:latin typeface="Times New Roman" pitchFamily="18" charset="0"/>
                <a:cs typeface="Times New Roman" pitchFamily="18" charset="0"/>
              </a:rPr>
              <a:t>Bãi cọc ngầm</a:t>
            </a:r>
          </a:p>
        </p:txBody>
      </p:sp>
      <p:pic>
        <p:nvPicPr>
          <p:cNvPr id="16404" name="Picture 22" descr="image10"/>
          <p:cNvPicPr>
            <a:picLocks noChangeAspect="1" noChangeArrowheads="1"/>
          </p:cNvPicPr>
          <p:nvPr/>
        </p:nvPicPr>
        <p:blipFill>
          <a:blip r:embed="rId4"/>
          <a:srcRect/>
          <a:stretch>
            <a:fillRect/>
          </a:stretch>
        </p:blipFill>
        <p:spPr bwMode="auto">
          <a:xfrm>
            <a:off x="0" y="5181600"/>
            <a:ext cx="914400" cy="749300"/>
          </a:xfrm>
          <a:prstGeom prst="rect">
            <a:avLst/>
          </a:prstGeom>
          <a:noFill/>
          <a:ln w="9525">
            <a:noFill/>
            <a:miter lim="800000"/>
            <a:headEnd/>
            <a:tailEnd/>
          </a:ln>
        </p:spPr>
      </p:pic>
      <p:sp>
        <p:nvSpPr>
          <p:cNvPr id="16405" name="Text Box 23"/>
          <p:cNvSpPr txBox="1">
            <a:spLocks noChangeArrowheads="1"/>
          </p:cNvSpPr>
          <p:nvPr/>
        </p:nvSpPr>
        <p:spPr bwMode="auto">
          <a:xfrm>
            <a:off x="838200" y="5410200"/>
            <a:ext cx="1828800" cy="701675"/>
          </a:xfrm>
          <a:prstGeom prst="rect">
            <a:avLst/>
          </a:prstGeom>
          <a:noFill/>
          <a:ln w="38100" algn="ctr">
            <a:noFill/>
            <a:miter lim="800000"/>
            <a:headEnd/>
            <a:tailEnd/>
          </a:ln>
        </p:spPr>
        <p:txBody>
          <a:bodyPr>
            <a:spAutoFit/>
          </a:bodyPr>
          <a:lstStyle/>
          <a:p>
            <a:pPr eaLnBrk="0" hangingPunct="0">
              <a:spcBef>
                <a:spcPct val="50000"/>
              </a:spcBef>
            </a:pPr>
            <a:r>
              <a:rPr lang="en-US" sz="2000" b="1">
                <a:solidFill>
                  <a:srgbClr val="0000CC"/>
                </a:solidFill>
                <a:latin typeface="Times New Roman" pitchFamily="18" charset="0"/>
                <a:cs typeface="Times New Roman" pitchFamily="18" charset="0"/>
              </a:rPr>
              <a:t>Thuyền quân giặc</a:t>
            </a:r>
          </a:p>
        </p:txBody>
      </p:sp>
      <p:grpSp>
        <p:nvGrpSpPr>
          <p:cNvPr id="16406" name="Group 24"/>
          <p:cNvGrpSpPr>
            <a:grpSpLocks/>
          </p:cNvGrpSpPr>
          <p:nvPr/>
        </p:nvGrpSpPr>
        <p:grpSpPr bwMode="auto">
          <a:xfrm rot="654091">
            <a:off x="234950" y="1143000"/>
            <a:ext cx="304800" cy="152400"/>
            <a:chOff x="576" y="624"/>
            <a:chExt cx="2448" cy="336"/>
          </a:xfrm>
        </p:grpSpPr>
        <p:sp>
          <p:nvSpPr>
            <p:cNvPr id="16425" name="AutoShape 25"/>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p>
              <a:endParaRPr lang="vi-VN"/>
            </a:p>
          </p:txBody>
        </p:sp>
        <p:sp>
          <p:nvSpPr>
            <p:cNvPr id="16426" name="AutoShape 26"/>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endParaRPr lang="vi-VN"/>
            </a:p>
          </p:txBody>
        </p:sp>
      </p:grpSp>
      <p:pic>
        <p:nvPicPr>
          <p:cNvPr id="16407" name="Picture 27" descr="image10"/>
          <p:cNvPicPr>
            <a:picLocks noChangeAspect="1" noChangeArrowheads="1"/>
          </p:cNvPicPr>
          <p:nvPr/>
        </p:nvPicPr>
        <p:blipFill>
          <a:blip r:embed="rId4"/>
          <a:srcRect/>
          <a:stretch>
            <a:fillRect/>
          </a:stretch>
        </p:blipFill>
        <p:spPr bwMode="auto">
          <a:xfrm>
            <a:off x="8382000" y="3886200"/>
            <a:ext cx="762000" cy="623888"/>
          </a:xfrm>
          <a:prstGeom prst="rect">
            <a:avLst/>
          </a:prstGeom>
          <a:noFill/>
          <a:ln w="9525">
            <a:noFill/>
            <a:miter lim="800000"/>
            <a:headEnd/>
            <a:tailEnd/>
          </a:ln>
        </p:spPr>
      </p:pic>
      <p:grpSp>
        <p:nvGrpSpPr>
          <p:cNvPr id="16408" name="Group 28"/>
          <p:cNvGrpSpPr>
            <a:grpSpLocks/>
          </p:cNvGrpSpPr>
          <p:nvPr/>
        </p:nvGrpSpPr>
        <p:grpSpPr bwMode="auto">
          <a:xfrm rot="654091">
            <a:off x="6170613" y="2408238"/>
            <a:ext cx="760412" cy="127000"/>
            <a:chOff x="576" y="624"/>
            <a:chExt cx="2448" cy="336"/>
          </a:xfrm>
        </p:grpSpPr>
        <p:sp>
          <p:nvSpPr>
            <p:cNvPr id="16423" name="AutoShape 29"/>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p>
              <a:endParaRPr lang="vi-VN"/>
            </a:p>
          </p:txBody>
        </p:sp>
        <p:sp>
          <p:nvSpPr>
            <p:cNvPr id="16424" name="AutoShape 30"/>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endParaRPr lang="vi-VN"/>
            </a:p>
          </p:txBody>
        </p:sp>
      </p:grpSp>
      <p:grpSp>
        <p:nvGrpSpPr>
          <p:cNvPr id="16409" name="Group 31"/>
          <p:cNvGrpSpPr>
            <a:grpSpLocks/>
          </p:cNvGrpSpPr>
          <p:nvPr/>
        </p:nvGrpSpPr>
        <p:grpSpPr bwMode="auto">
          <a:xfrm rot="654091">
            <a:off x="6016625" y="2713038"/>
            <a:ext cx="762000" cy="127000"/>
            <a:chOff x="576" y="624"/>
            <a:chExt cx="2448" cy="336"/>
          </a:xfrm>
        </p:grpSpPr>
        <p:sp>
          <p:nvSpPr>
            <p:cNvPr id="16421" name="AutoShape 32"/>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p>
              <a:endParaRPr lang="vi-VN"/>
            </a:p>
          </p:txBody>
        </p:sp>
        <p:sp>
          <p:nvSpPr>
            <p:cNvPr id="16422" name="AutoShape 33"/>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endParaRPr lang="vi-VN"/>
            </a:p>
          </p:txBody>
        </p:sp>
      </p:grpSp>
      <p:grpSp>
        <p:nvGrpSpPr>
          <p:cNvPr id="16410" name="Group 34"/>
          <p:cNvGrpSpPr>
            <a:grpSpLocks/>
          </p:cNvGrpSpPr>
          <p:nvPr/>
        </p:nvGrpSpPr>
        <p:grpSpPr bwMode="auto">
          <a:xfrm rot="654091">
            <a:off x="6397625" y="4389438"/>
            <a:ext cx="762000" cy="127000"/>
            <a:chOff x="576" y="624"/>
            <a:chExt cx="2448" cy="336"/>
          </a:xfrm>
        </p:grpSpPr>
        <p:sp>
          <p:nvSpPr>
            <p:cNvPr id="16419" name="AutoShape 35"/>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p>
              <a:endParaRPr lang="vi-VN"/>
            </a:p>
          </p:txBody>
        </p:sp>
        <p:sp>
          <p:nvSpPr>
            <p:cNvPr id="16420" name="AutoShape 36"/>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endParaRPr lang="vi-VN"/>
            </a:p>
          </p:txBody>
        </p:sp>
      </p:grpSp>
      <p:grpSp>
        <p:nvGrpSpPr>
          <p:cNvPr id="16411" name="Group 37"/>
          <p:cNvGrpSpPr>
            <a:grpSpLocks/>
          </p:cNvGrpSpPr>
          <p:nvPr/>
        </p:nvGrpSpPr>
        <p:grpSpPr bwMode="auto">
          <a:xfrm rot="654091">
            <a:off x="6477000" y="4097338"/>
            <a:ext cx="757238" cy="82550"/>
            <a:chOff x="576" y="624"/>
            <a:chExt cx="2448" cy="336"/>
          </a:xfrm>
        </p:grpSpPr>
        <p:sp>
          <p:nvSpPr>
            <p:cNvPr id="16417" name="AutoShape 38"/>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p>
              <a:endParaRPr lang="vi-VN"/>
            </a:p>
          </p:txBody>
        </p:sp>
        <p:sp>
          <p:nvSpPr>
            <p:cNvPr id="16418" name="AutoShape 39"/>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endParaRPr lang="vi-VN"/>
            </a:p>
          </p:txBody>
        </p:sp>
      </p:grpSp>
      <p:sp>
        <p:nvSpPr>
          <p:cNvPr id="16412" name="Line 40"/>
          <p:cNvSpPr>
            <a:spLocks noChangeShapeType="1"/>
          </p:cNvSpPr>
          <p:nvPr/>
        </p:nvSpPr>
        <p:spPr bwMode="auto">
          <a:xfrm>
            <a:off x="0" y="1828800"/>
            <a:ext cx="2514600" cy="0"/>
          </a:xfrm>
          <a:prstGeom prst="line">
            <a:avLst/>
          </a:prstGeom>
          <a:noFill/>
          <a:ln w="9525">
            <a:solidFill>
              <a:srgbClr val="000000"/>
            </a:solidFill>
            <a:round/>
            <a:headEnd/>
            <a:tailEnd/>
          </a:ln>
        </p:spPr>
        <p:txBody>
          <a:bodyPr/>
          <a:lstStyle/>
          <a:p>
            <a:endParaRPr lang="vi-VN"/>
          </a:p>
        </p:txBody>
      </p:sp>
      <p:sp>
        <p:nvSpPr>
          <p:cNvPr id="16413" name="Line 41"/>
          <p:cNvSpPr>
            <a:spLocks noChangeShapeType="1"/>
          </p:cNvSpPr>
          <p:nvPr/>
        </p:nvSpPr>
        <p:spPr bwMode="auto">
          <a:xfrm>
            <a:off x="0" y="2590800"/>
            <a:ext cx="2514600" cy="0"/>
          </a:xfrm>
          <a:prstGeom prst="line">
            <a:avLst/>
          </a:prstGeom>
          <a:noFill/>
          <a:ln w="9525">
            <a:solidFill>
              <a:srgbClr val="000000"/>
            </a:solidFill>
            <a:round/>
            <a:headEnd/>
            <a:tailEnd/>
          </a:ln>
        </p:spPr>
        <p:txBody>
          <a:bodyPr/>
          <a:lstStyle/>
          <a:p>
            <a:endParaRPr lang="vi-VN"/>
          </a:p>
        </p:txBody>
      </p:sp>
      <p:sp>
        <p:nvSpPr>
          <p:cNvPr id="16414" name="Line 42"/>
          <p:cNvSpPr>
            <a:spLocks noChangeShapeType="1"/>
          </p:cNvSpPr>
          <p:nvPr/>
        </p:nvSpPr>
        <p:spPr bwMode="auto">
          <a:xfrm>
            <a:off x="0" y="3429000"/>
            <a:ext cx="2514600" cy="0"/>
          </a:xfrm>
          <a:prstGeom prst="line">
            <a:avLst/>
          </a:prstGeom>
          <a:noFill/>
          <a:ln w="9525">
            <a:solidFill>
              <a:srgbClr val="000000"/>
            </a:solidFill>
            <a:round/>
            <a:headEnd/>
            <a:tailEnd/>
          </a:ln>
        </p:spPr>
        <p:txBody>
          <a:bodyPr/>
          <a:lstStyle/>
          <a:p>
            <a:endParaRPr lang="vi-VN"/>
          </a:p>
        </p:txBody>
      </p:sp>
      <p:sp>
        <p:nvSpPr>
          <p:cNvPr id="16415" name="Line 43"/>
          <p:cNvSpPr>
            <a:spLocks noChangeShapeType="1"/>
          </p:cNvSpPr>
          <p:nvPr/>
        </p:nvSpPr>
        <p:spPr bwMode="auto">
          <a:xfrm>
            <a:off x="0" y="4267200"/>
            <a:ext cx="2514600" cy="0"/>
          </a:xfrm>
          <a:prstGeom prst="line">
            <a:avLst/>
          </a:prstGeom>
          <a:noFill/>
          <a:ln w="9525">
            <a:solidFill>
              <a:srgbClr val="000000"/>
            </a:solidFill>
            <a:round/>
            <a:headEnd/>
            <a:tailEnd/>
          </a:ln>
        </p:spPr>
        <p:txBody>
          <a:bodyPr/>
          <a:lstStyle/>
          <a:p>
            <a:endParaRPr lang="vi-VN"/>
          </a:p>
        </p:txBody>
      </p:sp>
      <p:sp>
        <p:nvSpPr>
          <p:cNvPr id="16416" name="Line 44"/>
          <p:cNvSpPr>
            <a:spLocks noChangeShapeType="1"/>
          </p:cNvSpPr>
          <p:nvPr/>
        </p:nvSpPr>
        <p:spPr bwMode="auto">
          <a:xfrm>
            <a:off x="0" y="5105400"/>
            <a:ext cx="2514600" cy="0"/>
          </a:xfrm>
          <a:prstGeom prst="line">
            <a:avLst/>
          </a:prstGeom>
          <a:noFill/>
          <a:ln w="9525">
            <a:solidFill>
              <a:srgbClr val="000000"/>
            </a:solidFill>
            <a:round/>
            <a:headEnd/>
            <a:tailEnd/>
          </a:ln>
        </p:spPr>
        <p:txBody>
          <a:bodyPr/>
          <a:lstStyle/>
          <a:p>
            <a:endParaRPr lang="vi-VN"/>
          </a:p>
        </p:txBody>
      </p:sp>
    </p:spTree>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Untitled-2"/>
          <p:cNvPicPr>
            <a:picLocks noChangeAspect="1" noChangeArrowheads="1"/>
          </p:cNvPicPr>
          <p:nvPr/>
        </p:nvPicPr>
        <p:blipFill>
          <a:blip r:embed="rId4"/>
          <a:srcRect l="7619" t="2840" r="6667" b="14268"/>
          <a:stretch>
            <a:fillRect/>
          </a:stretch>
        </p:blipFill>
        <p:spPr bwMode="auto">
          <a:xfrm>
            <a:off x="0" y="0"/>
            <a:ext cx="9144000" cy="6858000"/>
          </a:xfrm>
          <a:prstGeom prst="rect">
            <a:avLst/>
          </a:prstGeom>
          <a:solidFill>
            <a:schemeClr val="bg1"/>
          </a:solidFill>
          <a:ln w="38100">
            <a:solidFill>
              <a:srgbClr val="0000CC"/>
            </a:solidFill>
            <a:miter lim="800000"/>
            <a:headEnd/>
            <a:tailEnd/>
          </a:ln>
        </p:spPr>
      </p:pic>
      <p:sp>
        <p:nvSpPr>
          <p:cNvPr id="17411" name="Freeform 54"/>
          <p:cNvSpPr>
            <a:spLocks/>
          </p:cNvSpPr>
          <p:nvPr/>
        </p:nvSpPr>
        <p:spPr bwMode="auto">
          <a:xfrm>
            <a:off x="6032500" y="4241800"/>
            <a:ext cx="914400" cy="914400"/>
          </a:xfrm>
          <a:custGeom>
            <a:avLst/>
            <a:gdLst>
              <a:gd name="T0" fmla="*/ 0 w 592"/>
              <a:gd name="T1" fmla="*/ 2147483647 h 587"/>
              <a:gd name="T2" fmla="*/ 2147483647 w 592"/>
              <a:gd name="T3" fmla="*/ 2147483647 h 587"/>
              <a:gd name="T4" fmla="*/ 2147483647 w 592"/>
              <a:gd name="T5" fmla="*/ 2147483647 h 587"/>
              <a:gd name="T6" fmla="*/ 2147483647 w 592"/>
              <a:gd name="T7" fmla="*/ 2147483647 h 587"/>
              <a:gd name="T8" fmla="*/ 2147483647 w 592"/>
              <a:gd name="T9" fmla="*/ 2147483647 h 587"/>
              <a:gd name="T10" fmla="*/ 2147483647 w 592"/>
              <a:gd name="T11" fmla="*/ 2147483647 h 587"/>
              <a:gd name="T12" fmla="*/ 2147483647 w 592"/>
              <a:gd name="T13" fmla="*/ 2147483647 h 587"/>
              <a:gd name="T14" fmla="*/ 2147483647 w 592"/>
              <a:gd name="T15" fmla="*/ 2147483647 h 587"/>
              <a:gd name="T16" fmla="*/ 2147483647 w 592"/>
              <a:gd name="T17" fmla="*/ 2147483647 h 587"/>
              <a:gd name="T18" fmla="*/ 2147483647 w 592"/>
              <a:gd name="T19" fmla="*/ 2147483647 h 587"/>
              <a:gd name="T20" fmla="*/ 2147483647 w 592"/>
              <a:gd name="T21" fmla="*/ 2147483647 h 587"/>
              <a:gd name="T22" fmla="*/ 2147483647 w 592"/>
              <a:gd name="T23" fmla="*/ 2147483647 h 587"/>
              <a:gd name="T24" fmla="*/ 2147483647 w 592"/>
              <a:gd name="T25" fmla="*/ 2147483647 h 587"/>
              <a:gd name="T26" fmla="*/ 2147483647 w 592"/>
              <a:gd name="T27" fmla="*/ 2147483647 h 587"/>
              <a:gd name="T28" fmla="*/ 2147483647 w 592"/>
              <a:gd name="T29" fmla="*/ 2147483647 h 587"/>
              <a:gd name="T30" fmla="*/ 2147483647 w 592"/>
              <a:gd name="T31" fmla="*/ 2147483647 h 587"/>
              <a:gd name="T32" fmla="*/ 2147483647 w 592"/>
              <a:gd name="T33" fmla="*/ 2147483647 h 587"/>
              <a:gd name="T34" fmla="*/ 2147483647 w 592"/>
              <a:gd name="T35" fmla="*/ 2147483647 h 587"/>
              <a:gd name="T36" fmla="*/ 2147483647 w 592"/>
              <a:gd name="T37" fmla="*/ 2147483647 h 587"/>
              <a:gd name="T38" fmla="*/ 2147483647 w 592"/>
              <a:gd name="T39" fmla="*/ 2147483647 h 587"/>
              <a:gd name="T40" fmla="*/ 2147483647 w 592"/>
              <a:gd name="T41" fmla="*/ 2147483647 h 587"/>
              <a:gd name="T42" fmla="*/ 2147483647 w 592"/>
              <a:gd name="T43" fmla="*/ 2147483647 h 587"/>
              <a:gd name="T44" fmla="*/ 2147483647 w 592"/>
              <a:gd name="T45" fmla="*/ 2147483647 h 587"/>
              <a:gd name="T46" fmla="*/ 2147483647 w 592"/>
              <a:gd name="T47" fmla="*/ 2147483647 h 587"/>
              <a:gd name="T48" fmla="*/ 2147483647 w 592"/>
              <a:gd name="T49" fmla="*/ 2147483647 h 587"/>
              <a:gd name="T50" fmla="*/ 2147483647 w 592"/>
              <a:gd name="T51" fmla="*/ 2147483647 h 587"/>
              <a:gd name="T52" fmla="*/ 2147483647 w 592"/>
              <a:gd name="T53" fmla="*/ 2147483647 h 587"/>
              <a:gd name="T54" fmla="*/ 2147483647 w 592"/>
              <a:gd name="T55" fmla="*/ 2147483647 h 587"/>
              <a:gd name="T56" fmla="*/ 2147483647 w 592"/>
              <a:gd name="T57" fmla="*/ 2147483647 h 587"/>
              <a:gd name="T58" fmla="*/ 2147483647 w 592"/>
              <a:gd name="T59" fmla="*/ 2147483647 h 587"/>
              <a:gd name="T60" fmla="*/ 2147483647 w 592"/>
              <a:gd name="T61" fmla="*/ 2147483647 h 587"/>
              <a:gd name="T62" fmla="*/ 2147483647 w 592"/>
              <a:gd name="T63" fmla="*/ 2147483647 h 587"/>
              <a:gd name="T64" fmla="*/ 2147483647 w 592"/>
              <a:gd name="T65" fmla="*/ 2147483647 h 587"/>
              <a:gd name="T66" fmla="*/ 2147483647 w 592"/>
              <a:gd name="T67" fmla="*/ 2147483647 h 587"/>
              <a:gd name="T68" fmla="*/ 2147483647 w 592"/>
              <a:gd name="T69" fmla="*/ 2147483647 h 587"/>
              <a:gd name="T70" fmla="*/ 2147483647 w 592"/>
              <a:gd name="T71" fmla="*/ 2147483647 h 587"/>
              <a:gd name="T72" fmla="*/ 2147483647 w 592"/>
              <a:gd name="T73" fmla="*/ 2147483647 h 587"/>
              <a:gd name="T74" fmla="*/ 2147483647 w 592"/>
              <a:gd name="T75" fmla="*/ 2147483647 h 587"/>
              <a:gd name="T76" fmla="*/ 2147483647 w 592"/>
              <a:gd name="T77" fmla="*/ 2147483647 h 587"/>
              <a:gd name="T78" fmla="*/ 2147483647 w 592"/>
              <a:gd name="T79" fmla="*/ 2147483647 h 587"/>
              <a:gd name="T80" fmla="*/ 2147483647 w 592"/>
              <a:gd name="T81" fmla="*/ 2147483647 h 587"/>
              <a:gd name="T82" fmla="*/ 2147483647 w 592"/>
              <a:gd name="T83" fmla="*/ 2147483647 h 587"/>
              <a:gd name="T84" fmla="*/ 2147483647 w 592"/>
              <a:gd name="T85" fmla="*/ 2147483647 h 587"/>
              <a:gd name="T86" fmla="*/ 2147483647 w 592"/>
              <a:gd name="T87" fmla="*/ 2147483647 h 587"/>
              <a:gd name="T88" fmla="*/ 2147483647 w 592"/>
              <a:gd name="T89" fmla="*/ 2147483647 h 587"/>
              <a:gd name="T90" fmla="*/ 2147483647 w 592"/>
              <a:gd name="T91" fmla="*/ 2147483647 h 587"/>
              <a:gd name="T92" fmla="*/ 2147483647 w 592"/>
              <a:gd name="T93" fmla="*/ 2147483647 h 587"/>
              <a:gd name="T94" fmla="*/ 2147483647 w 592"/>
              <a:gd name="T95" fmla="*/ 2147483647 h 587"/>
              <a:gd name="T96" fmla="*/ 2147483647 w 592"/>
              <a:gd name="T97" fmla="*/ 2147483647 h 587"/>
              <a:gd name="T98" fmla="*/ 2147483647 w 592"/>
              <a:gd name="T99" fmla="*/ 2147483647 h 587"/>
              <a:gd name="T100" fmla="*/ 2147483647 w 592"/>
              <a:gd name="T101" fmla="*/ 2147483647 h 587"/>
              <a:gd name="T102" fmla="*/ 2147483647 w 592"/>
              <a:gd name="T103" fmla="*/ 2147483647 h 587"/>
              <a:gd name="T104" fmla="*/ 2147483647 w 592"/>
              <a:gd name="T105" fmla="*/ 2147483647 h 587"/>
              <a:gd name="T106" fmla="*/ 2147483647 w 592"/>
              <a:gd name="T107" fmla="*/ 2147483647 h 587"/>
              <a:gd name="T108" fmla="*/ 2147483647 w 592"/>
              <a:gd name="T109" fmla="*/ 2147483647 h 587"/>
              <a:gd name="T110" fmla="*/ 2147483647 w 592"/>
              <a:gd name="T111" fmla="*/ 2147483647 h 587"/>
              <a:gd name="T112" fmla="*/ 2147483647 w 592"/>
              <a:gd name="T113" fmla="*/ 2147483647 h 587"/>
              <a:gd name="T114" fmla="*/ 2147483647 w 592"/>
              <a:gd name="T115" fmla="*/ 2147483647 h 587"/>
              <a:gd name="T116" fmla="*/ 2147483647 w 592"/>
              <a:gd name="T117" fmla="*/ 2147483647 h 587"/>
              <a:gd name="T118" fmla="*/ 2147483647 w 592"/>
              <a:gd name="T119" fmla="*/ 2147483647 h 587"/>
              <a:gd name="T120" fmla="*/ 2147483647 w 592"/>
              <a:gd name="T121" fmla="*/ 2147483647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p:spPr>
        <p:txBody>
          <a:bodyPr/>
          <a:lstStyle/>
          <a:p>
            <a:endParaRPr lang="vi-VN"/>
          </a:p>
        </p:txBody>
      </p:sp>
      <p:sp>
        <p:nvSpPr>
          <p:cNvPr id="17412" name="Freeform 5"/>
          <p:cNvSpPr>
            <a:spLocks/>
          </p:cNvSpPr>
          <p:nvPr/>
        </p:nvSpPr>
        <p:spPr bwMode="gray">
          <a:xfrm rot="5356329" flipH="1">
            <a:off x="7495382" y="3623469"/>
            <a:ext cx="706437" cy="1711325"/>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w="0">
            <a:noFill/>
            <a:round/>
            <a:headEnd/>
            <a:tailEnd/>
          </a:ln>
        </p:spPr>
        <p:txBody>
          <a:bodyPr rot="10800000" vert="eaVert"/>
          <a:lstStyle/>
          <a:p>
            <a:endParaRPr lang="vi-VN"/>
          </a:p>
        </p:txBody>
      </p:sp>
      <p:sp>
        <p:nvSpPr>
          <p:cNvPr id="17413" name="Freeform 55"/>
          <p:cNvSpPr>
            <a:spLocks/>
          </p:cNvSpPr>
          <p:nvPr/>
        </p:nvSpPr>
        <p:spPr bwMode="gray">
          <a:xfrm rot="-9937587" flipH="1" flipV="1">
            <a:off x="6324600" y="533400"/>
            <a:ext cx="762000" cy="17272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w="0">
            <a:noFill/>
            <a:round/>
            <a:headEnd/>
            <a:tailEnd/>
          </a:ln>
        </p:spPr>
        <p:txBody>
          <a:bodyPr/>
          <a:lstStyle/>
          <a:p>
            <a:endParaRPr lang="vi-VN"/>
          </a:p>
        </p:txBody>
      </p:sp>
      <p:pic>
        <p:nvPicPr>
          <p:cNvPr id="17414" name="Picture 4" descr="Untitled-2"/>
          <p:cNvPicPr>
            <a:picLocks noChangeAspect="1" noChangeArrowheads="1"/>
          </p:cNvPicPr>
          <p:nvPr/>
        </p:nvPicPr>
        <p:blipFill>
          <a:blip r:embed="rId4"/>
          <a:srcRect l="7619" t="2840" r="6667" b="14268"/>
          <a:stretch>
            <a:fillRect/>
          </a:stretch>
        </p:blipFill>
        <p:spPr bwMode="auto">
          <a:xfrm>
            <a:off x="0" y="0"/>
            <a:ext cx="9144000" cy="6858000"/>
          </a:xfrm>
          <a:prstGeom prst="rect">
            <a:avLst/>
          </a:prstGeom>
          <a:solidFill>
            <a:schemeClr val="bg1"/>
          </a:solidFill>
          <a:ln w="38100">
            <a:solidFill>
              <a:srgbClr val="0000CC"/>
            </a:solidFill>
            <a:miter lim="800000"/>
            <a:headEnd/>
            <a:tailEnd/>
          </a:ln>
        </p:spPr>
      </p:pic>
      <p:sp>
        <p:nvSpPr>
          <p:cNvPr id="13" name="Freeform 5"/>
          <p:cNvSpPr>
            <a:spLocks/>
          </p:cNvSpPr>
          <p:nvPr/>
        </p:nvSpPr>
        <p:spPr bwMode="gray">
          <a:xfrm rot="4237792" flipH="1">
            <a:off x="7495382" y="3623469"/>
            <a:ext cx="706437" cy="1711325"/>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w="0">
            <a:noFill/>
            <a:round/>
            <a:headEnd/>
            <a:tailEnd/>
          </a:ln>
        </p:spPr>
        <p:txBody>
          <a:bodyPr/>
          <a:lstStyle/>
          <a:p>
            <a:endParaRPr lang="vi-VN"/>
          </a:p>
        </p:txBody>
      </p:sp>
      <p:sp>
        <p:nvSpPr>
          <p:cNvPr id="14" name="Freeform 54"/>
          <p:cNvSpPr>
            <a:spLocks/>
          </p:cNvSpPr>
          <p:nvPr/>
        </p:nvSpPr>
        <p:spPr bwMode="auto">
          <a:xfrm>
            <a:off x="6019800" y="4191000"/>
            <a:ext cx="939800" cy="931863"/>
          </a:xfrm>
          <a:custGeom>
            <a:avLst/>
            <a:gdLst>
              <a:gd name="T0" fmla="*/ 0 w 592"/>
              <a:gd name="T1" fmla="*/ 2147483647 h 587"/>
              <a:gd name="T2" fmla="*/ 2147483647 w 592"/>
              <a:gd name="T3" fmla="*/ 2147483647 h 587"/>
              <a:gd name="T4" fmla="*/ 2147483647 w 592"/>
              <a:gd name="T5" fmla="*/ 2147483647 h 587"/>
              <a:gd name="T6" fmla="*/ 2147483647 w 592"/>
              <a:gd name="T7" fmla="*/ 2147483647 h 587"/>
              <a:gd name="T8" fmla="*/ 2147483647 w 592"/>
              <a:gd name="T9" fmla="*/ 2147483647 h 587"/>
              <a:gd name="T10" fmla="*/ 2147483647 w 592"/>
              <a:gd name="T11" fmla="*/ 2147483647 h 587"/>
              <a:gd name="T12" fmla="*/ 2147483647 w 592"/>
              <a:gd name="T13" fmla="*/ 2147483647 h 587"/>
              <a:gd name="T14" fmla="*/ 2147483647 w 592"/>
              <a:gd name="T15" fmla="*/ 2147483647 h 587"/>
              <a:gd name="T16" fmla="*/ 2147483647 w 592"/>
              <a:gd name="T17" fmla="*/ 2147483647 h 587"/>
              <a:gd name="T18" fmla="*/ 2147483647 w 592"/>
              <a:gd name="T19" fmla="*/ 2147483647 h 587"/>
              <a:gd name="T20" fmla="*/ 2147483647 w 592"/>
              <a:gd name="T21" fmla="*/ 2147483647 h 587"/>
              <a:gd name="T22" fmla="*/ 2147483647 w 592"/>
              <a:gd name="T23" fmla="*/ 2147483647 h 587"/>
              <a:gd name="T24" fmla="*/ 2147483647 w 592"/>
              <a:gd name="T25" fmla="*/ 2147483647 h 587"/>
              <a:gd name="T26" fmla="*/ 2147483647 w 592"/>
              <a:gd name="T27" fmla="*/ 2147483647 h 587"/>
              <a:gd name="T28" fmla="*/ 2147483647 w 592"/>
              <a:gd name="T29" fmla="*/ 2147483647 h 587"/>
              <a:gd name="T30" fmla="*/ 2147483647 w 592"/>
              <a:gd name="T31" fmla="*/ 2147483647 h 587"/>
              <a:gd name="T32" fmla="*/ 2147483647 w 592"/>
              <a:gd name="T33" fmla="*/ 2147483647 h 587"/>
              <a:gd name="T34" fmla="*/ 2147483647 w 592"/>
              <a:gd name="T35" fmla="*/ 2147483647 h 587"/>
              <a:gd name="T36" fmla="*/ 2147483647 w 592"/>
              <a:gd name="T37" fmla="*/ 2147483647 h 587"/>
              <a:gd name="T38" fmla="*/ 2147483647 w 592"/>
              <a:gd name="T39" fmla="*/ 2147483647 h 587"/>
              <a:gd name="T40" fmla="*/ 2147483647 w 592"/>
              <a:gd name="T41" fmla="*/ 2147483647 h 587"/>
              <a:gd name="T42" fmla="*/ 2147483647 w 592"/>
              <a:gd name="T43" fmla="*/ 2147483647 h 587"/>
              <a:gd name="T44" fmla="*/ 2147483647 w 592"/>
              <a:gd name="T45" fmla="*/ 2147483647 h 587"/>
              <a:gd name="T46" fmla="*/ 2147483647 w 592"/>
              <a:gd name="T47" fmla="*/ 2147483647 h 587"/>
              <a:gd name="T48" fmla="*/ 2147483647 w 592"/>
              <a:gd name="T49" fmla="*/ 2147483647 h 587"/>
              <a:gd name="T50" fmla="*/ 2147483647 w 592"/>
              <a:gd name="T51" fmla="*/ 2147483647 h 587"/>
              <a:gd name="T52" fmla="*/ 2147483647 w 592"/>
              <a:gd name="T53" fmla="*/ 2147483647 h 587"/>
              <a:gd name="T54" fmla="*/ 2147483647 w 592"/>
              <a:gd name="T55" fmla="*/ 2147483647 h 587"/>
              <a:gd name="T56" fmla="*/ 2147483647 w 592"/>
              <a:gd name="T57" fmla="*/ 2147483647 h 587"/>
              <a:gd name="T58" fmla="*/ 2147483647 w 592"/>
              <a:gd name="T59" fmla="*/ 2147483647 h 587"/>
              <a:gd name="T60" fmla="*/ 2147483647 w 592"/>
              <a:gd name="T61" fmla="*/ 2147483647 h 587"/>
              <a:gd name="T62" fmla="*/ 2147483647 w 592"/>
              <a:gd name="T63" fmla="*/ 2147483647 h 587"/>
              <a:gd name="T64" fmla="*/ 2147483647 w 592"/>
              <a:gd name="T65" fmla="*/ 2147483647 h 587"/>
              <a:gd name="T66" fmla="*/ 2147483647 w 592"/>
              <a:gd name="T67" fmla="*/ 2147483647 h 587"/>
              <a:gd name="T68" fmla="*/ 2147483647 w 592"/>
              <a:gd name="T69" fmla="*/ 2147483647 h 587"/>
              <a:gd name="T70" fmla="*/ 2147483647 w 592"/>
              <a:gd name="T71" fmla="*/ 2147483647 h 587"/>
              <a:gd name="T72" fmla="*/ 2147483647 w 592"/>
              <a:gd name="T73" fmla="*/ 2147483647 h 587"/>
              <a:gd name="T74" fmla="*/ 2147483647 w 592"/>
              <a:gd name="T75" fmla="*/ 2147483647 h 587"/>
              <a:gd name="T76" fmla="*/ 2147483647 w 592"/>
              <a:gd name="T77" fmla="*/ 2147483647 h 587"/>
              <a:gd name="T78" fmla="*/ 2147483647 w 592"/>
              <a:gd name="T79" fmla="*/ 2147483647 h 587"/>
              <a:gd name="T80" fmla="*/ 2147483647 w 592"/>
              <a:gd name="T81" fmla="*/ 2147483647 h 587"/>
              <a:gd name="T82" fmla="*/ 2147483647 w 592"/>
              <a:gd name="T83" fmla="*/ 2147483647 h 587"/>
              <a:gd name="T84" fmla="*/ 2147483647 w 592"/>
              <a:gd name="T85" fmla="*/ 2147483647 h 587"/>
              <a:gd name="T86" fmla="*/ 2147483647 w 592"/>
              <a:gd name="T87" fmla="*/ 2147483647 h 587"/>
              <a:gd name="T88" fmla="*/ 2147483647 w 592"/>
              <a:gd name="T89" fmla="*/ 2147483647 h 587"/>
              <a:gd name="T90" fmla="*/ 2147483647 w 592"/>
              <a:gd name="T91" fmla="*/ 2147483647 h 587"/>
              <a:gd name="T92" fmla="*/ 2147483647 w 592"/>
              <a:gd name="T93" fmla="*/ 2147483647 h 587"/>
              <a:gd name="T94" fmla="*/ 2147483647 w 592"/>
              <a:gd name="T95" fmla="*/ 2147483647 h 587"/>
              <a:gd name="T96" fmla="*/ 2147483647 w 592"/>
              <a:gd name="T97" fmla="*/ 2147483647 h 587"/>
              <a:gd name="T98" fmla="*/ 2147483647 w 592"/>
              <a:gd name="T99" fmla="*/ 2147483647 h 587"/>
              <a:gd name="T100" fmla="*/ 2147483647 w 592"/>
              <a:gd name="T101" fmla="*/ 2147483647 h 587"/>
              <a:gd name="T102" fmla="*/ 2147483647 w 592"/>
              <a:gd name="T103" fmla="*/ 2147483647 h 587"/>
              <a:gd name="T104" fmla="*/ 2147483647 w 592"/>
              <a:gd name="T105" fmla="*/ 2147483647 h 587"/>
              <a:gd name="T106" fmla="*/ 2147483647 w 592"/>
              <a:gd name="T107" fmla="*/ 2147483647 h 587"/>
              <a:gd name="T108" fmla="*/ 2147483647 w 592"/>
              <a:gd name="T109" fmla="*/ 2147483647 h 587"/>
              <a:gd name="T110" fmla="*/ 2147483647 w 592"/>
              <a:gd name="T111" fmla="*/ 2147483647 h 587"/>
              <a:gd name="T112" fmla="*/ 2147483647 w 592"/>
              <a:gd name="T113" fmla="*/ 2147483647 h 587"/>
              <a:gd name="T114" fmla="*/ 2147483647 w 592"/>
              <a:gd name="T115" fmla="*/ 2147483647 h 587"/>
              <a:gd name="T116" fmla="*/ 2147483647 w 592"/>
              <a:gd name="T117" fmla="*/ 2147483647 h 587"/>
              <a:gd name="T118" fmla="*/ 2147483647 w 592"/>
              <a:gd name="T119" fmla="*/ 2147483647 h 587"/>
              <a:gd name="T120" fmla="*/ 2147483647 w 592"/>
              <a:gd name="T121" fmla="*/ 2147483647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p:spPr>
        <p:txBody>
          <a:bodyPr/>
          <a:lstStyle/>
          <a:p>
            <a:endParaRPr lang="vi-VN"/>
          </a:p>
        </p:txBody>
      </p:sp>
      <p:grpSp>
        <p:nvGrpSpPr>
          <p:cNvPr id="17417" name="Group 24"/>
          <p:cNvGrpSpPr>
            <a:grpSpLocks/>
          </p:cNvGrpSpPr>
          <p:nvPr/>
        </p:nvGrpSpPr>
        <p:grpSpPr bwMode="auto">
          <a:xfrm>
            <a:off x="9296400" y="3581400"/>
            <a:ext cx="1371600" cy="1155700"/>
            <a:chOff x="5232" y="2256"/>
            <a:chExt cx="384" cy="332"/>
          </a:xfrm>
        </p:grpSpPr>
        <p:pic>
          <p:nvPicPr>
            <p:cNvPr id="17466" name="Picture 25" descr="image10"/>
            <p:cNvPicPr>
              <a:picLocks noChangeAspect="1" noChangeArrowheads="1"/>
            </p:cNvPicPr>
            <p:nvPr/>
          </p:nvPicPr>
          <p:blipFill>
            <a:blip r:embed="rId5"/>
            <a:srcRect/>
            <a:stretch>
              <a:fillRect/>
            </a:stretch>
          </p:blipFill>
          <p:spPr bwMode="auto">
            <a:xfrm>
              <a:off x="5232" y="2256"/>
              <a:ext cx="288" cy="236"/>
            </a:xfrm>
            <a:prstGeom prst="rect">
              <a:avLst/>
            </a:prstGeom>
            <a:noFill/>
            <a:ln w="9525">
              <a:noFill/>
              <a:miter lim="800000"/>
              <a:headEnd/>
              <a:tailEnd/>
            </a:ln>
          </p:spPr>
        </p:pic>
        <p:pic>
          <p:nvPicPr>
            <p:cNvPr id="17467" name="Picture 26" descr="image10"/>
            <p:cNvPicPr>
              <a:picLocks noChangeAspect="1" noChangeArrowheads="1"/>
            </p:cNvPicPr>
            <p:nvPr/>
          </p:nvPicPr>
          <p:blipFill>
            <a:blip r:embed="rId5"/>
            <a:srcRect/>
            <a:stretch>
              <a:fillRect/>
            </a:stretch>
          </p:blipFill>
          <p:spPr bwMode="auto">
            <a:xfrm>
              <a:off x="5328" y="2352"/>
              <a:ext cx="288" cy="236"/>
            </a:xfrm>
            <a:prstGeom prst="rect">
              <a:avLst/>
            </a:prstGeom>
            <a:noFill/>
            <a:ln w="9525">
              <a:noFill/>
              <a:miter lim="800000"/>
              <a:headEnd/>
              <a:tailEnd/>
            </a:ln>
          </p:spPr>
        </p:pic>
      </p:grpSp>
      <p:pic>
        <p:nvPicPr>
          <p:cNvPr id="54321" name="Picture 49" descr="image10"/>
          <p:cNvPicPr>
            <a:picLocks noChangeAspect="1" noChangeArrowheads="1"/>
          </p:cNvPicPr>
          <p:nvPr/>
        </p:nvPicPr>
        <p:blipFill>
          <a:blip r:embed="rId5"/>
          <a:srcRect/>
          <a:stretch>
            <a:fillRect/>
          </a:stretch>
        </p:blipFill>
        <p:spPr bwMode="auto">
          <a:xfrm>
            <a:off x="9448800" y="2971800"/>
            <a:ext cx="838200" cy="687388"/>
          </a:xfrm>
          <a:prstGeom prst="rect">
            <a:avLst/>
          </a:prstGeom>
          <a:noFill/>
          <a:ln w="9525">
            <a:noFill/>
            <a:miter lim="800000"/>
            <a:headEnd/>
            <a:tailEnd/>
          </a:ln>
        </p:spPr>
      </p:pic>
      <p:grpSp>
        <p:nvGrpSpPr>
          <p:cNvPr id="3" name="Group 24"/>
          <p:cNvGrpSpPr>
            <a:grpSpLocks/>
          </p:cNvGrpSpPr>
          <p:nvPr/>
        </p:nvGrpSpPr>
        <p:grpSpPr bwMode="auto">
          <a:xfrm>
            <a:off x="9448800" y="3733800"/>
            <a:ext cx="1371600" cy="1155700"/>
            <a:chOff x="5232" y="2256"/>
            <a:chExt cx="384" cy="332"/>
          </a:xfrm>
        </p:grpSpPr>
        <p:pic>
          <p:nvPicPr>
            <p:cNvPr id="17464" name="Picture 25" descr="image10"/>
            <p:cNvPicPr>
              <a:picLocks noChangeAspect="1" noChangeArrowheads="1"/>
            </p:cNvPicPr>
            <p:nvPr/>
          </p:nvPicPr>
          <p:blipFill>
            <a:blip r:embed="rId5"/>
            <a:srcRect/>
            <a:stretch>
              <a:fillRect/>
            </a:stretch>
          </p:blipFill>
          <p:spPr bwMode="auto">
            <a:xfrm>
              <a:off x="5232" y="2256"/>
              <a:ext cx="288" cy="236"/>
            </a:xfrm>
            <a:prstGeom prst="rect">
              <a:avLst/>
            </a:prstGeom>
            <a:noFill/>
            <a:ln w="9525">
              <a:noFill/>
              <a:miter lim="800000"/>
              <a:headEnd/>
              <a:tailEnd/>
            </a:ln>
          </p:spPr>
        </p:pic>
        <p:pic>
          <p:nvPicPr>
            <p:cNvPr id="17465" name="Picture 26" descr="image10"/>
            <p:cNvPicPr>
              <a:picLocks noChangeAspect="1" noChangeArrowheads="1"/>
            </p:cNvPicPr>
            <p:nvPr/>
          </p:nvPicPr>
          <p:blipFill>
            <a:blip r:embed="rId5"/>
            <a:srcRect/>
            <a:stretch>
              <a:fillRect/>
            </a:stretch>
          </p:blipFill>
          <p:spPr bwMode="auto">
            <a:xfrm>
              <a:off x="5328" y="2352"/>
              <a:ext cx="288" cy="236"/>
            </a:xfrm>
            <a:prstGeom prst="rect">
              <a:avLst/>
            </a:prstGeom>
            <a:noFill/>
            <a:ln w="9525">
              <a:noFill/>
              <a:miter lim="800000"/>
              <a:headEnd/>
              <a:tailEnd/>
            </a:ln>
          </p:spPr>
        </p:pic>
      </p:grpSp>
      <p:pic>
        <p:nvPicPr>
          <p:cNvPr id="16" name="Picture 49" descr="image10"/>
          <p:cNvPicPr>
            <a:picLocks noChangeAspect="1" noChangeArrowheads="1"/>
          </p:cNvPicPr>
          <p:nvPr/>
        </p:nvPicPr>
        <p:blipFill>
          <a:blip r:embed="rId5"/>
          <a:srcRect/>
          <a:stretch>
            <a:fillRect/>
          </a:stretch>
        </p:blipFill>
        <p:spPr bwMode="auto">
          <a:xfrm>
            <a:off x="9601200" y="3124200"/>
            <a:ext cx="838200" cy="687388"/>
          </a:xfrm>
          <a:prstGeom prst="rect">
            <a:avLst/>
          </a:prstGeom>
          <a:noFill/>
          <a:ln w="9525">
            <a:noFill/>
            <a:miter lim="800000"/>
            <a:headEnd/>
            <a:tailEnd/>
          </a:ln>
        </p:spPr>
      </p:pic>
      <p:sp>
        <p:nvSpPr>
          <p:cNvPr id="17" name="Freeform 55"/>
          <p:cNvSpPr>
            <a:spLocks/>
          </p:cNvSpPr>
          <p:nvPr/>
        </p:nvSpPr>
        <p:spPr bwMode="gray">
          <a:xfrm rot="-9937587" flipH="1" flipV="1">
            <a:off x="6324600" y="939800"/>
            <a:ext cx="762000" cy="17272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w="0">
            <a:noFill/>
            <a:round/>
            <a:headEnd/>
            <a:tailEnd/>
          </a:ln>
        </p:spPr>
        <p:txBody>
          <a:bodyPr/>
          <a:lstStyle/>
          <a:p>
            <a:endParaRPr lang="vi-VN"/>
          </a:p>
        </p:txBody>
      </p:sp>
      <p:sp>
        <p:nvSpPr>
          <p:cNvPr id="54278" name="AutoShape 6"/>
          <p:cNvSpPr>
            <a:spLocks noChangeArrowheads="1"/>
          </p:cNvSpPr>
          <p:nvPr/>
        </p:nvSpPr>
        <p:spPr bwMode="auto">
          <a:xfrm>
            <a:off x="6172200" y="4724400"/>
            <a:ext cx="381000" cy="533400"/>
          </a:xfrm>
          <a:prstGeom prst="irregularSeal1">
            <a:avLst/>
          </a:prstGeom>
          <a:solidFill>
            <a:srgbClr val="FF0000"/>
          </a:solidFill>
          <a:ln w="38100" algn="ctr">
            <a:solidFill>
              <a:srgbClr val="FF0000"/>
            </a:solidFill>
            <a:miter lim="800000"/>
            <a:headEnd/>
            <a:tailEnd/>
          </a:ln>
        </p:spPr>
        <p:txBody>
          <a:bodyPr wrap="none" anchor="ctr"/>
          <a:lstStyle/>
          <a:p>
            <a:endParaRPr lang="vi-VN"/>
          </a:p>
        </p:txBody>
      </p:sp>
      <p:pic>
        <p:nvPicPr>
          <p:cNvPr id="54279" name="Picture 7" descr="image4"/>
          <p:cNvPicPr>
            <a:picLocks noChangeAspect="1" noChangeArrowheads="1"/>
          </p:cNvPicPr>
          <p:nvPr/>
        </p:nvPicPr>
        <p:blipFill>
          <a:blip r:embed="rId6"/>
          <a:srcRect/>
          <a:stretch>
            <a:fillRect/>
          </a:stretch>
        </p:blipFill>
        <p:spPr bwMode="auto">
          <a:xfrm>
            <a:off x="6248400" y="5181600"/>
            <a:ext cx="762000" cy="477838"/>
          </a:xfrm>
          <a:prstGeom prst="rect">
            <a:avLst/>
          </a:prstGeom>
          <a:noFill/>
          <a:ln w="9525">
            <a:noFill/>
            <a:miter lim="800000"/>
            <a:headEnd/>
            <a:tailEnd/>
          </a:ln>
        </p:spPr>
      </p:pic>
      <p:grpSp>
        <p:nvGrpSpPr>
          <p:cNvPr id="4" name="Group 12"/>
          <p:cNvGrpSpPr>
            <a:grpSpLocks/>
          </p:cNvGrpSpPr>
          <p:nvPr/>
        </p:nvGrpSpPr>
        <p:grpSpPr bwMode="auto">
          <a:xfrm rot="-520321">
            <a:off x="5562600" y="5116513"/>
            <a:ext cx="612775" cy="125412"/>
            <a:chOff x="576" y="624"/>
            <a:chExt cx="2448" cy="336"/>
          </a:xfrm>
        </p:grpSpPr>
        <p:sp>
          <p:nvSpPr>
            <p:cNvPr id="17462" name="AutoShape 13"/>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p>
              <a:endParaRPr lang="vi-VN"/>
            </a:p>
          </p:txBody>
        </p:sp>
        <p:sp>
          <p:nvSpPr>
            <p:cNvPr id="17463" name="AutoShape 14"/>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endParaRPr lang="vi-VN"/>
            </a:p>
          </p:txBody>
        </p:sp>
      </p:grpSp>
      <p:grpSp>
        <p:nvGrpSpPr>
          <p:cNvPr id="5" name="Group 15"/>
          <p:cNvGrpSpPr>
            <a:grpSpLocks/>
          </p:cNvGrpSpPr>
          <p:nvPr/>
        </p:nvGrpSpPr>
        <p:grpSpPr bwMode="auto">
          <a:xfrm rot="830772">
            <a:off x="5492750" y="4857750"/>
            <a:ext cx="609600" cy="152400"/>
            <a:chOff x="576" y="624"/>
            <a:chExt cx="2448" cy="336"/>
          </a:xfrm>
        </p:grpSpPr>
        <p:sp>
          <p:nvSpPr>
            <p:cNvPr id="17460" name="AutoShape 16"/>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000099"/>
              </a:solidFill>
              <a:miter lim="800000"/>
              <a:headEnd/>
              <a:tailEnd/>
            </a:ln>
          </p:spPr>
          <p:txBody>
            <a:bodyPr wrap="none" anchor="ctr"/>
            <a:lstStyle/>
            <a:p>
              <a:endParaRPr lang="vi-VN"/>
            </a:p>
          </p:txBody>
        </p:sp>
        <p:sp>
          <p:nvSpPr>
            <p:cNvPr id="17461" name="AutoShape 17"/>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000099"/>
              </a:solidFill>
              <a:miter lim="800000"/>
              <a:headEnd/>
              <a:tailEnd/>
            </a:ln>
          </p:spPr>
          <p:txBody>
            <a:bodyPr vert="eaVert" wrap="none" anchor="ctr"/>
            <a:lstStyle/>
            <a:p>
              <a:endParaRPr lang="vi-VN"/>
            </a:p>
          </p:txBody>
        </p:sp>
      </p:grpSp>
      <p:grpSp>
        <p:nvGrpSpPr>
          <p:cNvPr id="6" name="Group 18"/>
          <p:cNvGrpSpPr>
            <a:grpSpLocks/>
          </p:cNvGrpSpPr>
          <p:nvPr/>
        </p:nvGrpSpPr>
        <p:grpSpPr bwMode="auto">
          <a:xfrm rot="-3042610">
            <a:off x="5829300" y="5372100"/>
            <a:ext cx="533400" cy="152400"/>
            <a:chOff x="576" y="624"/>
            <a:chExt cx="2448" cy="336"/>
          </a:xfrm>
        </p:grpSpPr>
        <p:sp>
          <p:nvSpPr>
            <p:cNvPr id="17458" name="AutoShape 19"/>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p>
              <a:endParaRPr lang="vi-VN"/>
            </a:p>
          </p:txBody>
        </p:sp>
        <p:sp>
          <p:nvSpPr>
            <p:cNvPr id="17459" name="AutoShape 20"/>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endParaRPr lang="vi-VN"/>
            </a:p>
          </p:txBody>
        </p:sp>
      </p:grpSp>
      <p:grpSp>
        <p:nvGrpSpPr>
          <p:cNvPr id="7" name="Group 9"/>
          <p:cNvGrpSpPr>
            <a:grpSpLocks/>
          </p:cNvGrpSpPr>
          <p:nvPr/>
        </p:nvGrpSpPr>
        <p:grpSpPr bwMode="auto">
          <a:xfrm rot="6617639">
            <a:off x="6203156" y="4468019"/>
            <a:ext cx="693738" cy="177800"/>
            <a:chOff x="576" y="624"/>
            <a:chExt cx="2448" cy="336"/>
          </a:xfrm>
        </p:grpSpPr>
        <p:sp>
          <p:nvSpPr>
            <p:cNvPr id="17456" name="AutoShape 10"/>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p>
              <a:endParaRPr lang="vi-VN"/>
            </a:p>
          </p:txBody>
        </p:sp>
        <p:sp>
          <p:nvSpPr>
            <p:cNvPr id="17457" name="AutoShape 11"/>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endParaRPr lang="vi-VN"/>
            </a:p>
          </p:txBody>
        </p:sp>
      </p:grpSp>
      <p:grpSp>
        <p:nvGrpSpPr>
          <p:cNvPr id="8" name="Group 21"/>
          <p:cNvGrpSpPr>
            <a:grpSpLocks/>
          </p:cNvGrpSpPr>
          <p:nvPr/>
        </p:nvGrpSpPr>
        <p:grpSpPr bwMode="auto">
          <a:xfrm rot="4043199">
            <a:off x="5758656" y="4452144"/>
            <a:ext cx="582613" cy="212725"/>
            <a:chOff x="576" y="624"/>
            <a:chExt cx="2448" cy="336"/>
          </a:xfrm>
        </p:grpSpPr>
        <p:sp>
          <p:nvSpPr>
            <p:cNvPr id="17454" name="AutoShape 22"/>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p>
              <a:endParaRPr lang="vi-VN"/>
            </a:p>
          </p:txBody>
        </p:sp>
        <p:sp>
          <p:nvSpPr>
            <p:cNvPr id="17455" name="AutoShape 23"/>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endParaRPr lang="vi-VN"/>
            </a:p>
          </p:txBody>
        </p:sp>
      </p:grpSp>
      <p:grpSp>
        <p:nvGrpSpPr>
          <p:cNvPr id="9" name="Group 24"/>
          <p:cNvGrpSpPr>
            <a:grpSpLocks/>
          </p:cNvGrpSpPr>
          <p:nvPr/>
        </p:nvGrpSpPr>
        <p:grpSpPr bwMode="auto">
          <a:xfrm>
            <a:off x="9601200" y="3886200"/>
            <a:ext cx="1371600" cy="1155700"/>
            <a:chOff x="5232" y="2256"/>
            <a:chExt cx="384" cy="332"/>
          </a:xfrm>
        </p:grpSpPr>
        <p:pic>
          <p:nvPicPr>
            <p:cNvPr id="17452" name="Picture 25" descr="image10"/>
            <p:cNvPicPr>
              <a:picLocks noChangeAspect="1" noChangeArrowheads="1"/>
            </p:cNvPicPr>
            <p:nvPr/>
          </p:nvPicPr>
          <p:blipFill>
            <a:blip r:embed="rId5"/>
            <a:srcRect/>
            <a:stretch>
              <a:fillRect/>
            </a:stretch>
          </p:blipFill>
          <p:spPr bwMode="auto">
            <a:xfrm>
              <a:off x="5232" y="2256"/>
              <a:ext cx="288" cy="236"/>
            </a:xfrm>
            <a:prstGeom prst="rect">
              <a:avLst/>
            </a:prstGeom>
            <a:noFill/>
            <a:ln w="9525">
              <a:noFill/>
              <a:miter lim="800000"/>
              <a:headEnd/>
              <a:tailEnd/>
            </a:ln>
          </p:spPr>
        </p:pic>
        <p:pic>
          <p:nvPicPr>
            <p:cNvPr id="17453" name="Picture 26" descr="image10"/>
            <p:cNvPicPr>
              <a:picLocks noChangeAspect="1" noChangeArrowheads="1"/>
            </p:cNvPicPr>
            <p:nvPr/>
          </p:nvPicPr>
          <p:blipFill>
            <a:blip r:embed="rId5"/>
            <a:srcRect/>
            <a:stretch>
              <a:fillRect/>
            </a:stretch>
          </p:blipFill>
          <p:spPr bwMode="auto">
            <a:xfrm>
              <a:off x="5328" y="2352"/>
              <a:ext cx="288" cy="236"/>
            </a:xfrm>
            <a:prstGeom prst="rect">
              <a:avLst/>
            </a:prstGeom>
            <a:noFill/>
            <a:ln w="9525">
              <a:noFill/>
              <a:miter lim="800000"/>
              <a:headEnd/>
              <a:tailEnd/>
            </a:ln>
          </p:spPr>
        </p:pic>
      </p:grpSp>
      <p:pic>
        <p:nvPicPr>
          <p:cNvPr id="19" name="Picture 49" descr="image10"/>
          <p:cNvPicPr>
            <a:picLocks noChangeAspect="1" noChangeArrowheads="1"/>
          </p:cNvPicPr>
          <p:nvPr/>
        </p:nvPicPr>
        <p:blipFill>
          <a:blip r:embed="rId5"/>
          <a:srcRect/>
          <a:stretch>
            <a:fillRect/>
          </a:stretch>
        </p:blipFill>
        <p:spPr bwMode="auto">
          <a:xfrm>
            <a:off x="9753600" y="3276600"/>
            <a:ext cx="838200" cy="687388"/>
          </a:xfrm>
          <a:prstGeom prst="rect">
            <a:avLst/>
          </a:prstGeom>
          <a:noFill/>
          <a:ln w="9525">
            <a:noFill/>
            <a:miter lim="800000"/>
            <a:headEnd/>
            <a:tailEnd/>
          </a:ln>
        </p:spPr>
      </p:pic>
      <p:pic>
        <p:nvPicPr>
          <p:cNvPr id="54300" name="Picture 28" descr="image10"/>
          <p:cNvPicPr>
            <a:picLocks noChangeAspect="1" noChangeArrowheads="1"/>
          </p:cNvPicPr>
          <p:nvPr/>
        </p:nvPicPr>
        <p:blipFill>
          <a:blip r:embed="rId5"/>
          <a:srcRect/>
          <a:stretch>
            <a:fillRect/>
          </a:stretch>
        </p:blipFill>
        <p:spPr bwMode="auto">
          <a:xfrm rot="20972132" flipH="1">
            <a:off x="6248400" y="5334000"/>
            <a:ext cx="893763" cy="838200"/>
          </a:xfrm>
          <a:prstGeom prst="rect">
            <a:avLst/>
          </a:prstGeom>
          <a:noFill/>
          <a:ln w="9525">
            <a:noFill/>
            <a:miter lim="800000"/>
            <a:headEnd/>
            <a:tailEnd/>
          </a:ln>
        </p:spPr>
      </p:pic>
      <p:sp>
        <p:nvSpPr>
          <p:cNvPr id="54299" name="Freeform 27" descr="Dark vertical"/>
          <p:cNvSpPr>
            <a:spLocks/>
          </p:cNvSpPr>
          <p:nvPr/>
        </p:nvSpPr>
        <p:spPr bwMode="gray">
          <a:xfrm rot="2865557" flipH="1" flipV="1">
            <a:off x="7274719" y="3961607"/>
            <a:ext cx="979487" cy="19050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pattFill prst="dkVert">
            <a:fgClr>
              <a:srgbClr val="0000CC"/>
            </a:fgClr>
            <a:bgClr>
              <a:schemeClr val="bg1"/>
            </a:bgClr>
          </a:pattFill>
          <a:ln w="0">
            <a:noFill/>
            <a:round/>
            <a:headEnd/>
            <a:tailEnd/>
          </a:ln>
        </p:spPr>
        <p:txBody>
          <a:bodyPr/>
          <a:lstStyle/>
          <a:p>
            <a:endParaRPr lang="vi-VN"/>
          </a:p>
        </p:txBody>
      </p:sp>
      <p:sp>
        <p:nvSpPr>
          <p:cNvPr id="54318" name="Freeform 46" descr="Dark vertical"/>
          <p:cNvSpPr>
            <a:spLocks/>
          </p:cNvSpPr>
          <p:nvPr/>
        </p:nvSpPr>
        <p:spPr bwMode="gray">
          <a:xfrm rot="18300276" flipH="1">
            <a:off x="6515100" y="4533900"/>
            <a:ext cx="685800" cy="10668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pattFill prst="dkVert">
            <a:fgClr>
              <a:srgbClr val="0000CC"/>
            </a:fgClr>
            <a:bgClr>
              <a:schemeClr val="bg1"/>
            </a:bgClr>
          </a:pattFill>
          <a:ln w="0">
            <a:noFill/>
            <a:round/>
            <a:headEnd/>
            <a:tailEnd/>
          </a:ln>
        </p:spPr>
        <p:txBody>
          <a:bodyPr vert="eaVert"/>
          <a:lstStyle/>
          <a:p>
            <a:endParaRPr lang="vi-VN"/>
          </a:p>
        </p:txBody>
      </p:sp>
      <p:sp>
        <p:nvSpPr>
          <p:cNvPr id="54301" name="Freeform 29"/>
          <p:cNvSpPr>
            <a:spLocks/>
          </p:cNvSpPr>
          <p:nvPr/>
        </p:nvSpPr>
        <p:spPr bwMode="gray">
          <a:xfrm rot="-9937587" flipH="1" flipV="1">
            <a:off x="6324600" y="990600"/>
            <a:ext cx="762000" cy="17272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w="0">
            <a:noFill/>
            <a:round/>
            <a:headEnd/>
            <a:tailEnd/>
          </a:ln>
        </p:spPr>
        <p:txBody>
          <a:bodyPr/>
          <a:lstStyle/>
          <a:p>
            <a:endParaRPr lang="vi-VN"/>
          </a:p>
        </p:txBody>
      </p:sp>
      <p:grpSp>
        <p:nvGrpSpPr>
          <p:cNvPr id="10" name="Group 30"/>
          <p:cNvGrpSpPr>
            <a:grpSpLocks/>
          </p:cNvGrpSpPr>
          <p:nvPr/>
        </p:nvGrpSpPr>
        <p:grpSpPr bwMode="auto">
          <a:xfrm rot="-8414843">
            <a:off x="6280150" y="3022600"/>
            <a:ext cx="504825" cy="117475"/>
            <a:chOff x="576" y="624"/>
            <a:chExt cx="2448" cy="336"/>
          </a:xfrm>
        </p:grpSpPr>
        <p:sp>
          <p:nvSpPr>
            <p:cNvPr id="17450" name="AutoShape 31"/>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wrap="none" anchor="ctr"/>
            <a:lstStyle/>
            <a:p>
              <a:endParaRPr lang="vi-VN"/>
            </a:p>
          </p:txBody>
        </p:sp>
        <p:sp>
          <p:nvSpPr>
            <p:cNvPr id="17451" name="AutoShape 32"/>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vert="eaVert" wrap="none" anchor="ctr"/>
            <a:lstStyle/>
            <a:p>
              <a:endParaRPr lang="vi-VN"/>
            </a:p>
          </p:txBody>
        </p:sp>
      </p:grpSp>
      <p:grpSp>
        <p:nvGrpSpPr>
          <p:cNvPr id="11" name="Group 33"/>
          <p:cNvGrpSpPr>
            <a:grpSpLocks/>
          </p:cNvGrpSpPr>
          <p:nvPr/>
        </p:nvGrpSpPr>
        <p:grpSpPr bwMode="auto">
          <a:xfrm rot="3933363">
            <a:off x="5457825" y="2085975"/>
            <a:ext cx="604838" cy="90488"/>
            <a:chOff x="576" y="624"/>
            <a:chExt cx="2448" cy="336"/>
          </a:xfrm>
        </p:grpSpPr>
        <p:sp>
          <p:nvSpPr>
            <p:cNvPr id="17448" name="AutoShape 34"/>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p>
              <a:endParaRPr lang="vi-VN"/>
            </a:p>
          </p:txBody>
        </p:sp>
        <p:sp>
          <p:nvSpPr>
            <p:cNvPr id="17449" name="AutoShape 35"/>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endParaRPr lang="vi-VN"/>
            </a:p>
          </p:txBody>
        </p:sp>
      </p:grpSp>
      <p:grpSp>
        <p:nvGrpSpPr>
          <p:cNvPr id="12" name="Group 36"/>
          <p:cNvGrpSpPr>
            <a:grpSpLocks/>
          </p:cNvGrpSpPr>
          <p:nvPr/>
        </p:nvGrpSpPr>
        <p:grpSpPr bwMode="auto">
          <a:xfrm rot="-4778588">
            <a:off x="5782469" y="3209131"/>
            <a:ext cx="466725" cy="144463"/>
            <a:chOff x="576" y="624"/>
            <a:chExt cx="2448" cy="336"/>
          </a:xfrm>
        </p:grpSpPr>
        <p:sp>
          <p:nvSpPr>
            <p:cNvPr id="17446" name="AutoShape 37"/>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p>
              <a:endParaRPr lang="vi-VN"/>
            </a:p>
          </p:txBody>
        </p:sp>
        <p:sp>
          <p:nvSpPr>
            <p:cNvPr id="17447" name="AutoShape 38"/>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endParaRPr lang="vi-VN"/>
            </a:p>
          </p:txBody>
        </p:sp>
      </p:grpSp>
      <p:grpSp>
        <p:nvGrpSpPr>
          <p:cNvPr id="15" name="Group 39"/>
          <p:cNvGrpSpPr>
            <a:grpSpLocks/>
          </p:cNvGrpSpPr>
          <p:nvPr/>
        </p:nvGrpSpPr>
        <p:grpSpPr bwMode="auto">
          <a:xfrm rot="-436589">
            <a:off x="5124450" y="2754313"/>
            <a:ext cx="665163" cy="107950"/>
            <a:chOff x="576" y="624"/>
            <a:chExt cx="2448" cy="336"/>
          </a:xfrm>
        </p:grpSpPr>
        <p:sp>
          <p:nvSpPr>
            <p:cNvPr id="17444" name="AutoShape 40"/>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p>
              <a:endParaRPr lang="vi-VN"/>
            </a:p>
          </p:txBody>
        </p:sp>
        <p:sp>
          <p:nvSpPr>
            <p:cNvPr id="17445" name="AutoShape 41"/>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endParaRPr lang="vi-VN"/>
            </a:p>
          </p:txBody>
        </p:sp>
      </p:grpSp>
      <p:grpSp>
        <p:nvGrpSpPr>
          <p:cNvPr id="18" name="Group 42"/>
          <p:cNvGrpSpPr>
            <a:grpSpLocks/>
          </p:cNvGrpSpPr>
          <p:nvPr/>
        </p:nvGrpSpPr>
        <p:grpSpPr bwMode="auto">
          <a:xfrm rot="18869883" flipH="1">
            <a:off x="6234113" y="2193925"/>
            <a:ext cx="592138" cy="122237"/>
            <a:chOff x="576" y="624"/>
            <a:chExt cx="2448" cy="336"/>
          </a:xfrm>
        </p:grpSpPr>
        <p:sp>
          <p:nvSpPr>
            <p:cNvPr id="17442" name="AutoShape 43"/>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p>
              <a:endParaRPr lang="vi-VN"/>
            </a:p>
          </p:txBody>
        </p:sp>
        <p:sp>
          <p:nvSpPr>
            <p:cNvPr id="17443" name="AutoShape 44"/>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endParaRPr lang="vi-VN"/>
            </a:p>
          </p:txBody>
        </p:sp>
      </p:grpSp>
      <p:sp>
        <p:nvSpPr>
          <p:cNvPr id="54317" name="AutoShape 45"/>
          <p:cNvSpPr>
            <a:spLocks noChangeArrowheads="1"/>
          </p:cNvSpPr>
          <p:nvPr/>
        </p:nvSpPr>
        <p:spPr bwMode="auto">
          <a:xfrm>
            <a:off x="5791200" y="2438400"/>
            <a:ext cx="533400" cy="533400"/>
          </a:xfrm>
          <a:prstGeom prst="irregularSeal1">
            <a:avLst/>
          </a:prstGeom>
          <a:solidFill>
            <a:srgbClr val="FF0000"/>
          </a:solidFill>
          <a:ln w="38100" algn="ctr">
            <a:solidFill>
              <a:srgbClr val="FF0000"/>
            </a:solidFill>
            <a:miter lim="800000"/>
            <a:headEnd/>
            <a:tailEnd/>
          </a:ln>
        </p:spPr>
        <p:txBody>
          <a:bodyPr wrap="none" anchor="ctr"/>
          <a:lstStyle/>
          <a:p>
            <a:endParaRPr lang="vi-VN"/>
          </a:p>
        </p:txBody>
      </p:sp>
      <p:sp>
        <p:nvSpPr>
          <p:cNvPr id="20" name="Freeform 46" descr="Dark vertical"/>
          <p:cNvSpPr>
            <a:spLocks/>
          </p:cNvSpPr>
          <p:nvPr/>
        </p:nvSpPr>
        <p:spPr bwMode="gray">
          <a:xfrm rot="1473025" flipH="1" flipV="1">
            <a:off x="6553200" y="1295400"/>
            <a:ext cx="661988" cy="1447800"/>
          </a:xfrm>
          <a:custGeom>
            <a:avLst/>
            <a:gdLst>
              <a:gd name="T0" fmla="*/ 2147483647 w 1155"/>
              <a:gd name="T1" fmla="*/ 2147483647 h 1881"/>
              <a:gd name="T2" fmla="*/ 0 w 1155"/>
              <a:gd name="T3" fmla="*/ 2147483647 h 1881"/>
              <a:gd name="T4" fmla="*/ 2147483647 w 1155"/>
              <a:gd name="T5" fmla="*/ 2147483647 h 1881"/>
              <a:gd name="T6" fmla="*/ 2147483647 w 1155"/>
              <a:gd name="T7" fmla="*/ 2147483647 h 1881"/>
              <a:gd name="T8" fmla="*/ 2147483647 w 1155"/>
              <a:gd name="T9" fmla="*/ 2147483647 h 1881"/>
              <a:gd name="T10" fmla="*/ 2147483647 w 1155"/>
              <a:gd name="T11" fmla="*/ 2147483647 h 1881"/>
              <a:gd name="T12" fmla="*/ 2147483647 w 1155"/>
              <a:gd name="T13" fmla="*/ 2147483647 h 1881"/>
              <a:gd name="T14" fmla="*/ 2147483647 w 1155"/>
              <a:gd name="T15" fmla="*/ 2147483647 h 1881"/>
              <a:gd name="T16" fmla="*/ 2147483647 w 1155"/>
              <a:gd name="T17" fmla="*/ 2147483647 h 1881"/>
              <a:gd name="T18" fmla="*/ 2147483647 w 1155"/>
              <a:gd name="T19" fmla="*/ 2147483647 h 1881"/>
              <a:gd name="T20" fmla="*/ 2147483647 w 1155"/>
              <a:gd name="T21" fmla="*/ 2147483647 h 1881"/>
              <a:gd name="T22" fmla="*/ 2147483647 w 1155"/>
              <a:gd name="T23" fmla="*/ 2147483647 h 1881"/>
              <a:gd name="T24" fmla="*/ 2147483647 w 1155"/>
              <a:gd name="T25" fmla="*/ 2147483647 h 1881"/>
              <a:gd name="T26" fmla="*/ 2147483647 w 1155"/>
              <a:gd name="T27" fmla="*/ 2147483647 h 1881"/>
              <a:gd name="T28" fmla="*/ 2147483647 w 1155"/>
              <a:gd name="T29" fmla="*/ 2147483647 h 1881"/>
              <a:gd name="T30" fmla="*/ 2147483647 w 1155"/>
              <a:gd name="T31" fmla="*/ 2147483647 h 1881"/>
              <a:gd name="T32" fmla="*/ 2147483647 w 1155"/>
              <a:gd name="T33" fmla="*/ 2147483647 h 1881"/>
              <a:gd name="T34" fmla="*/ 2147483647 w 1155"/>
              <a:gd name="T35" fmla="*/ 2147483647 h 1881"/>
              <a:gd name="T36" fmla="*/ 2147483647 w 1155"/>
              <a:gd name="T37" fmla="*/ 2147483647 h 1881"/>
              <a:gd name="T38" fmla="*/ 2147483647 w 1155"/>
              <a:gd name="T39" fmla="*/ 2147483647 h 1881"/>
              <a:gd name="T40" fmla="*/ 2147483647 w 1155"/>
              <a:gd name="T41" fmla="*/ 2147483647 h 1881"/>
              <a:gd name="T42" fmla="*/ 2147483647 w 1155"/>
              <a:gd name="T43" fmla="*/ 2147483647 h 1881"/>
              <a:gd name="T44" fmla="*/ 2147483647 w 1155"/>
              <a:gd name="T45" fmla="*/ 2147483647 h 1881"/>
              <a:gd name="T46" fmla="*/ 2147483647 w 1155"/>
              <a:gd name="T47" fmla="*/ 2147483647 h 1881"/>
              <a:gd name="T48" fmla="*/ 2147483647 w 1155"/>
              <a:gd name="T49" fmla="*/ 2147483647 h 1881"/>
              <a:gd name="T50" fmla="*/ 2147483647 w 1155"/>
              <a:gd name="T51" fmla="*/ 2147483647 h 1881"/>
              <a:gd name="T52" fmla="*/ 2147483647 w 1155"/>
              <a:gd name="T53" fmla="*/ 2147483647 h 1881"/>
              <a:gd name="T54" fmla="*/ 2147483647 w 1155"/>
              <a:gd name="T55" fmla="*/ 2147483647 h 1881"/>
              <a:gd name="T56" fmla="*/ 2147483647 w 1155"/>
              <a:gd name="T57" fmla="*/ 0 h 1881"/>
              <a:gd name="T58" fmla="*/ 2147483647 w 1155"/>
              <a:gd name="T59" fmla="*/ 2147483647 h 1881"/>
              <a:gd name="T60" fmla="*/ 2147483647 w 1155"/>
              <a:gd name="T61" fmla="*/ 2147483647 h 1881"/>
              <a:gd name="T62" fmla="*/ 2147483647 w 1155"/>
              <a:gd name="T63" fmla="*/ 2147483647 h 1881"/>
              <a:gd name="T64" fmla="*/ 2147483647 w 1155"/>
              <a:gd name="T65" fmla="*/ 2147483647 h 1881"/>
              <a:gd name="T66" fmla="*/ 2147483647 w 1155"/>
              <a:gd name="T67" fmla="*/ 2147483647 h 1881"/>
              <a:gd name="T68" fmla="*/ 2147483647 w 1155"/>
              <a:gd name="T69" fmla="*/ 2147483647 h 1881"/>
              <a:gd name="T70" fmla="*/ 2147483647 w 1155"/>
              <a:gd name="T71" fmla="*/ 2147483647 h 1881"/>
              <a:gd name="T72" fmla="*/ 2147483647 w 1155"/>
              <a:gd name="T73" fmla="*/ 2147483647 h 1881"/>
              <a:gd name="T74" fmla="*/ 2147483647 w 1155"/>
              <a:gd name="T75" fmla="*/ 2147483647 h 1881"/>
              <a:gd name="T76" fmla="*/ 2147483647 w 1155"/>
              <a:gd name="T77" fmla="*/ 2147483647 h 1881"/>
              <a:gd name="T78" fmla="*/ 2147483647 w 1155"/>
              <a:gd name="T79" fmla="*/ 2147483647 h 1881"/>
              <a:gd name="T80" fmla="*/ 2147483647 w 1155"/>
              <a:gd name="T81" fmla="*/ 2147483647 h 1881"/>
              <a:gd name="T82" fmla="*/ 2147483647 w 1155"/>
              <a:gd name="T83" fmla="*/ 2147483647 h 1881"/>
              <a:gd name="T84" fmla="*/ 2147483647 w 1155"/>
              <a:gd name="T85" fmla="*/ 2147483647 h 1881"/>
              <a:gd name="T86" fmla="*/ 2147483647 w 1155"/>
              <a:gd name="T87" fmla="*/ 2147483647 h 1881"/>
              <a:gd name="T88" fmla="*/ 2147483647 w 1155"/>
              <a:gd name="T89" fmla="*/ 2147483647 h 1881"/>
              <a:gd name="T90" fmla="*/ 2147483647 w 1155"/>
              <a:gd name="T91" fmla="*/ 2147483647 h 1881"/>
              <a:gd name="T92" fmla="*/ 2147483647 w 1155"/>
              <a:gd name="T93" fmla="*/ 2147483647 h 1881"/>
              <a:gd name="T94" fmla="*/ 2147483647 w 1155"/>
              <a:gd name="T95" fmla="*/ 2147483647 h 1881"/>
              <a:gd name="T96" fmla="*/ 2147483647 w 1155"/>
              <a:gd name="T97" fmla="*/ 2147483647 h 1881"/>
              <a:gd name="T98" fmla="*/ 2147483647 w 1155"/>
              <a:gd name="T99" fmla="*/ 2147483647 h 1881"/>
              <a:gd name="T100" fmla="*/ 2147483647 w 1155"/>
              <a:gd name="T101" fmla="*/ 2147483647 h 1881"/>
              <a:gd name="T102" fmla="*/ 2147483647 w 1155"/>
              <a:gd name="T103" fmla="*/ 2147483647 h 1881"/>
              <a:gd name="T104" fmla="*/ 2147483647 w 1155"/>
              <a:gd name="T105" fmla="*/ 2147483647 h 1881"/>
              <a:gd name="T106" fmla="*/ 2147483647 w 1155"/>
              <a:gd name="T107" fmla="*/ 2147483647 h 1881"/>
              <a:gd name="T108" fmla="*/ 2147483647 w 1155"/>
              <a:gd name="T109" fmla="*/ 2147483647 h 1881"/>
              <a:gd name="T110" fmla="*/ 2147483647 w 1155"/>
              <a:gd name="T111" fmla="*/ 2147483647 h 1881"/>
              <a:gd name="T112" fmla="*/ 2147483647 w 1155"/>
              <a:gd name="T113" fmla="*/ 2147483647 h 1881"/>
              <a:gd name="T114" fmla="*/ 2147483647 w 1155"/>
              <a:gd name="T115" fmla="*/ 2147483647 h 1881"/>
              <a:gd name="T116" fmla="*/ 2147483647 w 1155"/>
              <a:gd name="T117" fmla="*/ 2147483647 h 1881"/>
              <a:gd name="T118" fmla="*/ 2147483647 w 1155"/>
              <a:gd name="T119" fmla="*/ 2147483647 h 1881"/>
              <a:gd name="T120" fmla="*/ 2147483647 w 1155"/>
              <a:gd name="T121" fmla="*/ 2147483647 h 1881"/>
              <a:gd name="T122" fmla="*/ 2147483647 w 1155"/>
              <a:gd name="T123" fmla="*/ 2147483647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pattFill prst="dkVert">
            <a:fgClr>
              <a:srgbClr val="0000CC"/>
            </a:fgClr>
            <a:bgClr>
              <a:schemeClr val="bg1"/>
            </a:bgClr>
          </a:pattFill>
          <a:ln w="0">
            <a:noFill/>
            <a:round/>
            <a:headEnd/>
            <a:tailEnd/>
          </a:ln>
        </p:spPr>
        <p:txBody>
          <a:bodyPr/>
          <a:lstStyle/>
          <a:p>
            <a:endParaRPr lang="vi-VN"/>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3000"/>
                                        <p:tgtEl>
                                          <p:spTgt spid="13"/>
                                        </p:tgtEl>
                                      </p:cBhvr>
                                    </p:animEffect>
                                  </p:childTnLst>
                                </p:cTn>
                              </p:par>
                            </p:childTnLst>
                          </p:cTn>
                        </p:par>
                        <p:par>
                          <p:cTn id="12" fill="hold" nodeType="afterGroup">
                            <p:stCondLst>
                              <p:cond delay="3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30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ppt_x"/>
                                          </p:val>
                                        </p:tav>
                                        <p:tav tm="100000">
                                          <p:val>
                                            <p:strVal val="#ppt_x"/>
                                          </p:val>
                                        </p:tav>
                                      </p:tavLst>
                                    </p:anim>
                                    <p:anim calcmode="lin" valueType="num">
                                      <p:cBhvr additive="base">
                                        <p:cTn id="21" dur="10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2000" fill="hold"/>
                                        <p:tgtEl>
                                          <p:spTgt spid="3"/>
                                        </p:tgtEl>
                                        <p:attrNameLst>
                                          <p:attrName>ppt_x</p:attrName>
                                        </p:attrNameLst>
                                      </p:cBhvr>
                                      <p:tavLst>
                                        <p:tav tm="0">
                                          <p:val>
                                            <p:strVal val="#ppt_x"/>
                                          </p:val>
                                        </p:tav>
                                        <p:tav tm="100000">
                                          <p:val>
                                            <p:strVal val="#ppt_x"/>
                                          </p:val>
                                        </p:tav>
                                      </p:tavLst>
                                    </p:anim>
                                    <p:anim calcmode="lin" valueType="num">
                                      <p:cBhvr additive="base">
                                        <p:cTn id="25" dur="2000" fill="hold"/>
                                        <p:tgtEl>
                                          <p:spTgt spid="3"/>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2000"/>
                            </p:stCondLst>
                            <p:childTnLst>
                              <p:par>
                                <p:cTn id="27" presetID="0" presetClass="path" presetSubtype="0" accel="50000" decel="50000" fill="hold" nodeType="afterEffect">
                                  <p:stCondLst>
                                    <p:cond delay="0"/>
                                  </p:stCondLst>
                                  <p:childTnLst>
                                    <p:animMotion origin="layout" path="M -3.33333E-6 2.11841E-6 C -0.01024 0.04324 -0.02048 0.08695 -0.06145 0.11563 C -0.1026 0.14431 -0.21284 0.16165 -0.24583 0.17206 " pathEditMode="relative" rAng="0" ptsTypes="aaA">
                                      <p:cBhvr>
                                        <p:cTn id="28" dur="2000" fill="hold"/>
                                        <p:tgtEl>
                                          <p:spTgt spid="16"/>
                                        </p:tgtEl>
                                        <p:attrNameLst>
                                          <p:attrName>ppt_x</p:attrName>
                                          <p:attrName>ppt_y</p:attrName>
                                        </p:attrNameLst>
                                      </p:cBhvr>
                                      <p:rCtr x="-123" y="86"/>
                                    </p:animMotion>
                                  </p:childTnLst>
                                </p:cTn>
                              </p:par>
                            </p:childTnLst>
                          </p:cTn>
                        </p:par>
                        <p:par>
                          <p:cTn id="29" fill="hold" nodeType="afterGroup">
                            <p:stCondLst>
                              <p:cond delay="4000"/>
                            </p:stCondLst>
                            <p:childTnLst>
                              <p:par>
                                <p:cTn id="30" presetID="0" presetClass="path" presetSubtype="0" accel="50000" decel="50000" fill="hold" nodeType="afterEffect">
                                  <p:stCondLst>
                                    <p:cond delay="0"/>
                                  </p:stCondLst>
                                  <p:childTnLst>
                                    <p:animMotion origin="layout" path="M -3.33333E-6 -2.10916E-6 C -0.00955 0.04672 -0.01857 0.09343 -0.0375 0.12142 C -0.05677 0.14963 -0.09114 0.15472 -0.11389 0.16767 C -0.1368 0.18062 -0.15764 0.1938 -0.17552 0.19912 C -0.19357 0.20444 -0.20416 0.20213 -0.22222 0.19912 C -0.24062 0.19612 -0.26666 0.18895 -0.28524 0.1797 C -0.30382 0.17045 -0.31875 0.1568 -0.33333 0.14339 " pathEditMode="relative" rAng="0" ptsTypes="aaaaaaA">
                                      <p:cBhvr>
                                        <p:cTn id="31" dur="2000" fill="hold"/>
                                        <p:tgtEl>
                                          <p:spTgt spid="3"/>
                                        </p:tgtEl>
                                        <p:attrNameLst>
                                          <p:attrName>ppt_x</p:attrName>
                                          <p:attrName>ppt_y</p:attrName>
                                        </p:attrNameLst>
                                      </p:cBhvr>
                                      <p:rCtr x="-167" y="102"/>
                                    </p:animMotion>
                                  </p:childTnLst>
                                </p:cTn>
                              </p:par>
                            </p:childTnLst>
                          </p:cTn>
                        </p:par>
                        <p:par>
                          <p:cTn id="32" fill="hold" nodeType="afterGroup">
                            <p:stCondLst>
                              <p:cond delay="6000"/>
                            </p:stCondLst>
                            <p:childTnLst>
                              <p:par>
                                <p:cTn id="33" presetID="22" presetClass="entr" presetSubtype="4" repeatCount="indefinite" fill="hold" nodeType="afterEffect">
                                  <p:stCondLst>
                                    <p:cond delay="0"/>
                                  </p:stCondLst>
                                  <p:endCondLst>
                                    <p:cond evt="onNext" delay="0">
                                      <p:tgtEl>
                                        <p:sldTgt/>
                                      </p:tgtEl>
                                    </p:cond>
                                  </p:endCondLst>
                                  <p:childTnLst>
                                    <p:set>
                                      <p:cBhvr>
                                        <p:cTn id="34" dur="1" fill="hold">
                                          <p:stCondLst>
                                            <p:cond delay="0"/>
                                          </p:stCondLst>
                                        </p:cTn>
                                        <p:tgtEl>
                                          <p:spTgt spid="54279"/>
                                        </p:tgtEl>
                                        <p:attrNameLst>
                                          <p:attrName>style.visibility</p:attrName>
                                        </p:attrNameLst>
                                      </p:cBhvr>
                                      <p:to>
                                        <p:strVal val="visible"/>
                                      </p:to>
                                    </p:set>
                                    <p:animEffect transition="in" filter="wipe(down)">
                                      <p:cBhvr>
                                        <p:cTn id="35" dur="500"/>
                                        <p:tgtEl>
                                          <p:spTgt spid="54279"/>
                                        </p:tgtEl>
                                      </p:cBhvr>
                                    </p:animEffect>
                                  </p:childTnLst>
                                </p:cTn>
                              </p:par>
                            </p:childTnLst>
                          </p:cTn>
                        </p:par>
                        <p:par>
                          <p:cTn id="36" fill="hold" nodeType="afterGroup">
                            <p:stCondLst>
                              <p:cond delay="6500"/>
                            </p:stCondLst>
                            <p:childTnLst>
                              <p:par>
                                <p:cTn id="37" presetID="23" presetClass="entr" presetSubtype="16" repeatCount="indefinite" fill="hold" grpId="0" nodeType="afterEffect">
                                  <p:stCondLst>
                                    <p:cond delay="0"/>
                                  </p:stCondLst>
                                  <p:childTnLst>
                                    <p:set>
                                      <p:cBhvr>
                                        <p:cTn id="38" dur="1" fill="hold">
                                          <p:stCondLst>
                                            <p:cond delay="0"/>
                                          </p:stCondLst>
                                        </p:cTn>
                                        <p:tgtEl>
                                          <p:spTgt spid="54278"/>
                                        </p:tgtEl>
                                        <p:attrNameLst>
                                          <p:attrName>style.visibility</p:attrName>
                                        </p:attrNameLst>
                                      </p:cBhvr>
                                      <p:to>
                                        <p:strVal val="visible"/>
                                      </p:to>
                                    </p:set>
                                    <p:anim calcmode="lin" valueType="num">
                                      <p:cBhvr>
                                        <p:cTn id="39" dur="500" fill="hold"/>
                                        <p:tgtEl>
                                          <p:spTgt spid="54278"/>
                                        </p:tgtEl>
                                        <p:attrNameLst>
                                          <p:attrName>ppt_w</p:attrName>
                                        </p:attrNameLst>
                                      </p:cBhvr>
                                      <p:tavLst>
                                        <p:tav tm="0">
                                          <p:val>
                                            <p:fltVal val="0"/>
                                          </p:val>
                                        </p:tav>
                                        <p:tav tm="100000">
                                          <p:val>
                                            <p:strVal val="#ppt_w"/>
                                          </p:val>
                                        </p:tav>
                                      </p:tavLst>
                                    </p:anim>
                                    <p:anim calcmode="lin" valueType="num">
                                      <p:cBhvr>
                                        <p:cTn id="40" dur="500" fill="hold"/>
                                        <p:tgtEl>
                                          <p:spTgt spid="542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2" name="bomb.wav" builtIn="1"/>
                                        </p:tgtEl>
                                      </p:cMediaNode>
                                    </p:audio>
                                  </p:subTnLst>
                                </p:cTn>
                              </p:par>
                              <p:par>
                                <p:cTn id="41" presetID="22" presetClass="entr" presetSubtype="4" repeatCount="indefinite" fill="hold" nodeType="withEffect">
                                  <p:stCondLst>
                                    <p:cond delay="0"/>
                                  </p:stCondLst>
                                  <p:endCondLst>
                                    <p:cond evt="onNext" delay="0">
                                      <p:tgtEl>
                                        <p:sldTgt/>
                                      </p:tgtEl>
                                    </p:cond>
                                  </p:end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2" name="bomb.wav" builtIn="1"/>
                                        </p:tgtEl>
                                      </p:cMediaNode>
                                    </p:audio>
                                  </p:subTnLst>
                                </p:cTn>
                              </p:par>
                              <p:par>
                                <p:cTn id="44" presetID="22" presetClass="entr" presetSubtype="8" repeatCount="indefinite" fill="hold" nodeType="withEffect">
                                  <p:stCondLst>
                                    <p:cond delay="0"/>
                                  </p:stCondLst>
                                  <p:endCondLst>
                                    <p:cond evt="onNext" delay="0">
                                      <p:tgtEl>
                                        <p:sldTgt/>
                                      </p:tgtEl>
                                    </p:cond>
                                  </p:end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2" name="bomb.wav" builtIn="1"/>
                                        </p:tgtEl>
                                      </p:cMediaNode>
                                    </p:audio>
                                  </p:subTnLst>
                                </p:cTn>
                              </p:par>
                              <p:par>
                                <p:cTn id="47" presetID="22" presetClass="entr" presetSubtype="8" repeatCount="indefinite" fill="hold" nodeType="withEffect">
                                  <p:stCondLst>
                                    <p:cond delay="0"/>
                                  </p:stCondLst>
                                  <p:endCondLst>
                                    <p:cond evt="onNext" delay="0">
                                      <p:tgtEl>
                                        <p:sldTgt/>
                                      </p:tgtEl>
                                    </p:cond>
                                  </p:end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subTnLst>
                                    <p:audio>
                                      <p:cMediaNode>
                                        <p:cTn display="0" masterRel="sameClick">
                                          <p:stCondLst>
                                            <p:cond evt="begin" delay="0">
                                              <p:tn val="47"/>
                                            </p:cond>
                                          </p:stCondLst>
                                          <p:endCondLst>
                                            <p:cond evt="onStopAudio" delay="0">
                                              <p:tgtEl>
                                                <p:sldTgt/>
                                              </p:tgtEl>
                                            </p:cond>
                                          </p:endCondLst>
                                        </p:cTn>
                                        <p:tgtEl>
                                          <p:sndTgt r:embed="rId2" name="bomb.wav" builtIn="1"/>
                                        </p:tgtEl>
                                      </p:cMediaNode>
                                    </p:audio>
                                  </p:subTnLst>
                                </p:cTn>
                              </p:par>
                              <p:par>
                                <p:cTn id="50" presetID="22" presetClass="entr" presetSubtype="1" repeatCount="indefinite" fill="hold" nodeType="withEffect">
                                  <p:stCondLst>
                                    <p:cond delay="0"/>
                                  </p:stCondLst>
                                  <p:endCondLst>
                                    <p:cond evt="onNext" delay="0">
                                      <p:tgtEl>
                                        <p:sldTgt/>
                                      </p:tgtEl>
                                    </p:cond>
                                  </p:end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builtIn="1"/>
                                        </p:tgtEl>
                                      </p:cMediaNode>
                                    </p:audio>
                                  </p:subTnLst>
                                </p:cTn>
                              </p:par>
                              <p:par>
                                <p:cTn id="53" presetID="22" presetClass="entr" presetSubtype="1" repeatCount="indefinite" fill="hold" nodeType="withEffect">
                                  <p:stCondLst>
                                    <p:cond delay="0"/>
                                  </p:stCondLst>
                                  <p:endCondLst>
                                    <p:cond evt="onNext" delay="0">
                                      <p:tgtEl>
                                        <p:sldTgt/>
                                      </p:tgtEl>
                                    </p:cond>
                                  </p:endCondLst>
                                  <p:childTnLst>
                                    <p:set>
                                      <p:cBhvr>
                                        <p:cTn id="54" dur="1" fill="hold">
                                          <p:stCondLst>
                                            <p:cond delay="0"/>
                                          </p:stCondLst>
                                        </p:cTn>
                                        <p:tgtEl>
                                          <p:spTgt spid="8"/>
                                        </p:tgtEl>
                                        <p:attrNameLst>
                                          <p:attrName>style.visibility</p:attrName>
                                        </p:attrNameLst>
                                      </p:cBhvr>
                                      <p:to>
                                        <p:strVal val="visible"/>
                                      </p:to>
                                    </p:set>
                                    <p:animEffect transition="in" filter="wipe(up)">
                                      <p:cBhvr>
                                        <p:cTn id="55" dur="500"/>
                                        <p:tgtEl>
                                          <p:spTgt spid="8"/>
                                        </p:tgtEl>
                                      </p:cBhvr>
                                    </p:animEffect>
                                  </p:childTnLst>
                                  <p:subTnLst>
                                    <p:audio>
                                      <p:cMediaNode>
                                        <p:cTn display="0" masterRel="sameClick">
                                          <p:stCondLst>
                                            <p:cond evt="begin" delay="0">
                                              <p:tn val="53"/>
                                            </p:cond>
                                          </p:stCondLst>
                                          <p:endCondLst>
                                            <p:cond evt="onStopAudio" delay="0">
                                              <p:tgtEl>
                                                <p:sldTgt/>
                                              </p:tgtEl>
                                            </p:cond>
                                          </p:endCondLst>
                                        </p:cTn>
                                        <p:tgtEl>
                                          <p:sndTgt r:embed="rId2" name="bomb.wav" builtIn="1"/>
                                        </p:tgtEl>
                                      </p:cMediaNode>
                                    </p:audio>
                                  </p:subTnLst>
                                </p:cTn>
                              </p:par>
                            </p:childTnLst>
                          </p:cTn>
                        </p:par>
                        <p:par>
                          <p:cTn id="56" fill="hold" nodeType="afterGroup">
                            <p:stCondLst>
                              <p:cond delay="7000"/>
                            </p:stCondLst>
                            <p:childTnLst>
                              <p:par>
                                <p:cTn id="57" presetID="10" presetClass="exit" presetSubtype="0" fill="hold" nodeType="afterEffect">
                                  <p:stCondLst>
                                    <p:cond delay="0"/>
                                  </p:stCondLst>
                                  <p:childTnLst>
                                    <p:animEffect transition="out" filter="fade">
                                      <p:cBhvr>
                                        <p:cTn id="58" dur="2000"/>
                                        <p:tgtEl>
                                          <p:spTgt spid="3"/>
                                        </p:tgtEl>
                                      </p:cBhvr>
                                    </p:animEffect>
                                    <p:set>
                                      <p:cBhvr>
                                        <p:cTn id="59" dur="1" fill="hold">
                                          <p:stCondLst>
                                            <p:cond delay="1999"/>
                                          </p:stCondLst>
                                        </p:cTn>
                                        <p:tgtEl>
                                          <p:spTgt spid="3"/>
                                        </p:tgtEl>
                                        <p:attrNameLst>
                                          <p:attrName>style.visibility</p:attrName>
                                        </p:attrNameLst>
                                      </p:cBhvr>
                                      <p:to>
                                        <p:strVal val="hidden"/>
                                      </p:to>
                                    </p:set>
                                  </p:childTnLst>
                                </p:cTn>
                              </p:par>
                            </p:childTnLst>
                          </p:cTn>
                        </p:par>
                        <p:par>
                          <p:cTn id="60" fill="hold" nodeType="afterGroup">
                            <p:stCondLst>
                              <p:cond delay="9000"/>
                            </p:stCondLst>
                            <p:childTnLst>
                              <p:par>
                                <p:cTn id="61" presetID="2" presetClass="entr" presetSubtype="4"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2000" fill="hold"/>
                                        <p:tgtEl>
                                          <p:spTgt spid="19"/>
                                        </p:tgtEl>
                                        <p:attrNameLst>
                                          <p:attrName>ppt_x</p:attrName>
                                        </p:attrNameLst>
                                      </p:cBhvr>
                                      <p:tavLst>
                                        <p:tav tm="0">
                                          <p:val>
                                            <p:strVal val="#ppt_x"/>
                                          </p:val>
                                        </p:tav>
                                        <p:tav tm="100000">
                                          <p:val>
                                            <p:strVal val="#ppt_x"/>
                                          </p:val>
                                        </p:tav>
                                      </p:tavLst>
                                    </p:anim>
                                    <p:anim calcmode="lin" valueType="num">
                                      <p:cBhvr additive="base">
                                        <p:cTn id="64" dur="20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2000" fill="hold"/>
                                        <p:tgtEl>
                                          <p:spTgt spid="9"/>
                                        </p:tgtEl>
                                        <p:attrNameLst>
                                          <p:attrName>ppt_x</p:attrName>
                                        </p:attrNameLst>
                                      </p:cBhvr>
                                      <p:tavLst>
                                        <p:tav tm="0">
                                          <p:val>
                                            <p:strVal val="#ppt_x"/>
                                          </p:val>
                                        </p:tav>
                                        <p:tav tm="100000">
                                          <p:val>
                                            <p:strVal val="#ppt_x"/>
                                          </p:val>
                                        </p:tav>
                                      </p:tavLst>
                                    </p:anim>
                                    <p:anim calcmode="lin" valueType="num">
                                      <p:cBhvr additive="base">
                                        <p:cTn id="68" dur="2000" fill="hold"/>
                                        <p:tgtEl>
                                          <p:spTgt spid="9"/>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11000"/>
                            </p:stCondLst>
                            <p:childTnLst>
                              <p:par>
                                <p:cTn id="70" presetID="0" presetClass="path" presetSubtype="0" accel="50000" decel="50000" fill="hold" nodeType="afterEffect">
                                  <p:stCondLst>
                                    <p:cond delay="0"/>
                                  </p:stCondLst>
                                  <p:childTnLst>
                                    <p:animMotion origin="layout" path="M 0 -0.00555 C -0.01545 0.0377 -0.0309 0.08141 -0.09271 0.11008 C -0.15486 0.13876 -0.32118 0.15611 -0.37083 0.16651 " pathEditMode="relative" rAng="0" ptsTypes="aaA">
                                      <p:cBhvr>
                                        <p:cTn id="71" dur="2000" fill="hold"/>
                                        <p:tgtEl>
                                          <p:spTgt spid="19"/>
                                        </p:tgtEl>
                                        <p:attrNameLst>
                                          <p:attrName>ppt_x</p:attrName>
                                          <p:attrName>ppt_y</p:attrName>
                                        </p:attrNameLst>
                                      </p:cBhvr>
                                      <p:rCtr x="-185" y="86"/>
                                    </p:animMotion>
                                  </p:childTnLst>
                                </p:cTn>
                              </p:par>
                            </p:childTnLst>
                          </p:cTn>
                        </p:par>
                        <p:par>
                          <p:cTn id="72" fill="hold" nodeType="afterGroup">
                            <p:stCondLst>
                              <p:cond delay="13000"/>
                            </p:stCondLst>
                            <p:childTnLst>
                              <p:par>
                                <p:cTn id="73" presetID="0" presetClass="path" presetSubtype="0" accel="50000" decel="50000" fill="hold" nodeType="afterEffect">
                                  <p:stCondLst>
                                    <p:cond delay="0"/>
                                  </p:stCondLst>
                                  <p:childTnLst>
                                    <p:animMotion origin="layout" path="M 0 -3.77428E-6 C -0.01128 0.03146 -0.02187 0.06291 -0.0441 0.08164 C -0.06684 0.10084 -0.10712 0.10431 -0.13385 0.11286 C -0.16076 0.12165 -0.18524 0.13044 -0.20625 0.13414 C -0.2276 0.13784 -0.23993 0.13622 -0.26111 0.13414 C -0.28281 0.13206 -0.31337 0.1272 -0.33524 0.12096 C -0.35712 0.11471 -0.37465 0.10569 -0.39167 0.09667 " pathEditMode="relative" rAng="0" ptsTypes="aaaaaaA">
                                      <p:cBhvr>
                                        <p:cTn id="74" dur="2000" fill="hold"/>
                                        <p:tgtEl>
                                          <p:spTgt spid="9"/>
                                        </p:tgtEl>
                                        <p:attrNameLst>
                                          <p:attrName>ppt_x</p:attrName>
                                          <p:attrName>ppt_y</p:attrName>
                                        </p:attrNameLst>
                                      </p:cBhvr>
                                      <p:rCtr x="-196" y="69"/>
                                    </p:animMotion>
                                  </p:childTnLst>
                                </p:cTn>
                              </p:par>
                            </p:childTnLst>
                          </p:cTn>
                        </p:par>
                        <p:par>
                          <p:cTn id="75" fill="hold" nodeType="afterGroup">
                            <p:stCondLst>
                              <p:cond delay="15000"/>
                            </p:stCondLst>
                            <p:childTnLst>
                              <p:par>
                                <p:cTn id="76" presetID="10" presetClass="exit" presetSubtype="0" fill="hold" nodeType="afterEffect">
                                  <p:stCondLst>
                                    <p:cond delay="0"/>
                                  </p:stCondLst>
                                  <p:childTnLst>
                                    <p:animEffect transition="out" filter="fade">
                                      <p:cBhvr>
                                        <p:cTn id="77" dur="2000"/>
                                        <p:tgtEl>
                                          <p:spTgt spid="9"/>
                                        </p:tgtEl>
                                      </p:cBhvr>
                                    </p:animEffect>
                                    <p:set>
                                      <p:cBhvr>
                                        <p:cTn id="78" dur="1" fill="hold">
                                          <p:stCondLst>
                                            <p:cond delay="1999"/>
                                          </p:stCondLst>
                                        </p:cTn>
                                        <p:tgtEl>
                                          <p:spTgt spid="9"/>
                                        </p:tgtEl>
                                        <p:attrNameLst>
                                          <p:attrName>style.visibility</p:attrName>
                                        </p:attrNameLst>
                                      </p:cBhvr>
                                      <p:to>
                                        <p:strVal val="hidden"/>
                                      </p:to>
                                    </p:set>
                                  </p:childTnLst>
                                </p:cTn>
                              </p:par>
                            </p:childTnLst>
                          </p:cTn>
                        </p:par>
                        <p:par>
                          <p:cTn id="79" fill="hold" nodeType="afterGroup">
                            <p:stCondLst>
                              <p:cond delay="17000"/>
                            </p:stCondLst>
                            <p:childTnLst>
                              <p:par>
                                <p:cTn id="80" presetID="22" presetClass="entr" presetSubtype="8" repeatCount="3000" fill="hold" grpId="0" nodeType="afterEffect">
                                  <p:stCondLst>
                                    <p:cond delay="0"/>
                                  </p:stCondLst>
                                  <p:childTnLst>
                                    <p:set>
                                      <p:cBhvr>
                                        <p:cTn id="81" dur="1" fill="hold">
                                          <p:stCondLst>
                                            <p:cond delay="0"/>
                                          </p:stCondLst>
                                        </p:cTn>
                                        <p:tgtEl>
                                          <p:spTgt spid="54318"/>
                                        </p:tgtEl>
                                        <p:attrNameLst>
                                          <p:attrName>style.visibility</p:attrName>
                                        </p:attrNameLst>
                                      </p:cBhvr>
                                      <p:to>
                                        <p:strVal val="visible"/>
                                      </p:to>
                                    </p:set>
                                    <p:animEffect transition="in" filter="wipe(left)">
                                      <p:cBhvr>
                                        <p:cTn id="82" dur="2000"/>
                                        <p:tgtEl>
                                          <p:spTgt spid="54318"/>
                                        </p:tgtEl>
                                      </p:cBhvr>
                                    </p:animEffect>
                                  </p:childTnLst>
                                </p:cTn>
                              </p:par>
                            </p:childTnLst>
                          </p:cTn>
                        </p:par>
                        <p:par>
                          <p:cTn id="83" fill="hold" nodeType="afterGroup">
                            <p:stCondLst>
                              <p:cond delay="23000"/>
                            </p:stCondLst>
                            <p:childTnLst>
                              <p:par>
                                <p:cTn id="84" presetID="22" presetClass="entr" presetSubtype="8" repeatCount="5000" fill="hold" grpId="0" nodeType="afterEffect">
                                  <p:stCondLst>
                                    <p:cond delay="0"/>
                                  </p:stCondLst>
                                  <p:childTnLst>
                                    <p:set>
                                      <p:cBhvr>
                                        <p:cTn id="85" dur="1" fill="hold">
                                          <p:stCondLst>
                                            <p:cond delay="0"/>
                                          </p:stCondLst>
                                        </p:cTn>
                                        <p:tgtEl>
                                          <p:spTgt spid="54299"/>
                                        </p:tgtEl>
                                        <p:attrNameLst>
                                          <p:attrName>style.visibility</p:attrName>
                                        </p:attrNameLst>
                                      </p:cBhvr>
                                      <p:to>
                                        <p:strVal val="visible"/>
                                      </p:to>
                                    </p:set>
                                    <p:animEffect transition="in" filter="wipe(left)">
                                      <p:cBhvr>
                                        <p:cTn id="86" dur="2000"/>
                                        <p:tgtEl>
                                          <p:spTgt spid="54299"/>
                                        </p:tgtEl>
                                      </p:cBhvr>
                                    </p:animEffect>
                                  </p:childTnLst>
                                  <p:subTnLst>
                                    <p:audio>
                                      <p:cMediaNode>
                                        <p:cTn display="0" masterRel="sameClick">
                                          <p:stCondLst>
                                            <p:cond evt="begin" delay="0">
                                              <p:tn val="84"/>
                                            </p:cond>
                                          </p:stCondLst>
                                          <p:endCondLst>
                                            <p:cond evt="onStopAudio" delay="0">
                                              <p:tgtEl>
                                                <p:sldTgt/>
                                              </p:tgtEl>
                                            </p:cond>
                                          </p:endCondLst>
                                        </p:cTn>
                                        <p:tgtEl>
                                          <p:sndTgt r:embed="rId3" name="drumroll.wav" builtIn="1"/>
                                        </p:tgtEl>
                                      </p:cMediaNode>
                                    </p:audio>
                                  </p:subTnLst>
                                </p:cTn>
                              </p:par>
                              <p:par>
                                <p:cTn id="87" presetID="4" presetClass="entr" presetSubtype="16" fill="hold" nodeType="withEffect">
                                  <p:stCondLst>
                                    <p:cond delay="0"/>
                                  </p:stCondLst>
                                  <p:childTnLst>
                                    <p:set>
                                      <p:cBhvr>
                                        <p:cTn id="88" dur="1" fill="hold">
                                          <p:stCondLst>
                                            <p:cond delay="0"/>
                                          </p:stCondLst>
                                        </p:cTn>
                                        <p:tgtEl>
                                          <p:spTgt spid="54300"/>
                                        </p:tgtEl>
                                        <p:attrNameLst>
                                          <p:attrName>style.visibility</p:attrName>
                                        </p:attrNameLst>
                                      </p:cBhvr>
                                      <p:to>
                                        <p:strVal val="visible"/>
                                      </p:to>
                                    </p:set>
                                    <p:animEffect transition="in" filter="box(in)">
                                      <p:cBhvr>
                                        <p:cTn id="89" dur="500"/>
                                        <p:tgtEl>
                                          <p:spTgt spid="54300"/>
                                        </p:tgtEl>
                                      </p:cBhvr>
                                    </p:animEffect>
                                  </p:childTnLst>
                                </p:cTn>
                              </p:par>
                            </p:childTnLst>
                          </p:cTn>
                        </p:par>
                        <p:par>
                          <p:cTn id="90" fill="hold" nodeType="afterGroup">
                            <p:stCondLst>
                              <p:cond delay="33000"/>
                            </p:stCondLst>
                            <p:childTnLst>
                              <p:par>
                                <p:cTn id="91" presetID="10" presetClass="exit" presetSubtype="0" fill="hold" nodeType="afterEffect">
                                  <p:stCondLst>
                                    <p:cond delay="0"/>
                                  </p:stCondLst>
                                  <p:childTnLst>
                                    <p:animEffect transition="out" filter="fade">
                                      <p:cBhvr>
                                        <p:cTn id="92" dur="2000"/>
                                        <p:tgtEl>
                                          <p:spTgt spid="19"/>
                                        </p:tgtEl>
                                      </p:cBhvr>
                                    </p:animEffect>
                                    <p:set>
                                      <p:cBhvr>
                                        <p:cTn id="93" dur="1" fill="hold">
                                          <p:stCondLst>
                                            <p:cond delay="1999"/>
                                          </p:stCondLst>
                                        </p:cTn>
                                        <p:tgtEl>
                                          <p:spTgt spid="19"/>
                                        </p:tgtEl>
                                        <p:attrNameLst>
                                          <p:attrName>style.visibility</p:attrName>
                                        </p:attrNameLst>
                                      </p:cBhvr>
                                      <p:to>
                                        <p:strVal val="hidden"/>
                                      </p:to>
                                    </p:set>
                                  </p:childTnLst>
                                </p:cTn>
                              </p:par>
                              <p:par>
                                <p:cTn id="94" presetID="0" presetClass="path" presetSubtype="0" accel="50000" decel="50000" fill="hold" nodeType="withEffect">
                                  <p:stCondLst>
                                    <p:cond delay="0"/>
                                  </p:stCondLst>
                                  <p:childTnLst>
                                    <p:animMotion origin="layout" path="M -0.22917 0.19426 C -0.14288 0.17206 -0.0566 0.14963 -0.02049 0.13876 " pathEditMode="relative" rAng="10800000" ptsTypes="aA">
                                      <p:cBhvr>
                                        <p:cTn id="95" dur="2000" fill="hold"/>
                                        <p:tgtEl>
                                          <p:spTgt spid="54321"/>
                                        </p:tgtEl>
                                        <p:attrNameLst>
                                          <p:attrName>ppt_x</p:attrName>
                                          <p:attrName>ppt_y</p:attrName>
                                        </p:attrNameLst>
                                      </p:cBhvr>
                                      <p:rCtr x="104" y="-28"/>
                                    </p:animMotion>
                                  </p:childTnLst>
                                </p:cTn>
                              </p:par>
                              <p:par>
                                <p:cTn id="96" presetID="0" presetClass="path" presetSubtype="0" accel="50000" decel="50000" fill="hold" nodeType="withEffect">
                                  <p:stCondLst>
                                    <p:cond delay="0"/>
                                  </p:stCondLst>
                                  <p:childTnLst>
                                    <p:animMotion origin="layout" path="M 1.94444E-6 3.06198E-6 C 0.00903 0.00624 0.01823 0.01272 0.03785 0.0111 C 0.05764 0.00948 0.09601 -0.00162 0.11805 -0.00949 C 0.1401 -0.01735 0.15139 -0.02591 0.17014 -0.03608 C 0.18889 -0.04649 0.21146 -0.06013 0.23073 -0.07123 C 0.24982 -0.08233 0.27239 -0.09436 0.28559 -0.10269 C 0.29861 -0.11124 0.30399 -0.11633 0.30955 -0.12096 " pathEditMode="relative" rAng="0" ptsTypes="aaaaaaA">
                                      <p:cBhvr>
                                        <p:cTn id="97" dur="3000" fill="hold"/>
                                        <p:tgtEl>
                                          <p:spTgt spid="54300"/>
                                        </p:tgtEl>
                                        <p:attrNameLst>
                                          <p:attrName>ppt_x</p:attrName>
                                          <p:attrName>ppt_y</p:attrName>
                                        </p:attrNameLst>
                                      </p:cBhvr>
                                      <p:rCtr x="155" y="-54"/>
                                    </p:animMotion>
                                  </p:childTnLst>
                                </p:cTn>
                              </p:par>
                              <p:par>
                                <p:cTn id="98" presetID="10" presetClass="exit" presetSubtype="0" fill="hold" nodeType="withEffect">
                                  <p:stCondLst>
                                    <p:cond delay="0"/>
                                  </p:stCondLst>
                                  <p:childTnLst>
                                    <p:animEffect transition="out" filter="fade">
                                      <p:cBhvr>
                                        <p:cTn id="99" dur="2000"/>
                                        <p:tgtEl>
                                          <p:spTgt spid="19"/>
                                        </p:tgtEl>
                                      </p:cBhvr>
                                    </p:animEffect>
                                    <p:set>
                                      <p:cBhvr>
                                        <p:cTn id="100" dur="1" fill="hold">
                                          <p:stCondLst>
                                            <p:cond delay="1999"/>
                                          </p:stCondLst>
                                        </p:cTn>
                                        <p:tgtEl>
                                          <p:spTgt spid="19"/>
                                        </p:tgtEl>
                                        <p:attrNameLst>
                                          <p:attrName>style.visibility</p:attrName>
                                        </p:attrNameLst>
                                      </p:cBhvr>
                                      <p:to>
                                        <p:strVal val="hidden"/>
                                      </p:to>
                                    </p:set>
                                  </p:childTnLst>
                                </p:cTn>
                              </p:par>
                              <p:par>
                                <p:cTn id="101" presetID="2" presetClass="exit" presetSubtype="2" fill="hold" grpId="1" nodeType="withEffect">
                                  <p:stCondLst>
                                    <p:cond delay="0"/>
                                  </p:stCondLst>
                                  <p:childTnLst>
                                    <p:anim calcmode="lin" valueType="num">
                                      <p:cBhvr additive="base">
                                        <p:cTn id="102" dur="2000"/>
                                        <p:tgtEl>
                                          <p:spTgt spid="54318"/>
                                        </p:tgtEl>
                                        <p:attrNameLst>
                                          <p:attrName>ppt_x</p:attrName>
                                        </p:attrNameLst>
                                      </p:cBhvr>
                                      <p:tavLst>
                                        <p:tav tm="0">
                                          <p:val>
                                            <p:strVal val="ppt_x"/>
                                          </p:val>
                                        </p:tav>
                                        <p:tav tm="100000">
                                          <p:val>
                                            <p:strVal val="1+ppt_w/2"/>
                                          </p:val>
                                        </p:tav>
                                      </p:tavLst>
                                    </p:anim>
                                    <p:anim calcmode="lin" valueType="num">
                                      <p:cBhvr additive="base">
                                        <p:cTn id="103" dur="2000"/>
                                        <p:tgtEl>
                                          <p:spTgt spid="54318"/>
                                        </p:tgtEl>
                                        <p:attrNameLst>
                                          <p:attrName>ppt_y</p:attrName>
                                        </p:attrNameLst>
                                      </p:cBhvr>
                                      <p:tavLst>
                                        <p:tav tm="0">
                                          <p:val>
                                            <p:strVal val="ppt_y"/>
                                          </p:val>
                                        </p:tav>
                                        <p:tav tm="100000">
                                          <p:val>
                                            <p:strVal val="ppt_y"/>
                                          </p:val>
                                        </p:tav>
                                      </p:tavLst>
                                    </p:anim>
                                    <p:set>
                                      <p:cBhvr>
                                        <p:cTn id="104" dur="1" fill="hold">
                                          <p:stCondLst>
                                            <p:cond delay="1999"/>
                                          </p:stCondLst>
                                        </p:cTn>
                                        <p:tgtEl>
                                          <p:spTgt spid="54318"/>
                                        </p:tgtEl>
                                        <p:attrNameLst>
                                          <p:attrName>style.visibility</p:attrName>
                                        </p:attrNameLst>
                                      </p:cBhvr>
                                      <p:to>
                                        <p:strVal val="hidden"/>
                                      </p:to>
                                    </p:set>
                                  </p:childTnLst>
                                </p:cTn>
                              </p:par>
                            </p:childTnLst>
                          </p:cTn>
                        </p:par>
                        <p:par>
                          <p:cTn id="105" fill="hold" nodeType="afterGroup">
                            <p:stCondLst>
                              <p:cond delay="36000"/>
                            </p:stCondLst>
                            <p:childTnLst>
                              <p:par>
                                <p:cTn id="106" presetID="2" presetClass="exit" presetSubtype="2" fill="hold" grpId="1" nodeType="afterEffect">
                                  <p:stCondLst>
                                    <p:cond delay="0"/>
                                  </p:stCondLst>
                                  <p:childTnLst>
                                    <p:anim calcmode="lin" valueType="num">
                                      <p:cBhvr additive="base">
                                        <p:cTn id="107" dur="2000"/>
                                        <p:tgtEl>
                                          <p:spTgt spid="54299"/>
                                        </p:tgtEl>
                                        <p:attrNameLst>
                                          <p:attrName>ppt_x</p:attrName>
                                        </p:attrNameLst>
                                      </p:cBhvr>
                                      <p:tavLst>
                                        <p:tav tm="0">
                                          <p:val>
                                            <p:strVal val="ppt_x"/>
                                          </p:val>
                                        </p:tav>
                                        <p:tav tm="100000">
                                          <p:val>
                                            <p:strVal val="1+ppt_w/2"/>
                                          </p:val>
                                        </p:tav>
                                      </p:tavLst>
                                    </p:anim>
                                    <p:anim calcmode="lin" valueType="num">
                                      <p:cBhvr additive="base">
                                        <p:cTn id="108" dur="2000"/>
                                        <p:tgtEl>
                                          <p:spTgt spid="54299"/>
                                        </p:tgtEl>
                                        <p:attrNameLst>
                                          <p:attrName>ppt_y</p:attrName>
                                        </p:attrNameLst>
                                      </p:cBhvr>
                                      <p:tavLst>
                                        <p:tav tm="0">
                                          <p:val>
                                            <p:strVal val="ppt_y"/>
                                          </p:val>
                                        </p:tav>
                                        <p:tav tm="100000">
                                          <p:val>
                                            <p:strVal val="ppt_y"/>
                                          </p:val>
                                        </p:tav>
                                      </p:tavLst>
                                    </p:anim>
                                    <p:set>
                                      <p:cBhvr>
                                        <p:cTn id="109" dur="1" fill="hold">
                                          <p:stCondLst>
                                            <p:cond delay="1999"/>
                                          </p:stCondLst>
                                        </p:cTn>
                                        <p:tgtEl>
                                          <p:spTgt spid="54299"/>
                                        </p:tgtEl>
                                        <p:attrNameLst>
                                          <p:attrName>style.visibility</p:attrName>
                                        </p:attrNameLst>
                                      </p:cBhvr>
                                      <p:to>
                                        <p:strVal val="hidden"/>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0" presetClass="exit" presetSubtype="0" fill="hold" grpId="1" nodeType="clickEffect">
                                  <p:stCondLst>
                                    <p:cond delay="0"/>
                                  </p:stCondLst>
                                  <p:childTnLst>
                                    <p:animEffect transition="out" filter="fade">
                                      <p:cBhvr>
                                        <p:cTn id="113" dur="2000"/>
                                        <p:tgtEl>
                                          <p:spTgt spid="13"/>
                                        </p:tgtEl>
                                      </p:cBhvr>
                                    </p:animEffect>
                                    <p:set>
                                      <p:cBhvr>
                                        <p:cTn id="114" dur="1" fill="hold">
                                          <p:stCondLst>
                                            <p:cond delay="1999"/>
                                          </p:stCondLst>
                                        </p:cTn>
                                        <p:tgtEl>
                                          <p:spTgt spid="13"/>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2" fill="hold" grpId="0" nodeType="clickEffect">
                                  <p:stCondLst>
                                    <p:cond delay="0"/>
                                  </p:stCondLst>
                                  <p:childTnLst>
                                    <p:set>
                                      <p:cBhvr>
                                        <p:cTn id="118" dur="1" fill="hold">
                                          <p:stCondLst>
                                            <p:cond delay="0"/>
                                          </p:stCondLst>
                                        </p:cTn>
                                        <p:tgtEl>
                                          <p:spTgt spid="54301"/>
                                        </p:tgtEl>
                                        <p:attrNameLst>
                                          <p:attrName>style.visibility</p:attrName>
                                        </p:attrNameLst>
                                      </p:cBhvr>
                                      <p:to>
                                        <p:strVal val="visible"/>
                                      </p:to>
                                    </p:set>
                                    <p:animEffect transition="in" filter="wipe(right)">
                                      <p:cBhvr>
                                        <p:cTn id="119" dur="3000"/>
                                        <p:tgtEl>
                                          <p:spTgt spid="54301"/>
                                        </p:tgtEl>
                                      </p:cBhvr>
                                    </p:animEffect>
                                  </p:childTnLst>
                                </p:cTn>
                              </p:par>
                            </p:childTnLst>
                          </p:cTn>
                        </p:par>
                        <p:par>
                          <p:cTn id="120" fill="hold" nodeType="afterGroup">
                            <p:stCondLst>
                              <p:cond delay="3000"/>
                            </p:stCondLst>
                            <p:childTnLst>
                              <p:par>
                                <p:cTn id="121" presetID="23" presetClass="entr" presetSubtype="16" repeatCount="indefinite" fill="hold" grpId="0" nodeType="afterEffect">
                                  <p:stCondLst>
                                    <p:cond delay="0"/>
                                  </p:stCondLst>
                                  <p:childTnLst>
                                    <p:set>
                                      <p:cBhvr>
                                        <p:cTn id="122" dur="1" fill="hold">
                                          <p:stCondLst>
                                            <p:cond delay="0"/>
                                          </p:stCondLst>
                                        </p:cTn>
                                        <p:tgtEl>
                                          <p:spTgt spid="54317"/>
                                        </p:tgtEl>
                                        <p:attrNameLst>
                                          <p:attrName>style.visibility</p:attrName>
                                        </p:attrNameLst>
                                      </p:cBhvr>
                                      <p:to>
                                        <p:strVal val="visible"/>
                                      </p:to>
                                    </p:set>
                                    <p:anim calcmode="lin" valueType="num">
                                      <p:cBhvr>
                                        <p:cTn id="123" dur="500" fill="hold"/>
                                        <p:tgtEl>
                                          <p:spTgt spid="54317"/>
                                        </p:tgtEl>
                                        <p:attrNameLst>
                                          <p:attrName>ppt_w</p:attrName>
                                        </p:attrNameLst>
                                      </p:cBhvr>
                                      <p:tavLst>
                                        <p:tav tm="0">
                                          <p:val>
                                            <p:fltVal val="0"/>
                                          </p:val>
                                        </p:tav>
                                        <p:tav tm="100000">
                                          <p:val>
                                            <p:strVal val="#ppt_w"/>
                                          </p:val>
                                        </p:tav>
                                      </p:tavLst>
                                    </p:anim>
                                    <p:anim calcmode="lin" valueType="num">
                                      <p:cBhvr>
                                        <p:cTn id="124" dur="500" fill="hold"/>
                                        <p:tgtEl>
                                          <p:spTgt spid="5431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21"/>
                                            </p:cond>
                                          </p:stCondLst>
                                        </p:cTn>
                                        <p:tgtEl>
                                          <p:spTgt spid="54317"/>
                                        </p:tgtEl>
                                        <p:attrNameLst>
                                          <p:attrName>style.visibility</p:attrName>
                                        </p:attrNameLst>
                                      </p:cBhvr>
                                      <p:to>
                                        <p:strVal val="hidden"/>
                                      </p:to>
                                    </p:set>
                                    <p:audio>
                                      <p:cMediaNode>
                                        <p:cTn display="0" masterRel="sameClick">
                                          <p:stCondLst>
                                            <p:cond evt="begin" delay="0">
                                              <p:tn val="121"/>
                                            </p:cond>
                                          </p:stCondLst>
                                          <p:endCondLst>
                                            <p:cond evt="onStopAudio" delay="0">
                                              <p:tgtEl>
                                                <p:sldTgt/>
                                              </p:tgtEl>
                                            </p:cond>
                                          </p:endCondLst>
                                        </p:cTn>
                                        <p:tgtEl>
                                          <p:sndTgt r:embed="rId2" name="bomb.wav" builtIn="1"/>
                                        </p:tgtEl>
                                      </p:cMediaNode>
                                    </p:audio>
                                  </p:subTnLst>
                                </p:cTn>
                              </p:par>
                            </p:childTnLst>
                          </p:cTn>
                        </p:par>
                        <p:par>
                          <p:cTn id="125" fill="hold" nodeType="afterGroup">
                            <p:stCondLst>
                              <p:cond delay="3500"/>
                            </p:stCondLst>
                            <p:childTnLst>
                              <p:par>
                                <p:cTn id="126" presetID="22" presetClass="entr" presetSubtype="8" repeatCount="indefinite" fill="hold" nodeType="afterEffect">
                                  <p:stCondLst>
                                    <p:cond delay="0"/>
                                  </p:stCondLst>
                                  <p:endCondLst>
                                    <p:cond evt="onNext" delay="0">
                                      <p:tgtEl>
                                        <p:sldTgt/>
                                      </p:tgtEl>
                                    </p:cond>
                                  </p:endCondLst>
                                  <p:childTnLst>
                                    <p:set>
                                      <p:cBhvr>
                                        <p:cTn id="127" dur="1" fill="hold">
                                          <p:stCondLst>
                                            <p:cond delay="0"/>
                                          </p:stCondLst>
                                        </p:cTn>
                                        <p:tgtEl>
                                          <p:spTgt spid="15"/>
                                        </p:tgtEl>
                                        <p:attrNameLst>
                                          <p:attrName>style.visibility</p:attrName>
                                        </p:attrNameLst>
                                      </p:cBhvr>
                                      <p:to>
                                        <p:strVal val="visible"/>
                                      </p:to>
                                    </p:set>
                                    <p:animEffect transition="in" filter="wipe(left)">
                                      <p:cBhvr>
                                        <p:cTn id="128" dur="500"/>
                                        <p:tgtEl>
                                          <p:spTgt spid="15"/>
                                        </p:tgtEl>
                                      </p:cBhvr>
                                    </p:animEffect>
                                  </p:childTnLst>
                                  <p:subTnLst>
                                    <p:audio>
                                      <p:cMediaNode>
                                        <p:cTn display="0" masterRel="sameClick">
                                          <p:stCondLst>
                                            <p:cond evt="begin" delay="0">
                                              <p:tn val="126"/>
                                            </p:cond>
                                          </p:stCondLst>
                                          <p:endCondLst>
                                            <p:cond evt="onStopAudio" delay="0">
                                              <p:tgtEl>
                                                <p:sldTgt/>
                                              </p:tgtEl>
                                            </p:cond>
                                          </p:endCondLst>
                                        </p:cTn>
                                        <p:tgtEl>
                                          <p:sndTgt r:embed="rId2" name="bomb.wav" builtIn="1"/>
                                        </p:tgtEl>
                                      </p:cMediaNode>
                                    </p:audio>
                                  </p:subTnLst>
                                </p:cTn>
                              </p:par>
                            </p:childTnLst>
                          </p:cTn>
                        </p:par>
                        <p:par>
                          <p:cTn id="129" fill="hold" nodeType="afterGroup">
                            <p:stCondLst>
                              <p:cond delay="4000"/>
                            </p:stCondLst>
                            <p:childTnLst>
                              <p:par>
                                <p:cTn id="130" presetID="22" presetClass="entr" presetSubtype="4" repeatCount="indefinite" fill="hold" nodeType="afterEffect">
                                  <p:stCondLst>
                                    <p:cond delay="0"/>
                                  </p:stCondLst>
                                  <p:endCondLst>
                                    <p:cond evt="onNext" delay="0">
                                      <p:tgtEl>
                                        <p:sldTgt/>
                                      </p:tgtEl>
                                    </p:cond>
                                  </p:endCondLst>
                                  <p:childTnLst>
                                    <p:set>
                                      <p:cBhvr>
                                        <p:cTn id="131" dur="1" fill="hold">
                                          <p:stCondLst>
                                            <p:cond delay="0"/>
                                          </p:stCondLst>
                                        </p:cTn>
                                        <p:tgtEl>
                                          <p:spTgt spid="12"/>
                                        </p:tgtEl>
                                        <p:attrNameLst>
                                          <p:attrName>style.visibility</p:attrName>
                                        </p:attrNameLst>
                                      </p:cBhvr>
                                      <p:to>
                                        <p:strVal val="visible"/>
                                      </p:to>
                                    </p:set>
                                    <p:animEffect transition="in" filter="wipe(down)">
                                      <p:cBhvr>
                                        <p:cTn id="132" dur="500"/>
                                        <p:tgtEl>
                                          <p:spTgt spid="12"/>
                                        </p:tgtEl>
                                      </p:cBhvr>
                                    </p:animEffect>
                                  </p:childTnLst>
                                  <p:subTnLst>
                                    <p:audio>
                                      <p:cMediaNode>
                                        <p:cTn display="0" masterRel="sameClick">
                                          <p:stCondLst>
                                            <p:cond evt="begin" delay="0">
                                              <p:tn val="130"/>
                                            </p:cond>
                                          </p:stCondLst>
                                          <p:endCondLst>
                                            <p:cond evt="onStopAudio" delay="0">
                                              <p:tgtEl>
                                                <p:sldTgt/>
                                              </p:tgtEl>
                                            </p:cond>
                                          </p:endCondLst>
                                        </p:cTn>
                                        <p:tgtEl>
                                          <p:sndTgt r:embed="rId2" name="bomb.wav" builtIn="1"/>
                                        </p:tgtEl>
                                      </p:cMediaNode>
                                    </p:audio>
                                  </p:subTnLst>
                                </p:cTn>
                              </p:par>
                            </p:childTnLst>
                          </p:cTn>
                        </p:par>
                        <p:par>
                          <p:cTn id="133" fill="hold" nodeType="afterGroup">
                            <p:stCondLst>
                              <p:cond delay="4500"/>
                            </p:stCondLst>
                            <p:childTnLst>
                              <p:par>
                                <p:cTn id="134" presetID="22" presetClass="entr" presetSubtype="1" repeatCount="indefinite" fill="hold" nodeType="afterEffect">
                                  <p:stCondLst>
                                    <p:cond delay="0"/>
                                  </p:stCondLst>
                                  <p:endCondLst>
                                    <p:cond evt="onNext" delay="0">
                                      <p:tgtEl>
                                        <p:sldTgt/>
                                      </p:tgtEl>
                                    </p:cond>
                                  </p:endCondLst>
                                  <p:childTnLst>
                                    <p:set>
                                      <p:cBhvr>
                                        <p:cTn id="135" dur="1" fill="hold">
                                          <p:stCondLst>
                                            <p:cond delay="0"/>
                                          </p:stCondLst>
                                        </p:cTn>
                                        <p:tgtEl>
                                          <p:spTgt spid="11"/>
                                        </p:tgtEl>
                                        <p:attrNameLst>
                                          <p:attrName>style.visibility</p:attrName>
                                        </p:attrNameLst>
                                      </p:cBhvr>
                                      <p:to>
                                        <p:strVal val="visible"/>
                                      </p:to>
                                    </p:set>
                                    <p:animEffect transition="in" filter="wipe(up)">
                                      <p:cBhvr>
                                        <p:cTn id="136" dur="500"/>
                                        <p:tgtEl>
                                          <p:spTgt spid="11"/>
                                        </p:tgtEl>
                                      </p:cBhvr>
                                    </p:animEffect>
                                  </p:childTnLst>
                                  <p:subTnLst>
                                    <p:audio>
                                      <p:cMediaNode>
                                        <p:cTn display="0" masterRel="sameClick">
                                          <p:stCondLst>
                                            <p:cond evt="begin" delay="0">
                                              <p:tn val="134"/>
                                            </p:cond>
                                          </p:stCondLst>
                                          <p:endCondLst>
                                            <p:cond evt="onStopAudio" delay="0">
                                              <p:tgtEl>
                                                <p:sldTgt/>
                                              </p:tgtEl>
                                            </p:cond>
                                          </p:endCondLst>
                                        </p:cTn>
                                        <p:tgtEl>
                                          <p:sndTgt r:embed="rId2" name="bomb.wav" builtIn="1"/>
                                        </p:tgtEl>
                                      </p:cMediaNode>
                                    </p:audio>
                                  </p:subTnLst>
                                </p:cTn>
                              </p:par>
                            </p:childTnLst>
                          </p:cTn>
                        </p:par>
                        <p:par>
                          <p:cTn id="137" fill="hold" nodeType="afterGroup">
                            <p:stCondLst>
                              <p:cond delay="5000"/>
                            </p:stCondLst>
                            <p:childTnLst>
                              <p:par>
                                <p:cTn id="138" presetID="22" presetClass="entr" presetSubtype="2" repeatCount="indefinite" fill="hold" nodeType="afterEffect">
                                  <p:stCondLst>
                                    <p:cond delay="0"/>
                                  </p:stCondLst>
                                  <p:endCondLst>
                                    <p:cond evt="onNext" delay="0">
                                      <p:tgtEl>
                                        <p:sldTgt/>
                                      </p:tgtEl>
                                    </p:cond>
                                  </p:endCondLst>
                                  <p:childTnLst>
                                    <p:set>
                                      <p:cBhvr>
                                        <p:cTn id="139" dur="1" fill="hold">
                                          <p:stCondLst>
                                            <p:cond delay="0"/>
                                          </p:stCondLst>
                                        </p:cTn>
                                        <p:tgtEl>
                                          <p:spTgt spid="10"/>
                                        </p:tgtEl>
                                        <p:attrNameLst>
                                          <p:attrName>style.visibility</p:attrName>
                                        </p:attrNameLst>
                                      </p:cBhvr>
                                      <p:to>
                                        <p:strVal val="visible"/>
                                      </p:to>
                                    </p:set>
                                    <p:animEffect transition="in" filter="wipe(right)">
                                      <p:cBhvr>
                                        <p:cTn id="140" dur="500"/>
                                        <p:tgtEl>
                                          <p:spTgt spid="10"/>
                                        </p:tgtEl>
                                      </p:cBhvr>
                                    </p:animEffect>
                                  </p:childTnLst>
                                  <p:subTnLst>
                                    <p:audio>
                                      <p:cMediaNode>
                                        <p:cTn display="0" masterRel="sameClick">
                                          <p:stCondLst>
                                            <p:cond evt="begin" delay="0">
                                              <p:tn val="138"/>
                                            </p:cond>
                                          </p:stCondLst>
                                          <p:endCondLst>
                                            <p:cond evt="onStopAudio" delay="0">
                                              <p:tgtEl>
                                                <p:sldTgt/>
                                              </p:tgtEl>
                                            </p:cond>
                                          </p:endCondLst>
                                        </p:cTn>
                                        <p:tgtEl>
                                          <p:sndTgt r:embed="rId2" name="bomb.wav" builtIn="1"/>
                                        </p:tgtEl>
                                      </p:cMediaNode>
                                    </p:audio>
                                  </p:subTnLst>
                                </p:cTn>
                              </p:par>
                            </p:childTnLst>
                          </p:cTn>
                        </p:par>
                        <p:par>
                          <p:cTn id="141" fill="hold" nodeType="afterGroup">
                            <p:stCondLst>
                              <p:cond delay="5500"/>
                            </p:stCondLst>
                            <p:childTnLst>
                              <p:par>
                                <p:cTn id="142" presetID="22" presetClass="entr" presetSubtype="1" repeatCount="indefinite" fill="hold" nodeType="afterEffect">
                                  <p:stCondLst>
                                    <p:cond delay="0"/>
                                  </p:stCondLst>
                                  <p:endCondLst>
                                    <p:cond evt="onNext" delay="0">
                                      <p:tgtEl>
                                        <p:sldTgt/>
                                      </p:tgtEl>
                                    </p:cond>
                                  </p:endCondLst>
                                  <p:childTnLst>
                                    <p:set>
                                      <p:cBhvr>
                                        <p:cTn id="143" dur="1" fill="hold">
                                          <p:stCondLst>
                                            <p:cond delay="0"/>
                                          </p:stCondLst>
                                        </p:cTn>
                                        <p:tgtEl>
                                          <p:spTgt spid="18"/>
                                        </p:tgtEl>
                                        <p:attrNameLst>
                                          <p:attrName>style.visibility</p:attrName>
                                        </p:attrNameLst>
                                      </p:cBhvr>
                                      <p:to>
                                        <p:strVal val="visible"/>
                                      </p:to>
                                    </p:set>
                                    <p:animEffect transition="in" filter="wipe(up)">
                                      <p:cBhvr>
                                        <p:cTn id="144" dur="500"/>
                                        <p:tgtEl>
                                          <p:spTgt spid="18"/>
                                        </p:tgtEl>
                                      </p:cBhvr>
                                    </p:animEffect>
                                  </p:childTnLst>
                                  <p:subTnLst>
                                    <p:audio>
                                      <p:cMediaNode>
                                        <p:cTn display="0" masterRel="sameClick">
                                          <p:stCondLst>
                                            <p:cond evt="begin" delay="0">
                                              <p:tn val="142"/>
                                            </p:cond>
                                          </p:stCondLst>
                                          <p:endCondLst>
                                            <p:cond evt="onStopAudio" delay="0">
                                              <p:tgtEl>
                                                <p:sldTgt/>
                                              </p:tgtEl>
                                            </p:cond>
                                          </p:endCondLst>
                                        </p:cTn>
                                        <p:tgtEl>
                                          <p:sndTgt r:embed="rId2" name="bomb.wav" builtIn="1"/>
                                        </p:tgtEl>
                                      </p:cMediaNode>
                                    </p:audio>
                                  </p:subTnLst>
                                </p:cTn>
                              </p:par>
                            </p:childTnLst>
                          </p:cTn>
                        </p:par>
                        <p:par>
                          <p:cTn id="145" fill="hold" nodeType="afterGroup">
                            <p:stCondLst>
                              <p:cond delay="6000"/>
                            </p:stCondLst>
                            <p:childTnLst>
                              <p:par>
                                <p:cTn id="146" presetID="10" presetClass="exit" presetSubtype="0" fill="hold" grpId="1" nodeType="afterEffect">
                                  <p:stCondLst>
                                    <p:cond delay="0"/>
                                  </p:stCondLst>
                                  <p:childTnLst>
                                    <p:animEffect transition="out" filter="fade">
                                      <p:cBhvr>
                                        <p:cTn id="147" dur="2000"/>
                                        <p:tgtEl>
                                          <p:spTgt spid="17"/>
                                        </p:tgtEl>
                                      </p:cBhvr>
                                    </p:animEffect>
                                    <p:set>
                                      <p:cBhvr>
                                        <p:cTn id="148" dur="1" fill="hold">
                                          <p:stCondLst>
                                            <p:cond delay="1999"/>
                                          </p:stCondLst>
                                        </p:cTn>
                                        <p:tgtEl>
                                          <p:spTgt spid="17"/>
                                        </p:tgtEl>
                                        <p:attrNameLst>
                                          <p:attrName>style.visibility</p:attrName>
                                        </p:attrNameLst>
                                      </p:cBhvr>
                                      <p:to>
                                        <p:strVal val="hidden"/>
                                      </p:to>
                                    </p:set>
                                  </p:childTnLst>
                                </p:cTn>
                              </p:par>
                            </p:childTnLst>
                          </p:cTn>
                        </p:par>
                        <p:par>
                          <p:cTn id="149" fill="hold" nodeType="afterGroup">
                            <p:stCondLst>
                              <p:cond delay="8000"/>
                            </p:stCondLst>
                            <p:childTnLst>
                              <p:par>
                                <p:cTn id="150" presetID="10" presetClass="exit" presetSubtype="0" fill="hold" nodeType="afterEffect">
                                  <p:stCondLst>
                                    <p:cond delay="0"/>
                                  </p:stCondLst>
                                  <p:childTnLst>
                                    <p:animEffect transition="out" filter="fade">
                                      <p:cBhvr>
                                        <p:cTn id="151" dur="2000"/>
                                        <p:tgtEl>
                                          <p:spTgt spid="11"/>
                                        </p:tgtEl>
                                      </p:cBhvr>
                                    </p:animEffect>
                                    <p:set>
                                      <p:cBhvr>
                                        <p:cTn id="152"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2" name="bomb.wav" builtIn="1"/>
                                        </p:tgtEl>
                                      </p:cMediaNode>
                                    </p:audio>
                                  </p:subTnLst>
                                </p:cTn>
                              </p:par>
                              <p:par>
                                <p:cTn id="153" presetID="10" presetClass="exit" presetSubtype="0" fill="hold" grpId="1" nodeType="withEffect">
                                  <p:stCondLst>
                                    <p:cond delay="0"/>
                                  </p:stCondLst>
                                  <p:childTnLst>
                                    <p:animEffect transition="out" filter="fade">
                                      <p:cBhvr>
                                        <p:cTn id="154" dur="2000"/>
                                        <p:tgtEl>
                                          <p:spTgt spid="54301"/>
                                        </p:tgtEl>
                                      </p:cBhvr>
                                    </p:animEffect>
                                    <p:set>
                                      <p:cBhvr>
                                        <p:cTn id="155" dur="1" fill="hold">
                                          <p:stCondLst>
                                            <p:cond delay="1999"/>
                                          </p:stCondLst>
                                        </p:cTn>
                                        <p:tgtEl>
                                          <p:spTgt spid="54301"/>
                                        </p:tgtEl>
                                        <p:attrNameLst>
                                          <p:attrName>style.visibility</p:attrName>
                                        </p:attrNameLst>
                                      </p:cBhvr>
                                      <p:to>
                                        <p:strVal val="hidden"/>
                                      </p:to>
                                    </p:se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22" presetClass="entr" presetSubtype="8" repeatCount="3000" fill="hold" grpId="0" nodeType="clickEffect">
                                  <p:stCondLst>
                                    <p:cond delay="0"/>
                                  </p:stCondLst>
                                  <p:childTnLst>
                                    <p:set>
                                      <p:cBhvr>
                                        <p:cTn id="159" dur="1" fill="hold">
                                          <p:stCondLst>
                                            <p:cond delay="0"/>
                                          </p:stCondLst>
                                        </p:cTn>
                                        <p:tgtEl>
                                          <p:spTgt spid="20"/>
                                        </p:tgtEl>
                                        <p:attrNameLst>
                                          <p:attrName>style.visibility</p:attrName>
                                        </p:attrNameLst>
                                      </p:cBhvr>
                                      <p:to>
                                        <p:strVal val="visible"/>
                                      </p:to>
                                    </p:set>
                                    <p:animEffect transition="in" filter="wipe(left)">
                                      <p:cBhvr>
                                        <p:cTn id="160" dur="2000"/>
                                        <p:tgtEl>
                                          <p:spTgt spid="20"/>
                                        </p:tgtEl>
                                      </p:cBhvr>
                                    </p:animEffect>
                                  </p:childTnLst>
                                  <p:subTnLst>
                                    <p:audio>
                                      <p:cMediaNode>
                                        <p:cTn display="0" masterRel="sameClick">
                                          <p:stCondLst>
                                            <p:cond evt="begin" delay="0">
                                              <p:tn val="158"/>
                                            </p:cond>
                                          </p:stCondLst>
                                          <p:endCondLst>
                                            <p:cond evt="onStopAudio" delay="0">
                                              <p:tgtEl>
                                                <p:sldTgt/>
                                              </p:tgtEl>
                                            </p:cond>
                                          </p:endCondLst>
                                        </p:cTn>
                                        <p:tgtEl>
                                          <p:sndTgt r:embed="rId3" name="drumroll.wav" builtIn="1"/>
                                        </p:tgtEl>
                                      </p:cMediaNode>
                                    </p:audio>
                                  </p:subTnLst>
                                </p:cTn>
                              </p:par>
                            </p:childTnLst>
                          </p:cTn>
                        </p:par>
                        <p:par>
                          <p:cTn id="161" fill="hold" nodeType="afterGroup">
                            <p:stCondLst>
                              <p:cond delay="6000"/>
                            </p:stCondLst>
                            <p:childTnLst>
                              <p:par>
                                <p:cTn id="162" presetID="0" presetClass="path" presetSubtype="0" accel="50000" decel="50000" fill="hold" grpId="1" nodeType="afterEffect">
                                  <p:stCondLst>
                                    <p:cond delay="0"/>
                                  </p:stCondLst>
                                  <p:childTnLst>
                                    <p:animMotion origin="layout" path="M -0.04445 0.09482 C -0.02778 0.09297 -0.01094 0.09112 0.0066 0.08858 C 0.02396 0.08603 0.04444 0.08233 0.06041 0.07933 C 0.07621 0.07609 0.08785 0.06823 0.10225 0.06961 C 0.11666 0.07123 0.13264 0.08788 0.14653 0.08858 C 0.16041 0.08904 0.1776 0.07794 0.18611 0.07285 C 0.19479 0.06799 0.19583 0.06406 0.19774 0.05874 C 0.19948 0.05366 0.18993 0.05412 0.19774 0.04163 C 0.20538 0.02914 0.23437 -0.00462 0.24444 -0.01642 C 0.25434 -0.02798 0.25347 -0.02474 0.25816 -0.02891 C 0.26302 -0.03307 0.26389 -0.03469 0.27239 -0.04139 C 0.2809 -0.04787 0.29878 -0.06175 0.30972 -0.06799 C 0.32048 -0.074 0.32743 -0.07447 0.33767 -0.07886 C 0.34809 -0.08325 0.36406 -0.09019 0.37257 -0.09436 C 0.38107 -0.09875 0.38489 -0.10222 0.38889 -0.10546 " pathEditMode="relative" rAng="0" ptsTypes="aaaaaaaaaaaaaaA">
                                      <p:cBhvr>
                                        <p:cTn id="163" dur="2000" fill="hold"/>
                                        <p:tgtEl>
                                          <p:spTgt spid="20"/>
                                        </p:tgtEl>
                                        <p:attrNameLst>
                                          <p:attrName>ppt_x</p:attrName>
                                          <p:attrName>ppt_y</p:attrName>
                                        </p:attrNameLst>
                                      </p:cBhvr>
                                      <p:rCtr x="217"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7" grpId="0" animBg="1"/>
      <p:bldP spid="17" grpId="1" animBg="1"/>
      <p:bldP spid="54278" grpId="0" animBg="1"/>
      <p:bldP spid="54299" grpId="0" animBg="1"/>
      <p:bldP spid="54299" grpId="1" animBg="1"/>
      <p:bldP spid="54318" grpId="0" animBg="1"/>
      <p:bldP spid="54318" grpId="1" animBg="1"/>
      <p:bldP spid="54301" grpId="0" animBg="1"/>
      <p:bldP spid="54301" grpId="1" animBg="1"/>
      <p:bldP spid="54317" grpId="0"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Untitled-2"/>
          <p:cNvPicPr>
            <a:picLocks noChangeAspect="1" noChangeArrowheads="1"/>
          </p:cNvPicPr>
          <p:nvPr/>
        </p:nvPicPr>
        <p:blipFill>
          <a:blip r:embed="rId5"/>
          <a:srcRect/>
          <a:stretch>
            <a:fillRect/>
          </a:stretch>
        </p:blipFill>
        <p:spPr bwMode="auto">
          <a:xfrm>
            <a:off x="438150" y="266700"/>
            <a:ext cx="8534400" cy="6367463"/>
          </a:xfrm>
          <a:prstGeom prst="rect">
            <a:avLst/>
          </a:prstGeom>
          <a:noFill/>
          <a:ln w="9525">
            <a:noFill/>
            <a:miter lim="800000"/>
            <a:headEnd/>
            <a:tailEnd/>
          </a:ln>
        </p:spPr>
      </p:pic>
      <p:sp>
        <p:nvSpPr>
          <p:cNvPr id="26642" name="Freeform 18"/>
          <p:cNvSpPr>
            <a:spLocks/>
          </p:cNvSpPr>
          <p:nvPr/>
        </p:nvSpPr>
        <p:spPr bwMode="auto">
          <a:xfrm>
            <a:off x="5975350" y="4116388"/>
            <a:ext cx="939800" cy="931862"/>
          </a:xfrm>
          <a:custGeom>
            <a:avLst/>
            <a:gdLst>
              <a:gd name="T0" fmla="*/ 0 w 592"/>
              <a:gd name="T1" fmla="*/ 2147483646 h 587"/>
              <a:gd name="T2" fmla="*/ 2147483646 w 592"/>
              <a:gd name="T3" fmla="*/ 2147483646 h 587"/>
              <a:gd name="T4" fmla="*/ 2147483646 w 592"/>
              <a:gd name="T5" fmla="*/ 2147483646 h 587"/>
              <a:gd name="T6" fmla="*/ 2147483646 w 592"/>
              <a:gd name="T7" fmla="*/ 2147483646 h 587"/>
              <a:gd name="T8" fmla="*/ 2147483646 w 592"/>
              <a:gd name="T9" fmla="*/ 2147483646 h 587"/>
              <a:gd name="T10" fmla="*/ 2147483646 w 592"/>
              <a:gd name="T11" fmla="*/ 2147483646 h 587"/>
              <a:gd name="T12" fmla="*/ 2147483646 w 592"/>
              <a:gd name="T13" fmla="*/ 2147483646 h 587"/>
              <a:gd name="T14" fmla="*/ 2147483646 w 592"/>
              <a:gd name="T15" fmla="*/ 2147483646 h 587"/>
              <a:gd name="T16" fmla="*/ 2147483646 w 592"/>
              <a:gd name="T17" fmla="*/ 2147483646 h 587"/>
              <a:gd name="T18" fmla="*/ 2147483646 w 592"/>
              <a:gd name="T19" fmla="*/ 2147483646 h 587"/>
              <a:gd name="T20" fmla="*/ 2147483646 w 592"/>
              <a:gd name="T21" fmla="*/ 2147483646 h 587"/>
              <a:gd name="T22" fmla="*/ 2147483646 w 592"/>
              <a:gd name="T23" fmla="*/ 2147483646 h 587"/>
              <a:gd name="T24" fmla="*/ 2147483646 w 592"/>
              <a:gd name="T25" fmla="*/ 2147483646 h 587"/>
              <a:gd name="T26" fmla="*/ 2147483646 w 592"/>
              <a:gd name="T27" fmla="*/ 2147483646 h 587"/>
              <a:gd name="T28" fmla="*/ 2147483646 w 592"/>
              <a:gd name="T29" fmla="*/ 2147483646 h 587"/>
              <a:gd name="T30" fmla="*/ 2147483646 w 592"/>
              <a:gd name="T31" fmla="*/ 2147483646 h 587"/>
              <a:gd name="T32" fmla="*/ 2147483646 w 592"/>
              <a:gd name="T33" fmla="*/ 2147483646 h 587"/>
              <a:gd name="T34" fmla="*/ 2147483646 w 592"/>
              <a:gd name="T35" fmla="*/ 2147483646 h 587"/>
              <a:gd name="T36" fmla="*/ 2147483646 w 592"/>
              <a:gd name="T37" fmla="*/ 2147483646 h 587"/>
              <a:gd name="T38" fmla="*/ 2147483646 w 592"/>
              <a:gd name="T39" fmla="*/ 2147483646 h 587"/>
              <a:gd name="T40" fmla="*/ 2147483646 w 592"/>
              <a:gd name="T41" fmla="*/ 2147483646 h 587"/>
              <a:gd name="T42" fmla="*/ 2147483646 w 592"/>
              <a:gd name="T43" fmla="*/ 2147483646 h 587"/>
              <a:gd name="T44" fmla="*/ 2147483646 w 592"/>
              <a:gd name="T45" fmla="*/ 2147483646 h 587"/>
              <a:gd name="T46" fmla="*/ 2147483646 w 592"/>
              <a:gd name="T47" fmla="*/ 2147483646 h 587"/>
              <a:gd name="T48" fmla="*/ 2147483646 w 592"/>
              <a:gd name="T49" fmla="*/ 2147483646 h 587"/>
              <a:gd name="T50" fmla="*/ 2147483646 w 592"/>
              <a:gd name="T51" fmla="*/ 2147483646 h 587"/>
              <a:gd name="T52" fmla="*/ 2147483646 w 592"/>
              <a:gd name="T53" fmla="*/ 2147483646 h 587"/>
              <a:gd name="T54" fmla="*/ 2147483646 w 592"/>
              <a:gd name="T55" fmla="*/ 2147483646 h 587"/>
              <a:gd name="T56" fmla="*/ 2147483646 w 592"/>
              <a:gd name="T57" fmla="*/ 2147483646 h 587"/>
              <a:gd name="T58" fmla="*/ 2147483646 w 592"/>
              <a:gd name="T59" fmla="*/ 2147483646 h 587"/>
              <a:gd name="T60" fmla="*/ 2147483646 w 592"/>
              <a:gd name="T61" fmla="*/ 2147483646 h 587"/>
              <a:gd name="T62" fmla="*/ 2147483646 w 592"/>
              <a:gd name="T63" fmla="*/ 2147483646 h 587"/>
              <a:gd name="T64" fmla="*/ 2147483646 w 592"/>
              <a:gd name="T65" fmla="*/ 2147483646 h 587"/>
              <a:gd name="T66" fmla="*/ 2147483646 w 592"/>
              <a:gd name="T67" fmla="*/ 2147483646 h 587"/>
              <a:gd name="T68" fmla="*/ 2147483646 w 592"/>
              <a:gd name="T69" fmla="*/ 2147483646 h 587"/>
              <a:gd name="T70" fmla="*/ 2147483646 w 592"/>
              <a:gd name="T71" fmla="*/ 2147483646 h 587"/>
              <a:gd name="T72" fmla="*/ 2147483646 w 592"/>
              <a:gd name="T73" fmla="*/ 2147483646 h 587"/>
              <a:gd name="T74" fmla="*/ 2147483646 w 592"/>
              <a:gd name="T75" fmla="*/ 2147483646 h 587"/>
              <a:gd name="T76" fmla="*/ 2147483646 w 592"/>
              <a:gd name="T77" fmla="*/ 2147483646 h 587"/>
              <a:gd name="T78" fmla="*/ 2147483646 w 592"/>
              <a:gd name="T79" fmla="*/ 2147483646 h 587"/>
              <a:gd name="T80" fmla="*/ 2147483646 w 592"/>
              <a:gd name="T81" fmla="*/ 2147483646 h 587"/>
              <a:gd name="T82" fmla="*/ 2147483646 w 592"/>
              <a:gd name="T83" fmla="*/ 2147483646 h 587"/>
              <a:gd name="T84" fmla="*/ 2147483646 w 592"/>
              <a:gd name="T85" fmla="*/ 2147483646 h 587"/>
              <a:gd name="T86" fmla="*/ 2147483646 w 592"/>
              <a:gd name="T87" fmla="*/ 2147483646 h 587"/>
              <a:gd name="T88" fmla="*/ 2147483646 w 592"/>
              <a:gd name="T89" fmla="*/ 2147483646 h 587"/>
              <a:gd name="T90" fmla="*/ 2147483646 w 592"/>
              <a:gd name="T91" fmla="*/ 2147483646 h 587"/>
              <a:gd name="T92" fmla="*/ 2147483646 w 592"/>
              <a:gd name="T93" fmla="*/ 2147483646 h 587"/>
              <a:gd name="T94" fmla="*/ 2147483646 w 592"/>
              <a:gd name="T95" fmla="*/ 2147483646 h 587"/>
              <a:gd name="T96" fmla="*/ 2147483646 w 592"/>
              <a:gd name="T97" fmla="*/ 2147483646 h 587"/>
              <a:gd name="T98" fmla="*/ 2147483646 w 592"/>
              <a:gd name="T99" fmla="*/ 2147483646 h 587"/>
              <a:gd name="T100" fmla="*/ 2147483646 w 592"/>
              <a:gd name="T101" fmla="*/ 2147483646 h 587"/>
              <a:gd name="T102" fmla="*/ 2147483646 w 592"/>
              <a:gd name="T103" fmla="*/ 2147483646 h 587"/>
              <a:gd name="T104" fmla="*/ 2147483646 w 592"/>
              <a:gd name="T105" fmla="*/ 2147483646 h 587"/>
              <a:gd name="T106" fmla="*/ 2147483646 w 592"/>
              <a:gd name="T107" fmla="*/ 2147483646 h 587"/>
              <a:gd name="T108" fmla="*/ 2147483646 w 592"/>
              <a:gd name="T109" fmla="*/ 2147483646 h 587"/>
              <a:gd name="T110" fmla="*/ 2147483646 w 592"/>
              <a:gd name="T111" fmla="*/ 2147483646 h 587"/>
              <a:gd name="T112" fmla="*/ 2147483646 w 592"/>
              <a:gd name="T113" fmla="*/ 2147483646 h 587"/>
              <a:gd name="T114" fmla="*/ 2147483646 w 592"/>
              <a:gd name="T115" fmla="*/ 2147483646 h 587"/>
              <a:gd name="T116" fmla="*/ 2147483646 w 592"/>
              <a:gd name="T117" fmla="*/ 2147483646 h 587"/>
              <a:gd name="T118" fmla="*/ 2147483646 w 592"/>
              <a:gd name="T119" fmla="*/ 2147483646 h 587"/>
              <a:gd name="T120" fmla="*/ 2147483646 w 592"/>
              <a:gd name="T121" fmla="*/ 2147483646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cmpd="sng">
            <a:solidFill>
              <a:srgbClr val="CC0000"/>
            </a:solidFill>
            <a:round/>
            <a:headEnd/>
            <a:tailEnd/>
          </a:ln>
          <a:effectLst/>
        </p:spPr>
        <p:txBody>
          <a:bodyPr/>
          <a:lstStyle/>
          <a:p>
            <a:endParaRPr lang="vi-VN"/>
          </a:p>
        </p:txBody>
      </p:sp>
      <p:sp>
        <p:nvSpPr>
          <p:cNvPr id="26644" name="AutoShape 20"/>
          <p:cNvSpPr>
            <a:spLocks noChangeArrowheads="1"/>
          </p:cNvSpPr>
          <p:nvPr/>
        </p:nvSpPr>
        <p:spPr bwMode="auto">
          <a:xfrm>
            <a:off x="5937250" y="2660650"/>
            <a:ext cx="228600" cy="228600"/>
          </a:xfrm>
          <a:prstGeom prst="star32">
            <a:avLst>
              <a:gd name="adj" fmla="val 37500"/>
            </a:avLst>
          </a:prstGeom>
          <a:solidFill>
            <a:srgbClr val="CC00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47" name="AutoShape 23"/>
          <p:cNvSpPr>
            <a:spLocks noChangeArrowheads="1"/>
          </p:cNvSpPr>
          <p:nvPr/>
        </p:nvSpPr>
        <p:spPr bwMode="auto">
          <a:xfrm rot="7173010">
            <a:off x="6667500" y="1181100"/>
            <a:ext cx="838200" cy="152400"/>
          </a:xfrm>
          <a:prstGeom prst="rightArrow">
            <a:avLst>
              <a:gd name="adj1" fmla="val 50000"/>
              <a:gd name="adj2" fmla="val 137500"/>
            </a:avLst>
          </a:prstGeom>
          <a:solidFill>
            <a:srgbClr val="3333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48" name="AutoShape 24"/>
          <p:cNvSpPr>
            <a:spLocks noChangeArrowheads="1"/>
          </p:cNvSpPr>
          <p:nvPr/>
        </p:nvSpPr>
        <p:spPr bwMode="auto">
          <a:xfrm rot="-7640961">
            <a:off x="7124700" y="5753100"/>
            <a:ext cx="838200" cy="152400"/>
          </a:xfrm>
          <a:prstGeom prst="rightArrow">
            <a:avLst>
              <a:gd name="adj1" fmla="val 50000"/>
              <a:gd name="adj2" fmla="val 137500"/>
            </a:avLst>
          </a:prstGeom>
          <a:solidFill>
            <a:srgbClr val="3333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49" name="AutoShape 25"/>
          <p:cNvSpPr>
            <a:spLocks noChangeArrowheads="1"/>
          </p:cNvSpPr>
          <p:nvPr/>
        </p:nvSpPr>
        <p:spPr bwMode="auto">
          <a:xfrm rot="-7640961">
            <a:off x="7429500" y="5753100"/>
            <a:ext cx="838200" cy="152400"/>
          </a:xfrm>
          <a:prstGeom prst="rightArrow">
            <a:avLst>
              <a:gd name="adj1" fmla="val 50000"/>
              <a:gd name="adj2" fmla="val 137500"/>
            </a:avLst>
          </a:prstGeom>
          <a:solidFill>
            <a:srgbClr val="3333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50" name="AutoShape 26"/>
          <p:cNvSpPr>
            <a:spLocks noChangeArrowheads="1"/>
          </p:cNvSpPr>
          <p:nvPr/>
        </p:nvSpPr>
        <p:spPr bwMode="auto">
          <a:xfrm rot="7751485">
            <a:off x="7010400" y="1257300"/>
            <a:ext cx="838200" cy="152400"/>
          </a:xfrm>
          <a:prstGeom prst="rightArrow">
            <a:avLst>
              <a:gd name="adj1" fmla="val 50000"/>
              <a:gd name="adj2" fmla="val 137500"/>
            </a:avLst>
          </a:prstGeom>
          <a:solidFill>
            <a:srgbClr val="3333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51" name="AutoShape 27"/>
          <p:cNvSpPr>
            <a:spLocks noChangeArrowheads="1"/>
          </p:cNvSpPr>
          <p:nvPr/>
        </p:nvSpPr>
        <p:spPr bwMode="auto">
          <a:xfrm rot="-658993">
            <a:off x="4076700" y="3067050"/>
            <a:ext cx="609600" cy="228600"/>
          </a:xfrm>
          <a:prstGeom prst="notchedRightArrow">
            <a:avLst>
              <a:gd name="adj1" fmla="val 50000"/>
              <a:gd name="adj2" fmla="val 66667"/>
            </a:avLst>
          </a:prstGeom>
          <a:solidFill>
            <a:srgbClr val="CC00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52" name="AutoShape 28"/>
          <p:cNvSpPr>
            <a:spLocks noChangeArrowheads="1"/>
          </p:cNvSpPr>
          <p:nvPr/>
        </p:nvSpPr>
        <p:spPr bwMode="auto">
          <a:xfrm rot="-966181">
            <a:off x="4572000" y="3124200"/>
            <a:ext cx="609600" cy="228600"/>
          </a:xfrm>
          <a:prstGeom prst="notchedRightArrow">
            <a:avLst>
              <a:gd name="adj1" fmla="val 50000"/>
              <a:gd name="adj2" fmla="val 66667"/>
            </a:avLst>
          </a:prstGeom>
          <a:solidFill>
            <a:srgbClr val="CC00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53" name="AutoShape 29"/>
          <p:cNvSpPr>
            <a:spLocks noChangeArrowheads="1"/>
          </p:cNvSpPr>
          <p:nvPr/>
        </p:nvSpPr>
        <p:spPr bwMode="auto">
          <a:xfrm rot="1892510">
            <a:off x="4800600" y="3657600"/>
            <a:ext cx="609600" cy="228600"/>
          </a:xfrm>
          <a:prstGeom prst="notchedRightArrow">
            <a:avLst>
              <a:gd name="adj1" fmla="val 50000"/>
              <a:gd name="adj2" fmla="val 66667"/>
            </a:avLst>
          </a:prstGeom>
          <a:solidFill>
            <a:srgbClr val="CC00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54" name="AutoShape 30"/>
          <p:cNvSpPr>
            <a:spLocks noChangeArrowheads="1"/>
          </p:cNvSpPr>
          <p:nvPr/>
        </p:nvSpPr>
        <p:spPr bwMode="auto">
          <a:xfrm rot="2037651">
            <a:off x="4357688" y="3635375"/>
            <a:ext cx="609600" cy="238125"/>
          </a:xfrm>
          <a:prstGeom prst="notchedRightArrow">
            <a:avLst>
              <a:gd name="adj1" fmla="val 50000"/>
              <a:gd name="adj2" fmla="val 64000"/>
            </a:avLst>
          </a:prstGeom>
          <a:solidFill>
            <a:srgbClr val="CC00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55" name="AutoShape 31"/>
          <p:cNvSpPr>
            <a:spLocks noChangeArrowheads="1"/>
          </p:cNvSpPr>
          <p:nvPr/>
        </p:nvSpPr>
        <p:spPr bwMode="auto">
          <a:xfrm rot="-2858568">
            <a:off x="6019800" y="2286000"/>
            <a:ext cx="762000" cy="152400"/>
          </a:xfrm>
          <a:prstGeom prst="rightArrow">
            <a:avLst>
              <a:gd name="adj1" fmla="val 50000"/>
              <a:gd name="adj2" fmla="val 125000"/>
            </a:avLst>
          </a:prstGeom>
          <a:solidFill>
            <a:srgbClr val="3333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56" name="AutoShape 32"/>
          <p:cNvSpPr>
            <a:spLocks noChangeArrowheads="1"/>
          </p:cNvSpPr>
          <p:nvPr/>
        </p:nvSpPr>
        <p:spPr bwMode="auto">
          <a:xfrm rot="2391713">
            <a:off x="6172200" y="4572000"/>
            <a:ext cx="762000" cy="152400"/>
          </a:xfrm>
          <a:prstGeom prst="rightArrow">
            <a:avLst>
              <a:gd name="adj1" fmla="val 50000"/>
              <a:gd name="adj2" fmla="val 125000"/>
            </a:avLst>
          </a:prstGeom>
          <a:solidFill>
            <a:srgbClr val="3333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57" name="AutoShape 33"/>
          <p:cNvSpPr>
            <a:spLocks noChangeArrowheads="1"/>
          </p:cNvSpPr>
          <p:nvPr/>
        </p:nvSpPr>
        <p:spPr bwMode="auto">
          <a:xfrm rot="2325355">
            <a:off x="6172200" y="4724400"/>
            <a:ext cx="762000" cy="152400"/>
          </a:xfrm>
          <a:prstGeom prst="rightArrow">
            <a:avLst>
              <a:gd name="adj1" fmla="val 50000"/>
              <a:gd name="adj2" fmla="val 125000"/>
            </a:avLst>
          </a:prstGeom>
          <a:solidFill>
            <a:srgbClr val="3333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
        <p:nvSpPr>
          <p:cNvPr id="26658" name="AutoShape 34"/>
          <p:cNvSpPr>
            <a:spLocks noChangeArrowheads="1"/>
          </p:cNvSpPr>
          <p:nvPr/>
        </p:nvSpPr>
        <p:spPr bwMode="auto">
          <a:xfrm rot="-2305644">
            <a:off x="6096000" y="2286000"/>
            <a:ext cx="762000" cy="152400"/>
          </a:xfrm>
          <a:prstGeom prst="rightArrow">
            <a:avLst>
              <a:gd name="adj1" fmla="val 50000"/>
              <a:gd name="adj2" fmla="val 125000"/>
            </a:avLst>
          </a:prstGeom>
          <a:solidFill>
            <a:srgbClr val="333300"/>
          </a:solidFill>
          <a:ln w="9525">
            <a:solidFill>
              <a:schemeClr val="tx1"/>
            </a:solidFill>
            <a:miter lim="800000"/>
            <a:headEnd/>
            <a:tailEnd/>
          </a:ln>
          <a:effectLst/>
        </p:spPr>
        <p:txBody>
          <a:bodyPr wrap="none" anchor="ctr"/>
          <a:lstStyle/>
          <a:p>
            <a:pPr algn="ctr"/>
            <a:endParaRPr lang="en-US" altLang="en-US">
              <a:latin typeface=".VnCommercial Script"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6642"/>
                                        </p:tgtEl>
                                        <p:attrNameLst>
                                          <p:attrName>style.visibility</p:attrName>
                                        </p:attrNameLst>
                                      </p:cBhvr>
                                      <p:to>
                                        <p:strVal val="visible"/>
                                      </p:to>
                                    </p:set>
                                    <p:animEffect transition="in" filter="plus(in)">
                                      <p:cBhvr>
                                        <p:cTn id="7" dur="2000"/>
                                        <p:tgtEl>
                                          <p:spTgt spid="26642"/>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camera.wav" builtIn="1"/>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repeatCount="indefinite" fill="hold" grpId="0" nodeType="clickEffect">
                                  <p:stCondLst>
                                    <p:cond delay="0"/>
                                  </p:stCondLst>
                                  <p:childTnLst>
                                    <p:set>
                                      <p:cBhvr>
                                        <p:cTn id="11" dur="1" fill="hold">
                                          <p:stCondLst>
                                            <p:cond delay="0"/>
                                          </p:stCondLst>
                                        </p:cTn>
                                        <p:tgtEl>
                                          <p:spTgt spid="26644"/>
                                        </p:tgtEl>
                                        <p:attrNameLst>
                                          <p:attrName>style.visibility</p:attrName>
                                        </p:attrNameLst>
                                      </p:cBhvr>
                                      <p:to>
                                        <p:strVal val="visible"/>
                                      </p:to>
                                    </p:set>
                                    <p:animEffect transition="in" filter="plus(in)">
                                      <p:cBhvr>
                                        <p:cTn id="12" dur="2000"/>
                                        <p:tgtEl>
                                          <p:spTgt spid="26644"/>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3" name="camera.wav" builtIn="1"/>
                                        </p:tgtEl>
                                      </p:cMediaNode>
                                    </p:audio>
                                  </p:subTnLst>
                                </p:cTn>
                              </p:par>
                            </p:childTnLst>
                          </p:cTn>
                        </p:par>
                        <p:par>
                          <p:cTn id="13" fill="hold" nodeType="afterGroup">
                            <p:stCondLst>
                              <p:cond delay="2000"/>
                            </p:stCondLst>
                            <p:childTnLst>
                              <p:par>
                                <p:cTn id="14" presetID="22" presetClass="emph" presetSubtype="0" repeatCount="indefinite" fill="hold" grpId="1" nodeType="afterEffect">
                                  <p:stCondLst>
                                    <p:cond delay="0"/>
                                  </p:stCondLst>
                                  <p:childTnLst>
                                    <p:animClr clrSpc="hsl" dir="cw">
                                      <p:cBhvr override="childStyle">
                                        <p:cTn id="15" dur="500" fill="hold"/>
                                        <p:tgtEl>
                                          <p:spTgt spid="26644"/>
                                        </p:tgtEl>
                                        <p:attrNameLst>
                                          <p:attrName>style.color</p:attrName>
                                        </p:attrNameLst>
                                      </p:cBhvr>
                                      <p:by>
                                        <p:hsl h="-7200000" s="0" l="0"/>
                                      </p:by>
                                    </p:animClr>
                                    <p:animClr clrSpc="hsl" dir="cw">
                                      <p:cBhvr>
                                        <p:cTn id="16" dur="500" fill="hold"/>
                                        <p:tgtEl>
                                          <p:spTgt spid="26644"/>
                                        </p:tgtEl>
                                        <p:attrNameLst>
                                          <p:attrName>fillcolor</p:attrName>
                                        </p:attrNameLst>
                                      </p:cBhvr>
                                      <p:by>
                                        <p:hsl h="-7200000" s="0" l="0"/>
                                      </p:by>
                                    </p:animClr>
                                    <p:animClr clrSpc="hsl" dir="cw">
                                      <p:cBhvr>
                                        <p:cTn id="17" dur="500" fill="hold"/>
                                        <p:tgtEl>
                                          <p:spTgt spid="26644"/>
                                        </p:tgtEl>
                                        <p:attrNameLst>
                                          <p:attrName>stroke.color</p:attrName>
                                        </p:attrNameLst>
                                      </p:cBhvr>
                                      <p:by>
                                        <p:hsl h="-7200000" s="0" l="0"/>
                                      </p:by>
                                    </p:animClr>
                                    <p:set>
                                      <p:cBhvr>
                                        <p:cTn id="18" dur="500" fill="hold"/>
                                        <p:tgtEl>
                                          <p:spTgt spid="26644"/>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648"/>
                                        </p:tgtEl>
                                        <p:attrNameLst>
                                          <p:attrName>style.visibility</p:attrName>
                                        </p:attrNameLst>
                                      </p:cBhvr>
                                      <p:to>
                                        <p:strVal val="visible"/>
                                      </p:to>
                                    </p:set>
                                    <p:animEffect transition="in" filter="fade">
                                      <p:cBhvr>
                                        <p:cTn id="23" dur="2000"/>
                                        <p:tgtEl>
                                          <p:spTgt spid="26648"/>
                                        </p:tgtEl>
                                      </p:cBhvr>
                                    </p:animEffect>
                                  </p:childTnLst>
                                </p:cTn>
                              </p:par>
                              <p:par>
                                <p:cTn id="24" presetID="10" presetClass="entr" presetSubtype="0" repeatCount="indefinite" fill="hold" grpId="0" nodeType="withEffect">
                                  <p:stCondLst>
                                    <p:cond delay="0"/>
                                  </p:stCondLst>
                                  <p:childTnLst>
                                    <p:set>
                                      <p:cBhvr>
                                        <p:cTn id="25" dur="1" fill="hold">
                                          <p:stCondLst>
                                            <p:cond delay="0"/>
                                          </p:stCondLst>
                                        </p:cTn>
                                        <p:tgtEl>
                                          <p:spTgt spid="26649"/>
                                        </p:tgtEl>
                                        <p:attrNameLst>
                                          <p:attrName>style.visibility</p:attrName>
                                        </p:attrNameLst>
                                      </p:cBhvr>
                                      <p:to>
                                        <p:strVal val="visible"/>
                                      </p:to>
                                    </p:set>
                                    <p:animEffect transition="in" filter="fade">
                                      <p:cBhvr>
                                        <p:cTn id="26" dur="2000"/>
                                        <p:tgtEl>
                                          <p:spTgt spid="26649"/>
                                        </p:tgtEl>
                                      </p:cBhvr>
                                    </p:animEffect>
                                  </p:childTnLst>
                                </p:cTn>
                              </p:par>
                            </p:childTnLst>
                          </p:cTn>
                        </p:par>
                        <p:par>
                          <p:cTn id="27" fill="hold" nodeType="afterGroup">
                            <p:stCondLst>
                              <p:cond delay="2000"/>
                            </p:stCondLst>
                            <p:childTnLst>
                              <p:par>
                                <p:cTn id="28" presetID="0" presetClass="path" presetSubtype="0" repeatCount="indefinite" accel="50000" decel="50000" fill="hold" grpId="1" nodeType="afterEffect">
                                  <p:stCondLst>
                                    <p:cond delay="0"/>
                                  </p:stCondLst>
                                  <p:childTnLst>
                                    <p:animMotion origin="layout" path="M -0.0375 -0.05833 C -0.06892 -0.1 -0.10035 -0.14167 -0.11458 -0.16111 C -0.12882 -0.18056 -0.12587 -0.17778 -0.12292 -0.175 " pathEditMode="relative" rAng="0" ptsTypes="aaA">
                                      <p:cBhvr>
                                        <p:cTn id="29" dur="2000" fill="hold"/>
                                        <p:tgtEl>
                                          <p:spTgt spid="26648"/>
                                        </p:tgtEl>
                                        <p:attrNameLst>
                                          <p:attrName>ppt_x</p:attrName>
                                          <p:attrName>ppt_y</p:attrName>
                                        </p:attrNameLst>
                                      </p:cBhvr>
                                      <p:rCtr x="-46" y="-61"/>
                                    </p:animMotion>
                                  </p:childTnLst>
                                </p:cTn>
                              </p:par>
                              <p:par>
                                <p:cTn id="30" presetID="27" presetClass="emph" presetSubtype="0" repeatCount="indefinite" fill="hold" grpId="2" nodeType="withEffect">
                                  <p:stCondLst>
                                    <p:cond delay="0"/>
                                  </p:stCondLst>
                                  <p:childTnLst>
                                    <p:animClr clrSpc="rgb" dir="cw">
                                      <p:cBhvr override="childStyle">
                                        <p:cTn id="31" dur="250" autoRev="1" fill="hold"/>
                                        <p:tgtEl>
                                          <p:spTgt spid="26648"/>
                                        </p:tgtEl>
                                        <p:attrNameLst>
                                          <p:attrName>style.color</p:attrName>
                                        </p:attrNameLst>
                                      </p:cBhvr>
                                      <p:to>
                                        <a:srgbClr val="0000FF"/>
                                      </p:to>
                                    </p:animClr>
                                    <p:animClr clrSpc="rgb" dir="cw">
                                      <p:cBhvr>
                                        <p:cTn id="32" dur="250" autoRev="1" fill="hold"/>
                                        <p:tgtEl>
                                          <p:spTgt spid="26648"/>
                                        </p:tgtEl>
                                        <p:attrNameLst>
                                          <p:attrName>fillcolor</p:attrName>
                                        </p:attrNameLst>
                                      </p:cBhvr>
                                      <p:to>
                                        <a:srgbClr val="0000FF"/>
                                      </p:to>
                                    </p:animClr>
                                    <p:set>
                                      <p:cBhvr>
                                        <p:cTn id="33" dur="250" autoRev="1" fill="hold"/>
                                        <p:tgtEl>
                                          <p:spTgt spid="26648"/>
                                        </p:tgtEl>
                                        <p:attrNameLst>
                                          <p:attrName>fill.type</p:attrName>
                                        </p:attrNameLst>
                                      </p:cBhvr>
                                      <p:to>
                                        <p:strVal val="solid"/>
                                      </p:to>
                                    </p:set>
                                    <p:set>
                                      <p:cBhvr>
                                        <p:cTn id="34" dur="250" autoRev="1" fill="hold"/>
                                        <p:tgtEl>
                                          <p:spTgt spid="26648"/>
                                        </p:tgtEl>
                                        <p:attrNameLst>
                                          <p:attrName>fill.on</p:attrName>
                                        </p:attrNameLst>
                                      </p:cBhvr>
                                      <p:to>
                                        <p:strVal val="true"/>
                                      </p:to>
                                    </p:set>
                                  </p:childTnLst>
                                </p:cTn>
                              </p:par>
                              <p:par>
                                <p:cTn id="35" presetID="0" presetClass="path" presetSubtype="0" repeatCount="indefinite" accel="50000" decel="50000" fill="hold" grpId="1" nodeType="withEffect">
                                  <p:stCondLst>
                                    <p:cond delay="0"/>
                                  </p:stCondLst>
                                  <p:childTnLst>
                                    <p:animMotion origin="layout" path="M -0.0375 -0.06111 L -0.15416 -0.18889 " pathEditMode="relative" ptsTypes="AA">
                                      <p:cBhvr>
                                        <p:cTn id="36" dur="2000" fill="hold"/>
                                        <p:tgtEl>
                                          <p:spTgt spid="26649"/>
                                        </p:tgtEl>
                                        <p:attrNameLst>
                                          <p:attrName>ppt_x</p:attrName>
                                          <p:attrName>ppt_y</p:attrName>
                                        </p:attrNameLst>
                                      </p:cBhvr>
                                    </p:animMotion>
                                  </p:childTnLst>
                                </p:cTn>
                              </p:par>
                              <p:par>
                                <p:cTn id="37" presetID="30" presetClass="emph" presetSubtype="0" repeatCount="indefinite" fill="hold" grpId="2" nodeType="withEffect">
                                  <p:stCondLst>
                                    <p:cond delay="0"/>
                                  </p:stCondLst>
                                  <p:childTnLst>
                                    <p:animClr clrSpc="hsl" dir="cw">
                                      <p:cBhvr override="childStyle">
                                        <p:cTn id="38" dur="500" fill="hold"/>
                                        <p:tgtEl>
                                          <p:spTgt spid="26649"/>
                                        </p:tgtEl>
                                        <p:attrNameLst>
                                          <p:attrName>style.color</p:attrName>
                                        </p:attrNameLst>
                                      </p:cBhvr>
                                      <p:by>
                                        <p:hsl h="0" s="12549" l="25098"/>
                                      </p:by>
                                    </p:animClr>
                                    <p:animClr clrSpc="hsl" dir="cw">
                                      <p:cBhvr>
                                        <p:cTn id="39" dur="500" fill="hold"/>
                                        <p:tgtEl>
                                          <p:spTgt spid="26649"/>
                                        </p:tgtEl>
                                        <p:attrNameLst>
                                          <p:attrName>fillcolor</p:attrName>
                                        </p:attrNameLst>
                                      </p:cBhvr>
                                      <p:by>
                                        <p:hsl h="0" s="12549" l="25098"/>
                                      </p:by>
                                    </p:animClr>
                                    <p:animClr clrSpc="hsl" dir="cw">
                                      <p:cBhvr>
                                        <p:cTn id="40" dur="500" fill="hold"/>
                                        <p:tgtEl>
                                          <p:spTgt spid="26649"/>
                                        </p:tgtEl>
                                        <p:attrNameLst>
                                          <p:attrName>stroke.color</p:attrName>
                                        </p:attrNameLst>
                                      </p:cBhvr>
                                      <p:by>
                                        <p:hsl h="0" s="12549" l="25098"/>
                                      </p:by>
                                    </p:animClr>
                                    <p:set>
                                      <p:cBhvr>
                                        <p:cTn id="41" dur="500" fill="hold"/>
                                        <p:tgtEl>
                                          <p:spTgt spid="26649"/>
                                        </p:tgtEl>
                                        <p:attrNameLst>
                                          <p:attrName>fill.type</p:attrName>
                                        </p:attrNameLst>
                                      </p:cBhvr>
                                      <p:to>
                                        <p:strVal val="solid"/>
                                      </p:to>
                                    </p:set>
                                  </p:childTnLst>
                                </p:cTn>
                              </p:par>
                              <p:par>
                                <p:cTn id="42" presetID="3" presetClass="exit" presetSubtype="10" fill="hold" grpId="1" nodeType="withEffect">
                                  <p:stCondLst>
                                    <p:cond delay="0"/>
                                  </p:stCondLst>
                                  <p:childTnLst>
                                    <p:animEffect transition="out" filter="blinds(horizontal)">
                                      <p:cBhvr>
                                        <p:cTn id="43" dur="500"/>
                                        <p:tgtEl>
                                          <p:spTgt spid="26642"/>
                                        </p:tgtEl>
                                      </p:cBhvr>
                                    </p:animEffect>
                                    <p:set>
                                      <p:cBhvr>
                                        <p:cTn id="44" dur="1" fill="hold">
                                          <p:stCondLst>
                                            <p:cond delay="499"/>
                                          </p:stCondLst>
                                        </p:cTn>
                                        <p:tgtEl>
                                          <p:spTgt spid="26642"/>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26650"/>
                                        </p:tgtEl>
                                        <p:attrNameLst>
                                          <p:attrName>style.visibility</p:attrName>
                                        </p:attrNameLst>
                                      </p:cBhvr>
                                      <p:to>
                                        <p:strVal val="visible"/>
                                      </p:to>
                                    </p:set>
                                    <p:animEffect transition="in" filter="strips(downLeft)">
                                      <p:cBhvr>
                                        <p:cTn id="49" dur="500"/>
                                        <p:tgtEl>
                                          <p:spTgt spid="26650"/>
                                        </p:tgtEl>
                                      </p:cBhvr>
                                    </p:animEffect>
                                  </p:childTnLst>
                                </p:cTn>
                              </p:par>
                              <p:par>
                                <p:cTn id="50" presetID="19" presetClass="emph" presetSubtype="0" repeatCount="indefinite" fill="hold" grpId="1" nodeType="withEffect">
                                  <p:stCondLst>
                                    <p:cond delay="0"/>
                                  </p:stCondLst>
                                  <p:childTnLst>
                                    <p:animClr clrSpc="rgb" dir="cw">
                                      <p:cBhvr override="childStyle">
                                        <p:cTn id="51" dur="500" fill="hold"/>
                                        <p:tgtEl>
                                          <p:spTgt spid="26650"/>
                                        </p:tgtEl>
                                        <p:attrNameLst>
                                          <p:attrName>style.color</p:attrName>
                                        </p:attrNameLst>
                                      </p:cBhvr>
                                      <p:to>
                                        <a:srgbClr val="0000FF"/>
                                      </p:to>
                                    </p:animClr>
                                    <p:animClr clrSpc="rgb" dir="cw">
                                      <p:cBhvr>
                                        <p:cTn id="52" dur="500" fill="hold"/>
                                        <p:tgtEl>
                                          <p:spTgt spid="26650"/>
                                        </p:tgtEl>
                                        <p:attrNameLst>
                                          <p:attrName>fillcolor</p:attrName>
                                        </p:attrNameLst>
                                      </p:cBhvr>
                                      <p:to>
                                        <a:srgbClr val="0000FF"/>
                                      </p:to>
                                    </p:animClr>
                                    <p:set>
                                      <p:cBhvr>
                                        <p:cTn id="53" dur="500" fill="hold"/>
                                        <p:tgtEl>
                                          <p:spTgt spid="26650"/>
                                        </p:tgtEl>
                                        <p:attrNameLst>
                                          <p:attrName>fill.type</p:attrName>
                                        </p:attrNameLst>
                                      </p:cBhvr>
                                      <p:to>
                                        <p:strVal val="solid"/>
                                      </p:to>
                                    </p:set>
                                    <p:set>
                                      <p:cBhvr>
                                        <p:cTn id="54" dur="500" fill="hold"/>
                                        <p:tgtEl>
                                          <p:spTgt spid="26650"/>
                                        </p:tgtEl>
                                        <p:attrNameLst>
                                          <p:attrName>fill.on</p:attrName>
                                        </p:attrNameLst>
                                      </p:cBhvr>
                                      <p:to>
                                        <p:strVal val="true"/>
                                      </p:to>
                                    </p:set>
                                  </p:childTnLst>
                                </p:cTn>
                              </p:par>
                              <p:par>
                                <p:cTn id="55" presetID="18" presetClass="entr" presetSubtype="12" fill="hold" grpId="0" nodeType="withEffect">
                                  <p:stCondLst>
                                    <p:cond delay="0"/>
                                  </p:stCondLst>
                                  <p:childTnLst>
                                    <p:set>
                                      <p:cBhvr>
                                        <p:cTn id="56" dur="1" fill="hold">
                                          <p:stCondLst>
                                            <p:cond delay="0"/>
                                          </p:stCondLst>
                                        </p:cTn>
                                        <p:tgtEl>
                                          <p:spTgt spid="26647"/>
                                        </p:tgtEl>
                                        <p:attrNameLst>
                                          <p:attrName>style.visibility</p:attrName>
                                        </p:attrNameLst>
                                      </p:cBhvr>
                                      <p:to>
                                        <p:strVal val="visible"/>
                                      </p:to>
                                    </p:set>
                                    <p:animEffect transition="in" filter="strips(downLeft)">
                                      <p:cBhvr>
                                        <p:cTn id="57" dur="500"/>
                                        <p:tgtEl>
                                          <p:spTgt spid="26647"/>
                                        </p:tgtEl>
                                      </p:cBhvr>
                                    </p:animEffect>
                                  </p:childTnLst>
                                </p:cTn>
                              </p:par>
                              <p:par>
                                <p:cTn id="58" presetID="19" presetClass="emph" presetSubtype="0" repeatCount="indefinite" fill="hold" grpId="1" nodeType="withEffect">
                                  <p:stCondLst>
                                    <p:cond delay="0"/>
                                  </p:stCondLst>
                                  <p:childTnLst>
                                    <p:animClr clrSpc="rgb" dir="cw">
                                      <p:cBhvr override="childStyle">
                                        <p:cTn id="59" dur="500" fill="hold"/>
                                        <p:tgtEl>
                                          <p:spTgt spid="26647"/>
                                        </p:tgtEl>
                                        <p:attrNameLst>
                                          <p:attrName>style.color</p:attrName>
                                        </p:attrNameLst>
                                      </p:cBhvr>
                                      <p:to>
                                        <a:srgbClr val="0000FF"/>
                                      </p:to>
                                    </p:animClr>
                                    <p:animClr clrSpc="rgb" dir="cw">
                                      <p:cBhvr>
                                        <p:cTn id="60" dur="500" fill="hold"/>
                                        <p:tgtEl>
                                          <p:spTgt spid="26647"/>
                                        </p:tgtEl>
                                        <p:attrNameLst>
                                          <p:attrName>fillcolor</p:attrName>
                                        </p:attrNameLst>
                                      </p:cBhvr>
                                      <p:to>
                                        <a:srgbClr val="0000FF"/>
                                      </p:to>
                                    </p:animClr>
                                    <p:set>
                                      <p:cBhvr>
                                        <p:cTn id="61" dur="500" fill="hold"/>
                                        <p:tgtEl>
                                          <p:spTgt spid="26647"/>
                                        </p:tgtEl>
                                        <p:attrNameLst>
                                          <p:attrName>fill.type</p:attrName>
                                        </p:attrNameLst>
                                      </p:cBhvr>
                                      <p:to>
                                        <p:strVal val="solid"/>
                                      </p:to>
                                    </p:set>
                                    <p:set>
                                      <p:cBhvr>
                                        <p:cTn id="62" dur="500" fill="hold"/>
                                        <p:tgtEl>
                                          <p:spTgt spid="26647"/>
                                        </p:tgtEl>
                                        <p:attrNameLst>
                                          <p:attrName>fill.on</p:attrName>
                                        </p:attrNameLst>
                                      </p:cBhvr>
                                      <p:to>
                                        <p:strVal val="true"/>
                                      </p:to>
                                    </p:set>
                                  </p:childTnLst>
                                </p:cTn>
                              </p:par>
                              <p:par>
                                <p:cTn id="63" presetID="0" presetClass="path" presetSubtype="0" repeatCount="indefinite" accel="50000" decel="50000" fill="hold" grpId="2" nodeType="withEffect">
                                  <p:stCondLst>
                                    <p:cond delay="0"/>
                                  </p:stCondLst>
                                  <p:childTnLst>
                                    <p:animMotion origin="layout" path="M -0.03333 0.05278 C -0.05711 0.10833 -0.08073 0.16389 -0.09114 0.18611 " pathEditMode="relative" rAng="0" ptsTypes="aA">
                                      <p:cBhvr>
                                        <p:cTn id="64" dur="2000" fill="hold"/>
                                        <p:tgtEl>
                                          <p:spTgt spid="26647"/>
                                        </p:tgtEl>
                                        <p:attrNameLst>
                                          <p:attrName>ppt_x</p:attrName>
                                          <p:attrName>ppt_y</p:attrName>
                                        </p:attrNameLst>
                                      </p:cBhvr>
                                      <p:rCtr x="-29" y="67"/>
                                    </p:animMotion>
                                  </p:childTnLst>
                                </p:cTn>
                              </p:par>
                              <p:par>
                                <p:cTn id="65" presetID="0" presetClass="path" presetSubtype="0" repeatCount="indefinite" accel="50000" decel="50000" fill="hold" grpId="2" nodeType="withEffect">
                                  <p:stCondLst>
                                    <p:cond delay="0"/>
                                  </p:stCondLst>
                                  <p:childTnLst>
                                    <p:animMotion origin="layout" path="M -0.0375 0.05278 C -0.07656 0.10417 -0.11562 0.15556 -0.13125 0.17778 " pathEditMode="relative" ptsTypes="aA">
                                      <p:cBhvr>
                                        <p:cTn id="66" dur="2000" fill="hold"/>
                                        <p:tgtEl>
                                          <p:spTgt spid="26650"/>
                                        </p:tgtEl>
                                        <p:attrNameLst>
                                          <p:attrName>ppt_x</p:attrName>
                                          <p:attrName>ppt_y</p:attrName>
                                        </p:attrNameLst>
                                      </p:cBhvr>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6653"/>
                                        </p:tgtEl>
                                        <p:attrNameLst>
                                          <p:attrName>style.visibility</p:attrName>
                                        </p:attrNameLst>
                                      </p:cBhvr>
                                      <p:to>
                                        <p:strVal val="visible"/>
                                      </p:to>
                                    </p:set>
                                    <p:animEffect transition="in" filter="dissolve">
                                      <p:cBhvr>
                                        <p:cTn id="71" dur="500"/>
                                        <p:tgtEl>
                                          <p:spTgt spid="26653"/>
                                        </p:tgtEl>
                                      </p:cBhvr>
                                    </p:animEffect>
                                  </p:childTnLst>
                                  <p:subTnLst>
                                    <p:audio>
                                      <p:cMediaNode vol="96000">
                                        <p:cTn display="0" masterRel="sameClick">
                                          <p:stCondLst>
                                            <p:cond evt="begin" delay="0">
                                              <p:tn val="69"/>
                                            </p:cond>
                                          </p:stCondLst>
                                          <p:endCondLst>
                                            <p:cond evt="onStopAudio" delay="0">
                                              <p:tgtEl>
                                                <p:sldTgt/>
                                              </p:tgtEl>
                                            </p:cond>
                                          </p:endCondLst>
                                        </p:cTn>
                                        <p:tgtEl>
                                          <p:sndTgt r:embed="rId4" name="bomb.wav" builtIn="1"/>
                                        </p:tgtEl>
                                      </p:cMediaNode>
                                    </p:audio>
                                  </p:subTnLst>
                                </p:cTn>
                              </p:par>
                              <p:par>
                                <p:cTn id="72" presetID="9" presetClass="entr" presetSubtype="0" fill="hold" grpId="0" nodeType="withEffect">
                                  <p:stCondLst>
                                    <p:cond delay="0"/>
                                  </p:stCondLst>
                                  <p:childTnLst>
                                    <p:set>
                                      <p:cBhvr>
                                        <p:cTn id="73" dur="1" fill="hold">
                                          <p:stCondLst>
                                            <p:cond delay="0"/>
                                          </p:stCondLst>
                                        </p:cTn>
                                        <p:tgtEl>
                                          <p:spTgt spid="26654"/>
                                        </p:tgtEl>
                                        <p:attrNameLst>
                                          <p:attrName>style.visibility</p:attrName>
                                        </p:attrNameLst>
                                      </p:cBhvr>
                                      <p:to>
                                        <p:strVal val="visible"/>
                                      </p:to>
                                    </p:set>
                                    <p:animEffect transition="in" filter="dissolve">
                                      <p:cBhvr>
                                        <p:cTn id="74" dur="500"/>
                                        <p:tgtEl>
                                          <p:spTgt spid="26654"/>
                                        </p:tgtEl>
                                      </p:cBhvr>
                                    </p:animEffect>
                                  </p:childTnLst>
                                </p:cTn>
                              </p:par>
                              <p:par>
                                <p:cTn id="75" presetID="0" presetClass="path" presetSubtype="0" repeatCount="indefinite" accel="50000" decel="50000" fill="hold" grpId="1" nodeType="withEffect">
                                  <p:stCondLst>
                                    <p:cond delay="0"/>
                                  </p:stCondLst>
                                  <p:childTnLst>
                                    <p:animMotion origin="layout" path="M 0.03334 0.025 C 0.06823 0.05046 0.10313 0.07593 0.11667 0.08611 " pathEditMode="relative" ptsTypes="aA">
                                      <p:cBhvr>
                                        <p:cTn id="76" dur="2000" fill="hold"/>
                                        <p:tgtEl>
                                          <p:spTgt spid="26653"/>
                                        </p:tgtEl>
                                        <p:attrNameLst>
                                          <p:attrName>ppt_x</p:attrName>
                                          <p:attrName>ppt_y</p:attrName>
                                        </p:attrNameLst>
                                      </p:cBhvr>
                                    </p:animMotion>
                                  </p:childTnLst>
                                </p:cTn>
                              </p:par>
                              <p:par>
                                <p:cTn id="77" presetID="0" presetClass="path" presetSubtype="0" repeatCount="indefinite" accel="50000" decel="50000" fill="hold" grpId="1" nodeType="withEffect">
                                  <p:stCondLst>
                                    <p:cond delay="0"/>
                                  </p:stCondLst>
                                  <p:childTnLst>
                                    <p:animMotion origin="layout" path="M 0.03593 0.03033 C 0.08038 0.06621 0.125 0.10209 0.14791 0.11644 L 0.17343 0.11644 " pathEditMode="relative" ptsTypes="aAA">
                                      <p:cBhvr>
                                        <p:cTn id="78" dur="2000" fill="hold"/>
                                        <p:tgtEl>
                                          <p:spTgt spid="26654"/>
                                        </p:tgtEl>
                                        <p:attrNameLst>
                                          <p:attrName>ppt_x</p:attrName>
                                          <p:attrName>ppt_y</p:attrName>
                                        </p:attrNameLst>
                                      </p:cBhvr>
                                    </p:animMotion>
                                  </p:childTnLst>
                                </p:cTn>
                              </p:par>
                              <p:par>
                                <p:cTn id="79" presetID="9" presetClass="entr" presetSubtype="0" fill="hold" grpId="0" nodeType="withEffect">
                                  <p:stCondLst>
                                    <p:cond delay="0"/>
                                  </p:stCondLst>
                                  <p:childTnLst>
                                    <p:set>
                                      <p:cBhvr>
                                        <p:cTn id="80" dur="1" fill="hold">
                                          <p:stCondLst>
                                            <p:cond delay="0"/>
                                          </p:stCondLst>
                                        </p:cTn>
                                        <p:tgtEl>
                                          <p:spTgt spid="26652"/>
                                        </p:tgtEl>
                                        <p:attrNameLst>
                                          <p:attrName>style.visibility</p:attrName>
                                        </p:attrNameLst>
                                      </p:cBhvr>
                                      <p:to>
                                        <p:strVal val="visible"/>
                                      </p:to>
                                    </p:set>
                                    <p:animEffect transition="in" filter="dissolve">
                                      <p:cBhvr>
                                        <p:cTn id="81" dur="500"/>
                                        <p:tgtEl>
                                          <p:spTgt spid="26652"/>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6651"/>
                                        </p:tgtEl>
                                        <p:attrNameLst>
                                          <p:attrName>style.visibility</p:attrName>
                                        </p:attrNameLst>
                                      </p:cBhvr>
                                      <p:to>
                                        <p:strVal val="visible"/>
                                      </p:to>
                                    </p:set>
                                    <p:animEffect transition="in" filter="dissolve">
                                      <p:cBhvr>
                                        <p:cTn id="84" dur="500"/>
                                        <p:tgtEl>
                                          <p:spTgt spid="26651"/>
                                        </p:tgtEl>
                                      </p:cBhvr>
                                    </p:animEffect>
                                  </p:childTnLst>
                                </p:cTn>
                              </p:par>
                              <p:par>
                                <p:cTn id="85" presetID="0" presetClass="path" presetSubtype="0" repeatCount="indefinite" accel="50000" decel="50000" fill="hold" grpId="1" nodeType="withEffect">
                                  <p:stCondLst>
                                    <p:cond delay="0"/>
                                  </p:stCondLst>
                                  <p:childTnLst>
                                    <p:animMotion origin="layout" path="M 0.04375 -0.01666 C 0.06111 -0.03171 0.07865 -0.04676 0.0908 -0.05278 L 0.11667 -0.05278 " pathEditMode="relative" ptsTypes="aAA">
                                      <p:cBhvr>
                                        <p:cTn id="86" dur="2000" fill="hold"/>
                                        <p:tgtEl>
                                          <p:spTgt spid="26652"/>
                                        </p:tgtEl>
                                        <p:attrNameLst>
                                          <p:attrName>ppt_x</p:attrName>
                                          <p:attrName>ppt_y</p:attrName>
                                        </p:attrNameLst>
                                      </p:cBhvr>
                                    </p:animMotion>
                                  </p:childTnLst>
                                </p:cTn>
                              </p:par>
                              <p:par>
                                <p:cTn id="87" presetID="0" presetClass="path" presetSubtype="0" repeatCount="indefinite" accel="50000" decel="50000" fill="hold" grpId="1" nodeType="withEffect">
                                  <p:stCondLst>
                                    <p:cond delay="0"/>
                                  </p:stCondLst>
                                  <p:childTnLst>
                                    <p:animMotion origin="layout" path="M 0.04166 -0.01389 C 0.08107 -0.02894 0.12066 -0.04398 0.14253 -0.05 L 0.17291 -0.05 " pathEditMode="relative" ptsTypes="aAA">
                                      <p:cBhvr>
                                        <p:cTn id="88" dur="2000" fill="hold"/>
                                        <p:tgtEl>
                                          <p:spTgt spid="26651"/>
                                        </p:tgtEl>
                                        <p:attrNameLst>
                                          <p:attrName>ppt_x</p:attrName>
                                          <p:attrName>ppt_y</p:attrName>
                                        </p:attrNameLst>
                                      </p:cBhvr>
                                    </p:animMotion>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6656"/>
                                        </p:tgtEl>
                                        <p:attrNameLst>
                                          <p:attrName>style.visibility</p:attrName>
                                        </p:attrNameLst>
                                      </p:cBhvr>
                                      <p:to>
                                        <p:strVal val="visible"/>
                                      </p:to>
                                    </p:set>
                                    <p:animEffect transition="in" filter="blinds(horizontal)">
                                      <p:cBhvr>
                                        <p:cTn id="93" dur="500"/>
                                        <p:tgtEl>
                                          <p:spTgt spid="26656"/>
                                        </p:tgtEl>
                                      </p:cBhvr>
                                    </p:animEffect>
                                  </p:childTnLst>
                                </p:cTn>
                              </p:par>
                              <p:par>
                                <p:cTn id="94" presetID="0" presetClass="path" presetSubtype="0" repeatCount="indefinite" accel="50000" decel="50000" fill="hold" grpId="1" nodeType="withEffect">
                                  <p:stCondLst>
                                    <p:cond delay="0"/>
                                  </p:stCondLst>
                                  <p:childTnLst>
                                    <p:animMotion origin="layout" path="M 0.01042 0.00555 C 0.04948 0.04977 0.08854 0.09398 0.10417 0.11111 " pathEditMode="relative" ptsTypes="aA">
                                      <p:cBhvr>
                                        <p:cTn id="95" dur="2000" fill="hold"/>
                                        <p:tgtEl>
                                          <p:spTgt spid="26656"/>
                                        </p:tgtEl>
                                        <p:attrNameLst>
                                          <p:attrName>ppt_x</p:attrName>
                                          <p:attrName>ppt_y</p:attrName>
                                        </p:attrNameLst>
                                      </p:cBhvr>
                                    </p:animMotion>
                                  </p:childTnLst>
                                </p:cTn>
                              </p:par>
                              <p:par>
                                <p:cTn id="96" presetID="3" presetClass="entr" presetSubtype="10" fill="hold" grpId="0" nodeType="withEffect">
                                  <p:stCondLst>
                                    <p:cond delay="0"/>
                                  </p:stCondLst>
                                  <p:childTnLst>
                                    <p:set>
                                      <p:cBhvr>
                                        <p:cTn id="97" dur="1" fill="hold">
                                          <p:stCondLst>
                                            <p:cond delay="0"/>
                                          </p:stCondLst>
                                        </p:cTn>
                                        <p:tgtEl>
                                          <p:spTgt spid="26657"/>
                                        </p:tgtEl>
                                        <p:attrNameLst>
                                          <p:attrName>style.visibility</p:attrName>
                                        </p:attrNameLst>
                                      </p:cBhvr>
                                      <p:to>
                                        <p:strVal val="visible"/>
                                      </p:to>
                                    </p:set>
                                    <p:animEffect transition="in" filter="blinds(horizontal)">
                                      <p:cBhvr>
                                        <p:cTn id="98" dur="500"/>
                                        <p:tgtEl>
                                          <p:spTgt spid="26657"/>
                                        </p:tgtEl>
                                      </p:cBhvr>
                                    </p:animEffect>
                                  </p:childTnLst>
                                </p:cTn>
                              </p:par>
                              <p:par>
                                <p:cTn id="99" presetID="0" presetClass="path" presetSubtype="0" repeatCount="indefinite" accel="50000" decel="50000" fill="hold" grpId="1" nodeType="withEffect">
                                  <p:stCondLst>
                                    <p:cond delay="0"/>
                                  </p:stCondLst>
                                  <p:childTnLst>
                                    <p:animMotion origin="layout" path="M 0.03958 0.04167 C 0.07777 0.09375 0.11597 0.14583 0.13333 0.16667 " pathEditMode="relative" ptsTypes="aA">
                                      <p:cBhvr>
                                        <p:cTn id="100" dur="2000" fill="hold"/>
                                        <p:tgtEl>
                                          <p:spTgt spid="26657"/>
                                        </p:tgtEl>
                                        <p:attrNameLst>
                                          <p:attrName>ppt_x</p:attrName>
                                          <p:attrName>ppt_y</p:attrName>
                                        </p:attrNameLst>
                                      </p:cBhvr>
                                    </p:animMotion>
                                  </p:childTnLst>
                                </p:cTn>
                              </p:par>
                              <p:par>
                                <p:cTn id="101" presetID="3" presetClass="exit" presetSubtype="10" fill="hold" grpId="3" nodeType="withEffect">
                                  <p:stCondLst>
                                    <p:cond delay="0"/>
                                  </p:stCondLst>
                                  <p:childTnLst>
                                    <p:animEffect transition="out" filter="blinds(horizontal)">
                                      <p:cBhvr>
                                        <p:cTn id="102" dur="500"/>
                                        <p:tgtEl>
                                          <p:spTgt spid="26649"/>
                                        </p:tgtEl>
                                      </p:cBhvr>
                                    </p:animEffect>
                                    <p:set>
                                      <p:cBhvr>
                                        <p:cTn id="103" dur="1" fill="hold">
                                          <p:stCondLst>
                                            <p:cond delay="499"/>
                                          </p:stCondLst>
                                        </p:cTn>
                                        <p:tgtEl>
                                          <p:spTgt spid="26649"/>
                                        </p:tgtEl>
                                        <p:attrNameLst>
                                          <p:attrName>style.visibility</p:attrName>
                                        </p:attrNameLst>
                                      </p:cBhvr>
                                      <p:to>
                                        <p:strVal val="hidden"/>
                                      </p:to>
                                    </p:set>
                                  </p:childTnLst>
                                </p:cTn>
                              </p:par>
                              <p:par>
                                <p:cTn id="104" presetID="3" presetClass="exit" presetSubtype="10" fill="hold" grpId="3" nodeType="withEffect">
                                  <p:stCondLst>
                                    <p:cond delay="0"/>
                                  </p:stCondLst>
                                  <p:childTnLst>
                                    <p:animEffect transition="out" filter="blinds(horizontal)">
                                      <p:cBhvr>
                                        <p:cTn id="105" dur="500"/>
                                        <p:tgtEl>
                                          <p:spTgt spid="26648"/>
                                        </p:tgtEl>
                                      </p:cBhvr>
                                    </p:animEffect>
                                    <p:set>
                                      <p:cBhvr>
                                        <p:cTn id="106" dur="1" fill="hold">
                                          <p:stCondLst>
                                            <p:cond delay="499"/>
                                          </p:stCondLst>
                                        </p:cTn>
                                        <p:tgtEl>
                                          <p:spTgt spid="26648"/>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26658"/>
                                        </p:tgtEl>
                                        <p:attrNameLst>
                                          <p:attrName>style.visibility</p:attrName>
                                        </p:attrNameLst>
                                      </p:cBhvr>
                                      <p:to>
                                        <p:strVal val="visible"/>
                                      </p:to>
                                    </p:set>
                                    <p:animEffect transition="in" filter="blinds(horizontal)">
                                      <p:cBhvr>
                                        <p:cTn id="111" dur="500"/>
                                        <p:tgtEl>
                                          <p:spTgt spid="26658"/>
                                        </p:tgtEl>
                                      </p:cBhvr>
                                    </p:animEffect>
                                  </p:childTnLst>
                                </p:cTn>
                              </p:par>
                              <p:par>
                                <p:cTn id="112" presetID="0" presetClass="path" presetSubtype="0" repeatCount="indefinite" accel="50000" decel="50000" fill="hold" grpId="1" nodeType="withEffect">
                                  <p:stCondLst>
                                    <p:cond delay="0"/>
                                  </p:stCondLst>
                                  <p:childTnLst>
                                    <p:animMotion origin="layout" path="M 0.04375 -0.03611 C 0.07535 -0.07939 0.10695 -0.12268 0.12292 -0.14166 C 0.13889 -0.16064 0.13924 -0.15532 0.13959 -0.15 " pathEditMode="relative" ptsTypes="aaA">
                                      <p:cBhvr>
                                        <p:cTn id="113" dur="2000" fill="hold"/>
                                        <p:tgtEl>
                                          <p:spTgt spid="26658"/>
                                        </p:tgtEl>
                                        <p:attrNameLst>
                                          <p:attrName>ppt_x</p:attrName>
                                          <p:attrName>ppt_y</p:attrName>
                                        </p:attrNameLst>
                                      </p:cBhvr>
                                    </p:animMotion>
                                  </p:childTnLst>
                                </p:cTn>
                              </p:par>
                              <p:par>
                                <p:cTn id="114" presetID="3" presetClass="entr" presetSubtype="10" fill="hold" grpId="0" nodeType="withEffect">
                                  <p:stCondLst>
                                    <p:cond delay="0"/>
                                  </p:stCondLst>
                                  <p:childTnLst>
                                    <p:set>
                                      <p:cBhvr>
                                        <p:cTn id="115" dur="1" fill="hold">
                                          <p:stCondLst>
                                            <p:cond delay="0"/>
                                          </p:stCondLst>
                                        </p:cTn>
                                        <p:tgtEl>
                                          <p:spTgt spid="26655"/>
                                        </p:tgtEl>
                                        <p:attrNameLst>
                                          <p:attrName>style.visibility</p:attrName>
                                        </p:attrNameLst>
                                      </p:cBhvr>
                                      <p:to>
                                        <p:strVal val="visible"/>
                                      </p:to>
                                    </p:set>
                                    <p:animEffect transition="in" filter="blinds(horizontal)">
                                      <p:cBhvr>
                                        <p:cTn id="116" dur="500"/>
                                        <p:tgtEl>
                                          <p:spTgt spid="26655"/>
                                        </p:tgtEl>
                                      </p:cBhvr>
                                    </p:animEffect>
                                  </p:childTnLst>
                                </p:cTn>
                              </p:par>
                              <p:par>
                                <p:cTn id="117" presetID="0" presetClass="path" presetSubtype="0" repeatCount="indefinite" accel="50000" decel="50000" fill="hold" grpId="1" nodeType="withEffect">
                                  <p:stCondLst>
                                    <p:cond delay="0"/>
                                  </p:stCondLst>
                                  <p:childTnLst>
                                    <p:animMotion origin="layout" path="M 0.02917 -0.05 C 0.07708 -0.11481 0.125 -0.17963 0.14583 -0.20555 " pathEditMode="relative" ptsTypes="aA">
                                      <p:cBhvr>
                                        <p:cTn id="118" dur="2000" fill="hold"/>
                                        <p:tgtEl>
                                          <p:spTgt spid="26655"/>
                                        </p:tgtEl>
                                        <p:attrNameLst>
                                          <p:attrName>ppt_x</p:attrName>
                                          <p:attrName>ppt_y</p:attrName>
                                        </p:attrNameLst>
                                      </p:cBhvr>
                                    </p:animMotion>
                                  </p:childTnLst>
                                </p:cTn>
                              </p:par>
                              <p:par>
                                <p:cTn id="119" presetID="3" presetClass="exit" presetSubtype="10" fill="hold" grpId="3" nodeType="withEffect">
                                  <p:stCondLst>
                                    <p:cond delay="0"/>
                                  </p:stCondLst>
                                  <p:childTnLst>
                                    <p:animEffect transition="out" filter="blinds(horizontal)">
                                      <p:cBhvr>
                                        <p:cTn id="120" dur="500"/>
                                        <p:tgtEl>
                                          <p:spTgt spid="26647"/>
                                        </p:tgtEl>
                                      </p:cBhvr>
                                    </p:animEffect>
                                    <p:set>
                                      <p:cBhvr>
                                        <p:cTn id="121" dur="1" fill="hold">
                                          <p:stCondLst>
                                            <p:cond delay="499"/>
                                          </p:stCondLst>
                                        </p:cTn>
                                        <p:tgtEl>
                                          <p:spTgt spid="26647"/>
                                        </p:tgtEl>
                                        <p:attrNameLst>
                                          <p:attrName>style.visibility</p:attrName>
                                        </p:attrNameLst>
                                      </p:cBhvr>
                                      <p:to>
                                        <p:strVal val="hidden"/>
                                      </p:to>
                                    </p:set>
                                  </p:childTnLst>
                                </p:cTn>
                              </p:par>
                              <p:par>
                                <p:cTn id="122" presetID="3" presetClass="exit" presetSubtype="10" fill="hold" grpId="3" nodeType="withEffect">
                                  <p:stCondLst>
                                    <p:cond delay="0"/>
                                  </p:stCondLst>
                                  <p:childTnLst>
                                    <p:animEffect transition="out" filter="blinds(horizontal)">
                                      <p:cBhvr>
                                        <p:cTn id="123" dur="500"/>
                                        <p:tgtEl>
                                          <p:spTgt spid="26650"/>
                                        </p:tgtEl>
                                      </p:cBhvr>
                                    </p:animEffect>
                                    <p:set>
                                      <p:cBhvr>
                                        <p:cTn id="124" dur="1" fill="hold">
                                          <p:stCondLst>
                                            <p:cond delay="499"/>
                                          </p:stCondLst>
                                        </p:cTn>
                                        <p:tgtEl>
                                          <p:spTgt spid="26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2" grpId="0" animBg="1"/>
      <p:bldP spid="26642" grpId="1" animBg="1"/>
      <p:bldP spid="26644" grpId="0" animBg="1"/>
      <p:bldP spid="26644" grpId="1" animBg="1"/>
      <p:bldP spid="26647" grpId="0" animBg="1"/>
      <p:bldP spid="26647" grpId="1" animBg="1"/>
      <p:bldP spid="26647" grpId="2" animBg="1"/>
      <p:bldP spid="26647" grpId="3" animBg="1"/>
      <p:bldP spid="26648" grpId="0" animBg="1"/>
      <p:bldP spid="26648" grpId="1" animBg="1"/>
      <p:bldP spid="26648" grpId="2" animBg="1"/>
      <p:bldP spid="26648" grpId="3" animBg="1"/>
      <p:bldP spid="26649" grpId="0" animBg="1"/>
      <p:bldP spid="26649" grpId="1" animBg="1"/>
      <p:bldP spid="26649" grpId="2" animBg="1"/>
      <p:bldP spid="26649" grpId="3" animBg="1"/>
      <p:bldP spid="26650" grpId="0" animBg="1"/>
      <p:bldP spid="26650" grpId="1" animBg="1"/>
      <p:bldP spid="26650" grpId="2" animBg="1"/>
      <p:bldP spid="26650" grpId="3" animBg="1"/>
      <p:bldP spid="26651" grpId="0" animBg="1"/>
      <p:bldP spid="26651" grpId="1" animBg="1"/>
      <p:bldP spid="26652" grpId="0" animBg="1"/>
      <p:bldP spid="26652" grpId="1" animBg="1"/>
      <p:bldP spid="26653" grpId="0" animBg="1"/>
      <p:bldP spid="26653" grpId="1" animBg="1"/>
      <p:bldP spid="26654" grpId="0" animBg="1"/>
      <p:bldP spid="26654" grpId="1" animBg="1"/>
      <p:bldP spid="26655" grpId="0" animBg="1"/>
      <p:bldP spid="26655" grpId="1" animBg="1"/>
      <p:bldP spid="26656" grpId="0" animBg="1"/>
      <p:bldP spid="26656" grpId="1" animBg="1"/>
      <p:bldP spid="26657" grpId="0" animBg="1"/>
      <p:bldP spid="26657" grpId="1" animBg="1"/>
      <p:bldP spid="26658" grpId="0" animBg="1"/>
      <p:bldP spid="2665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ISPRING_RESOURCE_PATHS_HASH" val="94b0f9a2ce84e864a328139283993d548c239c2d"/>
  <p:tag name="MMPROD_UIDATA" val="&lt;database version=&quot;7.0&quot;&gt;&lt;object type=&quot;1&quot; unique_id=&quot;10001&quot;&gt;&lt;object type=&quot;2&quot; unique_id=&quot;10046&quot;&gt;&lt;object type=&quot;3&quot; unique_id=&quot;10047&quot;&gt;&lt;property id=&quot;20148&quot; value=&quot;5&quot;/&gt;&lt;property id=&quot;20300&quot; value=&quot;Slide 1&quot;/&gt;&lt;property id=&quot;20307&quot; value=&quot;258&quot;/&gt;&lt;/object&gt;&lt;object type=&quot;3&quot; unique_id=&quot;10049&quot;&gt;&lt;property id=&quot;20148&quot; value=&quot;5&quot;/&gt;&lt;property id=&quot;20300&quot; value=&quot;Slide 16&quot;/&gt;&lt;property id=&quot;20307&quot; value=&quot;257&quot;/&gt;&lt;/object&gt;&lt;object type=&quot;3&quot; unique_id=&quot;10055&quot;&gt;&lt;property id=&quot;20148&quot; value=&quot;5&quot;/&gt;&lt;property id=&quot;20300&quot; value=&quot;Slide 2&quot;/&gt;&lt;property id=&quot;20307&quot; value=&quot;259&quot;/&gt;&lt;/object&gt;&lt;object type=&quot;3&quot; unique_id=&quot;10076&quot;&gt;&lt;property id=&quot;20148&quot; value=&quot;5&quot;/&gt;&lt;property id=&quot;20300&quot; value=&quot;Slide 8&quot;/&gt;&lt;property id=&quot;20307&quot; value=&quot;261&quot;/&gt;&lt;/object&gt;&lt;object type=&quot;3&quot; unique_id=&quot;10113&quot;&gt;&lt;property id=&quot;20148&quot; value=&quot;5&quot;/&gt;&lt;property id=&quot;20300&quot; value=&quot;Slide 4&quot;/&gt;&lt;property id=&quot;20307&quot; value=&quot;262&quot;/&gt;&lt;/object&gt;&lt;object type=&quot;3&quot; unique_id=&quot;10129&quot;&gt;&lt;property id=&quot;20148&quot; value=&quot;5&quot;/&gt;&lt;property id=&quot;20300&quot; value=&quot;Slide 3&quot;/&gt;&lt;property id=&quot;20307&quot; value=&quot;264&quot;/&gt;&lt;/object&gt;&lt;object type=&quot;3&quot; unique_id=&quot;10141&quot;&gt;&lt;property id=&quot;20148&quot; value=&quot;5&quot;/&gt;&lt;property id=&quot;20300&quot; value=&quot;Slide 5&quot;/&gt;&lt;property id=&quot;20307&quot; value=&quot;265&quot;/&gt;&lt;/object&gt;&lt;object type=&quot;3&quot; unique_id=&quot;10142&quot;&gt;&lt;property id=&quot;20148&quot; value=&quot;5&quot;/&gt;&lt;property id=&quot;20300&quot; value=&quot;Slide 6&quot;/&gt;&lt;property id=&quot;20307&quot; value=&quot;266&quot;/&gt;&lt;/object&gt;&lt;object type=&quot;3&quot; unique_id=&quot;10143&quot;&gt;&lt;property id=&quot;20148&quot; value=&quot;5&quot;/&gt;&lt;property id=&quot;20300&quot; value=&quot;Slide 7&quot;/&gt;&lt;property id=&quot;20307&quot; value=&quot;267&quot;/&gt;&lt;/object&gt;&lt;object type=&quot;3&quot; unique_id=&quot;10624&quot;&gt;&lt;property id=&quot;20148&quot; value=&quot;5&quot;/&gt;&lt;property id=&quot;20300&quot; value=&quot;Slide 9&quot;/&gt;&lt;property id=&quot;20307&quot; value=&quot;270&quot;/&gt;&lt;/object&gt;&lt;object type=&quot;3&quot; unique_id=&quot;10625&quot;&gt;&lt;property id=&quot;20148&quot; value=&quot;5&quot;/&gt;&lt;property id=&quot;20300&quot; value=&quot;Slide 10&quot;/&gt;&lt;property id=&quot;20307&quot; value=&quot;269&quot;/&gt;&lt;/object&gt;&lt;object type=&quot;3&quot; unique_id=&quot;10626&quot;&gt;&lt;property id=&quot;20148&quot; value=&quot;5&quot;/&gt;&lt;property id=&quot;20300&quot; value=&quot;Slide 11&quot;/&gt;&lt;property id=&quot;20307&quot; value=&quot;294&quot;/&gt;&lt;/object&gt;&lt;object type=&quot;3&quot; unique_id=&quot;10627&quot;&gt;&lt;property id=&quot;20148&quot; value=&quot;5&quot;/&gt;&lt;property id=&quot;20300&quot; value=&quot;Slide 12&quot;/&gt;&lt;property id=&quot;20307&quot; value=&quot;272&quot;/&gt;&lt;/object&gt;&lt;object type=&quot;3&quot; unique_id=&quot;10630&quot;&gt;&lt;property id=&quot;20148&quot; value=&quot;5&quot;/&gt;&lt;property id=&quot;20300&quot; value=&quot;Slide 22&quot;/&gt;&lt;property id=&quot;20307&quot; value=&quot;271&quot;/&gt;&lt;/object&gt;&lt;object type=&quot;3&quot; unique_id=&quot;10643&quot;&gt;&lt;property id=&quot;20148&quot; value=&quot;5&quot;/&gt;&lt;property id=&quot;20300&quot; value=&quot;Slide 19&quot;/&gt;&lt;property id=&quot;20307&quot; value=&quot;286&quot;/&gt;&lt;/object&gt;&lt;object type=&quot;3&quot; unique_id=&quot;10647&quot;&gt;&lt;property id=&quot;20148&quot; value=&quot;5&quot;/&gt;&lt;property id=&quot;20300&quot; value=&quot;Slide 20&quot;/&gt;&lt;property id=&quot;20307&quot; value=&quot;291&quot;/&gt;&lt;/object&gt;&lt;object type=&quot;3&quot; unique_id=&quot;10840&quot;&gt;&lt;property id=&quot;20148&quot; value=&quot;5&quot;/&gt;&lt;property id=&quot;20300&quot; value=&quot;Slide 13&quot;/&gt;&lt;property id=&quot;20307&quot; value=&quot;295&quot;/&gt;&lt;/object&gt;&lt;object type=&quot;3&quot; unique_id=&quot;10841&quot;&gt;&lt;property id=&quot;20148&quot; value=&quot;5&quot;/&gt;&lt;property id=&quot;20300&quot; value=&quot;Slide 14&quot;/&gt;&lt;property id=&quot;20307&quot; value=&quot;296&quot;/&gt;&lt;/object&gt;&lt;object type=&quot;3&quot; unique_id=&quot;10843&quot;&gt;&lt;property id=&quot;20148&quot; value=&quot;5&quot;/&gt;&lt;property id=&quot;20300&quot; value=&quot;Slide 15&quot;/&gt;&lt;property id=&quot;20307&quot; value=&quot;297&quot;/&gt;&lt;/object&gt;&lt;object type=&quot;3&quot; unique_id=&quot;11235&quot;&gt;&lt;property id=&quot;20148&quot; value=&quot;5&quot;/&gt;&lt;property id=&quot;20300&quot; value=&quot;Slide 17&quot;/&gt;&lt;property id=&quot;20307&quot; value=&quot;298&quot;/&gt;&lt;/object&gt;&lt;object type=&quot;3&quot; unique_id=&quot;11356&quot;&gt;&lt;property id=&quot;20148&quot; value=&quot;5&quot;/&gt;&lt;property id=&quot;20300&quot; value=&quot;Slide 18&quot;/&gt;&lt;property id=&quot;20307&quot; value=&quot;299&quot;/&gt;&lt;/object&gt;&lt;object type=&quot;3&quot; unique_id=&quot;11574&quot;&gt;&lt;property id=&quot;20148&quot; value=&quot;5&quot;/&gt;&lt;property id=&quot;20300&quot; value=&quot;Slide 21&quot;/&gt;&lt;property id=&quot;20307&quot; value=&quot;300&quot;/&gt;&lt;/object&gt;&lt;/object&gt;&lt;object type=&quot;8&quot; unique_id=&quot;10054&quot;&gt;&lt;/object&gt;&lt;/object&gt;&lt;/database&gt;"/>
  <p:tag name="SECTOMILLISECCONVERTED" val="1"/>
  <p:tag name="VIOLETID" val="12169118"/>
  <p:tag name="VIOLETTITLE" val="Bài 8. Cuộc kháng chiến chống quân Tống xâm lược lần thứ nhất (Năm 981)"/>
  <p:tag name="VIOLETLESSON" val="8"/>
  <p:tag name="VIOLETCATID" val="2224"/>
  <p:tag name="VIOLETSUBJECT" val="Lịch sử 4"/>
  <p:tag name="VIOLETAUTHORID" val="6145317"/>
  <p:tag name="VIOLETAUTHORNAME" val="Vũ Thị Thúy Vinh"/>
  <p:tag name="VIOLETAUTHORAVATAR" val="no_avatar.jpg"/>
  <p:tag name="VIOLETAUTHORADDRESS" val="Truong TH Song Lo - Phu tho"/>
  <p:tag name="VIOLETDATE" val="2017-11-01 11:51:58"/>
  <p:tag name="VIOLETHIT" val="42"/>
  <p:tag name="VIOLETLIKE"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2925</TotalTime>
  <Words>1043</Words>
  <Application>Microsoft Office PowerPoint</Application>
  <PresentationFormat>On-screen Show (4:3)</PresentationFormat>
  <Paragraphs>97</Paragraphs>
  <Slides>16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Times New Roman</vt:lpstr>
      <vt:lpstr>Wingdings</vt:lpstr>
      <vt:lpstr>.VnCommercial Script</vt:lpstr>
      <vt:lpstr>Calibri</vt:lpstr>
      <vt:lpstr>VNI-Times</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PHANTHANH</dc:creator>
  <cp:lastModifiedBy>Computer</cp:lastModifiedBy>
  <cp:revision>233</cp:revision>
  <dcterms:created xsi:type="dcterms:W3CDTF">2012-10-15T12:33:58Z</dcterms:created>
  <dcterms:modified xsi:type="dcterms:W3CDTF">2017-11-03T06:02:50Z</dcterms:modified>
</cp:coreProperties>
</file>