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mp4" ContentType="video/mp4"/>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321" r:id="rId2"/>
    <p:sldId id="312" r:id="rId3"/>
    <p:sldId id="306" r:id="rId4"/>
    <p:sldId id="298" r:id="rId5"/>
    <p:sldId id="314" r:id="rId6"/>
    <p:sldId id="313" r:id="rId7"/>
    <p:sldId id="302" r:id="rId8"/>
    <p:sldId id="261" r:id="rId9"/>
    <p:sldId id="316" r:id="rId10"/>
    <p:sldId id="317" r:id="rId11"/>
    <p:sldId id="308" r:id="rId12"/>
    <p:sldId id="307" r:id="rId13"/>
    <p:sldId id="276" r:id="rId14"/>
    <p:sldId id="275" r:id="rId15"/>
    <p:sldId id="273" r:id="rId16"/>
    <p:sldId id="278" r:id="rId17"/>
    <p:sldId id="283" r:id="rId18"/>
    <p:sldId id="274" r:id="rId19"/>
    <p:sldId id="285" r:id="rId20"/>
    <p:sldId id="286" r:id="rId21"/>
    <p:sldId id="288" r:id="rId22"/>
    <p:sldId id="304" r:id="rId23"/>
    <p:sldId id="309" r:id="rId24"/>
    <p:sldId id="289" r:id="rId25"/>
    <p:sldId id="318" r:id="rId26"/>
    <p:sldId id="319" r:id="rId27"/>
    <p:sldId id="290" r:id="rId28"/>
    <p:sldId id="311" r:id="rId29"/>
    <p:sldId id="293" r:id="rId30"/>
    <p:sldId id="294" r:id="rId31"/>
    <p:sldId id="295" r:id="rId32"/>
    <p:sldId id="310"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00FF"/>
    <a:srgbClr val="FF33CC"/>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8150" autoAdjust="0"/>
    <p:restoredTop sz="94648" autoAdjust="0"/>
  </p:normalViewPr>
  <p:slideViewPr>
    <p:cSldViewPr>
      <p:cViewPr>
        <p:scale>
          <a:sx n="69" d="100"/>
          <a:sy n="69" d="100"/>
        </p:scale>
        <p:origin x="-786" y="-3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image" Target="../media/image10.emf"/><Relationship Id="rId5" Type="http://schemas.openxmlformats.org/officeDocument/2006/relationships/image" Target="../media/image14.emf"/><Relationship Id="rId4" Type="http://schemas.openxmlformats.org/officeDocument/2006/relationships/image" Target="../media/image1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CE712B-835A-45DF-BADC-C50FB18D41CA}" type="datetimeFigureOut">
              <a:rPr lang="en-US" smtClean="0"/>
              <a:pPr/>
              <a:t>11/24/2017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097C6A-D0B6-4A74-BC37-50C7F0CD566E}" type="slidenum">
              <a:rPr lang="en-US" smtClean="0"/>
              <a:pPr/>
              <a:t>‹#›</a:t>
            </a:fld>
            <a:endParaRPr lang="en-US"/>
          </a:p>
        </p:txBody>
      </p:sp>
    </p:spTree>
    <p:extLst>
      <p:ext uri="{BB962C8B-B14F-4D97-AF65-F5344CB8AC3E}">
        <p14:creationId xmlns="" xmlns:p14="http://schemas.microsoft.com/office/powerpoint/2010/main" val="2934558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AAFB3B-DBD0-4ADF-8FF2-1838124FC181}" type="slidenum">
              <a:rPr lang="en-US"/>
              <a:pPr/>
              <a:t>13</a:t>
            </a:fld>
            <a:endParaRPr lang="en-US"/>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endParaRPr lang="vi-VN"/>
          </a:p>
        </p:txBody>
      </p:sp>
    </p:spTree>
    <p:extLst>
      <p:ext uri="{BB962C8B-B14F-4D97-AF65-F5344CB8AC3E}">
        <p14:creationId xmlns="" xmlns:p14="http://schemas.microsoft.com/office/powerpoint/2010/main" val="362006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DDF8D4-CD77-441A-80A4-A3EB569F0BBC}" type="slidenum">
              <a:rPr lang="en-US"/>
              <a:pPr/>
              <a:t>14</a:t>
            </a:fld>
            <a:endParaRPr lang="en-US"/>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p:txBody>
          <a:bodyPr/>
          <a:lstStyle/>
          <a:p>
            <a:endParaRPr lang="vi-VN"/>
          </a:p>
        </p:txBody>
      </p:sp>
    </p:spTree>
    <p:extLst>
      <p:ext uri="{BB962C8B-B14F-4D97-AF65-F5344CB8AC3E}">
        <p14:creationId xmlns="" xmlns:p14="http://schemas.microsoft.com/office/powerpoint/2010/main" val="2965459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6A9F46-D387-45AC-AAF9-07F252273FB1}" type="slidenum">
              <a:rPr lang="en-US"/>
              <a:pPr/>
              <a:t>18</a:t>
            </a:fld>
            <a:endParaRPr lang="en-US"/>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endParaRPr lang="vi-VN"/>
          </a:p>
        </p:txBody>
      </p:sp>
    </p:spTree>
    <p:extLst>
      <p:ext uri="{BB962C8B-B14F-4D97-AF65-F5344CB8AC3E}">
        <p14:creationId xmlns="" xmlns:p14="http://schemas.microsoft.com/office/powerpoint/2010/main" val="114523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EE66CD3-4A58-4613-97DA-3FDEFBAB0215}" type="datetimeFigureOut">
              <a:rPr lang="en-US" smtClean="0"/>
              <a:pPr/>
              <a:t>11/24/2017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FA23FC-9072-4839-A13B-5864B2CCD398}" type="slidenum">
              <a:rPr lang="en-US" smtClean="0"/>
              <a:pPr/>
              <a:t>‹#›</a:t>
            </a:fld>
            <a:endParaRPr lang="en-US"/>
          </a:p>
        </p:txBody>
      </p:sp>
    </p:spTree>
    <p:extLst>
      <p:ext uri="{BB962C8B-B14F-4D97-AF65-F5344CB8AC3E}">
        <p14:creationId xmlns="" xmlns:p14="http://schemas.microsoft.com/office/powerpoint/2010/main" val="1448462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E66CD3-4A58-4613-97DA-3FDEFBAB0215}" type="datetimeFigureOut">
              <a:rPr lang="en-US" smtClean="0"/>
              <a:pPr/>
              <a:t>11/24/2017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FA23FC-9072-4839-A13B-5864B2CCD398}" type="slidenum">
              <a:rPr lang="en-US" smtClean="0"/>
              <a:pPr/>
              <a:t>‹#›</a:t>
            </a:fld>
            <a:endParaRPr lang="en-US"/>
          </a:p>
        </p:txBody>
      </p:sp>
    </p:spTree>
    <p:extLst>
      <p:ext uri="{BB962C8B-B14F-4D97-AF65-F5344CB8AC3E}">
        <p14:creationId xmlns="" xmlns:p14="http://schemas.microsoft.com/office/powerpoint/2010/main" val="1944914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E66CD3-4A58-4613-97DA-3FDEFBAB0215}" type="datetimeFigureOut">
              <a:rPr lang="en-US" smtClean="0"/>
              <a:pPr/>
              <a:t>11/24/2017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FA23FC-9072-4839-A13B-5864B2CCD398}" type="slidenum">
              <a:rPr lang="en-US" smtClean="0"/>
              <a:pPr/>
              <a:t>‹#›</a:t>
            </a:fld>
            <a:endParaRPr lang="en-US"/>
          </a:p>
        </p:txBody>
      </p:sp>
    </p:spTree>
    <p:extLst>
      <p:ext uri="{BB962C8B-B14F-4D97-AF65-F5344CB8AC3E}">
        <p14:creationId xmlns="" xmlns:p14="http://schemas.microsoft.com/office/powerpoint/2010/main" val="3040107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E66CD3-4A58-4613-97DA-3FDEFBAB0215}" type="datetimeFigureOut">
              <a:rPr lang="en-US" smtClean="0"/>
              <a:pPr/>
              <a:t>11/24/2017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FA23FC-9072-4839-A13B-5864B2CCD398}" type="slidenum">
              <a:rPr lang="en-US" smtClean="0"/>
              <a:pPr/>
              <a:t>‹#›</a:t>
            </a:fld>
            <a:endParaRPr lang="en-US"/>
          </a:p>
        </p:txBody>
      </p:sp>
    </p:spTree>
    <p:extLst>
      <p:ext uri="{BB962C8B-B14F-4D97-AF65-F5344CB8AC3E}">
        <p14:creationId xmlns="" xmlns:p14="http://schemas.microsoft.com/office/powerpoint/2010/main" val="1818276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E66CD3-4A58-4613-97DA-3FDEFBAB0215}" type="datetimeFigureOut">
              <a:rPr lang="en-US" smtClean="0"/>
              <a:pPr/>
              <a:t>11/24/2017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FA23FC-9072-4839-A13B-5864B2CCD398}" type="slidenum">
              <a:rPr lang="en-US" smtClean="0"/>
              <a:pPr/>
              <a:t>‹#›</a:t>
            </a:fld>
            <a:endParaRPr lang="en-US"/>
          </a:p>
        </p:txBody>
      </p:sp>
    </p:spTree>
    <p:extLst>
      <p:ext uri="{BB962C8B-B14F-4D97-AF65-F5344CB8AC3E}">
        <p14:creationId xmlns="" xmlns:p14="http://schemas.microsoft.com/office/powerpoint/2010/main" val="500876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E66CD3-4A58-4613-97DA-3FDEFBAB0215}" type="datetimeFigureOut">
              <a:rPr lang="en-US" smtClean="0"/>
              <a:pPr/>
              <a:t>11/24/2017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FA23FC-9072-4839-A13B-5864B2CCD398}" type="slidenum">
              <a:rPr lang="en-US" smtClean="0"/>
              <a:pPr/>
              <a:t>‹#›</a:t>
            </a:fld>
            <a:endParaRPr lang="en-US"/>
          </a:p>
        </p:txBody>
      </p:sp>
    </p:spTree>
    <p:extLst>
      <p:ext uri="{BB962C8B-B14F-4D97-AF65-F5344CB8AC3E}">
        <p14:creationId xmlns="" xmlns:p14="http://schemas.microsoft.com/office/powerpoint/2010/main" val="2392853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E66CD3-4A58-4613-97DA-3FDEFBAB0215}" type="datetimeFigureOut">
              <a:rPr lang="en-US" smtClean="0"/>
              <a:pPr/>
              <a:t>11/24/2017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FA23FC-9072-4839-A13B-5864B2CCD398}" type="slidenum">
              <a:rPr lang="en-US" smtClean="0"/>
              <a:pPr/>
              <a:t>‹#›</a:t>
            </a:fld>
            <a:endParaRPr lang="en-US"/>
          </a:p>
        </p:txBody>
      </p:sp>
    </p:spTree>
    <p:extLst>
      <p:ext uri="{BB962C8B-B14F-4D97-AF65-F5344CB8AC3E}">
        <p14:creationId xmlns="" xmlns:p14="http://schemas.microsoft.com/office/powerpoint/2010/main" val="745978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EE66CD3-4A58-4613-97DA-3FDEFBAB0215}" type="datetimeFigureOut">
              <a:rPr lang="en-US" smtClean="0"/>
              <a:pPr/>
              <a:t>11/24/2017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FA23FC-9072-4839-A13B-5864B2CCD398}" type="slidenum">
              <a:rPr lang="en-US" smtClean="0"/>
              <a:pPr/>
              <a:t>‹#›</a:t>
            </a:fld>
            <a:endParaRPr lang="en-US"/>
          </a:p>
        </p:txBody>
      </p:sp>
    </p:spTree>
    <p:extLst>
      <p:ext uri="{BB962C8B-B14F-4D97-AF65-F5344CB8AC3E}">
        <p14:creationId xmlns="" xmlns:p14="http://schemas.microsoft.com/office/powerpoint/2010/main" val="2713212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E66CD3-4A58-4613-97DA-3FDEFBAB0215}" type="datetimeFigureOut">
              <a:rPr lang="en-US" smtClean="0"/>
              <a:pPr/>
              <a:t>11/24/2017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FA23FC-9072-4839-A13B-5864B2CCD398}" type="slidenum">
              <a:rPr lang="en-US" smtClean="0"/>
              <a:pPr/>
              <a:t>‹#›</a:t>
            </a:fld>
            <a:endParaRPr lang="en-US"/>
          </a:p>
        </p:txBody>
      </p:sp>
    </p:spTree>
    <p:extLst>
      <p:ext uri="{BB962C8B-B14F-4D97-AF65-F5344CB8AC3E}">
        <p14:creationId xmlns="" xmlns:p14="http://schemas.microsoft.com/office/powerpoint/2010/main" val="147164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E66CD3-4A58-4613-97DA-3FDEFBAB0215}" type="datetimeFigureOut">
              <a:rPr lang="en-US" smtClean="0"/>
              <a:pPr/>
              <a:t>11/24/2017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FA23FC-9072-4839-A13B-5864B2CCD398}" type="slidenum">
              <a:rPr lang="en-US" smtClean="0"/>
              <a:pPr/>
              <a:t>‹#›</a:t>
            </a:fld>
            <a:endParaRPr lang="en-US"/>
          </a:p>
        </p:txBody>
      </p:sp>
    </p:spTree>
    <p:extLst>
      <p:ext uri="{BB962C8B-B14F-4D97-AF65-F5344CB8AC3E}">
        <p14:creationId xmlns="" xmlns:p14="http://schemas.microsoft.com/office/powerpoint/2010/main" val="4276305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E66CD3-4A58-4613-97DA-3FDEFBAB0215}" type="datetimeFigureOut">
              <a:rPr lang="en-US" smtClean="0"/>
              <a:pPr/>
              <a:t>11/24/2017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FA23FC-9072-4839-A13B-5864B2CCD398}" type="slidenum">
              <a:rPr lang="en-US" smtClean="0"/>
              <a:pPr/>
              <a:t>‹#›</a:t>
            </a:fld>
            <a:endParaRPr lang="en-US"/>
          </a:p>
        </p:txBody>
      </p:sp>
    </p:spTree>
    <p:extLst>
      <p:ext uri="{BB962C8B-B14F-4D97-AF65-F5344CB8AC3E}">
        <p14:creationId xmlns="" xmlns:p14="http://schemas.microsoft.com/office/powerpoint/2010/main" val="67478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E66CD3-4A58-4613-97DA-3FDEFBAB0215}" type="datetimeFigureOut">
              <a:rPr lang="en-US" smtClean="0"/>
              <a:pPr/>
              <a:t>11/24/2017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FA23FC-9072-4839-A13B-5864B2CCD398}" type="slidenum">
              <a:rPr lang="en-US" smtClean="0"/>
              <a:pPr/>
              <a:t>‹#›</a:t>
            </a:fld>
            <a:endParaRPr lang="en-US"/>
          </a:p>
        </p:txBody>
      </p:sp>
    </p:spTree>
    <p:extLst>
      <p:ext uri="{BB962C8B-B14F-4D97-AF65-F5344CB8AC3E}">
        <p14:creationId xmlns="" xmlns:p14="http://schemas.microsoft.com/office/powerpoint/2010/main" val="209854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jpeg"/><Relationship Id="rId1" Type="http://schemas.openxmlformats.org/officeDocument/2006/relationships/slideLayout" Target="../slideLayouts/slideLayout6.xml"/><Relationship Id="rId4" Type="http://schemas.openxmlformats.org/officeDocument/2006/relationships/image" Target="../media/image39.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image" Target="../media/image15.png"/><Relationship Id="rId7"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truong.jpg"/>
          <p:cNvPicPr>
            <a:picLocks noChangeAspect="1"/>
          </p:cNvPicPr>
          <p:nvPr/>
        </p:nvPicPr>
        <p:blipFill>
          <a:blip r:embed="rId2" cstate="print"/>
          <a:stretch>
            <a:fillRect/>
          </a:stretch>
        </p:blipFill>
        <p:spPr>
          <a:xfrm>
            <a:off x="304800" y="228600"/>
            <a:ext cx="1330390" cy="13169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1676400" y="381000"/>
            <a:ext cx="7239000" cy="1077218"/>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rgbClr val="FF0000"/>
                </a:solidFill>
                <a:effectLst>
                  <a:reflection blurRad="12700" stA="50000" endPos="50000" dist="5000" dir="5400000" sy="-100000" rotWithShape="0"/>
                </a:effectLst>
                <a:latin typeface="+mn-lt"/>
                <a:cs typeface="+mn-cs"/>
              </a:rPr>
              <a:t>PHÒNG GD&amp;ĐT  QUẬN LONG BIÊN</a:t>
            </a:r>
          </a:p>
          <a:p>
            <a:pPr algn="ctr" fontAlgn="auto">
              <a:spcBef>
                <a:spcPts val="0"/>
              </a:spcBef>
              <a:spcAft>
                <a:spcPts val="0"/>
              </a:spcAft>
              <a:defRPr/>
            </a:pPr>
            <a:r>
              <a:rPr lang="en-US" sz="3200" b="1" cap="all" dirty="0">
                <a:ln w="0"/>
                <a:solidFill>
                  <a:srgbClr val="FF0000"/>
                </a:solidFill>
                <a:effectLst>
                  <a:reflection blurRad="12700" stA="50000" endPos="50000" dist="5000" dir="5400000" sy="-100000" rotWithShape="0"/>
                </a:effectLst>
                <a:latin typeface="+mn-lt"/>
                <a:cs typeface="+mn-cs"/>
              </a:rPr>
              <a:t>TRƯỜNG TIỂU HỌC ÁI MỘ A</a:t>
            </a:r>
          </a:p>
        </p:txBody>
      </p:sp>
      <p:sp>
        <p:nvSpPr>
          <p:cNvPr id="8" name="TextBox 7"/>
          <p:cNvSpPr txBox="1"/>
          <p:nvPr/>
        </p:nvSpPr>
        <p:spPr>
          <a:xfrm>
            <a:off x="304800" y="1981200"/>
            <a:ext cx="8534400" cy="3785652"/>
          </a:xfrm>
          <a:prstGeom prst="rect">
            <a:avLst/>
          </a:prstGeom>
          <a:noFill/>
        </p:spPr>
        <p:txBody>
          <a:bodyPr>
            <a:spAutoFit/>
            <a:scene3d>
              <a:camera prst="orthographicFront"/>
              <a:lightRig rig="threePt" dir="t"/>
            </a:scene3d>
            <a:sp3d extrusionH="57150">
              <a:bevelT w="82550" h="38100" prst="coolSlant"/>
            </a:sp3d>
          </a:bodyPr>
          <a:lstStyle/>
          <a:p>
            <a:pPr algn="ctr" fontAlgn="auto">
              <a:lnSpc>
                <a:spcPct val="150000"/>
              </a:lnSpc>
              <a:spcBef>
                <a:spcPts val="0"/>
              </a:spcBef>
              <a:spcAft>
                <a:spcPts val="0"/>
              </a:spcAft>
              <a:defRPr/>
            </a:pPr>
            <a:r>
              <a:rPr lang="en-US" sz="3200" b="1" dirty="0">
                <a:ln w="10541" cmpd="sng">
                  <a:solidFill>
                    <a:schemeClr val="accent1">
                      <a:shade val="88000"/>
                      <a:satMod val="110000"/>
                    </a:schemeClr>
                  </a:solidFill>
                  <a:prstDash val="solid"/>
                </a:ln>
                <a:solidFill>
                  <a:srgbClr val="0000FF"/>
                </a:solidFill>
                <a:effectLst>
                  <a:outerShdw blurRad="60007" dist="310007" dir="7680000" sy="30000" kx="1300200" algn="ctr" rotWithShape="0">
                    <a:prstClr val="black">
                      <a:alpha val="32000"/>
                    </a:prstClr>
                  </a:outerShdw>
                </a:effectLst>
                <a:latin typeface="+mn-lt"/>
                <a:cs typeface="+mn-cs"/>
              </a:rPr>
              <a:t>MÔN: </a:t>
            </a:r>
            <a:r>
              <a:rPr lang="en-US" sz="3200" b="1" dirty="0" err="1"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Lịch</a:t>
            </a:r>
            <a:r>
              <a:rPr lang="en-US" sz="3200" b="1" dirty="0"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a:t>
            </a:r>
            <a:r>
              <a:rPr lang="en-US" sz="3200" b="1" dirty="0" err="1"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sử</a:t>
            </a:r>
            <a:endParaRPr lang="en-US" sz="3200" b="1" dirty="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endParaRPr>
          </a:p>
          <a:p>
            <a:pPr algn="ctr" fontAlgn="auto">
              <a:lnSpc>
                <a:spcPct val="150000"/>
              </a:lnSpc>
              <a:spcBef>
                <a:spcPts val="0"/>
              </a:spcBef>
              <a:spcAft>
                <a:spcPts val="0"/>
              </a:spcAft>
              <a:defRPr/>
            </a:pPr>
            <a:r>
              <a:rPr lang="en-US" sz="3200" b="1" dirty="0" err="1">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Tiết</a:t>
            </a:r>
            <a:r>
              <a:rPr lang="en-US" sz="3200" b="1" dirty="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 </a:t>
            </a:r>
            <a:r>
              <a:rPr lang="en-US" sz="3200" b="1" dirty="0"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13  </a:t>
            </a:r>
            <a:r>
              <a:rPr lang="en-US" sz="3200" b="1" dirty="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a:t>
            </a:r>
            <a:r>
              <a:rPr lang="en-US" sz="3200" b="1" dirty="0" err="1">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Tuần</a:t>
            </a:r>
            <a:r>
              <a:rPr lang="en-US" sz="3200" b="1" dirty="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a:t>
            </a:r>
            <a:r>
              <a:rPr lang="en-US" sz="3200" b="1" dirty="0"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13</a:t>
            </a:r>
            <a:endParaRPr lang="en-US" sz="3200" b="1" dirty="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endParaRPr>
          </a:p>
          <a:p>
            <a:pPr lvl="2" fontAlgn="auto">
              <a:lnSpc>
                <a:spcPct val="150000"/>
              </a:lnSpc>
              <a:spcBef>
                <a:spcPts val="0"/>
              </a:spcBef>
              <a:spcAft>
                <a:spcPts val="0"/>
              </a:spcAft>
              <a:defRPr/>
            </a:pPr>
            <a:r>
              <a:rPr lang="en-US" sz="3200" b="1" dirty="0">
                <a:ln w="10541" cmpd="sng">
                  <a:solidFill>
                    <a:schemeClr val="accent1">
                      <a:shade val="88000"/>
                      <a:satMod val="110000"/>
                    </a:schemeClr>
                  </a:solidFill>
                  <a:prstDash val="solid"/>
                </a:ln>
                <a:solidFill>
                  <a:srgbClr val="0000FF"/>
                </a:solidFill>
                <a:effectLst>
                  <a:outerShdw blurRad="60007" dist="310007" dir="7680000" sy="30000" kx="1300200" algn="ctr" rotWithShape="0">
                    <a:prstClr val="black">
                      <a:alpha val="32000"/>
                    </a:prstClr>
                  </a:outerShdw>
                </a:effectLst>
                <a:latin typeface="+mn-lt"/>
                <a:cs typeface="+mn-cs"/>
              </a:rPr>
              <a:t>BÀI: </a:t>
            </a:r>
            <a:r>
              <a:rPr lang="en-US" sz="3200" b="1" dirty="0" err="1"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Cuộc</a:t>
            </a:r>
            <a:r>
              <a:rPr lang="en-US" sz="3200" b="1" dirty="0"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a:t>
            </a:r>
            <a:r>
              <a:rPr lang="en-US" sz="3200" b="1" dirty="0" err="1"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kháng</a:t>
            </a:r>
            <a:r>
              <a:rPr lang="en-US" sz="3200" b="1" dirty="0"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a:t>
            </a:r>
            <a:r>
              <a:rPr lang="en-US" sz="3200" b="1" dirty="0" err="1"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chiến</a:t>
            </a:r>
            <a:r>
              <a:rPr lang="en-US" sz="3200" b="1" dirty="0"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a:t>
            </a:r>
            <a:r>
              <a:rPr lang="en-US" sz="3200" b="1" dirty="0" err="1"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chống</a:t>
            </a:r>
            <a:r>
              <a:rPr lang="en-US" sz="3200" b="1" dirty="0"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a:t>
            </a:r>
            <a:r>
              <a:rPr lang="en-US" sz="3200" b="1" dirty="0" err="1"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quân</a:t>
            </a:r>
            <a:r>
              <a:rPr lang="en-US" sz="3200" b="1" dirty="0"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a:t>
            </a:r>
            <a:r>
              <a:rPr lang="en-US" sz="3200" b="1" dirty="0" err="1"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Tống</a:t>
            </a:r>
            <a:r>
              <a:rPr lang="en-US" sz="3200" b="1" dirty="0"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a:t>
            </a:r>
            <a:r>
              <a:rPr lang="en-US" sz="3200" b="1" dirty="0" err="1"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xâm</a:t>
            </a:r>
            <a:r>
              <a:rPr lang="en-US" sz="3200" b="1" dirty="0"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a:t>
            </a:r>
            <a:r>
              <a:rPr lang="en-US" sz="3200" b="1" dirty="0" err="1"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lược</a:t>
            </a:r>
            <a:r>
              <a:rPr lang="en-US" sz="3200" b="1" dirty="0"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a:t>
            </a:r>
            <a:r>
              <a:rPr lang="en-US" sz="3200" b="1" dirty="0" err="1"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lần</a:t>
            </a:r>
            <a:r>
              <a:rPr lang="en-US" sz="3200" b="1" dirty="0"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a:t>
            </a:r>
            <a:r>
              <a:rPr lang="en-US" sz="3200" b="1" dirty="0" err="1"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thứ</a:t>
            </a:r>
            <a:r>
              <a:rPr lang="en-US" sz="3200" b="1" dirty="0"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a:t>
            </a:r>
            <a:r>
              <a:rPr lang="en-US" sz="3200" b="1" dirty="0" err="1"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hai</a:t>
            </a:r>
            <a:r>
              <a:rPr lang="en-US" sz="3200" b="1" dirty="0"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( 1075-1077)</a:t>
            </a:r>
            <a:endPar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60007" dist="310007" dir="7680000" sy="30000" kx="1300200" algn="ctr" rotWithShape="0">
                  <a:prstClr val="black">
                    <a:alpha val="32000"/>
                  </a:prstClr>
                </a:outerShdw>
              </a:effectLst>
              <a:latin typeface="+mn-lt"/>
              <a:cs typeface="+mn-cs"/>
            </a:endParaRPr>
          </a:p>
          <a:p>
            <a:pPr lvl="2" fontAlgn="auto">
              <a:lnSpc>
                <a:spcPct val="150000"/>
              </a:lnSpc>
              <a:spcBef>
                <a:spcPts val="0"/>
              </a:spcBef>
              <a:spcAft>
                <a:spcPts val="0"/>
              </a:spcAft>
              <a:defRPr/>
            </a:pPr>
            <a:r>
              <a:rPr lang="en-US" sz="3200" b="1" i="1" dirty="0">
                <a:ln w="10541" cmpd="sng">
                  <a:solidFill>
                    <a:schemeClr val="accent1">
                      <a:shade val="88000"/>
                      <a:satMod val="110000"/>
                    </a:schemeClr>
                  </a:solidFill>
                  <a:prstDash val="solid"/>
                </a:ln>
                <a:solidFill>
                  <a:srgbClr val="0000FF"/>
                </a:solidFill>
                <a:effectLst>
                  <a:outerShdw blurRad="60007" dist="310007" dir="7680000" sy="30000" kx="1300200" algn="ctr" rotWithShape="0">
                    <a:prstClr val="black">
                      <a:alpha val="32000"/>
                    </a:prstClr>
                  </a:outerShdw>
                </a:effectLst>
                <a:latin typeface="+mn-lt"/>
                <a:cs typeface="+mn-cs"/>
              </a:rPr>
              <a:t>GV </a:t>
            </a:r>
            <a:r>
              <a:rPr lang="en-US" sz="3200" b="1" i="1" dirty="0" err="1">
                <a:ln w="10541" cmpd="sng">
                  <a:solidFill>
                    <a:schemeClr val="accent1">
                      <a:shade val="88000"/>
                      <a:satMod val="110000"/>
                    </a:schemeClr>
                  </a:solidFill>
                  <a:prstDash val="solid"/>
                </a:ln>
                <a:solidFill>
                  <a:srgbClr val="0000FF"/>
                </a:solidFill>
                <a:effectLst>
                  <a:outerShdw blurRad="60007" dist="310007" dir="7680000" sy="30000" kx="1300200" algn="ctr" rotWithShape="0">
                    <a:prstClr val="black">
                      <a:alpha val="32000"/>
                    </a:prstClr>
                  </a:outerShdw>
                </a:effectLst>
                <a:latin typeface="+mn-lt"/>
                <a:cs typeface="+mn-cs"/>
              </a:rPr>
              <a:t>Thực</a:t>
            </a:r>
            <a:r>
              <a:rPr lang="en-US" sz="3200" b="1" i="1" dirty="0">
                <a:ln w="10541" cmpd="sng">
                  <a:solidFill>
                    <a:schemeClr val="accent1">
                      <a:shade val="88000"/>
                      <a:satMod val="110000"/>
                    </a:schemeClr>
                  </a:solidFill>
                  <a:prstDash val="solid"/>
                </a:ln>
                <a:solidFill>
                  <a:srgbClr val="0000FF"/>
                </a:solidFill>
                <a:effectLst>
                  <a:outerShdw blurRad="60007" dist="310007" dir="7680000" sy="30000" kx="1300200" algn="ctr" rotWithShape="0">
                    <a:prstClr val="black">
                      <a:alpha val="32000"/>
                    </a:prstClr>
                  </a:outerShdw>
                </a:effectLst>
                <a:latin typeface="+mn-lt"/>
                <a:cs typeface="+mn-cs"/>
              </a:rPr>
              <a:t> </a:t>
            </a:r>
            <a:r>
              <a:rPr lang="en-US" sz="3200" b="1" i="1" dirty="0" err="1">
                <a:ln w="10541" cmpd="sng">
                  <a:solidFill>
                    <a:schemeClr val="accent1">
                      <a:shade val="88000"/>
                      <a:satMod val="110000"/>
                    </a:schemeClr>
                  </a:solidFill>
                  <a:prstDash val="solid"/>
                </a:ln>
                <a:solidFill>
                  <a:srgbClr val="0000FF"/>
                </a:solidFill>
                <a:effectLst>
                  <a:outerShdw blurRad="60007" dist="310007" dir="7680000" sy="30000" kx="1300200" algn="ctr" rotWithShape="0">
                    <a:prstClr val="black">
                      <a:alpha val="32000"/>
                    </a:prstClr>
                  </a:outerShdw>
                </a:effectLst>
                <a:latin typeface="+mn-lt"/>
                <a:cs typeface="+mn-cs"/>
              </a:rPr>
              <a:t>hiện</a:t>
            </a:r>
            <a:r>
              <a:rPr lang="en-US" sz="3200" b="1" i="1" dirty="0">
                <a:ln w="10541" cmpd="sng">
                  <a:solidFill>
                    <a:schemeClr val="accent1">
                      <a:shade val="88000"/>
                      <a:satMod val="110000"/>
                    </a:schemeClr>
                  </a:solidFill>
                  <a:prstDash val="solid"/>
                </a:ln>
                <a:solidFill>
                  <a:srgbClr val="0000FF"/>
                </a:solidFill>
                <a:effectLst>
                  <a:outerShdw blurRad="60007" dist="310007" dir="7680000" sy="30000" kx="1300200" algn="ctr" rotWithShape="0">
                    <a:prstClr val="black">
                      <a:alpha val="32000"/>
                    </a:prstClr>
                  </a:outerShdw>
                </a:effectLst>
                <a:latin typeface="+mn-lt"/>
                <a:cs typeface="+mn-cs"/>
              </a:rPr>
              <a:t>: </a:t>
            </a:r>
            <a:r>
              <a:rPr lang="en-US" sz="3200" b="1" i="1" dirty="0" err="1">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Phạm</a:t>
            </a:r>
            <a:r>
              <a:rPr lang="en-US" sz="3200" b="1" i="1" dirty="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a:t>
            </a:r>
            <a:r>
              <a:rPr lang="en-US" sz="3200" b="1" i="1" dirty="0" err="1">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Thúy</a:t>
            </a:r>
            <a:r>
              <a:rPr lang="en-US" sz="3200" b="1" i="1" dirty="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a:t>
            </a:r>
            <a:r>
              <a:rPr lang="en-US" sz="3200" b="1" i="1" dirty="0" err="1">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Hồng</a:t>
            </a:r>
            <a:endParaRPr lang="en-US" sz="3200" b="1" i="1" dirty="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TK1">
            <a:hlinkClick r:id="" action="ppaction://media"/>
          </p:cNvPr>
          <p:cNvPicPr>
            <a:picLocks noChangeAspect="1"/>
          </p:cNvPicPr>
          <p:nvPr>
            <a:videoFile r:link="rId1"/>
            <p:extLst>
              <p:ext uri="{DAA4B4D4-6D71-4841-9C94-3DE7FCFB9230}">
                <p14:media xmlns="" xmlns:p14="http://schemas.microsoft.com/office/powerpoint/2010/main" r:embed="rId3"/>
              </p:ext>
            </p:extLst>
          </p:nvPr>
        </p:nvPicPr>
        <p:blipFill>
          <a:blip r:embed="rId4"/>
          <a:stretch>
            <a:fillRect/>
          </a:stretch>
        </p:blipFill>
        <p:spPr>
          <a:xfrm>
            <a:off x="0" y="0"/>
            <a:ext cx="9144000" cy="6858000"/>
          </a:xfrm>
          <a:prstGeom prst="rect">
            <a:avLst/>
          </a:prstGeom>
        </p:spPr>
      </p:pic>
    </p:spTree>
    <p:extLst>
      <p:ext uri="{BB962C8B-B14F-4D97-AF65-F5344CB8AC3E}">
        <p14:creationId xmlns="" xmlns:p14="http://schemas.microsoft.com/office/powerpoint/2010/main" val="1476284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khung hình nền đẹp"/>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1"/>
            <a:ext cx="9144000" cy="676275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838200" y="1447800"/>
            <a:ext cx="7848600" cy="3785652"/>
          </a:xfrm>
          <a:prstGeom prst="rect">
            <a:avLst/>
          </a:prstGeom>
          <a:noFill/>
        </p:spPr>
        <p:txBody>
          <a:bodyPr wrap="square" rtlCol="0">
            <a:spAutoFit/>
          </a:bodyPr>
          <a:lstStyle/>
          <a:p>
            <a:r>
              <a:rPr lang="vi-VN" sz="6000" b="1" dirty="0" smtClean="0">
                <a:solidFill>
                  <a:srgbClr val="002060"/>
                </a:solidFill>
                <a:latin typeface="Times New Roman" pitchFamily="18" charset="0"/>
                <a:cs typeface="Times New Roman" pitchFamily="18" charset="0"/>
              </a:rPr>
              <a:t>2. Diễn biến của cuộc kháng chiến chống quân Tống lần thứ hai ( 1075 – 1077 ).</a:t>
            </a:r>
            <a:endParaRPr lang="en-US" sz="6000" b="1" dirty="0">
              <a:solidFill>
                <a:srgbClr val="00206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880600527"/>
      </p:ext>
    </p:extLst>
  </p:cSld>
  <p:clrMapOvr>
    <a:masterClrMapping/>
  </p:clrMapOvr>
  <mc:AlternateContent xmlns:mc="http://schemas.openxmlformats.org/markup-compatibility/2006">
    <mc:Choice xmlns=""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9144000" cy="6857999"/>
          </a:xfrm>
          <a:prstGeom prst="rect">
            <a:avLst/>
          </a:prstGeom>
        </p:spPr>
      </p:pic>
      <p:sp>
        <p:nvSpPr>
          <p:cNvPr id="2" name="Title 1"/>
          <p:cNvSpPr>
            <a:spLocks noGrp="1"/>
          </p:cNvSpPr>
          <p:nvPr>
            <p:ph type="title"/>
          </p:nvPr>
        </p:nvSpPr>
        <p:spPr>
          <a:xfrm>
            <a:off x="1219200" y="2438400"/>
            <a:ext cx="3429000" cy="1143000"/>
          </a:xfrm>
        </p:spPr>
        <p:txBody>
          <a:bodyPr>
            <a:noAutofit/>
          </a:bodyPr>
          <a:lstStyle/>
          <a:p>
            <a:r>
              <a:rPr lang="vi-VN" sz="8000" b="1" dirty="0" smtClean="0">
                <a:solidFill>
                  <a:srgbClr val="FF0000"/>
                </a:solidFill>
              </a:rPr>
              <a:t>Dạy học theo góc</a:t>
            </a:r>
            <a:endParaRPr lang="en-US" sz="8000" b="1" dirty="0">
              <a:solidFill>
                <a:srgbClr val="FF0000"/>
              </a:solidFill>
            </a:endParaRPr>
          </a:p>
        </p:txBody>
      </p:sp>
      <p:sp>
        <p:nvSpPr>
          <p:cNvPr id="4" name="Title 1"/>
          <p:cNvSpPr txBox="1">
            <a:spLocks/>
          </p:cNvSpPr>
          <p:nvPr/>
        </p:nvSpPr>
        <p:spPr>
          <a:xfrm>
            <a:off x="5638800" y="152400"/>
            <a:ext cx="2286000" cy="2095498"/>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dirty="0" smtClean="0"/>
              <a:t> </a:t>
            </a:r>
            <a:r>
              <a:rPr lang="vi-VN" b="1" dirty="0" smtClean="0"/>
              <a:t>Góc </a:t>
            </a:r>
          </a:p>
          <a:p>
            <a:r>
              <a:rPr lang="vi-VN" b="1" dirty="0" smtClean="0"/>
              <a:t>Đọc</a:t>
            </a:r>
            <a:endParaRPr lang="en-US" b="1" dirty="0"/>
          </a:p>
        </p:txBody>
      </p:sp>
      <p:sp>
        <p:nvSpPr>
          <p:cNvPr id="5" name="Title 1"/>
          <p:cNvSpPr txBox="1">
            <a:spLocks/>
          </p:cNvSpPr>
          <p:nvPr/>
        </p:nvSpPr>
        <p:spPr>
          <a:xfrm>
            <a:off x="5600700" y="2247898"/>
            <a:ext cx="2286000" cy="2247899"/>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dirty="0" smtClean="0"/>
              <a:t> </a:t>
            </a:r>
            <a:r>
              <a:rPr lang="vi-VN" b="1" dirty="0" smtClean="0"/>
              <a:t>Góc </a:t>
            </a:r>
          </a:p>
          <a:p>
            <a:r>
              <a:rPr lang="vi-VN" b="1" dirty="0" smtClean="0"/>
              <a:t>Quan </a:t>
            </a:r>
          </a:p>
          <a:p>
            <a:r>
              <a:rPr lang="vi-VN" b="1" dirty="0" smtClean="0"/>
              <a:t>sát</a:t>
            </a:r>
            <a:endParaRPr lang="en-US" b="1" dirty="0"/>
          </a:p>
        </p:txBody>
      </p:sp>
      <p:sp>
        <p:nvSpPr>
          <p:cNvPr id="6" name="Title 1"/>
          <p:cNvSpPr txBox="1">
            <a:spLocks/>
          </p:cNvSpPr>
          <p:nvPr/>
        </p:nvSpPr>
        <p:spPr>
          <a:xfrm>
            <a:off x="5715000" y="4495795"/>
            <a:ext cx="2286000" cy="2247899"/>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dirty="0" smtClean="0"/>
              <a:t> </a:t>
            </a:r>
            <a:r>
              <a:rPr lang="vi-VN" b="1" dirty="0" smtClean="0"/>
              <a:t>Góc </a:t>
            </a:r>
          </a:p>
          <a:p>
            <a:r>
              <a:rPr lang="vi-VN" b="1" dirty="0" smtClean="0"/>
              <a:t>Trải </a:t>
            </a:r>
          </a:p>
          <a:p>
            <a:r>
              <a:rPr lang="vi-VN" b="1" dirty="0" smtClean="0"/>
              <a:t>nghiệm</a:t>
            </a:r>
            <a:endParaRPr lang="en-US" b="1" dirty="0"/>
          </a:p>
        </p:txBody>
      </p:sp>
    </p:spTree>
    <p:extLst>
      <p:ext uri="{BB962C8B-B14F-4D97-AF65-F5344CB8AC3E}">
        <p14:creationId xmlns="" xmlns:p14="http://schemas.microsoft.com/office/powerpoint/2010/main" val="30594597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4" descr="5"/>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04800" y="731838"/>
            <a:ext cx="8610600" cy="5059362"/>
          </a:xfrm>
          <a:prstGeom prst="rect">
            <a:avLst/>
          </a:prstGeom>
          <a:noFill/>
          <a:extLst>
            <a:ext uri="{909E8E84-426E-40DD-AFC4-6F175D3DCCD1}">
              <a14:hiddenFill xmlns="" xmlns:a14="http://schemas.microsoft.com/office/drawing/2010/main">
                <a:solidFill>
                  <a:srgbClr val="FFFFFF"/>
                </a:solidFill>
              </a14:hiddenFill>
            </a:ext>
          </a:extLst>
        </p:spPr>
      </p:pic>
      <p:sp>
        <p:nvSpPr>
          <p:cNvPr id="40968" name="AutoShape 8"/>
          <p:cNvSpPr>
            <a:spLocks noChangeArrowheads="1"/>
          </p:cNvSpPr>
          <p:nvPr/>
        </p:nvSpPr>
        <p:spPr bwMode="auto">
          <a:xfrm>
            <a:off x="685800" y="0"/>
            <a:ext cx="7620000" cy="762000"/>
          </a:xfrm>
          <a:prstGeom prst="flowChartAlternateProcess">
            <a:avLst/>
          </a:prstGeom>
          <a:solidFill>
            <a:srgbClr val="99FF33">
              <a:alpha val="56000"/>
            </a:srgbClr>
          </a:solidFill>
          <a:ln w="12700">
            <a:solidFill>
              <a:srgbClr val="EAEAEA"/>
            </a:solidFill>
            <a:miter lim="800000"/>
            <a:headEnd/>
            <a:tailEnd/>
          </a:ln>
          <a:effectLst>
            <a:prstShdw prst="shdw12">
              <a:schemeClr val="bg2">
                <a:alpha val="50000"/>
              </a:schemeClr>
            </a:prstShdw>
          </a:effectLst>
        </p:spPr>
        <p:txBody>
          <a:bodyPr wrap="none" anchor="t"/>
          <a:lstStyle/>
          <a:p>
            <a:pPr algn="ctr"/>
            <a:r>
              <a:rPr lang="en-US" sz="3200" dirty="0" err="1" smtClean="0">
                <a:solidFill>
                  <a:srgbClr val="FF0000"/>
                </a:solidFill>
                <a:latin typeface="Times New Roman" pitchFamily="18" charset="0"/>
                <a:cs typeface="Times New Roman" pitchFamily="18" charset="0"/>
              </a:rPr>
              <a:t>Quân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Tống</a:t>
            </a:r>
            <a:r>
              <a:rPr lang="en-US" sz="3200" dirty="0" smtClean="0">
                <a:solidFill>
                  <a:srgbClr val="FF0000"/>
                </a:solidFill>
                <a:latin typeface="Times New Roman" pitchFamily="18" charset="0"/>
                <a:cs typeface="Times New Roman" pitchFamily="18" charset="0"/>
              </a:rPr>
              <a:t> sang </a:t>
            </a:r>
            <a:r>
              <a:rPr lang="en-US" sz="3200" dirty="0" err="1" smtClean="0">
                <a:solidFill>
                  <a:srgbClr val="FF0000"/>
                </a:solidFill>
                <a:latin typeface="Times New Roman" pitchFamily="18" charset="0"/>
                <a:cs typeface="Times New Roman" pitchFamily="18" charset="0"/>
              </a:rPr>
              <a:t>xâm</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lược</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nước</a:t>
            </a:r>
            <a:r>
              <a:rPr lang="en-US" sz="3200" dirty="0" smtClean="0">
                <a:solidFill>
                  <a:srgbClr val="FF0000"/>
                </a:solidFill>
                <a:latin typeface="Times New Roman" pitchFamily="18" charset="0"/>
                <a:cs typeface="Times New Roman" pitchFamily="18" charset="0"/>
              </a:rPr>
              <a:t> ta</a:t>
            </a:r>
            <a:endParaRPr lang="vi-VN" sz="3200" dirty="0">
              <a:solidFill>
                <a:srgbClr val="FF0000"/>
              </a:solidFill>
              <a:latin typeface="Times New Roman" pitchFamily="18" charset="0"/>
              <a:cs typeface="Times New Roman" pitchFamily="18" charset="0"/>
            </a:endParaRPr>
          </a:p>
        </p:txBody>
      </p:sp>
      <p:sp>
        <p:nvSpPr>
          <p:cNvPr id="2" name="Rounded Rectangle 1"/>
          <p:cNvSpPr/>
          <p:nvPr/>
        </p:nvSpPr>
        <p:spPr>
          <a:xfrm>
            <a:off x="304800" y="5562600"/>
            <a:ext cx="8610600" cy="1066800"/>
          </a:xfrm>
          <a:prstGeom prst="roundRect">
            <a:avLst/>
          </a:prstGeom>
        </p:spPr>
        <p:style>
          <a:lnRef idx="2">
            <a:schemeClr val="dk1"/>
          </a:lnRef>
          <a:fillRef idx="1">
            <a:schemeClr val="lt1"/>
          </a:fillRef>
          <a:effectRef idx="0">
            <a:schemeClr val="dk1"/>
          </a:effectRef>
          <a:fontRef idx="minor">
            <a:schemeClr val="dk1"/>
          </a:fontRef>
        </p:style>
        <p:txBody>
          <a:bodyPr rtlCol="0" anchor="t"/>
          <a:lstStyle/>
          <a:p>
            <a:r>
              <a:rPr lang="vi-VN" sz="2000" b="1" dirty="0" smtClean="0">
                <a:latin typeface="Times New Roman" pitchFamily="18" charset="0"/>
                <a:cs typeface="Times New Roman" pitchFamily="18" charset="0"/>
              </a:rPr>
              <a:t>Cuối năm 1076, nhà Tống cho 10 vạn binh, 1 vạn ngựa, 20 vạn dân phu, dưới sự chỉ huy của tướng Quách Quỳ, theo đường bộ ồ ạt kéo vào nước ta.</a:t>
            </a:r>
            <a:endParaRPr lang="en-US" sz="2000" b="1" dirty="0">
              <a:latin typeface="Times New Roman" pitchFamily="18" charset="0"/>
              <a:cs typeface="Times New Roman" pitchFamily="18" charset="0"/>
            </a:endParaRPr>
          </a:p>
        </p:txBody>
      </p:sp>
    </p:spTree>
    <p:extLst>
      <p:ext uri="{BB962C8B-B14F-4D97-AF65-F5344CB8AC3E}">
        <p14:creationId xmlns="" xmlns:p14="http://schemas.microsoft.com/office/powerpoint/2010/main" val="3092059899"/>
      </p:ext>
    </p:extLst>
  </p:cSld>
  <p:clrMapOvr>
    <a:masterClrMapping/>
  </p:clrMapOvr>
  <mc:AlternateContent xmlns:mc="http://schemas.openxmlformats.org/markup-compatibility/2006">
    <mc:Choice xmlns=""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40968"/>
                                        </p:tgtEl>
                                        <p:attrNameLst>
                                          <p:attrName>style.visibility</p:attrName>
                                        </p:attrNameLst>
                                      </p:cBhvr>
                                      <p:to>
                                        <p:strVal val="visible"/>
                                      </p:to>
                                    </p:set>
                                    <p:animEffect transition="in" filter="blinds(horizontal)">
                                      <p:cBhvr>
                                        <p:cTn id="14" dur="500"/>
                                        <p:tgtEl>
                                          <p:spTgt spid="40968"/>
                                        </p:tgtEl>
                                      </p:cBhvr>
                                    </p:animEffect>
                                  </p:childTnLst>
                                </p:cTn>
                              </p:par>
                              <p:par>
                                <p:cTn id="15" presetID="3" presetClass="entr" presetSubtype="10" fill="hold" nodeType="withEffect">
                                  <p:stCondLst>
                                    <p:cond delay="0"/>
                                  </p:stCondLst>
                                  <p:childTnLst>
                                    <p:set>
                                      <p:cBhvr>
                                        <p:cTn id="16" dur="1" fill="hold">
                                          <p:stCondLst>
                                            <p:cond delay="0"/>
                                          </p:stCondLst>
                                        </p:cTn>
                                        <p:tgtEl>
                                          <p:spTgt spid="40964"/>
                                        </p:tgtEl>
                                        <p:attrNameLst>
                                          <p:attrName>style.visibility</p:attrName>
                                        </p:attrNameLst>
                                      </p:cBhvr>
                                      <p:to>
                                        <p:strVal val="visible"/>
                                      </p:to>
                                    </p:set>
                                    <p:animEffect transition="in" filter="blinds(horizontal)">
                                      <p:cBhvr>
                                        <p:cTn id="17" dur="500"/>
                                        <p:tgtEl>
                                          <p:spTgt spid="40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8"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533400" y="76200"/>
            <a:ext cx="8229600" cy="631825"/>
          </a:xfrm>
        </p:spPr>
        <p:txBody>
          <a:bodyPr>
            <a:normAutofit fontScale="90000"/>
          </a:bodyPr>
          <a:lstStyle/>
          <a:p>
            <a:r>
              <a:rPr lang="vi-VN" sz="4000" b="1" dirty="0" smtClean="0">
                <a:solidFill>
                  <a:srgbClr val="0000FF"/>
                </a:solidFill>
                <a:latin typeface="Times New Roman" pitchFamily="18" charset="0"/>
                <a:cs typeface="Times New Roman" pitchFamily="18" charset="0"/>
              </a:rPr>
              <a:t>Phòng tuyến sông Như Nguyệt</a:t>
            </a:r>
            <a:endParaRPr lang="en-US" sz="4000" b="1" dirty="0">
              <a:solidFill>
                <a:srgbClr val="0000FF"/>
              </a:solidFill>
              <a:latin typeface="Times New Roman" pitchFamily="18" charset="0"/>
              <a:cs typeface="Times New Roman" pitchFamily="18" charset="0"/>
            </a:endParaRPr>
          </a:p>
        </p:txBody>
      </p:sp>
      <p:pic>
        <p:nvPicPr>
          <p:cNvPr id="38915" name="Picture 3" descr="4"/>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52400" y="762000"/>
            <a:ext cx="8991600" cy="6096000"/>
          </a:xfrm>
          <a:prstGeom prst="rect">
            <a:avLst/>
          </a:prstGeom>
          <a:noFill/>
          <a:extLst>
            <a:ext uri="{909E8E84-426E-40DD-AFC4-6F175D3DCCD1}">
              <a14:hiddenFill xmlns="" xmlns:a14="http://schemas.microsoft.com/office/drawing/2010/main">
                <a:solidFill>
                  <a:srgbClr val="FFFFFF"/>
                </a:solidFill>
              </a14:hiddenFill>
            </a:ext>
          </a:extLst>
        </p:spPr>
      </p:pic>
      <p:sp>
        <p:nvSpPr>
          <p:cNvPr id="38916" name="Rectangle 4"/>
          <p:cNvSpPr>
            <a:spLocks noChangeArrowheads="1"/>
          </p:cNvSpPr>
          <p:nvPr/>
        </p:nvSpPr>
        <p:spPr bwMode="auto">
          <a:xfrm>
            <a:off x="152400" y="762000"/>
            <a:ext cx="4648200" cy="1600200"/>
          </a:xfrm>
          <a:prstGeom prst="rect">
            <a:avLst/>
          </a:prstGeom>
          <a:solidFill>
            <a:srgbClr val="FFFF00"/>
          </a:solidFill>
          <a:ln w="9525">
            <a:solidFill>
              <a:schemeClr val="tx1"/>
            </a:solidFill>
            <a:miter lim="800000"/>
            <a:headEnd/>
            <a:tailEnd/>
          </a:ln>
          <a:effectLst/>
          <a:extLst/>
        </p:spPr>
        <p:txBody>
          <a:bodyPr wrap="none" anchor="t"/>
          <a:lstStyle/>
          <a:p>
            <a:r>
              <a:rPr lang="en-US" sz="2400" dirty="0">
                <a:solidFill>
                  <a:srgbClr val="0000CC"/>
                </a:solidFill>
              </a:rPr>
              <a:t> </a:t>
            </a:r>
            <a:r>
              <a:rPr lang="vi-VN" sz="2400" dirty="0" smtClean="0">
                <a:solidFill>
                  <a:srgbClr val="0000CC"/>
                </a:solidFill>
                <a:latin typeface="Times New Roman" pitchFamily="18" charset="0"/>
                <a:cs typeface="Times New Roman" pitchFamily="18" charset="0"/>
              </a:rPr>
              <a:t>Chiến tuyến cao như thành, cọc tre,</a:t>
            </a:r>
          </a:p>
          <a:p>
            <a:r>
              <a:rPr lang="vi-VN" sz="2400" dirty="0" smtClean="0">
                <a:solidFill>
                  <a:srgbClr val="0000CC"/>
                </a:solidFill>
                <a:latin typeface="Times New Roman" pitchFamily="18" charset="0"/>
                <a:cs typeface="Times New Roman" pitchFamily="18" charset="0"/>
              </a:rPr>
              <a:t> chông tre tua tủa cắm suốt từ bãi vào </a:t>
            </a:r>
          </a:p>
          <a:p>
            <a:r>
              <a:rPr lang="vi-VN" sz="2400" dirty="0" smtClean="0">
                <a:solidFill>
                  <a:srgbClr val="0000CC"/>
                </a:solidFill>
                <a:latin typeface="Times New Roman" pitchFamily="18" charset="0"/>
                <a:cs typeface="Times New Roman" pitchFamily="18" charset="0"/>
              </a:rPr>
              <a:t>chiến lũy. Trên mặt thành có tre đóng </a:t>
            </a:r>
          </a:p>
          <a:p>
            <a:r>
              <a:rPr lang="vi-VN" sz="2400" dirty="0" smtClean="0">
                <a:solidFill>
                  <a:srgbClr val="0000CC"/>
                </a:solidFill>
                <a:latin typeface="Times New Roman" pitchFamily="18" charset="0"/>
                <a:cs typeface="Times New Roman" pitchFamily="18" charset="0"/>
              </a:rPr>
              <a:t>dày mấy tầng.</a:t>
            </a:r>
            <a:endParaRPr lang="en-US" sz="2400" dirty="0"/>
          </a:p>
        </p:txBody>
      </p:sp>
    </p:spTree>
    <p:extLst>
      <p:ext uri="{BB962C8B-B14F-4D97-AF65-F5344CB8AC3E}">
        <p14:creationId xmlns="" xmlns:p14="http://schemas.microsoft.com/office/powerpoint/2010/main" val="2400472766"/>
      </p:ext>
    </p:extLst>
  </p:cSld>
  <p:clrMapOvr>
    <a:masterClrMapping/>
  </p:clrMapOvr>
  <p:transition spd="slow">
    <p:cove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6" name="Picture 8" descr="luoc do tra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w="9525">
            <a:solidFill>
              <a:srgbClr val="0000FF"/>
            </a:solidFill>
            <a:miter lim="800000"/>
            <a:headEnd/>
            <a:tailEnd/>
          </a:ln>
          <a:extLst>
            <a:ext uri="{909E8E84-426E-40DD-AFC4-6F175D3DCCD1}">
              <a14:hiddenFill xmlns="" xmlns:a14="http://schemas.microsoft.com/office/drawing/2010/main">
                <a:solidFill>
                  <a:srgbClr val="FFFFFF"/>
                </a:solidFill>
              </a14:hiddenFill>
            </a:ext>
          </a:extLst>
        </p:spPr>
      </p:pic>
      <p:pic>
        <p:nvPicPr>
          <p:cNvPr id="7177" name="Picture 9" descr="phong tien quan to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rot="214000">
            <a:off x="2362200" y="2133600"/>
            <a:ext cx="3657600" cy="1169988"/>
          </a:xfrm>
          <a:prstGeom prst="rect">
            <a:avLst/>
          </a:prstGeom>
          <a:noFill/>
          <a:extLst>
            <a:ext uri="{909E8E84-426E-40DD-AFC4-6F175D3DCCD1}">
              <a14:hiddenFill xmlns="" xmlns:a14="http://schemas.microsoft.com/office/drawing/2010/main">
                <a:solidFill>
                  <a:srgbClr val="FFFFFF"/>
                </a:solidFill>
              </a14:hiddenFill>
            </a:ext>
          </a:extLst>
        </p:spPr>
      </p:pic>
      <p:pic>
        <p:nvPicPr>
          <p:cNvPr id="7178" name="Picture 10" descr="quan nha ly phong ngu 1"/>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4267200" y="4038600"/>
            <a:ext cx="1524000" cy="714375"/>
          </a:xfrm>
          <a:prstGeom prst="rect">
            <a:avLst/>
          </a:prstGeom>
          <a:noFill/>
          <a:extLst>
            <a:ext uri="{909E8E84-426E-40DD-AFC4-6F175D3DCCD1}">
              <a14:hiddenFill xmlns="" xmlns:a14="http://schemas.microsoft.com/office/drawing/2010/main">
                <a:solidFill>
                  <a:srgbClr val="FFFFFF"/>
                </a:solidFill>
              </a14:hiddenFill>
            </a:ext>
          </a:extLst>
        </p:spPr>
      </p:pic>
      <p:pic>
        <p:nvPicPr>
          <p:cNvPr id="7179" name="Picture 11" descr="quan nha ly phong ngu 1"/>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828800" y="3733800"/>
            <a:ext cx="2057400" cy="1008063"/>
          </a:xfrm>
          <a:prstGeom prst="rect">
            <a:avLst/>
          </a:prstGeom>
          <a:noFill/>
          <a:extLst>
            <a:ext uri="{909E8E84-426E-40DD-AFC4-6F175D3DCCD1}">
              <a14:hiddenFill xmlns="" xmlns:a14="http://schemas.microsoft.com/office/drawing/2010/main">
                <a:solidFill>
                  <a:srgbClr val="FFFFFF"/>
                </a:solidFill>
              </a14:hiddenFill>
            </a:ext>
          </a:extLst>
        </p:spPr>
      </p:pic>
      <p:pic>
        <p:nvPicPr>
          <p:cNvPr id="7181" name="Picture 13" descr="phong tien song nhu nguyet"/>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752600" y="2514600"/>
            <a:ext cx="5181600" cy="2292350"/>
          </a:xfrm>
          <a:prstGeom prst="rect">
            <a:avLst/>
          </a:prstGeom>
          <a:noFill/>
          <a:extLst>
            <a:ext uri="{909E8E84-426E-40DD-AFC4-6F175D3DCCD1}">
              <a14:hiddenFill xmlns="" xmlns:a14="http://schemas.microsoft.com/office/drawing/2010/main">
                <a:solidFill>
                  <a:srgbClr val="FFFFFF"/>
                </a:solidFill>
              </a14:hiddenFill>
            </a:ext>
          </a:extLst>
        </p:spPr>
      </p:pic>
      <p:sp>
        <p:nvSpPr>
          <p:cNvPr id="7182" name="Text Box 14"/>
          <p:cNvSpPr txBox="1">
            <a:spLocks noChangeArrowheads="1"/>
          </p:cNvSpPr>
          <p:nvPr/>
        </p:nvSpPr>
        <p:spPr bwMode="auto">
          <a:xfrm>
            <a:off x="0" y="14614"/>
            <a:ext cx="5791200" cy="584775"/>
          </a:xfrm>
          <a:prstGeom prst="rect">
            <a:avLst/>
          </a:prstGeom>
          <a:solidFill>
            <a:srgbClr val="FFFF00"/>
          </a:solidFill>
          <a:ln w="9525">
            <a:solidFill>
              <a:srgbClr val="FF0066"/>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sz="3200" dirty="0" smtClean="0">
                <a:solidFill>
                  <a:srgbClr val="0000FF"/>
                </a:solidFill>
                <a:latin typeface="Times New Roman" pitchFamily="18" charset="0"/>
              </a:rPr>
              <a:t> </a:t>
            </a:r>
            <a:r>
              <a:rPr lang="en-US" sz="3200" dirty="0" err="1">
                <a:solidFill>
                  <a:srgbClr val="0000FF"/>
                </a:solidFill>
                <a:latin typeface="Times New Roman" pitchFamily="18" charset="0"/>
              </a:rPr>
              <a:t>Trận</a:t>
            </a:r>
            <a:r>
              <a:rPr lang="en-US" sz="3200" dirty="0">
                <a:solidFill>
                  <a:srgbClr val="0000FF"/>
                </a:solidFill>
                <a:latin typeface="Times New Roman" pitchFamily="18" charset="0"/>
              </a:rPr>
              <a:t> </a:t>
            </a:r>
            <a:r>
              <a:rPr lang="en-US" sz="3200" dirty="0" err="1">
                <a:solidFill>
                  <a:srgbClr val="0000FF"/>
                </a:solidFill>
                <a:latin typeface="Times New Roman" pitchFamily="18" charset="0"/>
              </a:rPr>
              <a:t>quyết</a:t>
            </a:r>
            <a:r>
              <a:rPr lang="en-US" sz="3200" dirty="0">
                <a:solidFill>
                  <a:srgbClr val="0000FF"/>
                </a:solidFill>
                <a:latin typeface="Times New Roman" pitchFamily="18" charset="0"/>
              </a:rPr>
              <a:t> </a:t>
            </a:r>
            <a:r>
              <a:rPr lang="en-US" sz="3200" dirty="0" err="1">
                <a:solidFill>
                  <a:srgbClr val="0000FF"/>
                </a:solidFill>
                <a:latin typeface="Times New Roman" pitchFamily="18" charset="0"/>
              </a:rPr>
              <a:t>chiến</a:t>
            </a:r>
            <a:r>
              <a:rPr lang="en-US" sz="3200" dirty="0">
                <a:solidFill>
                  <a:srgbClr val="0000FF"/>
                </a:solidFill>
                <a:latin typeface="Times New Roman" pitchFamily="18" charset="0"/>
              </a:rPr>
              <a:t> </a:t>
            </a:r>
            <a:r>
              <a:rPr lang="en-US" sz="3200" dirty="0" err="1">
                <a:solidFill>
                  <a:srgbClr val="0000FF"/>
                </a:solidFill>
                <a:latin typeface="Times New Roman" pitchFamily="18" charset="0"/>
              </a:rPr>
              <a:t>giữa</a:t>
            </a:r>
            <a:r>
              <a:rPr lang="en-US" sz="3200" dirty="0">
                <a:solidFill>
                  <a:srgbClr val="0000FF"/>
                </a:solidFill>
                <a:latin typeface="Times New Roman" pitchFamily="18" charset="0"/>
              </a:rPr>
              <a:t> ta </a:t>
            </a:r>
            <a:r>
              <a:rPr lang="en-US" sz="3200" dirty="0" err="1">
                <a:solidFill>
                  <a:srgbClr val="0000FF"/>
                </a:solidFill>
                <a:latin typeface="Times New Roman" pitchFamily="18" charset="0"/>
              </a:rPr>
              <a:t>và</a:t>
            </a:r>
            <a:r>
              <a:rPr lang="en-US" sz="3200" dirty="0">
                <a:solidFill>
                  <a:srgbClr val="0000FF"/>
                </a:solidFill>
                <a:latin typeface="Times New Roman" pitchFamily="18" charset="0"/>
              </a:rPr>
              <a:t> </a:t>
            </a:r>
            <a:r>
              <a:rPr lang="en-US" sz="3200" dirty="0" err="1" smtClean="0">
                <a:solidFill>
                  <a:srgbClr val="0000FF"/>
                </a:solidFill>
                <a:latin typeface="Times New Roman" pitchFamily="18" charset="0"/>
              </a:rPr>
              <a:t>giặc</a:t>
            </a:r>
            <a:endParaRPr lang="en-US" sz="3200" dirty="0">
              <a:latin typeface="Times New Roman" pitchFamily="18" charset="0"/>
            </a:endParaRPr>
          </a:p>
        </p:txBody>
      </p:sp>
      <p:sp>
        <p:nvSpPr>
          <p:cNvPr id="7185" name="AutoShape 17"/>
          <p:cNvSpPr>
            <a:spLocks noChangeArrowheads="1"/>
          </p:cNvSpPr>
          <p:nvPr/>
        </p:nvSpPr>
        <p:spPr bwMode="auto">
          <a:xfrm>
            <a:off x="1676400" y="5791200"/>
            <a:ext cx="2286000" cy="685800"/>
          </a:xfrm>
          <a:prstGeom prst="doubleWave">
            <a:avLst>
              <a:gd name="adj1" fmla="val 6500"/>
              <a:gd name="adj2" fmla="val 0"/>
            </a:avLst>
          </a:prstGeom>
          <a:solidFill>
            <a:srgbClr val="FFFF66"/>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r>
              <a:rPr lang="en-US" b="1" dirty="0">
                <a:latin typeface="Times New Roman" pitchFamily="18" charset="0"/>
                <a:cs typeface="Times New Roman" pitchFamily="18" charset="0"/>
              </a:rPr>
              <a:t>Ta </a:t>
            </a:r>
            <a:r>
              <a:rPr lang="vi-VN" b="1" dirty="0" smtClean="0">
                <a:latin typeface="Times New Roman" pitchFamily="18" charset="0"/>
                <a:cs typeface="Times New Roman" pitchFamily="18" charset="0"/>
              </a:rPr>
              <a:t>ở phía nam sông </a:t>
            </a:r>
          </a:p>
          <a:p>
            <a:pPr algn="ctr"/>
            <a:r>
              <a:rPr lang="vi-VN" b="1" dirty="0" smtClean="0">
                <a:latin typeface="Times New Roman" pitchFamily="18" charset="0"/>
                <a:cs typeface="Times New Roman" pitchFamily="18" charset="0"/>
              </a:rPr>
              <a:t>Như Nguyệt</a:t>
            </a:r>
            <a:endParaRPr lang="en-US" b="1" dirty="0">
              <a:latin typeface="Times New Roman" pitchFamily="18" charset="0"/>
              <a:cs typeface="Times New Roman" pitchFamily="18" charset="0"/>
            </a:endParaRPr>
          </a:p>
        </p:txBody>
      </p:sp>
    </p:spTree>
    <p:extLst>
      <p:ext uri="{BB962C8B-B14F-4D97-AF65-F5344CB8AC3E}">
        <p14:creationId xmlns="" xmlns:p14="http://schemas.microsoft.com/office/powerpoint/2010/main" val="315966986"/>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gb"/>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419600" y="324299"/>
            <a:ext cx="4419600" cy="56955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sp>
        <p:nvSpPr>
          <p:cNvPr id="4" name="TextBox 3"/>
          <p:cNvSpPr txBox="1"/>
          <p:nvPr/>
        </p:nvSpPr>
        <p:spPr>
          <a:xfrm>
            <a:off x="2667000" y="6183868"/>
            <a:ext cx="3657600" cy="400110"/>
          </a:xfrm>
          <a:prstGeom prst="rect">
            <a:avLst/>
          </a:prstGeom>
          <a:noFill/>
        </p:spPr>
        <p:txBody>
          <a:bodyPr wrap="square" rtlCol="0">
            <a:spAutoFit/>
          </a:bodyPr>
          <a:lstStyle/>
          <a:p>
            <a:r>
              <a:rPr lang="vi-VN" sz="2000" b="1" dirty="0" smtClean="0">
                <a:latin typeface="Times New Roman" pitchFamily="18" charset="0"/>
                <a:cs typeface="Times New Roman" pitchFamily="18" charset="0"/>
              </a:rPr>
              <a:t>Sông Như Nguyệt ( Sông Cầu ) </a:t>
            </a:r>
            <a:endParaRPr lang="en-US" sz="2000" b="1" dirty="0">
              <a:latin typeface="Times New Roman" pitchFamily="18" charset="0"/>
              <a:cs typeface="Times New Roman" pitchFamily="18" charset="0"/>
            </a:endParaRPr>
          </a:p>
        </p:txBody>
      </p:sp>
      <p:pic>
        <p:nvPicPr>
          <p:cNvPr id="6" name="Picture 5"/>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304800" y="324298"/>
            <a:ext cx="4114800" cy="56955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679385345"/>
      </p:ext>
    </p:extLst>
  </p:cSld>
  <p:clrMapOvr>
    <a:masterClrMapping/>
  </p:clrMapOvr>
  <mc:AlternateContent xmlns:mc="http://schemas.openxmlformats.org/markup-compatibility/2006">
    <mc:Choice xmlns=""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4617720" y="216408"/>
            <a:ext cx="4069080" cy="63367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381000" y="216409"/>
            <a:ext cx="4236720" cy="63367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1984709855"/>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31"/>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51606" y="342900"/>
            <a:ext cx="8458200" cy="6248400"/>
          </a:xfrm>
          <a:prstGeom prst="rect">
            <a:avLst/>
          </a:prstGeom>
          <a:noFill/>
          <a:extLst>
            <a:ext uri="{909E8E84-426E-40DD-AFC4-6F175D3DCCD1}">
              <a14:hiddenFill xmlns="" xmlns:a14="http://schemas.microsoft.com/office/drawing/2010/main">
                <a:solidFill>
                  <a:srgbClr val="FFFFFF"/>
                </a:solidFill>
              </a14:hiddenFill>
            </a:ext>
          </a:extLst>
        </p:spPr>
      </p:pic>
      <p:sp>
        <p:nvSpPr>
          <p:cNvPr id="91139" name="Rectangle 3"/>
          <p:cNvSpPr>
            <a:spLocks noGrp="1" noChangeArrowheads="1"/>
          </p:cNvSpPr>
          <p:nvPr>
            <p:ph type="title"/>
          </p:nvPr>
        </p:nvSpPr>
        <p:spPr>
          <a:xfrm>
            <a:off x="1219200" y="6324600"/>
            <a:ext cx="6324600" cy="533400"/>
          </a:xfrm>
        </p:spPr>
        <p:txBody>
          <a:bodyPr/>
          <a:lstStyle/>
          <a:p>
            <a:r>
              <a:rPr lang="vi-VN" sz="2000" b="1" dirty="0" smtClean="0">
                <a:solidFill>
                  <a:srgbClr val="0000FF"/>
                </a:solidFill>
                <a:latin typeface="Times New Roman" pitchFamily="18" charset="0"/>
                <a:cs typeface="Times New Roman" pitchFamily="18" charset="0"/>
              </a:rPr>
              <a:t>Lược đồ trận chiến trên sông Như Nguyệt</a:t>
            </a:r>
            <a:endParaRPr lang="en-US" sz="2000" b="1" dirty="0">
              <a:solidFill>
                <a:srgbClr val="0000FF"/>
              </a:solidFill>
              <a:latin typeface="Times New Roman" pitchFamily="18" charset="0"/>
              <a:cs typeface="Times New Roman" pitchFamily="18" charset="0"/>
            </a:endParaRPr>
          </a:p>
        </p:txBody>
      </p:sp>
      <p:sp>
        <p:nvSpPr>
          <p:cNvPr id="91140" name="AutoShape 4"/>
          <p:cNvSpPr>
            <a:spLocks noChangeArrowheads="1"/>
          </p:cNvSpPr>
          <p:nvPr/>
        </p:nvSpPr>
        <p:spPr bwMode="auto">
          <a:xfrm rot="10461807">
            <a:off x="1602518" y="1811177"/>
            <a:ext cx="685800" cy="2133600"/>
          </a:xfrm>
          <a:prstGeom prst="curvedLeftArrow">
            <a:avLst>
              <a:gd name="adj1" fmla="val 32854"/>
              <a:gd name="adj2" fmla="val 95076"/>
              <a:gd name="adj3" fmla="val 41926"/>
            </a:avLst>
          </a:prstGeom>
          <a:solidFill>
            <a:srgbClr val="FF3300"/>
          </a:solidFill>
          <a:ln w="9525">
            <a:solidFill>
              <a:srgbClr val="FF66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142" name="AutoShape 6"/>
          <p:cNvSpPr>
            <a:spLocks noChangeArrowheads="1"/>
          </p:cNvSpPr>
          <p:nvPr/>
        </p:nvSpPr>
        <p:spPr bwMode="auto">
          <a:xfrm rot="10465727" flipH="1">
            <a:off x="3019298" y="2405685"/>
            <a:ext cx="538163" cy="1277427"/>
          </a:xfrm>
          <a:prstGeom prst="curvedLeftArrow">
            <a:avLst>
              <a:gd name="adj1" fmla="val 8986"/>
              <a:gd name="adj2" fmla="val 56252"/>
              <a:gd name="adj3" fmla="val 28206"/>
            </a:avLst>
          </a:prstGeom>
          <a:solidFill>
            <a:srgbClr val="FF3300"/>
          </a:solidFill>
          <a:ln w="9525">
            <a:solidFill>
              <a:srgbClr val="FF66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146" name="AutoShape 10"/>
          <p:cNvSpPr>
            <a:spLocks noChangeArrowheads="1"/>
          </p:cNvSpPr>
          <p:nvPr/>
        </p:nvSpPr>
        <p:spPr bwMode="auto">
          <a:xfrm rot="-16200000">
            <a:off x="2475871" y="2788444"/>
            <a:ext cx="533400" cy="214313"/>
          </a:xfrm>
          <a:prstGeom prst="rightArrow">
            <a:avLst>
              <a:gd name="adj1" fmla="val 50000"/>
              <a:gd name="adj2" fmla="val 62222"/>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vi-VN">
              <a:solidFill>
                <a:srgbClr val="990099"/>
              </a:solidFill>
            </a:endParaRPr>
          </a:p>
        </p:txBody>
      </p:sp>
      <p:sp>
        <p:nvSpPr>
          <p:cNvPr id="91148" name="AutoShape 12"/>
          <p:cNvSpPr>
            <a:spLocks noChangeArrowheads="1"/>
          </p:cNvSpPr>
          <p:nvPr/>
        </p:nvSpPr>
        <p:spPr bwMode="auto">
          <a:xfrm rot="-20971633">
            <a:off x="3200400" y="2438400"/>
            <a:ext cx="533400" cy="88900"/>
          </a:xfrm>
          <a:prstGeom prst="rightArrow">
            <a:avLst>
              <a:gd name="adj1" fmla="val 50000"/>
              <a:gd name="adj2" fmla="val 150000"/>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endParaRPr lang="vi-VN">
              <a:solidFill>
                <a:srgbClr val="990099"/>
              </a:solidFill>
            </a:endParaRPr>
          </a:p>
        </p:txBody>
      </p:sp>
      <p:sp>
        <p:nvSpPr>
          <p:cNvPr id="91149" name="AutoShape 13"/>
          <p:cNvSpPr>
            <a:spLocks noChangeArrowheads="1"/>
          </p:cNvSpPr>
          <p:nvPr/>
        </p:nvSpPr>
        <p:spPr bwMode="auto">
          <a:xfrm rot="-20483826">
            <a:off x="4191000" y="2667000"/>
            <a:ext cx="379413" cy="76200"/>
          </a:xfrm>
          <a:prstGeom prst="rightArrow">
            <a:avLst>
              <a:gd name="adj1" fmla="val 50000"/>
              <a:gd name="adj2" fmla="val 124479"/>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endParaRPr lang="vi-VN">
              <a:solidFill>
                <a:srgbClr val="990099"/>
              </a:solidFill>
            </a:endParaRPr>
          </a:p>
        </p:txBody>
      </p:sp>
      <p:sp>
        <p:nvSpPr>
          <p:cNvPr id="91152" name="AutoShape 16"/>
          <p:cNvSpPr>
            <a:spLocks noChangeArrowheads="1"/>
          </p:cNvSpPr>
          <p:nvPr/>
        </p:nvSpPr>
        <p:spPr bwMode="auto">
          <a:xfrm rot="-21600000">
            <a:off x="6019800" y="1905001"/>
            <a:ext cx="533400" cy="88900"/>
          </a:xfrm>
          <a:prstGeom prst="rightArrow">
            <a:avLst>
              <a:gd name="adj1" fmla="val 50000"/>
              <a:gd name="adj2" fmla="val 150000"/>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endParaRPr lang="vi-VN">
              <a:solidFill>
                <a:srgbClr val="FFCC00"/>
              </a:solidFill>
            </a:endParaRPr>
          </a:p>
        </p:txBody>
      </p:sp>
      <p:grpSp>
        <p:nvGrpSpPr>
          <p:cNvPr id="91162" name="Group 26"/>
          <p:cNvGrpSpPr>
            <a:grpSpLocks/>
          </p:cNvGrpSpPr>
          <p:nvPr/>
        </p:nvGrpSpPr>
        <p:grpSpPr bwMode="auto">
          <a:xfrm>
            <a:off x="6019800" y="2133600"/>
            <a:ext cx="533400" cy="76200"/>
            <a:chOff x="2592" y="3744"/>
            <a:chExt cx="576" cy="56"/>
          </a:xfrm>
        </p:grpSpPr>
        <p:sp>
          <p:nvSpPr>
            <p:cNvPr id="91163" name="AutoShape 27"/>
            <p:cNvSpPr>
              <a:spLocks noChangeArrowheads="1"/>
            </p:cNvSpPr>
            <p:nvPr/>
          </p:nvSpPr>
          <p:spPr bwMode="auto">
            <a:xfrm rot="-21600000">
              <a:off x="2976" y="3744"/>
              <a:ext cx="192" cy="56"/>
            </a:xfrm>
            <a:prstGeom prst="rightArrow">
              <a:avLst>
                <a:gd name="adj1" fmla="val 50000"/>
                <a:gd name="adj2" fmla="val 85714"/>
              </a:avLst>
            </a:prstGeom>
            <a:solidFill>
              <a:schemeClr val="tx1"/>
            </a:solidFill>
            <a:ln w="381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endParaRPr lang="vi-VN">
                <a:solidFill>
                  <a:srgbClr val="FFCC00"/>
                </a:solidFill>
              </a:endParaRPr>
            </a:p>
          </p:txBody>
        </p:sp>
        <p:sp>
          <p:nvSpPr>
            <p:cNvPr id="91164" name="Rectangle 28"/>
            <p:cNvSpPr>
              <a:spLocks noChangeArrowheads="1"/>
            </p:cNvSpPr>
            <p:nvPr/>
          </p:nvSpPr>
          <p:spPr bwMode="auto">
            <a:xfrm>
              <a:off x="2592" y="3744"/>
              <a:ext cx="144" cy="48"/>
            </a:xfrm>
            <a:prstGeom prst="rect">
              <a:avLst/>
            </a:prstGeom>
            <a:solidFill>
              <a:schemeClr val="tx1"/>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165" name="Rectangle 29"/>
            <p:cNvSpPr>
              <a:spLocks noChangeArrowheads="1"/>
            </p:cNvSpPr>
            <p:nvPr/>
          </p:nvSpPr>
          <p:spPr bwMode="auto">
            <a:xfrm>
              <a:off x="2784" y="3744"/>
              <a:ext cx="144" cy="48"/>
            </a:xfrm>
            <a:prstGeom prst="rect">
              <a:avLst/>
            </a:prstGeom>
            <a:solidFill>
              <a:schemeClr val="tx1"/>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1166" name="Group 30"/>
          <p:cNvGrpSpPr>
            <a:grpSpLocks/>
          </p:cNvGrpSpPr>
          <p:nvPr/>
        </p:nvGrpSpPr>
        <p:grpSpPr bwMode="auto">
          <a:xfrm rot="14899367">
            <a:off x="1559092" y="927555"/>
            <a:ext cx="1447800" cy="152400"/>
            <a:chOff x="2592" y="3744"/>
            <a:chExt cx="576" cy="56"/>
          </a:xfrm>
        </p:grpSpPr>
        <p:sp>
          <p:nvSpPr>
            <p:cNvPr id="91167" name="AutoShape 31"/>
            <p:cNvSpPr>
              <a:spLocks noChangeArrowheads="1"/>
            </p:cNvSpPr>
            <p:nvPr/>
          </p:nvSpPr>
          <p:spPr bwMode="auto">
            <a:xfrm rot="-21600000">
              <a:off x="2976" y="3744"/>
              <a:ext cx="192" cy="56"/>
            </a:xfrm>
            <a:prstGeom prst="rightArrow">
              <a:avLst>
                <a:gd name="adj1" fmla="val 50000"/>
                <a:gd name="adj2" fmla="val 85714"/>
              </a:avLst>
            </a:prstGeom>
            <a:solidFill>
              <a:schemeClr val="tx1"/>
            </a:solidFill>
            <a:ln w="381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vi-VN">
                <a:solidFill>
                  <a:srgbClr val="FFCC00"/>
                </a:solidFill>
              </a:endParaRPr>
            </a:p>
          </p:txBody>
        </p:sp>
        <p:sp>
          <p:nvSpPr>
            <p:cNvPr id="91168" name="Rectangle 32"/>
            <p:cNvSpPr>
              <a:spLocks noChangeArrowheads="1"/>
            </p:cNvSpPr>
            <p:nvPr/>
          </p:nvSpPr>
          <p:spPr bwMode="auto">
            <a:xfrm>
              <a:off x="2592" y="3744"/>
              <a:ext cx="144" cy="48"/>
            </a:xfrm>
            <a:prstGeom prst="rect">
              <a:avLst/>
            </a:prstGeom>
            <a:solidFill>
              <a:schemeClr val="tx1"/>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169" name="Rectangle 33"/>
            <p:cNvSpPr>
              <a:spLocks noChangeArrowheads="1"/>
            </p:cNvSpPr>
            <p:nvPr/>
          </p:nvSpPr>
          <p:spPr bwMode="auto">
            <a:xfrm>
              <a:off x="2784" y="3744"/>
              <a:ext cx="144" cy="48"/>
            </a:xfrm>
            <a:prstGeom prst="rect">
              <a:avLst/>
            </a:prstGeom>
            <a:solidFill>
              <a:schemeClr val="tx1"/>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1170" name="Group 34"/>
          <p:cNvGrpSpPr>
            <a:grpSpLocks/>
          </p:cNvGrpSpPr>
          <p:nvPr/>
        </p:nvGrpSpPr>
        <p:grpSpPr bwMode="auto">
          <a:xfrm rot="17699425">
            <a:off x="4753912" y="1460085"/>
            <a:ext cx="1447800" cy="152400"/>
            <a:chOff x="2592" y="3744"/>
            <a:chExt cx="576" cy="56"/>
          </a:xfrm>
        </p:grpSpPr>
        <p:sp>
          <p:nvSpPr>
            <p:cNvPr id="91171" name="AutoShape 35"/>
            <p:cNvSpPr>
              <a:spLocks noChangeArrowheads="1"/>
            </p:cNvSpPr>
            <p:nvPr/>
          </p:nvSpPr>
          <p:spPr bwMode="auto">
            <a:xfrm rot="-21600000">
              <a:off x="2976" y="3744"/>
              <a:ext cx="192" cy="56"/>
            </a:xfrm>
            <a:prstGeom prst="rightArrow">
              <a:avLst>
                <a:gd name="adj1" fmla="val 50000"/>
                <a:gd name="adj2" fmla="val 85714"/>
              </a:avLst>
            </a:prstGeom>
            <a:solidFill>
              <a:schemeClr val="tx1"/>
            </a:solidFill>
            <a:ln w="381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vi-VN">
                <a:solidFill>
                  <a:srgbClr val="FFCC00"/>
                </a:solidFill>
              </a:endParaRPr>
            </a:p>
          </p:txBody>
        </p:sp>
        <p:sp>
          <p:nvSpPr>
            <p:cNvPr id="91172" name="Rectangle 36"/>
            <p:cNvSpPr>
              <a:spLocks noChangeArrowheads="1"/>
            </p:cNvSpPr>
            <p:nvPr/>
          </p:nvSpPr>
          <p:spPr bwMode="auto">
            <a:xfrm>
              <a:off x="2592" y="3744"/>
              <a:ext cx="144" cy="48"/>
            </a:xfrm>
            <a:prstGeom prst="rect">
              <a:avLst/>
            </a:prstGeom>
            <a:solidFill>
              <a:schemeClr val="tx1"/>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173" name="Rectangle 37"/>
            <p:cNvSpPr>
              <a:spLocks noChangeArrowheads="1"/>
            </p:cNvSpPr>
            <p:nvPr/>
          </p:nvSpPr>
          <p:spPr bwMode="auto">
            <a:xfrm>
              <a:off x="2784" y="3744"/>
              <a:ext cx="144" cy="48"/>
            </a:xfrm>
            <a:prstGeom prst="rect">
              <a:avLst/>
            </a:prstGeom>
            <a:solidFill>
              <a:schemeClr val="tx1"/>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1176" name="AutoShape 40"/>
          <p:cNvSpPr>
            <a:spLocks noChangeArrowheads="1"/>
          </p:cNvSpPr>
          <p:nvPr/>
        </p:nvSpPr>
        <p:spPr bwMode="auto">
          <a:xfrm rot="-16806072">
            <a:off x="3969247" y="2662919"/>
            <a:ext cx="381000" cy="381000"/>
          </a:xfrm>
          <a:prstGeom prst="rightArrow">
            <a:avLst>
              <a:gd name="adj1" fmla="val 50000"/>
              <a:gd name="adj2" fmla="val 25000"/>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vi-VN">
              <a:solidFill>
                <a:srgbClr val="990099"/>
              </a:solidFill>
            </a:endParaRPr>
          </a:p>
        </p:txBody>
      </p:sp>
      <p:sp>
        <p:nvSpPr>
          <p:cNvPr id="91178" name="AutoShape 42"/>
          <p:cNvSpPr>
            <a:spLocks noChangeArrowheads="1"/>
          </p:cNvSpPr>
          <p:nvPr/>
        </p:nvSpPr>
        <p:spPr bwMode="auto">
          <a:xfrm rot="14760991">
            <a:off x="4111784" y="3425984"/>
            <a:ext cx="457200" cy="457200"/>
          </a:xfrm>
          <a:prstGeom prst="rightArrow">
            <a:avLst>
              <a:gd name="adj1" fmla="val 50000"/>
              <a:gd name="adj2" fmla="val 25000"/>
            </a:avLst>
          </a:prstGeom>
          <a:solidFill>
            <a:srgbClr val="FF3300"/>
          </a:solidFill>
          <a:ln w="9525">
            <a:solidFill>
              <a:srgbClr val="FF66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179" name="AutoShape 43"/>
          <p:cNvSpPr>
            <a:spLocks noChangeArrowheads="1"/>
          </p:cNvSpPr>
          <p:nvPr/>
        </p:nvSpPr>
        <p:spPr bwMode="auto">
          <a:xfrm rot="15372663">
            <a:off x="2590800" y="3352800"/>
            <a:ext cx="457200" cy="457200"/>
          </a:xfrm>
          <a:prstGeom prst="rightArrow">
            <a:avLst>
              <a:gd name="adj1" fmla="val 50000"/>
              <a:gd name="adj2" fmla="val 25000"/>
            </a:avLst>
          </a:prstGeom>
          <a:solidFill>
            <a:srgbClr val="FF3300"/>
          </a:solidFill>
          <a:ln w="9525">
            <a:solidFill>
              <a:srgbClr val="FF66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 name="Curved Up Arrow 2"/>
          <p:cNvSpPr/>
          <p:nvPr/>
        </p:nvSpPr>
        <p:spPr>
          <a:xfrm rot="14239752">
            <a:off x="5181047" y="2975000"/>
            <a:ext cx="2370080" cy="800509"/>
          </a:xfrm>
          <a:prstGeom prst="curvedUpArrow">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 xmlns:p14="http://schemas.microsoft.com/office/powerpoint/2010/main" val="2457648933"/>
      </p:ext>
    </p:extLst>
  </p:cSld>
  <p:clrMapOvr>
    <a:masterClrMapping/>
  </p:clrMapOvr>
  <mc:AlternateContent xmlns:mc="http://schemas.openxmlformats.org/markup-compatibility/2006">
    <mc:Choice xmlns=""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1148"/>
                                        </p:tgtEl>
                                        <p:attrNameLst>
                                          <p:attrName>style.visibility</p:attrName>
                                        </p:attrNameLst>
                                      </p:cBhvr>
                                      <p:to>
                                        <p:strVal val="visible"/>
                                      </p:to>
                                    </p:set>
                                    <p:animEffect transition="in" filter="fade">
                                      <p:cBhvr>
                                        <p:cTn id="7" dur="1000"/>
                                        <p:tgtEl>
                                          <p:spTgt spid="91148"/>
                                        </p:tgtEl>
                                      </p:cBhvr>
                                    </p:animEffect>
                                    <p:anim calcmode="lin" valueType="num">
                                      <p:cBhvr>
                                        <p:cTn id="8" dur="1000" fill="hold"/>
                                        <p:tgtEl>
                                          <p:spTgt spid="91148"/>
                                        </p:tgtEl>
                                        <p:attrNameLst>
                                          <p:attrName>ppt_x</p:attrName>
                                        </p:attrNameLst>
                                      </p:cBhvr>
                                      <p:tavLst>
                                        <p:tav tm="0">
                                          <p:val>
                                            <p:strVal val="#ppt_x"/>
                                          </p:val>
                                        </p:tav>
                                        <p:tav tm="100000">
                                          <p:val>
                                            <p:strVal val="#ppt_x"/>
                                          </p:val>
                                        </p:tav>
                                      </p:tavLst>
                                    </p:anim>
                                    <p:anim calcmode="lin" valueType="num">
                                      <p:cBhvr>
                                        <p:cTn id="9" dur="1000" fill="hold"/>
                                        <p:tgtEl>
                                          <p:spTgt spid="9114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1149"/>
                                        </p:tgtEl>
                                        <p:attrNameLst>
                                          <p:attrName>style.visibility</p:attrName>
                                        </p:attrNameLst>
                                      </p:cBhvr>
                                      <p:to>
                                        <p:strVal val="visible"/>
                                      </p:to>
                                    </p:set>
                                    <p:animEffect transition="in" filter="fade">
                                      <p:cBhvr>
                                        <p:cTn id="12" dur="1000"/>
                                        <p:tgtEl>
                                          <p:spTgt spid="91149"/>
                                        </p:tgtEl>
                                      </p:cBhvr>
                                    </p:animEffect>
                                    <p:anim calcmode="lin" valueType="num">
                                      <p:cBhvr>
                                        <p:cTn id="13" dur="1000" fill="hold"/>
                                        <p:tgtEl>
                                          <p:spTgt spid="91149"/>
                                        </p:tgtEl>
                                        <p:attrNameLst>
                                          <p:attrName>ppt_x</p:attrName>
                                        </p:attrNameLst>
                                      </p:cBhvr>
                                      <p:tavLst>
                                        <p:tav tm="0">
                                          <p:val>
                                            <p:strVal val="#ppt_x"/>
                                          </p:val>
                                        </p:tav>
                                        <p:tav tm="100000">
                                          <p:val>
                                            <p:strVal val="#ppt_x"/>
                                          </p:val>
                                        </p:tav>
                                      </p:tavLst>
                                    </p:anim>
                                    <p:anim calcmode="lin" valueType="num">
                                      <p:cBhvr>
                                        <p:cTn id="14" dur="1000" fill="hold"/>
                                        <p:tgtEl>
                                          <p:spTgt spid="9114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91146"/>
                                        </p:tgtEl>
                                        <p:attrNameLst>
                                          <p:attrName>style.visibility</p:attrName>
                                        </p:attrNameLst>
                                      </p:cBhvr>
                                      <p:to>
                                        <p:strVal val="visible"/>
                                      </p:to>
                                    </p:set>
                                    <p:animEffect transition="in" filter="randombar(horizontal)">
                                      <p:cBhvr>
                                        <p:cTn id="19" dur="500"/>
                                        <p:tgtEl>
                                          <p:spTgt spid="9114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91176"/>
                                        </p:tgtEl>
                                        <p:attrNameLst>
                                          <p:attrName>style.visibility</p:attrName>
                                        </p:attrNameLst>
                                      </p:cBhvr>
                                      <p:to>
                                        <p:strVal val="visible"/>
                                      </p:to>
                                    </p:set>
                                    <p:animEffect transition="in" filter="randombar(horizontal)">
                                      <p:cBhvr>
                                        <p:cTn id="22" dur="500"/>
                                        <p:tgtEl>
                                          <p:spTgt spid="9117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91179"/>
                                        </p:tgtEl>
                                        <p:attrNameLst>
                                          <p:attrName>style.visibility</p:attrName>
                                        </p:attrNameLst>
                                      </p:cBhvr>
                                      <p:to>
                                        <p:strVal val="visible"/>
                                      </p:to>
                                    </p:set>
                                    <p:animEffect transition="in" filter="fade">
                                      <p:cBhvr>
                                        <p:cTn id="27" dur="1000"/>
                                        <p:tgtEl>
                                          <p:spTgt spid="91179"/>
                                        </p:tgtEl>
                                      </p:cBhvr>
                                    </p:animEffect>
                                    <p:anim calcmode="lin" valueType="num">
                                      <p:cBhvr>
                                        <p:cTn id="28" dur="1000" fill="hold"/>
                                        <p:tgtEl>
                                          <p:spTgt spid="91179"/>
                                        </p:tgtEl>
                                        <p:attrNameLst>
                                          <p:attrName>ppt_x</p:attrName>
                                        </p:attrNameLst>
                                      </p:cBhvr>
                                      <p:tavLst>
                                        <p:tav tm="0">
                                          <p:val>
                                            <p:strVal val="#ppt_x"/>
                                          </p:val>
                                        </p:tav>
                                        <p:tav tm="100000">
                                          <p:val>
                                            <p:strVal val="#ppt_x"/>
                                          </p:val>
                                        </p:tav>
                                      </p:tavLst>
                                    </p:anim>
                                    <p:anim calcmode="lin" valueType="num">
                                      <p:cBhvr>
                                        <p:cTn id="29" dur="1000" fill="hold"/>
                                        <p:tgtEl>
                                          <p:spTgt spid="9117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1178"/>
                                        </p:tgtEl>
                                        <p:attrNameLst>
                                          <p:attrName>style.visibility</p:attrName>
                                        </p:attrNameLst>
                                      </p:cBhvr>
                                      <p:to>
                                        <p:strVal val="visible"/>
                                      </p:to>
                                    </p:set>
                                    <p:animEffect transition="in" filter="fade">
                                      <p:cBhvr>
                                        <p:cTn id="32" dur="1000"/>
                                        <p:tgtEl>
                                          <p:spTgt spid="91178"/>
                                        </p:tgtEl>
                                      </p:cBhvr>
                                    </p:animEffect>
                                    <p:anim calcmode="lin" valueType="num">
                                      <p:cBhvr>
                                        <p:cTn id="33" dur="1000" fill="hold"/>
                                        <p:tgtEl>
                                          <p:spTgt spid="91178"/>
                                        </p:tgtEl>
                                        <p:attrNameLst>
                                          <p:attrName>ppt_x</p:attrName>
                                        </p:attrNameLst>
                                      </p:cBhvr>
                                      <p:tavLst>
                                        <p:tav tm="0">
                                          <p:val>
                                            <p:strVal val="#ppt_x"/>
                                          </p:val>
                                        </p:tav>
                                        <p:tav tm="100000">
                                          <p:val>
                                            <p:strVal val="#ppt_x"/>
                                          </p:val>
                                        </p:tav>
                                      </p:tavLst>
                                    </p:anim>
                                    <p:anim calcmode="lin" valueType="num">
                                      <p:cBhvr>
                                        <p:cTn id="34" dur="1000" fill="hold"/>
                                        <p:tgtEl>
                                          <p:spTgt spid="9117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91140"/>
                                        </p:tgtEl>
                                        <p:attrNameLst>
                                          <p:attrName>style.visibility</p:attrName>
                                        </p:attrNameLst>
                                      </p:cBhvr>
                                      <p:to>
                                        <p:strVal val="visible"/>
                                      </p:to>
                                    </p:set>
                                    <p:animEffect transition="in" filter="fade">
                                      <p:cBhvr>
                                        <p:cTn id="39" dur="1000"/>
                                        <p:tgtEl>
                                          <p:spTgt spid="91140"/>
                                        </p:tgtEl>
                                      </p:cBhvr>
                                    </p:animEffect>
                                    <p:anim calcmode="lin" valueType="num">
                                      <p:cBhvr>
                                        <p:cTn id="40" dur="1000" fill="hold"/>
                                        <p:tgtEl>
                                          <p:spTgt spid="91140"/>
                                        </p:tgtEl>
                                        <p:attrNameLst>
                                          <p:attrName>ppt_x</p:attrName>
                                        </p:attrNameLst>
                                      </p:cBhvr>
                                      <p:tavLst>
                                        <p:tav tm="0">
                                          <p:val>
                                            <p:strVal val="#ppt_x"/>
                                          </p:val>
                                        </p:tav>
                                        <p:tav tm="100000">
                                          <p:val>
                                            <p:strVal val="#ppt_x"/>
                                          </p:val>
                                        </p:tav>
                                      </p:tavLst>
                                    </p:anim>
                                    <p:anim calcmode="lin" valueType="num">
                                      <p:cBhvr>
                                        <p:cTn id="41" dur="1000" fill="hold"/>
                                        <p:tgtEl>
                                          <p:spTgt spid="91140"/>
                                        </p:tgtEl>
                                        <p:attrNameLst>
                                          <p:attrName>ppt_y</p:attrName>
                                        </p:attrNameLst>
                                      </p:cBhvr>
                                      <p:tavLst>
                                        <p:tav tm="0">
                                          <p:val>
                                            <p:strVal val="#ppt_y+.1"/>
                                          </p:val>
                                        </p:tav>
                                        <p:tav tm="100000">
                                          <p:val>
                                            <p:strVal val="#ppt_y"/>
                                          </p:val>
                                        </p:tav>
                                      </p:tavLst>
                                    </p:anim>
                                  </p:childTnLst>
                                </p:cTn>
                              </p:par>
                            </p:childTnLst>
                          </p:cTn>
                        </p:par>
                        <p:par>
                          <p:cTn id="42" fill="hold">
                            <p:stCondLst>
                              <p:cond delay="1000"/>
                            </p:stCondLst>
                            <p:childTnLst>
                              <p:par>
                                <p:cTn id="43" presetID="42" presetClass="entr" presetSubtype="0" fill="hold" grpId="0" nodeType="afterEffect">
                                  <p:stCondLst>
                                    <p:cond delay="0"/>
                                  </p:stCondLst>
                                  <p:childTnLst>
                                    <p:set>
                                      <p:cBhvr>
                                        <p:cTn id="44" dur="1" fill="hold">
                                          <p:stCondLst>
                                            <p:cond delay="0"/>
                                          </p:stCondLst>
                                        </p:cTn>
                                        <p:tgtEl>
                                          <p:spTgt spid="91142"/>
                                        </p:tgtEl>
                                        <p:attrNameLst>
                                          <p:attrName>style.visibility</p:attrName>
                                        </p:attrNameLst>
                                      </p:cBhvr>
                                      <p:to>
                                        <p:strVal val="visible"/>
                                      </p:to>
                                    </p:set>
                                    <p:animEffect transition="in" filter="fade">
                                      <p:cBhvr>
                                        <p:cTn id="45" dur="1000"/>
                                        <p:tgtEl>
                                          <p:spTgt spid="91142"/>
                                        </p:tgtEl>
                                      </p:cBhvr>
                                    </p:animEffect>
                                    <p:anim calcmode="lin" valueType="num">
                                      <p:cBhvr>
                                        <p:cTn id="46" dur="1000" fill="hold"/>
                                        <p:tgtEl>
                                          <p:spTgt spid="91142"/>
                                        </p:tgtEl>
                                        <p:attrNameLst>
                                          <p:attrName>ppt_x</p:attrName>
                                        </p:attrNameLst>
                                      </p:cBhvr>
                                      <p:tavLst>
                                        <p:tav tm="0">
                                          <p:val>
                                            <p:strVal val="#ppt_x"/>
                                          </p:val>
                                        </p:tav>
                                        <p:tav tm="100000">
                                          <p:val>
                                            <p:strVal val="#ppt_x"/>
                                          </p:val>
                                        </p:tav>
                                      </p:tavLst>
                                    </p:anim>
                                    <p:anim calcmode="lin" valueType="num">
                                      <p:cBhvr>
                                        <p:cTn id="47" dur="1000" fill="hold"/>
                                        <p:tgtEl>
                                          <p:spTgt spid="91142"/>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1000"/>
                                        <p:tgtEl>
                                          <p:spTgt spid="3"/>
                                        </p:tgtEl>
                                      </p:cBhvr>
                                    </p:animEffect>
                                    <p:anim calcmode="lin" valueType="num">
                                      <p:cBhvr>
                                        <p:cTn id="53" dur="1000" fill="hold"/>
                                        <p:tgtEl>
                                          <p:spTgt spid="3"/>
                                        </p:tgtEl>
                                        <p:attrNameLst>
                                          <p:attrName>ppt_x</p:attrName>
                                        </p:attrNameLst>
                                      </p:cBhvr>
                                      <p:tavLst>
                                        <p:tav tm="0">
                                          <p:val>
                                            <p:strVal val="#ppt_x"/>
                                          </p:val>
                                        </p:tav>
                                        <p:tav tm="100000">
                                          <p:val>
                                            <p:strVal val="#ppt_x"/>
                                          </p:val>
                                        </p:tav>
                                      </p:tavLst>
                                    </p:anim>
                                    <p:anim calcmode="lin" valueType="num">
                                      <p:cBhvr>
                                        <p:cTn id="5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nodeType="clickEffect">
                                  <p:stCondLst>
                                    <p:cond delay="0"/>
                                  </p:stCondLst>
                                  <p:childTnLst>
                                    <p:set>
                                      <p:cBhvr>
                                        <p:cTn id="58" dur="1" fill="hold">
                                          <p:stCondLst>
                                            <p:cond delay="0"/>
                                          </p:stCondLst>
                                        </p:cTn>
                                        <p:tgtEl>
                                          <p:spTgt spid="91166"/>
                                        </p:tgtEl>
                                        <p:attrNameLst>
                                          <p:attrName>style.visibility</p:attrName>
                                        </p:attrNameLst>
                                      </p:cBhvr>
                                      <p:to>
                                        <p:strVal val="visible"/>
                                      </p:to>
                                    </p:set>
                                    <p:animEffect transition="in" filter="circle(in)">
                                      <p:cBhvr>
                                        <p:cTn id="59" dur="2000"/>
                                        <p:tgtEl>
                                          <p:spTgt spid="9116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91170"/>
                                        </p:tgtEl>
                                        <p:attrNameLst>
                                          <p:attrName>style.visibility</p:attrName>
                                        </p:attrNameLst>
                                      </p:cBhvr>
                                      <p:to>
                                        <p:strVal val="visible"/>
                                      </p:to>
                                    </p:set>
                                    <p:animEffect transition="in" filter="fade">
                                      <p:cBhvr>
                                        <p:cTn id="64" dur="500"/>
                                        <p:tgtEl>
                                          <p:spTgt spid="91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0" grpId="0" animBg="1"/>
      <p:bldP spid="91142" grpId="0" animBg="1"/>
      <p:bldP spid="91146" grpId="0" animBg="1"/>
      <p:bldP spid="91148" grpId="0" animBg="1"/>
      <p:bldP spid="91149" grpId="0" animBg="1"/>
      <p:bldP spid="91176" grpId="0" animBg="1"/>
      <p:bldP spid="91178" grpId="0" animBg="1"/>
      <p:bldP spid="91179"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381000" y="368300"/>
            <a:ext cx="3657600" cy="6032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4038600" y="368300"/>
            <a:ext cx="4699000" cy="6032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1498376233"/>
      </p:ext>
    </p:extLst>
  </p:cSld>
  <p:clrMapOvr>
    <a:masterClrMapping/>
  </p:clrMapOvr>
  <mc:AlternateContent xmlns:mc="http://schemas.openxmlformats.org/markup-compatibility/2006">
    <mc:Choice xmlns=""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
        <p:nvSpPr>
          <p:cNvPr id="6" name="Cloud Callout 5"/>
          <p:cNvSpPr>
            <a:spLocks noChangeArrowheads="1"/>
          </p:cNvSpPr>
          <p:nvPr/>
        </p:nvSpPr>
        <p:spPr bwMode="auto">
          <a:xfrm>
            <a:off x="914400" y="2667000"/>
            <a:ext cx="6934200" cy="4038600"/>
          </a:xfrm>
          <a:prstGeom prst="cloudCallout">
            <a:avLst>
              <a:gd name="adj1" fmla="val -53763"/>
              <a:gd name="adj2" fmla="val -74055"/>
            </a:avLst>
          </a:prstGeom>
          <a:gradFill rotWithShape="1">
            <a:gsLst>
              <a:gs pos="0">
                <a:srgbClr val="FBEAC7"/>
              </a:gs>
              <a:gs pos="17999">
                <a:srgbClr val="FEE7F2"/>
              </a:gs>
              <a:gs pos="36000">
                <a:srgbClr val="FAC77D"/>
              </a:gs>
              <a:gs pos="61000">
                <a:srgbClr val="FBA97D"/>
              </a:gs>
              <a:gs pos="82001">
                <a:srgbClr val="FBD49C"/>
              </a:gs>
              <a:gs pos="100000">
                <a:srgbClr val="FEE7F2"/>
              </a:gs>
            </a:gsLst>
            <a:lin ang="8100000" scaled="1"/>
          </a:gradFill>
          <a:ln w="9525" algn="ctr">
            <a:solidFill>
              <a:schemeClr val="tx1"/>
            </a:solidFill>
            <a:round/>
            <a:headEnd/>
            <a:tailEnd/>
          </a:ln>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en-US" altLang="en-US" sz="3600" dirty="0" err="1">
                <a:latin typeface="Times New Roman" panose="02020603050405020304" pitchFamily="18" charset="0"/>
                <a:cs typeface="Times New Roman" panose="02020603050405020304" pitchFamily="18" charset="0"/>
              </a:rPr>
              <a:t>Cuộc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kháng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chiến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chống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Tống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lần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thứ</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nhất</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diễn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ra</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vào</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thời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gian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nào</a:t>
            </a:r>
            <a:r>
              <a:rPr lang="en-US" altLang="en-US" sz="3600" dirty="0">
                <a:latin typeface="Times New Roman" panose="02020603050405020304" pitchFamily="18" charset="0"/>
                <a:cs typeface="Times New Roman" panose="02020603050405020304" pitchFamily="18" charset="0"/>
              </a:rPr>
              <a:t>? </a:t>
            </a:r>
            <a:r>
              <a:rPr lang="en-US" altLang="en-US" sz="3600" dirty="0">
                <a:solidFill>
                  <a:srgbClr val="FF0000"/>
                </a:solidFill>
                <a:latin typeface="Times New Roman" panose="02020603050405020304" pitchFamily="18" charset="0"/>
                <a:cs typeface="Times New Roman" panose="02020603050405020304" pitchFamily="18" charset="0"/>
              </a:rPr>
              <a:t>Ở </a:t>
            </a:r>
            <a:r>
              <a:rPr lang="vi-VN" altLang="en-US" sz="3600" dirty="0">
                <a:solidFill>
                  <a:srgbClr val="FF0000"/>
                </a:solidFill>
                <a:latin typeface="Times New Roman" panose="02020603050405020304" pitchFamily="18" charset="0"/>
                <a:cs typeface="Times New Roman" panose="02020603050405020304" pitchFamily="18" charset="0"/>
              </a:rPr>
              <a:t>đâ</a:t>
            </a:r>
            <a:r>
              <a:rPr lang="en-US" altLang="en-US" sz="3600" dirty="0">
                <a:solidFill>
                  <a:srgbClr val="FF0000"/>
                </a:solidFill>
                <a:latin typeface="Times New Roman" panose="02020603050405020304" pitchFamily="18" charset="0"/>
                <a:cs typeface="Times New Roman" panose="02020603050405020304" pitchFamily="18" charset="0"/>
              </a:rPr>
              <a:t>u? </a:t>
            </a:r>
            <a:r>
              <a:rPr lang="en-US" altLang="en-US" sz="3600" dirty="0">
                <a:solidFill>
                  <a:srgbClr val="339933"/>
                </a:solidFill>
                <a:latin typeface="Times New Roman" panose="02020603050405020304" pitchFamily="18" charset="0"/>
                <a:cs typeface="Times New Roman" panose="02020603050405020304" pitchFamily="18" charset="0"/>
              </a:rPr>
              <a:t>Do </a:t>
            </a:r>
            <a:r>
              <a:rPr lang="en-US" altLang="en-US" sz="3600" dirty="0" err="1">
                <a:solidFill>
                  <a:srgbClr val="339933"/>
                </a:solidFill>
                <a:latin typeface="Times New Roman" panose="02020603050405020304" pitchFamily="18" charset="0"/>
                <a:cs typeface="Times New Roman" panose="02020603050405020304" pitchFamily="18" charset="0"/>
              </a:rPr>
              <a:t>ai</a:t>
            </a:r>
            <a:r>
              <a:rPr lang="en-US" altLang="en-US" sz="3600" dirty="0">
                <a:solidFill>
                  <a:srgbClr val="339933"/>
                </a:solidFill>
                <a:latin typeface="Times New Roman" panose="02020603050405020304" pitchFamily="18" charset="0"/>
                <a:cs typeface="Times New Roman" panose="02020603050405020304" pitchFamily="18" charset="0"/>
              </a:rPr>
              <a:t> </a:t>
            </a:r>
            <a:r>
              <a:rPr lang="en-US" altLang="en-US" sz="3600" dirty="0" err="1">
                <a:solidFill>
                  <a:srgbClr val="339933"/>
                </a:solidFill>
                <a:latin typeface="Times New Roman" panose="02020603050405020304" pitchFamily="18" charset="0"/>
                <a:cs typeface="Times New Roman" panose="02020603050405020304" pitchFamily="18" charset="0"/>
              </a:rPr>
              <a:t>chỉ</a:t>
            </a:r>
            <a:r>
              <a:rPr lang="en-US" altLang="en-US" sz="3600" dirty="0">
                <a:solidFill>
                  <a:srgbClr val="339933"/>
                </a:solidFill>
                <a:latin typeface="Times New Roman" panose="02020603050405020304" pitchFamily="18" charset="0"/>
                <a:cs typeface="Times New Roman" panose="02020603050405020304" pitchFamily="18" charset="0"/>
              </a:rPr>
              <a:t> </a:t>
            </a:r>
            <a:r>
              <a:rPr lang="en-US" altLang="en-US" sz="3600" dirty="0" err="1">
                <a:solidFill>
                  <a:srgbClr val="339933"/>
                </a:solidFill>
                <a:latin typeface="Times New Roman" panose="02020603050405020304" pitchFamily="18" charset="0"/>
                <a:cs typeface="Times New Roman" panose="02020603050405020304" pitchFamily="18" charset="0"/>
              </a:rPr>
              <a:t>huy</a:t>
            </a:r>
            <a:r>
              <a:rPr lang="en-US" altLang="en-US" sz="3600" dirty="0">
                <a:solidFill>
                  <a:srgbClr val="339933"/>
                </a:solidFill>
                <a:latin typeface="Times New Roman" panose="02020603050405020304" pitchFamily="18" charset="0"/>
                <a:cs typeface="Times New Roman" panose="02020603050405020304" pitchFamily="18" charset="0"/>
              </a:rPr>
              <a:t>?</a:t>
            </a:r>
          </a:p>
          <a:p>
            <a:pPr eaLnBrk="1" hangingPunct="1"/>
            <a:endParaRPr lang="en-US" altLang="en-US" dirty="0"/>
          </a:p>
        </p:txBody>
      </p:sp>
      <p:pic>
        <p:nvPicPr>
          <p:cNvPr id="7" name="Picture 5" descr="Bee256"/>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0" y="286120"/>
            <a:ext cx="1106466" cy="12709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578261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344311" y="304800"/>
            <a:ext cx="3581400" cy="6096000"/>
          </a:xfrm>
          <a:prstGeom prst="rect">
            <a:avLst/>
          </a:prstGeom>
          <a:ln w="88900" cap="sq" cmpd="thickThin">
            <a:solidFill>
              <a:srgbClr val="000000"/>
            </a:solidFill>
            <a:prstDash val="solid"/>
            <a:miter lim="800000"/>
          </a:ln>
          <a:effectLst>
            <a:innerShdw blurRad="76200">
              <a:srgbClr val="000000"/>
            </a:innerShdw>
          </a:effectLst>
        </p:spPr>
      </p:pic>
      <p:pic>
        <p:nvPicPr>
          <p:cNvPr id="4" name="Picture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919688" y="304800"/>
            <a:ext cx="4767112" cy="60960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 xmlns:p14="http://schemas.microsoft.com/office/powerpoint/2010/main" val="3841594622"/>
      </p:ext>
    </p:extLst>
  </p:cSld>
  <p:clrMapOvr>
    <a:masterClrMapping/>
  </p:clrMapOvr>
  <mc:AlternateContent xmlns:mc="http://schemas.openxmlformats.org/markup-compatibility/2006">
    <mc:Choice xmlns=""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609600" y="381000"/>
            <a:ext cx="8001000" cy="5867400"/>
          </a:xfrm>
          <a:prstGeom prst="rect">
            <a:avLst/>
          </a:prstGeom>
        </p:spPr>
      </p:pic>
    </p:spTree>
    <p:extLst>
      <p:ext uri="{BB962C8B-B14F-4D97-AF65-F5344CB8AC3E}">
        <p14:creationId xmlns="" xmlns:p14="http://schemas.microsoft.com/office/powerpoint/2010/main" val="278100639"/>
      </p:ext>
    </p:extLst>
  </p:cSld>
  <p:clrMapOvr>
    <a:masterClrMapping/>
  </p:clrMapOvr>
  <mc:AlternateContent xmlns:mc="http://schemas.openxmlformats.org/markup-compatibility/2006">
    <mc:Choice xmlns=""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8559" y="1066800"/>
            <a:ext cx="8991600" cy="830997"/>
          </a:xfrm>
          <a:prstGeom prst="rect">
            <a:avLst/>
          </a:prstGeom>
          <a:noFill/>
        </p:spPr>
        <p:txBody>
          <a:bodyPr wrap="square" rtlCol="0">
            <a:spAutoFit/>
          </a:bodyPr>
          <a:lstStyle/>
          <a:p>
            <a:r>
              <a:rPr lang="en-US" sz="2400" dirty="0">
                <a:solidFill>
                  <a:srgbClr val="0070C0"/>
                </a:solidFill>
                <a:latin typeface="Times New Roman" pitchFamily="18" charset="0"/>
                <a:cs typeface="Times New Roman" pitchFamily="18" charset="0"/>
              </a:rPr>
              <a:t>2</a:t>
            </a:r>
            <a:r>
              <a:rPr lang="vi-VN"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Diễn</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biến</a:t>
            </a:r>
            <a:r>
              <a:rPr lang="vi-VN" sz="2400" dirty="0" smtClean="0">
                <a:solidFill>
                  <a:srgbClr val="0070C0"/>
                </a:solidFill>
                <a:latin typeface="Times New Roman" pitchFamily="18" charset="0"/>
                <a:cs typeface="Times New Roman" pitchFamily="18" charset="0"/>
              </a:rPr>
              <a:t> của cuộc kháng chiến chống quân Tống lần thứ hai ( 1075 – 1077 ).</a:t>
            </a:r>
            <a:endParaRPr lang="en-US" sz="2400" dirty="0">
              <a:solidFill>
                <a:srgbClr val="0070C0"/>
              </a:solidFill>
              <a:latin typeface="Times New Roman" pitchFamily="18" charset="0"/>
              <a:cs typeface="Times New Roman" pitchFamily="18" charset="0"/>
            </a:endParaRPr>
          </a:p>
        </p:txBody>
      </p:sp>
      <p:sp>
        <p:nvSpPr>
          <p:cNvPr id="6" name="TextBox 5"/>
          <p:cNvSpPr txBox="1"/>
          <p:nvPr/>
        </p:nvSpPr>
        <p:spPr>
          <a:xfrm>
            <a:off x="266700" y="2286000"/>
            <a:ext cx="8610600" cy="1631216"/>
          </a:xfrm>
          <a:prstGeom prst="rect">
            <a:avLst/>
          </a:prstGeom>
          <a:noFill/>
        </p:spPr>
        <p:txBody>
          <a:bodyPr wrap="square" rtlCol="0">
            <a:spAutoFit/>
          </a:bodyPr>
          <a:lstStyle/>
          <a:p>
            <a:r>
              <a:rPr lang="en-US" sz="2000" dirty="0" smtClean="0">
                <a:latin typeface="Times New Roman" pitchFamily="18" charset="0"/>
                <a:cs typeface="Times New Roman" pitchFamily="18" charset="0"/>
              </a:rPr>
              <a:t>- </a:t>
            </a:r>
            <a:r>
              <a:rPr lang="vi-VN" sz="2000" dirty="0" smtClean="0">
                <a:latin typeface="Times New Roman" pitchFamily="18" charset="0"/>
                <a:cs typeface="Times New Roman" pitchFamily="18" charset="0"/>
              </a:rPr>
              <a:t>Cuối </a:t>
            </a:r>
            <a:r>
              <a:rPr lang="vi-VN" sz="2000" dirty="0">
                <a:latin typeface="Times New Roman" pitchFamily="18" charset="0"/>
                <a:cs typeface="Times New Roman" pitchFamily="18" charset="0"/>
              </a:rPr>
              <a:t>năm 1076 nhà </a:t>
            </a:r>
            <a:r>
              <a:rPr lang="vi-VN" sz="2000" dirty="0" smtClean="0">
                <a:latin typeface="Times New Roman" pitchFamily="18" charset="0"/>
                <a:cs typeface="Times New Roman" pitchFamily="18" charset="0"/>
              </a:rPr>
              <a:t>Tống</a:t>
            </a:r>
            <a:r>
              <a:rPr lang="en-US" sz="2000" dirty="0">
                <a:latin typeface="Times New Roman" pitchFamily="18" charset="0"/>
                <a:cs typeface="Times New Roman" pitchFamily="18" charset="0"/>
              </a:rPr>
              <a:t> </a:t>
            </a:r>
            <a:r>
              <a:rPr lang="en-US" sz="2000" dirty="0" smtClean="0">
                <a:latin typeface="Times New Roman" pitchFamily="18" charset="0"/>
                <a:cs typeface="Times New Roman" pitchFamily="18" charset="0"/>
              </a:rPr>
              <a:t>sang </a:t>
            </a:r>
            <a:r>
              <a:rPr lang="en-US" sz="2000" dirty="0" err="1">
                <a:latin typeface="Times New Roman" pitchFamily="18" charset="0"/>
                <a:cs typeface="Times New Roman" pitchFamily="18" charset="0"/>
              </a:rPr>
              <a:t>xâm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lược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nước</a:t>
            </a:r>
            <a:r>
              <a:rPr lang="en-US" sz="2000" dirty="0">
                <a:latin typeface="Times New Roman" pitchFamily="18" charset="0"/>
                <a:cs typeface="Times New Roman" pitchFamily="18" charset="0"/>
              </a:rPr>
              <a:t> ta</a:t>
            </a:r>
            <a:r>
              <a:rPr lang="en-US" sz="2000" dirty="0" smtClean="0">
                <a:latin typeface="Times New Roman" pitchFamily="18" charset="0"/>
                <a:cs typeface="Times New Roman" pitchFamily="18" charset="0"/>
              </a:rPr>
              <a:t>.</a:t>
            </a:r>
            <a:endParaRPr lang="en-US" sz="2000" dirty="0">
              <a:latin typeface="Times New Roman" pitchFamily="18" charset="0"/>
              <a:cs typeface="Times New Roman" pitchFamily="18" charset="0"/>
            </a:endParaRPr>
          </a:p>
          <a:p>
            <a:r>
              <a:rPr lang="en-US" sz="2000" dirty="0" smtClean="0">
                <a:latin typeface="Times New Roman" pitchFamily="18" charset="0"/>
                <a:cs typeface="Times New Roman" pitchFamily="18" charset="0"/>
              </a:rPr>
              <a:t>- </a:t>
            </a:r>
            <a:r>
              <a:rPr lang="vi-VN" sz="2000" dirty="0" smtClean="0">
                <a:latin typeface="Times New Roman" pitchFamily="18" charset="0"/>
                <a:cs typeface="Times New Roman" pitchFamily="18" charset="0"/>
              </a:rPr>
              <a:t>Dưới </a:t>
            </a:r>
            <a:r>
              <a:rPr lang="vi-VN" sz="2000" dirty="0">
                <a:latin typeface="Times New Roman" pitchFamily="18" charset="0"/>
                <a:cs typeface="Times New Roman" pitchFamily="18" charset="0"/>
              </a:rPr>
              <a:t>sự chỉ huy của Lý Thườn</a:t>
            </a:r>
            <a:r>
              <a:rPr lang="en-US" sz="2000" dirty="0">
                <a:latin typeface="Times New Roman" pitchFamily="18" charset="0"/>
                <a:cs typeface="Times New Roman" pitchFamily="18" charset="0"/>
              </a:rPr>
              <a:t>g </a:t>
            </a:r>
            <a:r>
              <a:rPr lang="en-US" sz="2000" dirty="0" err="1">
                <a:latin typeface="Times New Roman" pitchFamily="18" charset="0"/>
                <a:cs typeface="Times New Roman" pitchFamily="18" charset="0"/>
              </a:rPr>
              <a:t>Kiệt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quân</a:t>
            </a:r>
            <a:r>
              <a:rPr lang="en-US" sz="2000" dirty="0">
                <a:latin typeface="Times New Roman" pitchFamily="18" charset="0"/>
                <a:cs typeface="Times New Roman" pitchFamily="18" charset="0"/>
              </a:rPr>
              <a:t> ta </a:t>
            </a:r>
            <a:r>
              <a:rPr lang="en-US" sz="2000" dirty="0" err="1">
                <a:latin typeface="Times New Roman" pitchFamily="18" charset="0"/>
                <a:cs typeface="Times New Roman" pitchFamily="18" charset="0"/>
              </a:rPr>
              <a:t>và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quân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giặc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đã</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giao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chiến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ác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liệt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tại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sông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Như</a:t>
            </a:r>
            <a:r>
              <a:rPr lang="en-US" sz="2000" dirty="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Nguyệt</a:t>
            </a:r>
            <a:r>
              <a:rPr lang="en-US" sz="2000" dirty="0" smtClean="0">
                <a:latin typeface="Times New Roman" pitchFamily="18" charset="0"/>
                <a:cs typeface="Times New Roman" pitchFamily="18" charset="0"/>
              </a:rPr>
              <a:t>.</a:t>
            </a:r>
          </a:p>
          <a:p>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Quân</a:t>
            </a:r>
            <a:r>
              <a:rPr lang="en-US" sz="2000" dirty="0" smtClean="0">
                <a:latin typeface="Times New Roman" pitchFamily="18" charset="0"/>
                <a:cs typeface="Times New Roman" pitchFamily="18" charset="0"/>
              </a:rPr>
              <a:t> </a:t>
            </a:r>
            <a:r>
              <a:rPr lang="en-US" sz="2000" dirty="0" err="1">
                <a:latin typeface="Times New Roman" pitchFamily="18" charset="0"/>
                <a:cs typeface="Times New Roman" pitchFamily="18" charset="0"/>
              </a:rPr>
              <a:t>giặc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khiếp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đảm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trước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cuộc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tấn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công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của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quân</a:t>
            </a:r>
            <a:r>
              <a:rPr lang="en-US" sz="2000" dirty="0">
                <a:latin typeface="Times New Roman" pitchFamily="18" charset="0"/>
                <a:cs typeface="Times New Roman" pitchFamily="18" charset="0"/>
              </a:rPr>
              <a:t> ta </a:t>
            </a:r>
            <a:r>
              <a:rPr lang="en-US" sz="2000" dirty="0" err="1">
                <a:latin typeface="Times New Roman" pitchFamily="18" charset="0"/>
                <a:cs typeface="Times New Roman" pitchFamily="18" charset="0"/>
              </a:rPr>
              <a:t>vội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vã</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vứt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bỏ</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gươm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giáo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tìm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đường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tháo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chạy</a:t>
            </a:r>
            <a:endParaRPr lang="en-US" sz="2000" dirty="0">
              <a:latin typeface="Times New Roman" pitchFamily="18" charset="0"/>
              <a:cs typeface="Times New Roman" pitchFamily="18" charset="0"/>
            </a:endParaRPr>
          </a:p>
        </p:txBody>
      </p:sp>
    </p:spTree>
    <p:extLst>
      <p:ext uri="{BB962C8B-B14F-4D97-AF65-F5344CB8AC3E}">
        <p14:creationId xmlns="" xmlns:p14="http://schemas.microsoft.com/office/powerpoint/2010/main" val="635329318"/>
      </p:ext>
    </p:extLst>
  </p:cSld>
  <p:clrMapOvr>
    <a:masterClrMapping/>
  </p:clrMapOvr>
  <mc:AlternateContent xmlns:mc="http://schemas.openxmlformats.org/markup-compatibility/2006">
    <mc:Choice xmlns=""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khung hình nền đẹp"/>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1"/>
            <a:ext cx="9144000" cy="676275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838200" y="1447800"/>
            <a:ext cx="7848600" cy="3785652"/>
          </a:xfrm>
          <a:prstGeom prst="rect">
            <a:avLst/>
          </a:prstGeom>
          <a:noFill/>
        </p:spPr>
        <p:txBody>
          <a:bodyPr wrap="square" rtlCol="0">
            <a:spAutoFit/>
          </a:bodyPr>
          <a:lstStyle/>
          <a:p>
            <a:r>
              <a:rPr lang="vi-VN" sz="6000" b="1" dirty="0" smtClean="0">
                <a:solidFill>
                  <a:srgbClr val="002060"/>
                </a:solidFill>
                <a:latin typeface="Times New Roman" pitchFamily="18" charset="0"/>
                <a:cs typeface="Times New Roman" pitchFamily="18" charset="0"/>
              </a:rPr>
              <a:t>3. Kết quả của cuộc kháng chiến chống quân Tống lần thứ hai ( 1075 – 1077 ).</a:t>
            </a:r>
            <a:endParaRPr lang="en-US" sz="6000" b="1" dirty="0">
              <a:solidFill>
                <a:srgbClr val="00206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249122023"/>
      </p:ext>
    </p:extLst>
  </p:cSld>
  <p:clrMapOvr>
    <a:masterClrMapping/>
  </p:clrMapOvr>
  <mc:AlternateContent xmlns:mc="http://schemas.openxmlformats.org/markup-compatibility/2006">
    <mc:Choice xmlns=""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25677" y="685800"/>
            <a:ext cx="7391400" cy="830997"/>
          </a:xfrm>
          <a:prstGeom prst="rect">
            <a:avLst/>
          </a:prstGeom>
          <a:noFill/>
        </p:spPr>
        <p:txBody>
          <a:bodyPr wrap="square" rtlCol="0">
            <a:spAutoFit/>
          </a:bodyPr>
          <a:lstStyle/>
          <a:p>
            <a:r>
              <a:rPr lang="en-US" sz="4800" b="1" dirty="0" err="1" smtClean="0">
                <a:latin typeface="Times New Roman" pitchFamily="18" charset="0"/>
                <a:cs typeface="Times New Roman" pitchFamily="18" charset="0"/>
              </a:rPr>
              <a:t>Kết</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quả</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của</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trận</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chiến</a:t>
            </a:r>
            <a:r>
              <a:rPr lang="en-US" sz="4800" b="1" dirty="0" smtClean="0">
                <a:latin typeface="Times New Roman" pitchFamily="18" charset="0"/>
                <a:cs typeface="Times New Roman" pitchFamily="18" charset="0"/>
              </a:rPr>
              <a:t> </a:t>
            </a:r>
            <a:r>
              <a:rPr lang="vi-VN" sz="4800" b="1" dirty="0" smtClean="0">
                <a:latin typeface="Times New Roman" pitchFamily="18" charset="0"/>
                <a:cs typeface="Times New Roman" pitchFamily="18" charset="0"/>
              </a:rPr>
              <a:t>:</a:t>
            </a:r>
            <a:endParaRPr lang="en-US" sz="4800" b="1" dirty="0">
              <a:latin typeface="Times New Roman" pitchFamily="18" charset="0"/>
              <a:cs typeface="Times New Roman" pitchFamily="18" charset="0"/>
            </a:endParaRPr>
          </a:p>
        </p:txBody>
      </p:sp>
      <p:sp>
        <p:nvSpPr>
          <p:cNvPr id="7" name="TextBox 6"/>
          <p:cNvSpPr txBox="1"/>
          <p:nvPr/>
        </p:nvSpPr>
        <p:spPr>
          <a:xfrm>
            <a:off x="304800" y="1828800"/>
            <a:ext cx="6248400" cy="4524315"/>
          </a:xfrm>
          <a:prstGeom prst="rect">
            <a:avLst/>
          </a:prstGeom>
          <a:noFill/>
        </p:spPr>
        <p:txBody>
          <a:bodyPr wrap="square" rtlCol="0">
            <a:spAutoFit/>
          </a:bodyPr>
          <a:lstStyle/>
          <a:p>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Số</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quân</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Tống</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bị</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chết</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quá</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nửa</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số</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còn</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lại</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tinh</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thần</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suy</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sụp</a:t>
            </a:r>
            <a:r>
              <a:rPr lang="en-US" sz="4800" b="1" dirty="0" smtClean="0">
                <a:solidFill>
                  <a:srgbClr val="FF0000"/>
                </a:solidFill>
                <a:latin typeface="Times New Roman" pitchFamily="18" charset="0"/>
                <a:cs typeface="Times New Roman" pitchFamily="18" charset="0"/>
              </a:rPr>
              <a:t>.</a:t>
            </a:r>
          </a:p>
          <a:p>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Quách</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Quỳ</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hạ</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lệnh</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cho</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toàn</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quân</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rút</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về</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nước</a:t>
            </a:r>
            <a:r>
              <a:rPr lang="en-US" sz="4800" b="1" dirty="0" smtClean="0">
                <a:solidFill>
                  <a:srgbClr val="FF0000"/>
                </a:solidFill>
                <a:latin typeface="Times New Roman" pitchFamily="18" charset="0"/>
                <a:cs typeface="Times New Roman" pitchFamily="18" charset="0"/>
              </a:rPr>
              <a:t>. </a:t>
            </a:r>
            <a:endParaRPr lang="en-US" sz="4800" b="1" dirty="0">
              <a:solidFill>
                <a:srgbClr val="FF000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1782489541"/>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ảnh có liên quan"/>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1981200" y="762000"/>
            <a:ext cx="5105400" cy="4038600"/>
          </a:xfrm>
        </p:spPr>
        <p:txBody>
          <a:bodyPr>
            <a:normAutofit fontScale="90000"/>
          </a:bodyPr>
          <a:lstStyle/>
          <a:p>
            <a:r>
              <a:rPr lang="vi-VN" sz="5400" b="1" dirty="0" smtClean="0"/>
              <a:t>Nguyên nhân nào dẫn  đến thắng lợi của cuốc kháng chiến?</a:t>
            </a:r>
            <a:endParaRPr lang="en-US" sz="5400" b="1" dirty="0"/>
          </a:p>
        </p:txBody>
      </p:sp>
    </p:spTree>
    <p:extLst>
      <p:ext uri="{BB962C8B-B14F-4D97-AF65-F5344CB8AC3E}">
        <p14:creationId xmlns="" xmlns:p14="http://schemas.microsoft.com/office/powerpoint/2010/main" val="15312780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Kết quả hình ảnh cho khung hình nền"/>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33400" y="0"/>
            <a:ext cx="10363200" cy="70104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533400" y="2514600"/>
            <a:ext cx="8229600" cy="1143000"/>
          </a:xfrm>
        </p:spPr>
        <p:txBody>
          <a:bodyPr>
            <a:noAutofit/>
          </a:bodyPr>
          <a:lstStyle/>
          <a:p>
            <a:r>
              <a:rPr lang="en-US" b="1" dirty="0" err="1">
                <a:latin typeface="Times New Roman" panose="02020603050405020304" pitchFamily="18" charset="0"/>
                <a:cs typeface="Times New Roman" panose="02020603050405020304" pitchFamily="18" charset="0"/>
              </a:rPr>
              <a:t>Nguyên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nhân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thắng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lợi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là</a:t>
            </a:r>
            <a:r>
              <a:rPr lang="en-US" b="1" dirty="0">
                <a:latin typeface="Times New Roman" panose="02020603050405020304" pitchFamily="18" charset="0"/>
                <a:cs typeface="Times New Roman" panose="02020603050405020304" pitchFamily="18" charset="0"/>
              </a:rPr>
              <a:t> do </a:t>
            </a:r>
            <a:r>
              <a:rPr lang="en-US" b="1" dirty="0" err="1">
                <a:latin typeface="Times New Roman" panose="02020603050405020304" pitchFamily="18" charset="0"/>
                <a:cs typeface="Times New Roman" panose="02020603050405020304" pitchFamily="18" charset="0"/>
              </a:rPr>
              <a:t>quân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dân</a:t>
            </a:r>
            <a:r>
              <a:rPr lang="en-US" b="1" dirty="0">
                <a:latin typeface="Times New Roman" panose="02020603050405020304" pitchFamily="18" charset="0"/>
                <a:cs typeface="Times New Roman" panose="02020603050405020304" pitchFamily="18" charset="0"/>
              </a:rPr>
              <a:t> ta </a:t>
            </a:r>
            <a:r>
              <a:rPr lang="en-US" b="1" dirty="0" err="1">
                <a:latin typeface="Times New Roman" panose="02020603050405020304" pitchFamily="18" charset="0"/>
                <a:cs typeface="Times New Roman" panose="02020603050405020304" pitchFamily="18" charset="0"/>
              </a:rPr>
              <a:t>rất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dũng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cảm</a:t>
            </a:r>
            <a:r>
              <a:rPr lang="en-US" b="1" dirty="0">
                <a:latin typeface="Times New Roman" panose="02020603050405020304" pitchFamily="18" charset="0"/>
                <a:cs typeface="Times New Roman" panose="02020603050405020304" pitchFamily="18" charset="0"/>
              </a:rPr>
              <a:t> . </a:t>
            </a:r>
            <a:r>
              <a:rPr lang="en-US" b="1" dirty="0" err="1">
                <a:latin typeface="Times New Roman" panose="02020603050405020304" pitchFamily="18" charset="0"/>
                <a:cs typeface="Times New Roman" panose="02020603050405020304" pitchFamily="18" charset="0"/>
              </a:rPr>
              <a:t>Lý</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Thường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Kiệt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một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tướng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tài</a:t>
            </a:r>
            <a:r>
              <a:rPr lang="en-US" b="1" dirty="0">
                <a:latin typeface="Times New Roman" panose="02020603050405020304" pitchFamily="18" charset="0"/>
                <a:cs typeface="Times New Roman" panose="02020603050405020304" pitchFamily="18" charset="0"/>
              </a:rPr>
              <a:t> , </a:t>
            </a:r>
            <a:r>
              <a:rPr lang="en-US" b="1" dirty="0" err="1">
                <a:latin typeface="Times New Roman" panose="02020603050405020304" pitchFamily="18" charset="0"/>
                <a:cs typeface="Times New Roman" panose="02020603050405020304" pitchFamily="18" charset="0"/>
              </a:rPr>
              <a:t>chủ</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động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tấn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công</a:t>
            </a:r>
            <a:r>
              <a:rPr lang="en-US" b="1" dirty="0">
                <a:latin typeface="Times New Roman" panose="02020603050405020304" pitchFamily="18" charset="0"/>
                <a:cs typeface="Times New Roman" panose="02020603050405020304" pitchFamily="18" charset="0"/>
              </a:rPr>
              <a:t> sang </a:t>
            </a:r>
            <a:r>
              <a:rPr lang="en-US" b="1" dirty="0" err="1">
                <a:latin typeface="Times New Roman" panose="02020603050405020304" pitchFamily="18" charset="0"/>
                <a:cs typeface="Times New Roman" panose="02020603050405020304" pitchFamily="18" charset="0"/>
              </a:rPr>
              <a:t>đất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Tống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lập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phòng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tuyến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sông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Như</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Nguyệt</a:t>
            </a:r>
            <a:r>
              <a:rPr lang="en-US" b="1" dirty="0">
                <a:latin typeface="Times New Roman" panose="02020603050405020304" pitchFamily="18" charset="0"/>
                <a:cs typeface="Times New Roman" panose="02020603050405020304" pitchFamily="18" charset="0"/>
              </a:rPr>
              <a:t> .</a:t>
            </a:r>
          </a:p>
        </p:txBody>
      </p:sp>
    </p:spTree>
    <p:extLst>
      <p:ext uri="{BB962C8B-B14F-4D97-AF65-F5344CB8AC3E}">
        <p14:creationId xmlns="" xmlns:p14="http://schemas.microsoft.com/office/powerpoint/2010/main" val="4325574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Kết quả hình ảnh cho hình nền đẹp"/>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35490"/>
            <a:ext cx="9144000" cy="705111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152400" y="35490"/>
            <a:ext cx="8229600" cy="6289110"/>
          </a:xfrm>
        </p:spPr>
        <p:txBody>
          <a:bodyPr anchor="t">
            <a:normAutofit fontScale="90000"/>
          </a:bodyPr>
          <a:lstStyle/>
          <a:p>
            <a:pPr algn="l">
              <a:lnSpc>
                <a:spcPct val="150000"/>
              </a:lnSpc>
            </a:pPr>
            <a:r>
              <a:rPr lang="en-US" dirty="0" smtClean="0">
                <a:solidFill>
                  <a:srgbClr val="FF0000"/>
                </a:solidFill>
                <a:latin typeface="Times New Roman" pitchFamily="18" charset="0"/>
                <a:cs typeface="Times New Roman" pitchFamily="18" charset="0"/>
              </a:rPr>
              <a:t>    </a:t>
            </a:r>
            <a:r>
              <a:rPr lang="en-US" sz="4900" b="1" dirty="0" err="1" smtClean="0">
                <a:solidFill>
                  <a:srgbClr val="FF0000"/>
                </a:solidFill>
                <a:latin typeface="Times New Roman" pitchFamily="18" charset="0"/>
                <a:cs typeface="Times New Roman" pitchFamily="18" charset="0"/>
              </a:rPr>
              <a:t>Dưới</a:t>
            </a:r>
            <a:r>
              <a:rPr lang="en-US" sz="4900" b="1" dirty="0" smtClean="0">
                <a:solidFill>
                  <a:srgbClr val="FF0000"/>
                </a:solidFill>
                <a:latin typeface="Times New Roman" pitchFamily="18" charset="0"/>
                <a:cs typeface="Times New Roman" pitchFamily="18" charset="0"/>
              </a:rPr>
              <a:t> </a:t>
            </a:r>
            <a:r>
              <a:rPr lang="en-US" sz="4900" b="1" dirty="0" err="1" smtClean="0">
                <a:solidFill>
                  <a:srgbClr val="FF0000"/>
                </a:solidFill>
                <a:latin typeface="Times New Roman" pitchFamily="18" charset="0"/>
                <a:cs typeface="Times New Roman" pitchFamily="18" charset="0"/>
              </a:rPr>
              <a:t>thời</a:t>
            </a:r>
            <a:r>
              <a:rPr lang="en-US" sz="4900" b="1" dirty="0" smtClean="0">
                <a:solidFill>
                  <a:srgbClr val="FF0000"/>
                </a:solidFill>
                <a:latin typeface="Times New Roman" pitchFamily="18" charset="0"/>
                <a:cs typeface="Times New Roman" pitchFamily="18" charset="0"/>
              </a:rPr>
              <a:t> </a:t>
            </a:r>
            <a:r>
              <a:rPr lang="en-US" sz="4900" b="1" dirty="0" err="1" smtClean="0">
                <a:solidFill>
                  <a:srgbClr val="FF0000"/>
                </a:solidFill>
                <a:latin typeface="Times New Roman" pitchFamily="18" charset="0"/>
                <a:cs typeface="Times New Roman" pitchFamily="18" charset="0"/>
              </a:rPr>
              <a:t>nhà</a:t>
            </a:r>
            <a:r>
              <a:rPr lang="en-US" sz="4900" b="1" dirty="0" smtClean="0">
                <a:solidFill>
                  <a:srgbClr val="FF0000"/>
                </a:solidFill>
                <a:latin typeface="Times New Roman" pitchFamily="18" charset="0"/>
                <a:cs typeface="Times New Roman" pitchFamily="18" charset="0"/>
              </a:rPr>
              <a:t> </a:t>
            </a:r>
            <a:r>
              <a:rPr lang="en-US" sz="4900" b="1" dirty="0" err="1" smtClean="0">
                <a:solidFill>
                  <a:srgbClr val="FF0000"/>
                </a:solidFill>
                <a:latin typeface="Times New Roman" pitchFamily="18" charset="0"/>
                <a:cs typeface="Times New Roman" pitchFamily="18" charset="0"/>
              </a:rPr>
              <a:t>Lý</a:t>
            </a:r>
            <a:r>
              <a:rPr lang="en-US" sz="4900" b="1" dirty="0" smtClean="0">
                <a:solidFill>
                  <a:srgbClr val="FF0000"/>
                </a:solidFill>
                <a:latin typeface="Times New Roman" pitchFamily="18" charset="0"/>
                <a:cs typeface="Times New Roman" pitchFamily="18" charset="0"/>
              </a:rPr>
              <a:t>, </a:t>
            </a:r>
            <a:r>
              <a:rPr lang="en-US" sz="4900" b="1" dirty="0" err="1" smtClean="0">
                <a:solidFill>
                  <a:srgbClr val="FF0000"/>
                </a:solidFill>
                <a:latin typeface="Times New Roman" pitchFamily="18" charset="0"/>
                <a:cs typeface="Times New Roman" pitchFamily="18" charset="0"/>
              </a:rPr>
              <a:t>bằng</a:t>
            </a:r>
            <a:r>
              <a:rPr lang="en-US" sz="4900" b="1" dirty="0" smtClean="0">
                <a:solidFill>
                  <a:srgbClr val="FF0000"/>
                </a:solidFill>
                <a:latin typeface="Times New Roman" pitchFamily="18" charset="0"/>
                <a:cs typeface="Times New Roman" pitchFamily="18" charset="0"/>
              </a:rPr>
              <a:t> </a:t>
            </a:r>
            <a:r>
              <a:rPr lang="en-US" sz="4900" b="1" dirty="0" err="1" smtClean="0">
                <a:solidFill>
                  <a:srgbClr val="FF0000"/>
                </a:solidFill>
                <a:latin typeface="Times New Roman" pitchFamily="18" charset="0"/>
                <a:cs typeface="Times New Roman" pitchFamily="18" charset="0"/>
              </a:rPr>
              <a:t>trí</a:t>
            </a:r>
            <a:r>
              <a:rPr lang="en-US" sz="4900" b="1" dirty="0" smtClean="0">
                <a:solidFill>
                  <a:srgbClr val="FF0000"/>
                </a:solidFill>
                <a:latin typeface="Times New Roman" pitchFamily="18" charset="0"/>
                <a:cs typeface="Times New Roman" pitchFamily="18" charset="0"/>
              </a:rPr>
              <a:t> </a:t>
            </a:r>
            <a:r>
              <a:rPr lang="en-US" sz="4900" b="1" dirty="0" err="1" smtClean="0">
                <a:solidFill>
                  <a:srgbClr val="FF0000"/>
                </a:solidFill>
                <a:latin typeface="Times New Roman" pitchFamily="18" charset="0"/>
                <a:cs typeface="Times New Roman" pitchFamily="18" charset="0"/>
              </a:rPr>
              <a:t>thông</a:t>
            </a:r>
            <a:r>
              <a:rPr lang="en-US" sz="4900" b="1" dirty="0" smtClean="0">
                <a:solidFill>
                  <a:srgbClr val="FF0000"/>
                </a:solidFill>
                <a:latin typeface="Times New Roman" pitchFamily="18" charset="0"/>
                <a:cs typeface="Times New Roman" pitchFamily="18" charset="0"/>
              </a:rPr>
              <a:t> minh </a:t>
            </a:r>
            <a:r>
              <a:rPr lang="en-US" sz="4900" b="1" dirty="0" err="1" smtClean="0">
                <a:solidFill>
                  <a:srgbClr val="FF0000"/>
                </a:solidFill>
                <a:latin typeface="Times New Roman" pitchFamily="18" charset="0"/>
                <a:cs typeface="Times New Roman" pitchFamily="18" charset="0"/>
              </a:rPr>
              <a:t>và</a:t>
            </a:r>
            <a:r>
              <a:rPr lang="en-US" sz="4900" b="1" dirty="0" smtClean="0">
                <a:solidFill>
                  <a:srgbClr val="FF0000"/>
                </a:solidFill>
                <a:latin typeface="Times New Roman" pitchFamily="18" charset="0"/>
                <a:cs typeface="Times New Roman" pitchFamily="18" charset="0"/>
              </a:rPr>
              <a:t> </a:t>
            </a:r>
            <a:r>
              <a:rPr lang="en-US" sz="4900" b="1" dirty="0" err="1" smtClean="0">
                <a:solidFill>
                  <a:srgbClr val="FF0000"/>
                </a:solidFill>
                <a:latin typeface="Times New Roman" pitchFamily="18" charset="0"/>
                <a:cs typeface="Times New Roman" pitchFamily="18" charset="0"/>
              </a:rPr>
              <a:t>lòng</a:t>
            </a:r>
            <a:r>
              <a:rPr lang="en-US" sz="4900" b="1" dirty="0" smtClean="0">
                <a:solidFill>
                  <a:srgbClr val="FF0000"/>
                </a:solidFill>
                <a:latin typeface="Times New Roman" pitchFamily="18" charset="0"/>
                <a:cs typeface="Times New Roman" pitchFamily="18" charset="0"/>
              </a:rPr>
              <a:t> </a:t>
            </a:r>
            <a:r>
              <a:rPr lang="en-US" sz="4900" b="1" dirty="0" err="1" smtClean="0">
                <a:solidFill>
                  <a:srgbClr val="FF0000"/>
                </a:solidFill>
                <a:latin typeface="Times New Roman" pitchFamily="18" charset="0"/>
                <a:cs typeface="Times New Roman" pitchFamily="18" charset="0"/>
              </a:rPr>
              <a:t>dũng</a:t>
            </a:r>
            <a:r>
              <a:rPr lang="en-US" sz="4900" b="1" dirty="0" smtClean="0">
                <a:solidFill>
                  <a:srgbClr val="FF0000"/>
                </a:solidFill>
                <a:latin typeface="Times New Roman" pitchFamily="18" charset="0"/>
                <a:cs typeface="Times New Roman" pitchFamily="18" charset="0"/>
              </a:rPr>
              <a:t> </a:t>
            </a:r>
            <a:r>
              <a:rPr lang="en-US" sz="4900" b="1" dirty="0" err="1" smtClean="0">
                <a:solidFill>
                  <a:srgbClr val="FF0000"/>
                </a:solidFill>
                <a:latin typeface="Times New Roman" pitchFamily="18" charset="0"/>
                <a:cs typeface="Times New Roman" pitchFamily="18" charset="0"/>
              </a:rPr>
              <a:t>cảm</a:t>
            </a:r>
            <a:r>
              <a:rPr lang="en-US" sz="4900" b="1" dirty="0" smtClean="0">
                <a:solidFill>
                  <a:srgbClr val="FF0000"/>
                </a:solidFill>
                <a:latin typeface="Times New Roman" pitchFamily="18" charset="0"/>
                <a:cs typeface="Times New Roman" pitchFamily="18" charset="0"/>
              </a:rPr>
              <a:t>, </a:t>
            </a:r>
            <a:r>
              <a:rPr lang="en-US" sz="4900" b="1" dirty="0" err="1" smtClean="0">
                <a:solidFill>
                  <a:srgbClr val="FF0000"/>
                </a:solidFill>
                <a:latin typeface="Times New Roman" pitchFamily="18" charset="0"/>
                <a:cs typeface="Times New Roman" pitchFamily="18" charset="0"/>
              </a:rPr>
              <a:t>nhân</a:t>
            </a:r>
            <a:r>
              <a:rPr lang="en-US" sz="4900" b="1" dirty="0" smtClean="0">
                <a:solidFill>
                  <a:srgbClr val="FF0000"/>
                </a:solidFill>
                <a:latin typeface="Times New Roman" pitchFamily="18" charset="0"/>
                <a:cs typeface="Times New Roman" pitchFamily="18" charset="0"/>
              </a:rPr>
              <a:t> </a:t>
            </a:r>
            <a:r>
              <a:rPr lang="en-US" sz="4900" b="1" dirty="0" err="1" smtClean="0">
                <a:solidFill>
                  <a:srgbClr val="FF0000"/>
                </a:solidFill>
                <a:latin typeface="Times New Roman" pitchFamily="18" charset="0"/>
                <a:cs typeface="Times New Roman" pitchFamily="18" charset="0"/>
              </a:rPr>
              <a:t>dân</a:t>
            </a:r>
            <a:r>
              <a:rPr lang="en-US" sz="4900" b="1" dirty="0" smtClean="0">
                <a:solidFill>
                  <a:srgbClr val="FF0000"/>
                </a:solidFill>
                <a:latin typeface="Times New Roman" pitchFamily="18" charset="0"/>
                <a:cs typeface="Times New Roman" pitchFamily="18" charset="0"/>
              </a:rPr>
              <a:t> ta </a:t>
            </a:r>
            <a:r>
              <a:rPr lang="en-US" sz="4900" b="1" dirty="0" err="1" smtClean="0">
                <a:solidFill>
                  <a:srgbClr val="FF0000"/>
                </a:solidFill>
                <a:latin typeface="Times New Roman" pitchFamily="18" charset="0"/>
                <a:cs typeface="Times New Roman" pitchFamily="18" charset="0"/>
              </a:rPr>
              <a:t>dưới</a:t>
            </a:r>
            <a:r>
              <a:rPr lang="en-US" sz="4900" b="1" dirty="0" smtClean="0">
                <a:solidFill>
                  <a:srgbClr val="FF0000"/>
                </a:solidFill>
                <a:latin typeface="Times New Roman" pitchFamily="18" charset="0"/>
                <a:cs typeface="Times New Roman" pitchFamily="18" charset="0"/>
              </a:rPr>
              <a:t> </a:t>
            </a:r>
            <a:r>
              <a:rPr lang="en-US" sz="4900" b="1" dirty="0" err="1" smtClean="0">
                <a:solidFill>
                  <a:srgbClr val="FF0000"/>
                </a:solidFill>
                <a:latin typeface="Times New Roman" pitchFamily="18" charset="0"/>
                <a:cs typeface="Times New Roman" pitchFamily="18" charset="0"/>
              </a:rPr>
              <a:t>sự</a:t>
            </a:r>
            <a:r>
              <a:rPr lang="en-US" sz="4900" b="1" dirty="0" smtClean="0">
                <a:solidFill>
                  <a:srgbClr val="FF0000"/>
                </a:solidFill>
                <a:latin typeface="Times New Roman" pitchFamily="18" charset="0"/>
                <a:cs typeface="Times New Roman" pitchFamily="18" charset="0"/>
              </a:rPr>
              <a:t> </a:t>
            </a:r>
            <a:r>
              <a:rPr lang="en-US" sz="4900" b="1" dirty="0" err="1" smtClean="0">
                <a:solidFill>
                  <a:srgbClr val="FF0000"/>
                </a:solidFill>
                <a:latin typeface="Times New Roman" pitchFamily="18" charset="0"/>
                <a:cs typeface="Times New Roman" pitchFamily="18" charset="0"/>
              </a:rPr>
              <a:t>chỉ</a:t>
            </a:r>
            <a:r>
              <a:rPr lang="en-US" sz="4900" b="1" dirty="0" smtClean="0">
                <a:solidFill>
                  <a:srgbClr val="FF0000"/>
                </a:solidFill>
                <a:latin typeface="Times New Roman" pitchFamily="18" charset="0"/>
                <a:cs typeface="Times New Roman" pitchFamily="18" charset="0"/>
              </a:rPr>
              <a:t> </a:t>
            </a:r>
            <a:r>
              <a:rPr lang="en-US" sz="4900" b="1" dirty="0" err="1" smtClean="0">
                <a:solidFill>
                  <a:srgbClr val="FF0000"/>
                </a:solidFill>
                <a:latin typeface="Times New Roman" pitchFamily="18" charset="0"/>
                <a:cs typeface="Times New Roman" pitchFamily="18" charset="0"/>
              </a:rPr>
              <a:t>huy</a:t>
            </a:r>
            <a:r>
              <a:rPr lang="en-US" sz="4900" b="1" dirty="0" smtClean="0">
                <a:solidFill>
                  <a:srgbClr val="FF0000"/>
                </a:solidFill>
                <a:latin typeface="Times New Roman" pitchFamily="18" charset="0"/>
                <a:cs typeface="Times New Roman" pitchFamily="18" charset="0"/>
              </a:rPr>
              <a:t> </a:t>
            </a:r>
            <a:r>
              <a:rPr lang="en-US" sz="4900" b="1" dirty="0" err="1" smtClean="0">
                <a:solidFill>
                  <a:srgbClr val="FF0000"/>
                </a:solidFill>
                <a:latin typeface="Times New Roman" pitchFamily="18" charset="0"/>
                <a:cs typeface="Times New Roman" pitchFamily="18" charset="0"/>
              </a:rPr>
              <a:t>của</a:t>
            </a:r>
            <a:r>
              <a:rPr lang="en-US" sz="4900" b="1" dirty="0" smtClean="0">
                <a:solidFill>
                  <a:srgbClr val="FF0000"/>
                </a:solidFill>
                <a:latin typeface="Times New Roman" pitchFamily="18" charset="0"/>
                <a:cs typeface="Times New Roman" pitchFamily="18" charset="0"/>
              </a:rPr>
              <a:t> </a:t>
            </a:r>
            <a:r>
              <a:rPr lang="en-US" sz="4900" b="1" dirty="0" err="1" smtClean="0">
                <a:solidFill>
                  <a:srgbClr val="FF0000"/>
                </a:solidFill>
                <a:latin typeface="Times New Roman" pitchFamily="18" charset="0"/>
                <a:cs typeface="Times New Roman" pitchFamily="18" charset="0"/>
              </a:rPr>
              <a:t>Lý</a:t>
            </a:r>
            <a:r>
              <a:rPr lang="en-US" sz="4900" b="1" dirty="0" smtClean="0">
                <a:solidFill>
                  <a:srgbClr val="FF0000"/>
                </a:solidFill>
                <a:latin typeface="Times New Roman" pitchFamily="18" charset="0"/>
                <a:cs typeface="Times New Roman" pitchFamily="18" charset="0"/>
              </a:rPr>
              <a:t> </a:t>
            </a:r>
            <a:r>
              <a:rPr lang="en-US" sz="4900" b="1" dirty="0" err="1" smtClean="0">
                <a:solidFill>
                  <a:srgbClr val="FF0000"/>
                </a:solidFill>
                <a:latin typeface="Times New Roman" pitchFamily="18" charset="0"/>
                <a:cs typeface="Times New Roman" pitchFamily="18" charset="0"/>
              </a:rPr>
              <a:t>Thường</a:t>
            </a:r>
            <a:r>
              <a:rPr lang="en-US" sz="4900" b="1" dirty="0" smtClean="0">
                <a:solidFill>
                  <a:srgbClr val="FF0000"/>
                </a:solidFill>
                <a:latin typeface="Times New Roman" pitchFamily="18" charset="0"/>
                <a:cs typeface="Times New Roman" pitchFamily="18" charset="0"/>
              </a:rPr>
              <a:t> </a:t>
            </a:r>
            <a:r>
              <a:rPr lang="en-US" sz="4900" b="1" dirty="0" err="1" smtClean="0">
                <a:solidFill>
                  <a:srgbClr val="FF0000"/>
                </a:solidFill>
                <a:latin typeface="Times New Roman" pitchFamily="18" charset="0"/>
                <a:cs typeface="Times New Roman" pitchFamily="18" charset="0"/>
              </a:rPr>
              <a:t>Kiệt</a:t>
            </a:r>
            <a:r>
              <a:rPr lang="en-US" sz="4900" b="1" dirty="0" smtClean="0">
                <a:solidFill>
                  <a:srgbClr val="FF0000"/>
                </a:solidFill>
                <a:latin typeface="Times New Roman" pitchFamily="18" charset="0"/>
                <a:cs typeface="Times New Roman" pitchFamily="18" charset="0"/>
              </a:rPr>
              <a:t>, </a:t>
            </a:r>
            <a:r>
              <a:rPr lang="en-US" sz="4900" b="1" dirty="0" err="1" smtClean="0">
                <a:solidFill>
                  <a:srgbClr val="FF0000"/>
                </a:solidFill>
                <a:latin typeface="Times New Roman" pitchFamily="18" charset="0"/>
                <a:cs typeface="Times New Roman" pitchFamily="18" charset="0"/>
              </a:rPr>
              <a:t>đã</a:t>
            </a:r>
            <a:r>
              <a:rPr lang="en-US" sz="4900" b="1" dirty="0" smtClean="0">
                <a:solidFill>
                  <a:srgbClr val="FF0000"/>
                </a:solidFill>
                <a:latin typeface="Times New Roman" pitchFamily="18" charset="0"/>
                <a:cs typeface="Times New Roman" pitchFamily="18" charset="0"/>
              </a:rPr>
              <a:t> </a:t>
            </a:r>
            <a:r>
              <a:rPr lang="en-US" sz="4900" b="1" dirty="0" err="1" smtClean="0">
                <a:solidFill>
                  <a:srgbClr val="FF0000"/>
                </a:solidFill>
                <a:latin typeface="Times New Roman" pitchFamily="18" charset="0"/>
                <a:cs typeface="Times New Roman" pitchFamily="18" charset="0"/>
              </a:rPr>
              <a:t>bảo</a:t>
            </a:r>
            <a:r>
              <a:rPr lang="en-US" sz="4900" b="1" dirty="0" smtClean="0">
                <a:solidFill>
                  <a:srgbClr val="FF0000"/>
                </a:solidFill>
                <a:latin typeface="Times New Roman" pitchFamily="18" charset="0"/>
                <a:cs typeface="Times New Roman" pitchFamily="18" charset="0"/>
              </a:rPr>
              <a:t> </a:t>
            </a:r>
            <a:r>
              <a:rPr lang="en-US" sz="4900" b="1" dirty="0" err="1" smtClean="0">
                <a:solidFill>
                  <a:srgbClr val="FF0000"/>
                </a:solidFill>
                <a:latin typeface="Times New Roman" pitchFamily="18" charset="0"/>
                <a:cs typeface="Times New Roman" pitchFamily="18" charset="0"/>
              </a:rPr>
              <a:t>vệ</a:t>
            </a:r>
            <a:r>
              <a:rPr lang="en-US" sz="4900" b="1" dirty="0" smtClean="0">
                <a:solidFill>
                  <a:srgbClr val="FF0000"/>
                </a:solidFill>
                <a:latin typeface="Times New Roman" pitchFamily="18" charset="0"/>
                <a:cs typeface="Times New Roman" pitchFamily="18" charset="0"/>
              </a:rPr>
              <a:t> </a:t>
            </a:r>
            <a:r>
              <a:rPr lang="en-US" sz="4900" b="1" dirty="0" err="1" smtClean="0">
                <a:solidFill>
                  <a:srgbClr val="FF0000"/>
                </a:solidFill>
                <a:latin typeface="Times New Roman" pitchFamily="18" charset="0"/>
                <a:cs typeface="Times New Roman" pitchFamily="18" charset="0"/>
              </a:rPr>
              <a:t>được</a:t>
            </a:r>
            <a:r>
              <a:rPr lang="en-US" sz="4900" b="1" dirty="0" smtClean="0">
                <a:solidFill>
                  <a:srgbClr val="FF0000"/>
                </a:solidFill>
                <a:latin typeface="Times New Roman" pitchFamily="18" charset="0"/>
                <a:cs typeface="Times New Roman" pitchFamily="18" charset="0"/>
              </a:rPr>
              <a:t> </a:t>
            </a:r>
            <a:r>
              <a:rPr lang="en-US" sz="4900" b="1" dirty="0" err="1" smtClean="0">
                <a:solidFill>
                  <a:srgbClr val="FF0000"/>
                </a:solidFill>
                <a:latin typeface="Times New Roman" pitchFamily="18" charset="0"/>
                <a:cs typeface="Times New Roman" pitchFamily="18" charset="0"/>
              </a:rPr>
              <a:t>nền</a:t>
            </a:r>
            <a:r>
              <a:rPr lang="en-US" sz="4900" b="1" dirty="0" smtClean="0">
                <a:solidFill>
                  <a:srgbClr val="FF0000"/>
                </a:solidFill>
                <a:latin typeface="Times New Roman" pitchFamily="18" charset="0"/>
                <a:cs typeface="Times New Roman" pitchFamily="18" charset="0"/>
              </a:rPr>
              <a:t> </a:t>
            </a:r>
            <a:r>
              <a:rPr lang="en-US" sz="4900" b="1" dirty="0" err="1" smtClean="0">
                <a:solidFill>
                  <a:srgbClr val="FF0000"/>
                </a:solidFill>
                <a:latin typeface="Times New Roman" pitchFamily="18" charset="0"/>
                <a:cs typeface="Times New Roman" pitchFamily="18" charset="0"/>
              </a:rPr>
              <a:t>độc</a:t>
            </a:r>
            <a:r>
              <a:rPr lang="en-US" sz="4900" b="1" dirty="0" smtClean="0">
                <a:solidFill>
                  <a:srgbClr val="FF0000"/>
                </a:solidFill>
                <a:latin typeface="Times New Roman" pitchFamily="18" charset="0"/>
                <a:cs typeface="Times New Roman" pitchFamily="18" charset="0"/>
              </a:rPr>
              <a:t> </a:t>
            </a:r>
            <a:r>
              <a:rPr lang="en-US" sz="4900" b="1" dirty="0" err="1" smtClean="0">
                <a:solidFill>
                  <a:srgbClr val="FF0000"/>
                </a:solidFill>
                <a:latin typeface="Times New Roman" pitchFamily="18" charset="0"/>
                <a:cs typeface="Times New Roman" pitchFamily="18" charset="0"/>
              </a:rPr>
              <a:t>lập</a:t>
            </a:r>
            <a:r>
              <a:rPr lang="en-US" sz="4900" b="1" dirty="0" smtClean="0">
                <a:solidFill>
                  <a:srgbClr val="FF0000"/>
                </a:solidFill>
                <a:latin typeface="Times New Roman" pitchFamily="18" charset="0"/>
                <a:cs typeface="Times New Roman" pitchFamily="18" charset="0"/>
              </a:rPr>
              <a:t> </a:t>
            </a:r>
            <a:r>
              <a:rPr lang="en-US" sz="4900" b="1" dirty="0" err="1" smtClean="0">
                <a:solidFill>
                  <a:srgbClr val="FF0000"/>
                </a:solidFill>
                <a:latin typeface="Times New Roman" pitchFamily="18" charset="0"/>
                <a:cs typeface="Times New Roman" pitchFamily="18" charset="0"/>
              </a:rPr>
              <a:t>của</a:t>
            </a:r>
            <a:r>
              <a:rPr lang="en-US" sz="4900" b="1" dirty="0" smtClean="0">
                <a:solidFill>
                  <a:srgbClr val="FF0000"/>
                </a:solidFill>
                <a:latin typeface="Times New Roman" pitchFamily="18" charset="0"/>
                <a:cs typeface="Times New Roman" pitchFamily="18" charset="0"/>
              </a:rPr>
              <a:t> </a:t>
            </a:r>
            <a:r>
              <a:rPr lang="en-US" sz="4900" b="1" dirty="0" err="1" smtClean="0">
                <a:solidFill>
                  <a:srgbClr val="FF0000"/>
                </a:solidFill>
                <a:latin typeface="Times New Roman" pitchFamily="18" charset="0"/>
                <a:cs typeface="Times New Roman" pitchFamily="18" charset="0"/>
              </a:rPr>
              <a:t>đất</a:t>
            </a:r>
            <a:r>
              <a:rPr lang="en-US" sz="4900" b="1" dirty="0" smtClean="0">
                <a:solidFill>
                  <a:srgbClr val="FF0000"/>
                </a:solidFill>
                <a:latin typeface="Times New Roman" pitchFamily="18" charset="0"/>
                <a:cs typeface="Times New Roman" pitchFamily="18" charset="0"/>
              </a:rPr>
              <a:t> </a:t>
            </a:r>
            <a:r>
              <a:rPr lang="en-US" sz="4900" b="1" dirty="0" err="1" smtClean="0">
                <a:solidFill>
                  <a:srgbClr val="FF0000"/>
                </a:solidFill>
                <a:latin typeface="Times New Roman" pitchFamily="18" charset="0"/>
                <a:cs typeface="Times New Roman" pitchFamily="18" charset="0"/>
              </a:rPr>
              <a:t>nước</a:t>
            </a:r>
            <a:r>
              <a:rPr lang="en-US" sz="4900" b="1" dirty="0" smtClean="0">
                <a:solidFill>
                  <a:srgbClr val="FF0000"/>
                </a:solidFill>
                <a:latin typeface="Times New Roman" pitchFamily="18" charset="0"/>
                <a:cs typeface="Times New Roman" pitchFamily="18" charset="0"/>
              </a:rPr>
              <a:t> </a:t>
            </a:r>
            <a:r>
              <a:rPr lang="en-US" sz="4900" b="1" dirty="0" err="1" smtClean="0">
                <a:solidFill>
                  <a:srgbClr val="FF0000"/>
                </a:solidFill>
                <a:latin typeface="Times New Roman" pitchFamily="18" charset="0"/>
                <a:cs typeface="Times New Roman" pitchFamily="18" charset="0"/>
              </a:rPr>
              <a:t>trước</a:t>
            </a:r>
            <a:r>
              <a:rPr lang="en-US" sz="4900" b="1" dirty="0" smtClean="0">
                <a:solidFill>
                  <a:srgbClr val="FF0000"/>
                </a:solidFill>
                <a:latin typeface="Times New Roman" pitchFamily="18" charset="0"/>
                <a:cs typeface="Times New Roman" pitchFamily="18" charset="0"/>
              </a:rPr>
              <a:t> </a:t>
            </a:r>
            <a:r>
              <a:rPr lang="en-US" sz="4900" b="1" dirty="0" err="1" smtClean="0">
                <a:solidFill>
                  <a:srgbClr val="FF0000"/>
                </a:solidFill>
                <a:latin typeface="Times New Roman" pitchFamily="18" charset="0"/>
                <a:cs typeface="Times New Roman" pitchFamily="18" charset="0"/>
              </a:rPr>
              <a:t>sự</a:t>
            </a:r>
            <a:r>
              <a:rPr lang="en-US" sz="4900" b="1" dirty="0" smtClean="0">
                <a:solidFill>
                  <a:srgbClr val="FF0000"/>
                </a:solidFill>
                <a:latin typeface="Times New Roman" pitchFamily="18" charset="0"/>
                <a:cs typeface="Times New Roman" pitchFamily="18" charset="0"/>
              </a:rPr>
              <a:t> </a:t>
            </a:r>
            <a:r>
              <a:rPr lang="en-US" sz="4900" b="1" dirty="0" err="1" smtClean="0">
                <a:solidFill>
                  <a:srgbClr val="FF0000"/>
                </a:solidFill>
                <a:latin typeface="Times New Roman" pitchFamily="18" charset="0"/>
                <a:cs typeface="Times New Roman" pitchFamily="18" charset="0"/>
              </a:rPr>
              <a:t>xâm</a:t>
            </a:r>
            <a:r>
              <a:rPr lang="en-US" sz="4900" b="1" dirty="0">
                <a:solidFill>
                  <a:srgbClr val="FF0000"/>
                </a:solidFill>
                <a:latin typeface="Times New Roman" pitchFamily="18" charset="0"/>
                <a:cs typeface="Times New Roman" pitchFamily="18" charset="0"/>
              </a:rPr>
              <a:t> </a:t>
            </a:r>
            <a:r>
              <a:rPr lang="en-US" sz="4900" b="1" dirty="0" err="1" smtClean="0">
                <a:solidFill>
                  <a:srgbClr val="FF0000"/>
                </a:solidFill>
                <a:latin typeface="Times New Roman" pitchFamily="18" charset="0"/>
                <a:cs typeface="Times New Roman" pitchFamily="18" charset="0"/>
              </a:rPr>
              <a:t>lược</a:t>
            </a:r>
            <a:r>
              <a:rPr lang="en-US" sz="4900" b="1" dirty="0" smtClean="0">
                <a:solidFill>
                  <a:srgbClr val="FF0000"/>
                </a:solidFill>
                <a:latin typeface="Times New Roman" pitchFamily="18" charset="0"/>
                <a:cs typeface="Times New Roman" pitchFamily="18" charset="0"/>
              </a:rPr>
              <a:t> </a:t>
            </a:r>
            <a:r>
              <a:rPr lang="en-US" sz="4900" b="1" dirty="0" err="1" smtClean="0">
                <a:solidFill>
                  <a:srgbClr val="FF0000"/>
                </a:solidFill>
                <a:latin typeface="Times New Roman" pitchFamily="18" charset="0"/>
                <a:cs typeface="Times New Roman" pitchFamily="18" charset="0"/>
              </a:rPr>
              <a:t>của</a:t>
            </a:r>
            <a:r>
              <a:rPr lang="en-US" sz="4900" b="1" dirty="0" smtClean="0">
                <a:solidFill>
                  <a:srgbClr val="FF0000"/>
                </a:solidFill>
                <a:latin typeface="Times New Roman" pitchFamily="18" charset="0"/>
                <a:cs typeface="Times New Roman" pitchFamily="18" charset="0"/>
              </a:rPr>
              <a:t> </a:t>
            </a:r>
            <a:r>
              <a:rPr lang="en-US" sz="4900" b="1" dirty="0" err="1" smtClean="0">
                <a:solidFill>
                  <a:srgbClr val="FF0000"/>
                </a:solidFill>
                <a:latin typeface="Times New Roman" pitchFamily="18" charset="0"/>
                <a:cs typeface="Times New Roman" pitchFamily="18" charset="0"/>
              </a:rPr>
              <a:t>nhà</a:t>
            </a:r>
            <a:r>
              <a:rPr lang="en-US" sz="4900" b="1" dirty="0" smtClean="0">
                <a:solidFill>
                  <a:srgbClr val="FF0000"/>
                </a:solidFill>
                <a:latin typeface="Times New Roman" pitchFamily="18" charset="0"/>
                <a:cs typeface="Times New Roman" pitchFamily="18" charset="0"/>
              </a:rPr>
              <a:t> </a:t>
            </a:r>
            <a:r>
              <a:rPr lang="en-US" sz="4900" b="1" dirty="0" err="1" smtClean="0">
                <a:solidFill>
                  <a:srgbClr val="FF0000"/>
                </a:solidFill>
                <a:latin typeface="Times New Roman" pitchFamily="18" charset="0"/>
                <a:cs typeface="Times New Roman" pitchFamily="18" charset="0"/>
              </a:rPr>
              <a:t>Tống</a:t>
            </a:r>
            <a:r>
              <a:rPr lang="en-US" sz="4900" b="1" dirty="0" smtClean="0">
                <a:solidFill>
                  <a:srgbClr val="FF0000"/>
                </a:solidFill>
                <a:latin typeface="Times New Roman" pitchFamily="18" charset="0"/>
                <a:cs typeface="Times New Roman" pitchFamily="18" charset="0"/>
              </a:rPr>
              <a:t>.</a:t>
            </a:r>
            <a:endParaRPr lang="en-US" sz="4900" b="1" dirty="0">
              <a:solidFill>
                <a:srgbClr val="FF000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2344085731"/>
      </p:ext>
    </p:extLst>
  </p:cSld>
  <p:clrMapOvr>
    <a:masterClrMapping/>
  </p:clrMapOvr>
  <p:transition spd="slow">
    <p:randomBar dir="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8" name="Picture 4" descr="Hình ảnh có liên quan"/>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0272" y="381000"/>
            <a:ext cx="9190143" cy="6019800"/>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228600" y="533400"/>
            <a:ext cx="5638800" cy="5867400"/>
          </a:xfrm>
          <a:prstGeom prst="rect">
            <a:avLst/>
          </a:prstGeom>
        </p:spPr>
      </p:pic>
      <p:sp>
        <p:nvSpPr>
          <p:cNvPr id="6" name="Title 1"/>
          <p:cNvSpPr txBox="1">
            <a:spLocks/>
          </p:cNvSpPr>
          <p:nvPr/>
        </p:nvSpPr>
        <p:spPr>
          <a:xfrm>
            <a:off x="1143000" y="533400"/>
            <a:ext cx="4154311" cy="4800600"/>
          </a:xfrm>
          <a:prstGeom prst="rect">
            <a:avLst/>
          </a:prstGeom>
        </p:spPr>
        <p:txBody>
          <a:bodyPr vert="horz" lIns="91440" tIns="45720" rIns="91440" bIns="45720" numCol="1" rtlCol="0" anchor="t">
            <a:prstTxWarp prst="textCanU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err="1" smtClean="0">
                <a:solidFill>
                  <a:srgbClr val="C00000"/>
                </a:solidFill>
                <a:latin typeface="Times New Roman" pitchFamily="18" charset="0"/>
                <a:cs typeface="Times New Roman" pitchFamily="18" charset="0"/>
              </a:rPr>
              <a:t>Trò</a:t>
            </a:r>
            <a:r>
              <a:rPr lang="en-US" b="1" dirty="0" smtClean="0">
                <a:solidFill>
                  <a:srgbClr val="C00000"/>
                </a:solidFill>
                <a:latin typeface="Times New Roman" pitchFamily="18" charset="0"/>
                <a:cs typeface="Times New Roman" pitchFamily="18" charset="0"/>
              </a:rPr>
              <a:t> </a:t>
            </a:r>
            <a:r>
              <a:rPr lang="en-US" b="1" dirty="0" err="1" smtClean="0">
                <a:solidFill>
                  <a:srgbClr val="C00000"/>
                </a:solidFill>
                <a:latin typeface="Times New Roman" pitchFamily="18" charset="0"/>
                <a:cs typeface="Times New Roman" pitchFamily="18" charset="0"/>
              </a:rPr>
              <a:t>chơi</a:t>
            </a:r>
            <a:r>
              <a:rPr lang="en-US" b="1" dirty="0" smtClean="0">
                <a:solidFill>
                  <a:srgbClr val="C00000"/>
                </a:solidFill>
                <a:latin typeface="Times New Roman" pitchFamily="18" charset="0"/>
                <a:cs typeface="Times New Roman" pitchFamily="18" charset="0"/>
              </a:rPr>
              <a:t> : </a:t>
            </a:r>
            <a:endParaRPr lang="vi-VN" b="1" dirty="0" smtClean="0">
              <a:solidFill>
                <a:srgbClr val="C00000"/>
              </a:solidFill>
              <a:latin typeface="Times New Roman" pitchFamily="18" charset="0"/>
              <a:cs typeface="Times New Roman" pitchFamily="18" charset="0"/>
            </a:endParaRPr>
          </a:p>
          <a:p>
            <a:pPr algn="l"/>
            <a:r>
              <a:rPr lang="en-US" b="1" dirty="0" err="1" smtClean="0">
                <a:solidFill>
                  <a:srgbClr val="C00000"/>
                </a:solidFill>
                <a:latin typeface="Times New Roman" pitchFamily="18" charset="0"/>
                <a:cs typeface="Times New Roman" pitchFamily="18" charset="0"/>
              </a:rPr>
              <a:t>Nhanh</a:t>
            </a:r>
            <a:r>
              <a:rPr lang="en-US" b="1" dirty="0" smtClean="0">
                <a:solidFill>
                  <a:srgbClr val="C00000"/>
                </a:solidFill>
                <a:latin typeface="Times New Roman" pitchFamily="18" charset="0"/>
                <a:cs typeface="Times New Roman" pitchFamily="18" charset="0"/>
              </a:rPr>
              <a:t> </a:t>
            </a:r>
            <a:r>
              <a:rPr lang="en-US" b="1" dirty="0" err="1" smtClean="0">
                <a:solidFill>
                  <a:srgbClr val="C00000"/>
                </a:solidFill>
                <a:latin typeface="Times New Roman" pitchFamily="18" charset="0"/>
                <a:cs typeface="Times New Roman" pitchFamily="18" charset="0"/>
              </a:rPr>
              <a:t>tay</a:t>
            </a:r>
            <a:r>
              <a:rPr lang="en-US" b="1" dirty="0" smtClean="0">
                <a:solidFill>
                  <a:srgbClr val="C00000"/>
                </a:solidFill>
                <a:latin typeface="Times New Roman" pitchFamily="18" charset="0"/>
                <a:cs typeface="Times New Roman" pitchFamily="18" charset="0"/>
              </a:rPr>
              <a:t>, </a:t>
            </a:r>
            <a:endParaRPr lang="vi-VN" b="1" dirty="0" smtClean="0">
              <a:solidFill>
                <a:srgbClr val="C00000"/>
              </a:solidFill>
              <a:latin typeface="Times New Roman" pitchFamily="18" charset="0"/>
              <a:cs typeface="Times New Roman" pitchFamily="18" charset="0"/>
            </a:endParaRPr>
          </a:p>
          <a:p>
            <a:pPr algn="l"/>
            <a:r>
              <a:rPr lang="en-US" b="1" dirty="0" err="1" smtClean="0">
                <a:solidFill>
                  <a:srgbClr val="C00000"/>
                </a:solidFill>
                <a:latin typeface="Times New Roman" pitchFamily="18" charset="0"/>
                <a:cs typeface="Times New Roman" pitchFamily="18" charset="0"/>
              </a:rPr>
              <a:t>nhanh</a:t>
            </a:r>
            <a:r>
              <a:rPr lang="en-US" b="1" dirty="0" smtClean="0">
                <a:solidFill>
                  <a:srgbClr val="C00000"/>
                </a:solidFill>
                <a:latin typeface="Times New Roman" pitchFamily="18" charset="0"/>
                <a:cs typeface="Times New Roman" pitchFamily="18" charset="0"/>
              </a:rPr>
              <a:t> </a:t>
            </a:r>
            <a:r>
              <a:rPr lang="en-US" b="1" dirty="0" err="1" smtClean="0">
                <a:solidFill>
                  <a:srgbClr val="C00000"/>
                </a:solidFill>
                <a:latin typeface="Times New Roman" pitchFamily="18" charset="0"/>
                <a:cs typeface="Times New Roman" pitchFamily="18" charset="0"/>
              </a:rPr>
              <a:t>mắt</a:t>
            </a:r>
            <a:r>
              <a:rPr lang="en-US" dirty="0" smtClean="0">
                <a:solidFill>
                  <a:srgbClr val="7030A0"/>
                </a:solidFill>
                <a:latin typeface="Times New Roman" pitchFamily="18" charset="0"/>
                <a:cs typeface="Times New Roman" pitchFamily="18" charset="0"/>
              </a:rPr>
              <a:t>.</a:t>
            </a:r>
            <a:endParaRPr lang="en-US" dirty="0">
              <a:solidFill>
                <a:srgbClr val="7030A0"/>
              </a:solidFill>
              <a:latin typeface="Times New Roman" pitchFamily="18" charset="0"/>
              <a:cs typeface="Times New Roman" pitchFamily="18" charset="0"/>
            </a:endParaRPr>
          </a:p>
        </p:txBody>
      </p:sp>
      <p:pic>
        <p:nvPicPr>
          <p:cNvPr id="7" name="Picture 6"/>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315155" y="5486400"/>
            <a:ext cx="3810000" cy="1314450"/>
          </a:xfrm>
          <a:prstGeom prst="rect">
            <a:avLst/>
          </a:prstGeom>
        </p:spPr>
      </p:pic>
    </p:spTree>
    <p:extLst>
      <p:ext uri="{BB962C8B-B14F-4D97-AF65-F5344CB8AC3E}">
        <p14:creationId xmlns="" xmlns:p14="http://schemas.microsoft.com/office/powerpoint/2010/main" val="28686661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54162"/>
          </a:xfrm>
        </p:spPr>
        <p:txBody>
          <a:bodyPr anchor="t">
            <a:normAutofit/>
          </a:bodyPr>
          <a:lstStyle/>
          <a:p>
            <a:pPr algn="l"/>
            <a:r>
              <a:rPr lang="en-US" sz="3600" dirty="0" err="1" smtClean="0">
                <a:solidFill>
                  <a:srgbClr val="0070C0"/>
                </a:solidFill>
                <a:latin typeface="Times New Roman" pitchFamily="18" charset="0"/>
                <a:cs typeface="Times New Roman" pitchFamily="18" charset="0"/>
              </a:rPr>
              <a:t>Câu</a:t>
            </a:r>
            <a:r>
              <a:rPr lang="en-US" sz="3600" dirty="0" smtClean="0">
                <a:solidFill>
                  <a:srgbClr val="0070C0"/>
                </a:solidFill>
                <a:latin typeface="Times New Roman" pitchFamily="18" charset="0"/>
                <a:cs typeface="Times New Roman" pitchFamily="18" charset="0"/>
              </a:rPr>
              <a:t> 1: </a:t>
            </a:r>
            <a:r>
              <a:rPr lang="en-US" sz="3600" dirty="0" err="1" smtClean="0">
                <a:solidFill>
                  <a:srgbClr val="0070C0"/>
                </a:solidFill>
                <a:latin typeface="Times New Roman" pitchFamily="18" charset="0"/>
                <a:cs typeface="Times New Roman" pitchFamily="18" charset="0"/>
              </a:rPr>
              <a:t>Nguyên</a:t>
            </a:r>
            <a:r>
              <a:rPr lang="en-US" sz="3600" dirty="0" smtClean="0">
                <a:solidFill>
                  <a:srgbClr val="0070C0"/>
                </a:solidFill>
                <a:latin typeface="Times New Roman" pitchFamily="18" charset="0"/>
                <a:cs typeface="Times New Roman" pitchFamily="18" charset="0"/>
              </a:rPr>
              <a:t> </a:t>
            </a:r>
            <a:r>
              <a:rPr lang="en-US" sz="3600" dirty="0" err="1" smtClean="0">
                <a:solidFill>
                  <a:srgbClr val="0070C0"/>
                </a:solidFill>
                <a:latin typeface="Times New Roman" pitchFamily="18" charset="0"/>
                <a:cs typeface="Times New Roman" pitchFamily="18" charset="0"/>
              </a:rPr>
              <a:t>nhân</a:t>
            </a:r>
            <a:r>
              <a:rPr lang="en-US" sz="3600" dirty="0" smtClean="0">
                <a:solidFill>
                  <a:srgbClr val="0070C0"/>
                </a:solidFill>
                <a:latin typeface="Times New Roman" pitchFamily="18" charset="0"/>
                <a:cs typeface="Times New Roman" pitchFamily="18" charset="0"/>
              </a:rPr>
              <a:t> </a:t>
            </a:r>
            <a:r>
              <a:rPr lang="en-US" sz="3600" dirty="0" err="1" smtClean="0">
                <a:solidFill>
                  <a:srgbClr val="0070C0"/>
                </a:solidFill>
                <a:latin typeface="Times New Roman" pitchFamily="18" charset="0"/>
                <a:cs typeface="Times New Roman" pitchFamily="18" charset="0"/>
              </a:rPr>
              <a:t>nào</a:t>
            </a:r>
            <a:r>
              <a:rPr lang="en-US" sz="3600" dirty="0" smtClean="0">
                <a:solidFill>
                  <a:srgbClr val="0070C0"/>
                </a:solidFill>
                <a:latin typeface="Times New Roman" pitchFamily="18" charset="0"/>
                <a:cs typeface="Times New Roman" pitchFamily="18" charset="0"/>
              </a:rPr>
              <a:t> </a:t>
            </a:r>
            <a:r>
              <a:rPr lang="en-US" sz="3600" dirty="0" err="1" smtClean="0">
                <a:solidFill>
                  <a:srgbClr val="0070C0"/>
                </a:solidFill>
                <a:latin typeface="Times New Roman" pitchFamily="18" charset="0"/>
                <a:cs typeface="Times New Roman" pitchFamily="18" charset="0"/>
              </a:rPr>
              <a:t>nhà</a:t>
            </a:r>
            <a:r>
              <a:rPr lang="en-US" sz="3600" dirty="0" smtClean="0">
                <a:solidFill>
                  <a:srgbClr val="0070C0"/>
                </a:solidFill>
                <a:latin typeface="Times New Roman" pitchFamily="18" charset="0"/>
                <a:cs typeface="Times New Roman" pitchFamily="18" charset="0"/>
              </a:rPr>
              <a:t> </a:t>
            </a:r>
            <a:r>
              <a:rPr lang="en-US" sz="3600" dirty="0" err="1" smtClean="0">
                <a:solidFill>
                  <a:srgbClr val="0070C0"/>
                </a:solidFill>
                <a:latin typeface="Times New Roman" pitchFamily="18" charset="0"/>
                <a:cs typeface="Times New Roman" pitchFamily="18" charset="0"/>
              </a:rPr>
              <a:t>Tống</a:t>
            </a:r>
            <a:r>
              <a:rPr lang="en-US" sz="3600" dirty="0" smtClean="0">
                <a:solidFill>
                  <a:srgbClr val="0070C0"/>
                </a:solidFill>
                <a:latin typeface="Times New Roman" pitchFamily="18" charset="0"/>
                <a:cs typeface="Times New Roman" pitchFamily="18" charset="0"/>
              </a:rPr>
              <a:t> </a:t>
            </a:r>
            <a:r>
              <a:rPr lang="en-US" sz="3600" dirty="0" err="1" smtClean="0">
                <a:solidFill>
                  <a:srgbClr val="0070C0"/>
                </a:solidFill>
                <a:latin typeface="Times New Roman" pitchFamily="18" charset="0"/>
                <a:cs typeface="Times New Roman" pitchFamily="18" charset="0"/>
              </a:rPr>
              <a:t>dẫn</a:t>
            </a:r>
            <a:r>
              <a:rPr lang="en-US" sz="3600" dirty="0" smtClean="0">
                <a:solidFill>
                  <a:srgbClr val="0070C0"/>
                </a:solidFill>
                <a:latin typeface="Times New Roman" pitchFamily="18" charset="0"/>
                <a:cs typeface="Times New Roman" pitchFamily="18" charset="0"/>
              </a:rPr>
              <a:t> </a:t>
            </a:r>
            <a:r>
              <a:rPr lang="en-US" sz="3600" dirty="0" err="1" smtClean="0">
                <a:solidFill>
                  <a:srgbClr val="0070C0"/>
                </a:solidFill>
                <a:latin typeface="Times New Roman" pitchFamily="18" charset="0"/>
                <a:cs typeface="Times New Roman" pitchFamily="18" charset="0"/>
              </a:rPr>
              <a:t>quân</a:t>
            </a:r>
            <a:r>
              <a:rPr lang="en-US" sz="3600" dirty="0" smtClean="0">
                <a:solidFill>
                  <a:srgbClr val="0070C0"/>
                </a:solidFill>
                <a:latin typeface="Times New Roman" pitchFamily="18" charset="0"/>
                <a:cs typeface="Times New Roman" pitchFamily="18" charset="0"/>
              </a:rPr>
              <a:t> sang </a:t>
            </a:r>
            <a:r>
              <a:rPr lang="en-US" sz="3600" dirty="0" err="1" smtClean="0">
                <a:solidFill>
                  <a:srgbClr val="0070C0"/>
                </a:solidFill>
                <a:latin typeface="Times New Roman" pitchFamily="18" charset="0"/>
                <a:cs typeface="Times New Roman" pitchFamily="18" charset="0"/>
              </a:rPr>
              <a:t>xâm</a:t>
            </a:r>
            <a:r>
              <a:rPr lang="en-US" sz="3600" dirty="0" smtClean="0">
                <a:solidFill>
                  <a:srgbClr val="0070C0"/>
                </a:solidFill>
                <a:latin typeface="Times New Roman" pitchFamily="18" charset="0"/>
                <a:cs typeface="Times New Roman" pitchFamily="18" charset="0"/>
              </a:rPr>
              <a:t> </a:t>
            </a:r>
            <a:r>
              <a:rPr lang="en-US" sz="3600" dirty="0" err="1" smtClean="0">
                <a:solidFill>
                  <a:srgbClr val="0070C0"/>
                </a:solidFill>
                <a:latin typeface="Times New Roman" pitchFamily="18" charset="0"/>
                <a:cs typeface="Times New Roman" pitchFamily="18" charset="0"/>
              </a:rPr>
              <a:t>lược</a:t>
            </a:r>
            <a:r>
              <a:rPr lang="en-US" sz="3600" dirty="0" smtClean="0">
                <a:solidFill>
                  <a:srgbClr val="0070C0"/>
                </a:solidFill>
                <a:latin typeface="Times New Roman" pitchFamily="18" charset="0"/>
                <a:cs typeface="Times New Roman" pitchFamily="18" charset="0"/>
              </a:rPr>
              <a:t> </a:t>
            </a:r>
            <a:r>
              <a:rPr lang="en-US" sz="3600" dirty="0" err="1" smtClean="0">
                <a:solidFill>
                  <a:srgbClr val="0070C0"/>
                </a:solidFill>
                <a:latin typeface="Times New Roman" pitchFamily="18" charset="0"/>
                <a:cs typeface="Times New Roman" pitchFamily="18" charset="0"/>
              </a:rPr>
              <a:t>nước</a:t>
            </a:r>
            <a:r>
              <a:rPr lang="en-US" sz="3600" dirty="0" smtClean="0">
                <a:solidFill>
                  <a:srgbClr val="0070C0"/>
                </a:solidFill>
                <a:latin typeface="Times New Roman" pitchFamily="18" charset="0"/>
                <a:cs typeface="Times New Roman" pitchFamily="18" charset="0"/>
              </a:rPr>
              <a:t> ta </a:t>
            </a:r>
            <a:r>
              <a:rPr lang="en-US" sz="3600" dirty="0" err="1" smtClean="0">
                <a:solidFill>
                  <a:srgbClr val="0070C0"/>
                </a:solidFill>
                <a:latin typeface="Times New Roman" pitchFamily="18" charset="0"/>
                <a:cs typeface="Times New Roman" pitchFamily="18" charset="0"/>
              </a:rPr>
              <a:t>lần</a:t>
            </a:r>
            <a:r>
              <a:rPr lang="en-US" sz="3600" dirty="0" smtClean="0">
                <a:solidFill>
                  <a:srgbClr val="0070C0"/>
                </a:solidFill>
                <a:latin typeface="Times New Roman" pitchFamily="18" charset="0"/>
                <a:cs typeface="Times New Roman" pitchFamily="18" charset="0"/>
              </a:rPr>
              <a:t> II ?</a:t>
            </a:r>
            <a:endParaRPr lang="en-US" sz="3600" dirty="0">
              <a:solidFill>
                <a:srgbClr val="0070C0"/>
              </a:solidFill>
              <a:latin typeface="Times New Roman" pitchFamily="18" charset="0"/>
              <a:cs typeface="Times New Roman" pitchFamily="18" charset="0"/>
            </a:endParaRPr>
          </a:p>
        </p:txBody>
      </p:sp>
      <p:sp>
        <p:nvSpPr>
          <p:cNvPr id="3" name="Title 1"/>
          <p:cNvSpPr txBox="1">
            <a:spLocks/>
          </p:cNvSpPr>
          <p:nvPr/>
        </p:nvSpPr>
        <p:spPr>
          <a:xfrm>
            <a:off x="609600" y="1828800"/>
            <a:ext cx="8229600" cy="4572000"/>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742950" indent="-742950" algn="l">
              <a:buAutoNum type="alphaUcPeriod"/>
            </a:pPr>
            <a:r>
              <a:rPr lang="en-US" sz="3600" dirty="0" err="1" smtClean="0">
                <a:latin typeface="Times New Roman" pitchFamily="18" charset="0"/>
                <a:cs typeface="Times New Roman" pitchFamily="18" charset="0"/>
              </a:rPr>
              <a:t>Vì</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muốn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trả</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thù</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lần</a:t>
            </a:r>
            <a:r>
              <a:rPr lang="en-US" sz="3600" dirty="0" smtClean="0">
                <a:latin typeface="Times New Roman" pitchFamily="18" charset="0"/>
                <a:cs typeface="Times New Roman" pitchFamily="18" charset="0"/>
              </a:rPr>
              <a:t> I.</a:t>
            </a:r>
          </a:p>
          <a:p>
            <a:pPr marL="742950" indent="-742950" algn="l">
              <a:buAutoNum type="alphaUcPeriod"/>
            </a:pPr>
            <a:r>
              <a:rPr lang="en-US" sz="3600" dirty="0" err="1" smtClean="0">
                <a:latin typeface="Times New Roman" pitchFamily="18" charset="0"/>
                <a:cs typeface="Times New Roman" pitchFamily="18" charset="0"/>
              </a:rPr>
              <a:t>Giải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quyết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khó</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khăn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trong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nước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và</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gây</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thanh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thế</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với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nước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láng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giềng</a:t>
            </a:r>
            <a:r>
              <a:rPr lang="en-US" sz="3600" dirty="0" smtClean="0">
                <a:latin typeface="Times New Roman" pitchFamily="18" charset="0"/>
                <a:cs typeface="Times New Roman" pitchFamily="18" charset="0"/>
              </a:rPr>
              <a:t>.</a:t>
            </a:r>
          </a:p>
          <a:p>
            <a:pPr marL="742950" indent="-742950" algn="l">
              <a:buAutoNum type="alphaUcPeriod"/>
            </a:pPr>
            <a:r>
              <a:rPr lang="en-US" sz="3600" dirty="0" err="1" smtClean="0">
                <a:latin typeface="Times New Roman" pitchFamily="18" charset="0"/>
                <a:cs typeface="Times New Roman" pitchFamily="18" charset="0"/>
              </a:rPr>
              <a:t>Cướp</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bóc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đồng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hóa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dân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tộc</a:t>
            </a:r>
            <a:r>
              <a:rPr lang="en-US" sz="3600" dirty="0" smtClean="0">
                <a:latin typeface="Times New Roman" pitchFamily="18" charset="0"/>
                <a:cs typeface="Times New Roman" pitchFamily="18" charset="0"/>
              </a:rPr>
              <a:t> ta.</a:t>
            </a:r>
          </a:p>
          <a:p>
            <a:pPr marL="742950" indent="-742950" algn="l">
              <a:buAutoNum type="alphaUcPeriod"/>
            </a:pPr>
            <a:r>
              <a:rPr lang="en-US" sz="3600" dirty="0" err="1" smtClean="0">
                <a:latin typeface="Times New Roman" pitchFamily="18" charset="0"/>
                <a:cs typeface="Times New Roman" pitchFamily="18" charset="0"/>
              </a:rPr>
              <a:t>Tất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cả</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đều</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sai</a:t>
            </a:r>
            <a:r>
              <a:rPr lang="en-US" sz="3600"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spTree>
    <p:extLst>
      <p:ext uri="{BB962C8B-B14F-4D97-AF65-F5344CB8AC3E}">
        <p14:creationId xmlns="" xmlns:p14="http://schemas.microsoft.com/office/powerpoint/2010/main" val="132066833"/>
      </p:ext>
    </p:extLst>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3">
                                            <p:txEl>
                                              <p:pRg st="1" end="1"/>
                                            </p:txEl>
                                          </p:spTgt>
                                        </p:tgtEl>
                                        <p:attrNameLst>
                                          <p:attrName>style.color</p:attrName>
                                        </p:attrNameLst>
                                      </p:cBhvr>
                                      <p:to>
                                        <p:clrVal>
                                          <a:srgbClr val="FF0000"/>
                                        </p:clrVal>
                                      </p:to>
                                    </p:set>
                                    <p:set>
                                      <p:cBhvr>
                                        <p:cTn id="7" dur="500" fill="hold"/>
                                        <p:tgtEl>
                                          <p:spTgt spid="3">
                                            <p:txEl>
                                              <p:pRg st="1" end="1"/>
                                            </p:txEl>
                                          </p:spTgt>
                                        </p:tgtEl>
                                        <p:attrNameLst>
                                          <p:attrName>fillcolor</p:attrName>
                                        </p:attrNameLst>
                                      </p:cBhvr>
                                      <p:to>
                                        <p:clrVal>
                                          <a:srgbClr val="FF0000"/>
                                        </p:clrVal>
                                      </p:to>
                                    </p:set>
                                    <p:set>
                                      <p:cBhvr>
                                        <p:cTn id="8" dur="500" fill="hold"/>
                                        <p:tgtEl>
                                          <p:spTgt spid="3">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Lablerose"/>
          <p:cNvPicPr>
            <a:picLocks noChangeAspect="1" noChangeArrowheads="1"/>
          </p:cNvPicPr>
          <p:nvPr/>
        </p:nvPicPr>
        <p:blipFill>
          <a:blip r:embed="rId2">
            <a:lum bright="24000"/>
            <a:extLst>
              <a:ext uri="{28A0092B-C50C-407E-A947-70E740481C1C}">
                <a14:useLocalDpi xmlns="" xmlns:a14="http://schemas.microsoft.com/office/drawing/2010/main" val="0"/>
              </a:ext>
            </a:extLst>
          </a:blip>
          <a:srcRect/>
          <a:stretch>
            <a:fillRect/>
          </a:stretch>
        </p:blipFill>
        <p:spPr bwMode="auto">
          <a:xfrm>
            <a:off x="0" y="952500"/>
            <a:ext cx="9144000" cy="532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5" name="WordArt 4"/>
          <p:cNvSpPr>
            <a:spLocks noChangeArrowheads="1" noChangeShapeType="1" noTextEdit="1"/>
          </p:cNvSpPr>
          <p:nvPr/>
        </p:nvSpPr>
        <p:spPr bwMode="auto">
          <a:xfrm>
            <a:off x="3505200" y="3124200"/>
            <a:ext cx="5029200" cy="16764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endParaRPr lang="en-US" sz="100" kern="10">
              <a:solidFill>
                <a:srgbClr val="CC0000"/>
              </a:solidFill>
              <a:cs typeface="Arial" panose="020B0604020202020204" pitchFamily="34" charset="0"/>
            </a:endParaRPr>
          </a:p>
        </p:txBody>
      </p:sp>
      <p:pic>
        <p:nvPicPr>
          <p:cNvPr id="8196" name="Picture 5" descr="Bee256"/>
          <p:cNvPicPr>
            <a:picLocks noChangeAspect="1" noChangeArrowheads="1"/>
          </p:cNvPicPr>
          <p:nvPr/>
        </p:nvPicPr>
        <p:blipFill>
          <a:blip r:embed="rId3" cstate="print">
            <a:clrChange>
              <a:clrFrom>
                <a:srgbClr val="FDFDFD"/>
              </a:clrFrom>
              <a:clrTo>
                <a:srgbClr val="FDFDFD">
                  <a:alpha val="0"/>
                </a:srgbClr>
              </a:clrTo>
            </a:clrChange>
            <a:extLst>
              <a:ext uri="{28A0092B-C50C-407E-A947-70E740481C1C}">
                <a14:useLocalDpi xmlns="" xmlns:a14="http://schemas.microsoft.com/office/drawing/2010/main" val="0"/>
              </a:ext>
            </a:extLst>
          </a:blip>
          <a:srcRect/>
          <a:stretch>
            <a:fillRect/>
          </a:stretch>
        </p:blipFill>
        <p:spPr bwMode="auto">
          <a:xfrm>
            <a:off x="1360356" y="1645085"/>
            <a:ext cx="1260475"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7" name="Subtitle 8"/>
          <p:cNvSpPr>
            <a:spLocks noGrp="1"/>
          </p:cNvSpPr>
          <p:nvPr>
            <p:ph type="subTitle" idx="1"/>
          </p:nvPr>
        </p:nvSpPr>
        <p:spPr>
          <a:xfrm>
            <a:off x="2023997" y="1520031"/>
            <a:ext cx="6477000" cy="4191000"/>
          </a:xfrm>
        </p:spPr>
        <p:txBody>
          <a:bodyPr>
            <a:normAutofit fontScale="92500" lnSpcReduction="10000"/>
          </a:bodyPr>
          <a:lstStyle/>
          <a:p>
            <a:pPr eaLnBrk="1" hangingPunct="1">
              <a:lnSpc>
                <a:spcPct val="170000"/>
              </a:lnSpc>
            </a:pPr>
            <a:r>
              <a:rPr lang="en-US" altLang="en-US" sz="4800" b="1" dirty="0" err="1" smtClean="0">
                <a:solidFill>
                  <a:srgbClr val="0000FF"/>
                </a:solidFill>
                <a:latin typeface="Algerian" panose="04020705040A02060702" pitchFamily="82" charset="0"/>
              </a:rPr>
              <a:t>CUỘC</a:t>
            </a:r>
            <a:r>
              <a:rPr lang="en-US" altLang="en-US" sz="4800" b="1" dirty="0" smtClean="0">
                <a:solidFill>
                  <a:srgbClr val="0000FF"/>
                </a:solidFill>
                <a:latin typeface="Algerian" panose="04020705040A02060702" pitchFamily="82" charset="0"/>
              </a:rPr>
              <a:t> </a:t>
            </a:r>
            <a:r>
              <a:rPr lang="en-US" altLang="en-US" sz="4800" b="1" dirty="0" err="1" smtClean="0">
                <a:solidFill>
                  <a:srgbClr val="0000FF"/>
                </a:solidFill>
                <a:latin typeface="Algerian" panose="04020705040A02060702" pitchFamily="82" charset="0"/>
              </a:rPr>
              <a:t>CHIẾN</a:t>
            </a:r>
            <a:r>
              <a:rPr lang="en-US" altLang="en-US" sz="4800" b="1" dirty="0" smtClean="0">
                <a:solidFill>
                  <a:srgbClr val="0000FF"/>
                </a:solidFill>
                <a:latin typeface="Algerian" panose="04020705040A02060702" pitchFamily="82" charset="0"/>
              </a:rPr>
              <a:t> </a:t>
            </a:r>
            <a:r>
              <a:rPr lang="en-US" altLang="en-US" sz="4800" b="1" dirty="0" err="1" smtClean="0">
                <a:solidFill>
                  <a:srgbClr val="0000FF"/>
                </a:solidFill>
                <a:latin typeface="Algerian" panose="04020705040A02060702" pitchFamily="82" charset="0"/>
              </a:rPr>
              <a:t>CHỐNG</a:t>
            </a:r>
            <a:r>
              <a:rPr lang="en-US" altLang="en-US" sz="4800" b="1" dirty="0" smtClean="0">
                <a:solidFill>
                  <a:srgbClr val="0000FF"/>
                </a:solidFill>
                <a:latin typeface="Algerian" panose="04020705040A02060702" pitchFamily="82" charset="0"/>
              </a:rPr>
              <a:t> </a:t>
            </a:r>
            <a:r>
              <a:rPr lang="en-US" altLang="en-US" sz="4800" b="1" dirty="0" err="1" smtClean="0">
                <a:solidFill>
                  <a:srgbClr val="0000FF"/>
                </a:solidFill>
                <a:latin typeface="Algerian" panose="04020705040A02060702" pitchFamily="82" charset="0"/>
              </a:rPr>
              <a:t>QUÂN</a:t>
            </a:r>
            <a:r>
              <a:rPr lang="en-US" altLang="en-US" sz="4800" b="1" dirty="0" smtClean="0">
                <a:solidFill>
                  <a:srgbClr val="0000FF"/>
                </a:solidFill>
                <a:latin typeface="Algerian" panose="04020705040A02060702" pitchFamily="82" charset="0"/>
              </a:rPr>
              <a:t> </a:t>
            </a:r>
            <a:r>
              <a:rPr lang="en-US" altLang="en-US" sz="4800" b="1" dirty="0" err="1" smtClean="0">
                <a:solidFill>
                  <a:srgbClr val="0000FF"/>
                </a:solidFill>
                <a:latin typeface="Algerian" panose="04020705040A02060702" pitchFamily="82" charset="0"/>
              </a:rPr>
              <a:t>TỐNG</a:t>
            </a:r>
            <a:r>
              <a:rPr lang="en-US" altLang="en-US" sz="4800" b="1" dirty="0" smtClean="0">
                <a:solidFill>
                  <a:srgbClr val="0000FF"/>
                </a:solidFill>
                <a:latin typeface="Algerian" panose="04020705040A02060702" pitchFamily="82" charset="0"/>
              </a:rPr>
              <a:t> </a:t>
            </a:r>
            <a:r>
              <a:rPr lang="en-US" altLang="en-US" sz="4800" b="1" dirty="0" err="1" smtClean="0">
                <a:solidFill>
                  <a:srgbClr val="0000FF"/>
                </a:solidFill>
                <a:latin typeface="Algerian" panose="04020705040A02060702" pitchFamily="82" charset="0"/>
              </a:rPr>
              <a:t>XÂM</a:t>
            </a:r>
            <a:r>
              <a:rPr lang="en-US" altLang="en-US" sz="4800" b="1" dirty="0" smtClean="0">
                <a:solidFill>
                  <a:srgbClr val="0000FF"/>
                </a:solidFill>
                <a:latin typeface="Algerian" panose="04020705040A02060702" pitchFamily="82" charset="0"/>
              </a:rPr>
              <a:t> L</a:t>
            </a:r>
            <a:r>
              <a:rPr lang="vi-VN" altLang="en-US" sz="4800" b="1" dirty="0" smtClean="0">
                <a:solidFill>
                  <a:srgbClr val="0000FF"/>
                </a:solidFill>
              </a:rPr>
              <a:t>ƯỢC</a:t>
            </a:r>
            <a:r>
              <a:rPr lang="en-US" altLang="en-US" sz="4800" b="1" dirty="0" smtClean="0">
                <a:solidFill>
                  <a:srgbClr val="0000FF"/>
                </a:solidFill>
                <a:latin typeface="Algerian" panose="04020705040A02060702" pitchFamily="82" charset="0"/>
              </a:rPr>
              <a:t> </a:t>
            </a:r>
            <a:r>
              <a:rPr lang="en-US" altLang="en-US" sz="4800" b="1" dirty="0" err="1" smtClean="0">
                <a:solidFill>
                  <a:srgbClr val="0000FF"/>
                </a:solidFill>
                <a:latin typeface="Algerian" panose="04020705040A02060702" pitchFamily="82" charset="0"/>
              </a:rPr>
              <a:t>LẦN</a:t>
            </a:r>
            <a:r>
              <a:rPr lang="en-US" altLang="en-US" sz="4800" b="1" dirty="0" smtClean="0">
                <a:solidFill>
                  <a:srgbClr val="0000FF"/>
                </a:solidFill>
                <a:latin typeface="Algerian" panose="04020705040A02060702" pitchFamily="82" charset="0"/>
              </a:rPr>
              <a:t> </a:t>
            </a:r>
            <a:r>
              <a:rPr lang="en-US" altLang="en-US" sz="4800" b="1" dirty="0" err="1" smtClean="0">
                <a:solidFill>
                  <a:srgbClr val="0000FF"/>
                </a:solidFill>
                <a:latin typeface="Algerian" panose="04020705040A02060702" pitchFamily="82" charset="0"/>
              </a:rPr>
              <a:t>THỨ</a:t>
            </a:r>
            <a:r>
              <a:rPr lang="en-US" altLang="en-US" sz="4800" b="1" dirty="0" smtClean="0">
                <a:solidFill>
                  <a:srgbClr val="0000FF"/>
                </a:solidFill>
                <a:latin typeface="Algerian" panose="04020705040A02060702" pitchFamily="82" charset="0"/>
              </a:rPr>
              <a:t> 2</a:t>
            </a:r>
          </a:p>
          <a:p>
            <a:pPr eaLnBrk="1" hangingPunct="1">
              <a:lnSpc>
                <a:spcPct val="170000"/>
              </a:lnSpc>
            </a:pPr>
            <a:r>
              <a:rPr lang="en-US" altLang="en-US" b="1" dirty="0" smtClean="0">
                <a:solidFill>
                  <a:srgbClr val="FF0000"/>
                </a:solidFill>
                <a:latin typeface="Constantia" panose="02030602050306030303" pitchFamily="18" charset="0"/>
              </a:rPr>
              <a:t>(1075- 1077)</a:t>
            </a:r>
          </a:p>
        </p:txBody>
      </p:sp>
    </p:spTree>
    <p:extLst>
      <p:ext uri="{BB962C8B-B14F-4D97-AF65-F5344CB8AC3E}">
        <p14:creationId xmlns="" xmlns:p14="http://schemas.microsoft.com/office/powerpoint/2010/main" val="4289669864"/>
      </p:ext>
    </p:extLst>
  </p:cSld>
  <p:clrMapOvr>
    <a:masterClrMapping/>
  </p:clrMapOvr>
  <p:transition>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74638"/>
            <a:ext cx="6324600" cy="2849562"/>
          </a:xfrm>
        </p:spPr>
        <p:txBody>
          <a:bodyPr anchor="t">
            <a:normAutofit/>
          </a:bodyPr>
          <a:lstStyle/>
          <a:p>
            <a:r>
              <a:rPr lang="en-US" sz="3200" dirty="0" err="1" smtClean="0">
                <a:solidFill>
                  <a:srgbClr val="0070C0"/>
                </a:solidFill>
                <a:latin typeface="Times New Roman" pitchFamily="18" charset="0"/>
                <a:cs typeface="Times New Roman" pitchFamily="18" charset="0"/>
              </a:rPr>
              <a:t>Câu</a:t>
            </a:r>
            <a:r>
              <a:rPr lang="en-US" sz="3200" dirty="0" smtClean="0">
                <a:solidFill>
                  <a:srgbClr val="0070C0"/>
                </a:solidFill>
                <a:latin typeface="Times New Roman" pitchFamily="18" charset="0"/>
                <a:cs typeface="Times New Roman" pitchFamily="18" charset="0"/>
              </a:rPr>
              <a:t> 2: </a:t>
            </a:r>
            <a:r>
              <a:rPr lang="en-US" sz="3200" dirty="0" err="1" smtClean="0">
                <a:solidFill>
                  <a:srgbClr val="0070C0"/>
                </a:solidFill>
                <a:latin typeface="Times New Roman" pitchFamily="18" charset="0"/>
                <a:cs typeface="Times New Roman" pitchFamily="18" charset="0"/>
              </a:rPr>
              <a:t>Bài</a:t>
            </a:r>
            <a:r>
              <a:rPr lang="en-US" sz="3200" dirty="0" smtClean="0">
                <a:solidFill>
                  <a:srgbClr val="0070C0"/>
                </a:solidFill>
                <a:latin typeface="Times New Roman" pitchFamily="18" charset="0"/>
                <a:cs typeface="Times New Roman" pitchFamily="18" charset="0"/>
              </a:rPr>
              <a:t> </a:t>
            </a:r>
            <a:r>
              <a:rPr lang="en-US" sz="3200" dirty="0" err="1" smtClean="0">
                <a:solidFill>
                  <a:srgbClr val="0070C0"/>
                </a:solidFill>
                <a:latin typeface="Times New Roman" pitchFamily="18" charset="0"/>
                <a:cs typeface="Times New Roman" pitchFamily="18" charset="0"/>
              </a:rPr>
              <a:t>thơ</a:t>
            </a:r>
            <a:r>
              <a:rPr lang="en-US" sz="3200" dirty="0" smtClean="0">
                <a:solidFill>
                  <a:srgbClr val="0070C0"/>
                </a:solidFill>
                <a:latin typeface="Times New Roman" pitchFamily="18" charset="0"/>
                <a:cs typeface="Times New Roman" pitchFamily="18" charset="0"/>
              </a:rPr>
              <a:t> </a:t>
            </a:r>
            <a:r>
              <a:rPr lang="en-US" sz="3200" dirty="0" err="1" smtClean="0">
                <a:solidFill>
                  <a:srgbClr val="0070C0"/>
                </a:solidFill>
                <a:latin typeface="Times New Roman" pitchFamily="18" charset="0"/>
                <a:cs typeface="Times New Roman" pitchFamily="18" charset="0"/>
              </a:rPr>
              <a:t>sau</a:t>
            </a:r>
            <a:r>
              <a:rPr lang="en-US" sz="3200" dirty="0" smtClean="0">
                <a:solidFill>
                  <a:srgbClr val="0070C0"/>
                </a:solidFill>
                <a:latin typeface="Times New Roman" pitchFamily="18" charset="0"/>
                <a:cs typeface="Times New Roman" pitchFamily="18" charset="0"/>
              </a:rPr>
              <a:t> </a:t>
            </a:r>
            <a:r>
              <a:rPr lang="en-US" sz="3200" dirty="0" err="1" smtClean="0">
                <a:solidFill>
                  <a:srgbClr val="0070C0"/>
                </a:solidFill>
                <a:latin typeface="Times New Roman" pitchFamily="18" charset="0"/>
                <a:cs typeface="Times New Roman" pitchFamily="18" charset="0"/>
              </a:rPr>
              <a:t>của</a:t>
            </a:r>
            <a:r>
              <a:rPr lang="en-US" sz="3200" dirty="0" smtClean="0">
                <a:solidFill>
                  <a:srgbClr val="0070C0"/>
                </a:solidFill>
                <a:latin typeface="Times New Roman" pitchFamily="18" charset="0"/>
                <a:cs typeface="Times New Roman" pitchFamily="18" charset="0"/>
              </a:rPr>
              <a:t> </a:t>
            </a:r>
            <a:r>
              <a:rPr lang="en-US" sz="3200" dirty="0" err="1" smtClean="0">
                <a:solidFill>
                  <a:srgbClr val="0070C0"/>
                </a:solidFill>
                <a:latin typeface="Times New Roman" pitchFamily="18" charset="0"/>
                <a:cs typeface="Times New Roman" pitchFamily="18" charset="0"/>
              </a:rPr>
              <a:t>tác</a:t>
            </a:r>
            <a:r>
              <a:rPr lang="en-US" sz="3200" dirty="0" smtClean="0">
                <a:solidFill>
                  <a:srgbClr val="0070C0"/>
                </a:solidFill>
                <a:latin typeface="Times New Roman" pitchFamily="18" charset="0"/>
                <a:cs typeface="Times New Roman" pitchFamily="18" charset="0"/>
              </a:rPr>
              <a:t> </a:t>
            </a:r>
            <a:r>
              <a:rPr lang="en-US" sz="3200" dirty="0" err="1" smtClean="0">
                <a:solidFill>
                  <a:srgbClr val="0070C0"/>
                </a:solidFill>
                <a:latin typeface="Times New Roman" pitchFamily="18" charset="0"/>
                <a:cs typeface="Times New Roman" pitchFamily="18" charset="0"/>
              </a:rPr>
              <a:t>giả</a:t>
            </a:r>
            <a:r>
              <a:rPr lang="en-US" sz="3200" dirty="0" smtClean="0">
                <a:solidFill>
                  <a:srgbClr val="0070C0"/>
                </a:solidFill>
                <a:latin typeface="Times New Roman" pitchFamily="18" charset="0"/>
                <a:cs typeface="Times New Roman" pitchFamily="18" charset="0"/>
              </a:rPr>
              <a:t> </a:t>
            </a:r>
            <a:r>
              <a:rPr lang="en-US" sz="3200" dirty="0" err="1" smtClean="0">
                <a:solidFill>
                  <a:srgbClr val="0070C0"/>
                </a:solidFill>
                <a:latin typeface="Times New Roman" pitchFamily="18" charset="0"/>
                <a:cs typeface="Times New Roman" pitchFamily="18" charset="0"/>
              </a:rPr>
              <a:t>nào</a:t>
            </a:r>
            <a:r>
              <a:rPr lang="en-US" sz="3200" dirty="0" smtClean="0">
                <a:solidFill>
                  <a:srgbClr val="0070C0"/>
                </a:solidFill>
                <a:latin typeface="Times New Roman" pitchFamily="18" charset="0"/>
                <a:cs typeface="Times New Roman" pitchFamily="18" charset="0"/>
              </a:rPr>
              <a:t> ?</a:t>
            </a:r>
            <a:r>
              <a:rPr lang="en-US" sz="3200" dirty="0" smtClean="0">
                <a:latin typeface="Times New Roman" pitchFamily="18" charset="0"/>
                <a:cs typeface="Times New Roman" pitchFamily="18" charset="0"/>
              </a:rPr>
              <a:t/>
            </a:r>
            <a:br>
              <a:rPr lang="en-US" sz="3200" dirty="0" smtClean="0">
                <a:latin typeface="Times New Roman" pitchFamily="18" charset="0"/>
                <a:cs typeface="Times New Roman" pitchFamily="18" charset="0"/>
              </a:rPr>
            </a:br>
            <a:r>
              <a:rPr lang="en-US" sz="3200" dirty="0" smtClean="0">
                <a:latin typeface="Times New Roman" pitchFamily="18" charset="0"/>
                <a:cs typeface="Times New Roman" pitchFamily="18" charset="0"/>
              </a:rPr>
              <a:t/>
            </a:r>
            <a:br>
              <a:rPr lang="en-US" sz="3200" dirty="0" smtClean="0">
                <a:latin typeface="Times New Roman" pitchFamily="18" charset="0"/>
                <a:cs typeface="Times New Roman" pitchFamily="18" charset="0"/>
              </a:rPr>
            </a:b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Sông</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núi</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nước</a:t>
            </a:r>
            <a:r>
              <a:rPr lang="en-US" sz="2800" dirty="0" smtClean="0">
                <a:solidFill>
                  <a:srgbClr val="FF0000"/>
                </a:solidFill>
                <a:latin typeface="Times New Roman" pitchFamily="18" charset="0"/>
                <a:cs typeface="Times New Roman" pitchFamily="18" charset="0"/>
              </a:rPr>
              <a:t> Nam, </a:t>
            </a:r>
            <a:r>
              <a:rPr lang="en-US" sz="2800" dirty="0" err="1" smtClean="0">
                <a:solidFill>
                  <a:srgbClr val="FF0000"/>
                </a:solidFill>
                <a:latin typeface="Times New Roman" pitchFamily="18" charset="0"/>
                <a:cs typeface="Times New Roman" pitchFamily="18" charset="0"/>
              </a:rPr>
              <a:t>vua</a:t>
            </a:r>
            <a:r>
              <a:rPr lang="en-US" sz="2800" dirty="0" smtClean="0">
                <a:solidFill>
                  <a:srgbClr val="FF0000"/>
                </a:solidFill>
                <a:latin typeface="Times New Roman" pitchFamily="18" charset="0"/>
                <a:cs typeface="Times New Roman" pitchFamily="18" charset="0"/>
              </a:rPr>
              <a:t> Nam ở.</a:t>
            </a:r>
            <a:br>
              <a:rPr lang="en-US" sz="2800" dirty="0" smtClean="0">
                <a:solidFill>
                  <a:srgbClr val="FF0000"/>
                </a:solidFill>
                <a:latin typeface="Times New Roman" pitchFamily="18" charset="0"/>
                <a:cs typeface="Times New Roman" pitchFamily="18" charset="0"/>
              </a:rPr>
            </a:br>
            <a:r>
              <a:rPr lang="en-US" sz="2800" dirty="0" err="1" smtClean="0">
                <a:solidFill>
                  <a:srgbClr val="FF0000"/>
                </a:solidFill>
                <a:latin typeface="Times New Roman" pitchFamily="18" charset="0"/>
                <a:cs typeface="Times New Roman" pitchFamily="18" charset="0"/>
              </a:rPr>
              <a:t>Rành</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rành</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định</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phận</a:t>
            </a:r>
            <a:r>
              <a:rPr lang="en-US" sz="2800" dirty="0" smtClean="0">
                <a:solidFill>
                  <a:srgbClr val="FF0000"/>
                </a:solidFill>
                <a:latin typeface="Times New Roman" pitchFamily="18" charset="0"/>
                <a:cs typeface="Times New Roman" pitchFamily="18" charset="0"/>
              </a:rPr>
              <a:t> ở </a:t>
            </a:r>
            <a:r>
              <a:rPr lang="en-US" sz="2800" dirty="0" err="1" smtClean="0">
                <a:solidFill>
                  <a:srgbClr val="FF0000"/>
                </a:solidFill>
                <a:latin typeface="Times New Roman" pitchFamily="18" charset="0"/>
                <a:cs typeface="Times New Roman" pitchFamily="18" charset="0"/>
              </a:rPr>
              <a:t>sách</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trời</a:t>
            </a:r>
            <a:r>
              <a:rPr lang="en-US" sz="2800" dirty="0" smtClean="0">
                <a:solidFill>
                  <a:srgbClr val="FF0000"/>
                </a:solidFill>
                <a:latin typeface="Times New Roman" pitchFamily="18" charset="0"/>
                <a:cs typeface="Times New Roman" pitchFamily="18" charset="0"/>
              </a:rPr>
              <a:t>.</a:t>
            </a:r>
            <a:br>
              <a:rPr lang="en-US" sz="2800" dirty="0" smtClean="0">
                <a:solidFill>
                  <a:srgbClr val="FF0000"/>
                </a:solidFill>
                <a:latin typeface="Times New Roman" pitchFamily="18" charset="0"/>
                <a:cs typeface="Times New Roman" pitchFamily="18" charset="0"/>
              </a:rPr>
            </a:br>
            <a:r>
              <a:rPr lang="en-US" sz="2800" dirty="0" err="1" smtClean="0">
                <a:solidFill>
                  <a:srgbClr val="FF0000"/>
                </a:solidFill>
                <a:latin typeface="Times New Roman" pitchFamily="18" charset="0"/>
                <a:cs typeface="Times New Roman" pitchFamily="18" charset="0"/>
              </a:rPr>
              <a:t>Cớ</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sao</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lũ</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giặc</a:t>
            </a:r>
            <a:r>
              <a:rPr lang="en-US" sz="2800" dirty="0" smtClean="0">
                <a:solidFill>
                  <a:srgbClr val="FF0000"/>
                </a:solidFill>
                <a:latin typeface="Times New Roman" pitchFamily="18" charset="0"/>
                <a:cs typeface="Times New Roman" pitchFamily="18" charset="0"/>
              </a:rPr>
              <a:t> sang </a:t>
            </a:r>
            <a:r>
              <a:rPr lang="en-US" sz="2800" dirty="0" err="1" smtClean="0">
                <a:solidFill>
                  <a:srgbClr val="FF0000"/>
                </a:solidFill>
                <a:latin typeface="Times New Roman" pitchFamily="18" charset="0"/>
                <a:cs typeface="Times New Roman" pitchFamily="18" charset="0"/>
              </a:rPr>
              <a:t>xâm</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phạm</a:t>
            </a:r>
            <a:r>
              <a:rPr lang="en-US" sz="2800" dirty="0" smtClean="0">
                <a:solidFill>
                  <a:srgbClr val="FF0000"/>
                </a:solidFill>
                <a:latin typeface="Times New Roman" pitchFamily="18" charset="0"/>
                <a:cs typeface="Times New Roman" pitchFamily="18" charset="0"/>
              </a:rPr>
              <a:t>.</a:t>
            </a:r>
            <a:br>
              <a:rPr lang="en-US" sz="2800" dirty="0" smtClean="0">
                <a:solidFill>
                  <a:srgbClr val="FF0000"/>
                </a:solidFill>
                <a:latin typeface="Times New Roman" pitchFamily="18" charset="0"/>
                <a:cs typeface="Times New Roman" pitchFamily="18" charset="0"/>
              </a:rPr>
            </a:br>
            <a:r>
              <a:rPr lang="en-US" sz="2800" dirty="0" err="1" smtClean="0">
                <a:solidFill>
                  <a:srgbClr val="FF0000"/>
                </a:solidFill>
                <a:latin typeface="Times New Roman" pitchFamily="18" charset="0"/>
                <a:cs typeface="Times New Roman" pitchFamily="18" charset="0"/>
              </a:rPr>
              <a:t>Chúng</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bây</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sẽ</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bị</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đánh</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tơi</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bời</a:t>
            </a:r>
            <a:r>
              <a:rPr lang="en-US" sz="2800" dirty="0" smtClean="0">
                <a:solidFill>
                  <a:srgbClr val="FF0000"/>
                </a:solidFill>
                <a:latin typeface="Times New Roman" pitchFamily="18" charset="0"/>
                <a:cs typeface="Times New Roman" pitchFamily="18" charset="0"/>
              </a:rPr>
              <a:t> ”.</a:t>
            </a:r>
            <a:endParaRPr lang="en-US" sz="2800" dirty="0">
              <a:solidFill>
                <a:srgbClr val="FF0000"/>
              </a:solidFill>
              <a:latin typeface="Times New Roman" pitchFamily="18" charset="0"/>
              <a:cs typeface="Times New Roman" pitchFamily="18" charset="0"/>
            </a:endParaRPr>
          </a:p>
        </p:txBody>
      </p:sp>
      <p:sp>
        <p:nvSpPr>
          <p:cNvPr id="4" name="Title 1"/>
          <p:cNvSpPr txBox="1">
            <a:spLocks/>
          </p:cNvSpPr>
          <p:nvPr/>
        </p:nvSpPr>
        <p:spPr>
          <a:xfrm>
            <a:off x="2590800" y="3437467"/>
            <a:ext cx="3677356" cy="2849562"/>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514350" indent="-514350" algn="l">
              <a:buAutoNum type="alphaUcPeriod"/>
            </a:pPr>
            <a:r>
              <a:rPr lang="en-US" sz="3600" dirty="0" err="1" smtClean="0">
                <a:latin typeface="Times New Roman" pitchFamily="18" charset="0"/>
                <a:cs typeface="Times New Roman" pitchFamily="18" charset="0"/>
              </a:rPr>
              <a:t>Lý</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Thường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Kiệt</a:t>
            </a:r>
            <a:endParaRPr lang="en-US" sz="3600" dirty="0" smtClean="0">
              <a:latin typeface="Times New Roman" pitchFamily="18" charset="0"/>
              <a:cs typeface="Times New Roman" pitchFamily="18" charset="0"/>
            </a:endParaRPr>
          </a:p>
          <a:p>
            <a:pPr marL="514350" indent="-514350" algn="l">
              <a:buAutoNum type="alphaUcPeriod"/>
            </a:pPr>
            <a:r>
              <a:rPr lang="en-US" sz="3600" dirty="0" err="1" smtClean="0">
                <a:latin typeface="Times New Roman" pitchFamily="18" charset="0"/>
                <a:cs typeface="Times New Roman" pitchFamily="18" charset="0"/>
              </a:rPr>
              <a:t>Lý</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Công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Uẩn</a:t>
            </a:r>
            <a:endParaRPr lang="en-US" sz="3600" dirty="0" smtClean="0">
              <a:latin typeface="Times New Roman" pitchFamily="18" charset="0"/>
              <a:cs typeface="Times New Roman" pitchFamily="18" charset="0"/>
            </a:endParaRPr>
          </a:p>
          <a:p>
            <a:pPr marL="514350" indent="-514350" algn="l">
              <a:buAutoNum type="alphaUcPeriod"/>
            </a:pPr>
            <a:r>
              <a:rPr lang="en-US" sz="3600" dirty="0" err="1" smtClean="0">
                <a:latin typeface="Times New Roman" pitchFamily="18" charset="0"/>
                <a:cs typeface="Times New Roman" pitchFamily="18" charset="0"/>
              </a:rPr>
              <a:t>Lý</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Kế</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Nguyên</a:t>
            </a:r>
            <a:endParaRPr lang="en-US" sz="3600" dirty="0" smtClean="0">
              <a:latin typeface="Times New Roman" pitchFamily="18" charset="0"/>
              <a:cs typeface="Times New Roman" pitchFamily="18" charset="0"/>
            </a:endParaRPr>
          </a:p>
          <a:p>
            <a:pPr marL="514350" indent="-514350" algn="l">
              <a:buAutoNum type="alphaUcPeriod"/>
            </a:pPr>
            <a:r>
              <a:rPr lang="en-US" sz="3600" dirty="0" err="1" smtClean="0">
                <a:latin typeface="Times New Roman" pitchFamily="18" charset="0"/>
                <a:cs typeface="Times New Roman" pitchFamily="18" charset="0"/>
              </a:rPr>
              <a:t>Lý</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Đạo</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Thành</a:t>
            </a:r>
            <a:endParaRPr lang="en-US" sz="3600" dirty="0">
              <a:latin typeface="Times New Roman" pitchFamily="18" charset="0"/>
              <a:cs typeface="Times New Roman" pitchFamily="18" charset="0"/>
            </a:endParaRPr>
          </a:p>
        </p:txBody>
      </p:sp>
    </p:spTree>
    <p:extLst>
      <p:ext uri="{BB962C8B-B14F-4D97-AF65-F5344CB8AC3E}">
        <p14:creationId xmlns="" xmlns:p14="http://schemas.microsoft.com/office/powerpoint/2010/main" val="1109490044"/>
      </p:ext>
    </p:extLst>
  </p:cSld>
  <p:clrMapOvr>
    <a:masterClrMapping/>
  </p:clrMapOvr>
  <mc:AlternateContent xmlns:mc="http://schemas.openxmlformats.org/markup-compatibility/2006">
    <mc:Choice xmlns="" xmlns:p14="http://schemas.microsoft.com/office/powerpoint/2010/main" Requires="p14">
      <p:transition spd="slow" p14:dur="12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4">
                                            <p:txEl>
                                              <p:pRg st="0" end="0"/>
                                            </p:txEl>
                                          </p:spTgt>
                                        </p:tgtEl>
                                        <p:attrNameLst>
                                          <p:attrName>style.color</p:attrName>
                                        </p:attrNameLst>
                                      </p:cBhvr>
                                      <p:to>
                                        <p:clrVal>
                                          <a:srgbClr val="FF0000"/>
                                        </p:clrVal>
                                      </p:to>
                                    </p:set>
                                    <p:set>
                                      <p:cBhvr>
                                        <p:cTn id="7" dur="500" fill="hold"/>
                                        <p:tgtEl>
                                          <p:spTgt spid="4">
                                            <p:txEl>
                                              <p:pRg st="0" end="0"/>
                                            </p:txEl>
                                          </p:spTgt>
                                        </p:tgtEl>
                                        <p:attrNameLst>
                                          <p:attrName>fillcolor</p:attrName>
                                        </p:attrNameLst>
                                      </p:cBhvr>
                                      <p:to>
                                        <p:clrVal>
                                          <a:srgbClr val="FF0000"/>
                                        </p:clrVal>
                                      </p:to>
                                    </p:set>
                                    <p:set>
                                      <p:cBhvr>
                                        <p:cTn id="8" dur="500" fill="hold"/>
                                        <p:tgtEl>
                                          <p:spTgt spid="4">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anchor="t">
            <a:normAutofit/>
          </a:bodyPr>
          <a:lstStyle/>
          <a:p>
            <a:pPr algn="l"/>
            <a:r>
              <a:rPr lang="en-US" sz="3600" dirty="0" err="1" smtClean="0">
                <a:solidFill>
                  <a:srgbClr val="0070C0"/>
                </a:solidFill>
                <a:latin typeface="Times New Roman" pitchFamily="18" charset="0"/>
                <a:cs typeface="Times New Roman" pitchFamily="18" charset="0"/>
              </a:rPr>
              <a:t>Câu</a:t>
            </a:r>
            <a:r>
              <a:rPr lang="en-US" sz="3600" dirty="0" smtClean="0">
                <a:solidFill>
                  <a:srgbClr val="0070C0"/>
                </a:solidFill>
                <a:latin typeface="Times New Roman" pitchFamily="18" charset="0"/>
                <a:cs typeface="Times New Roman" pitchFamily="18" charset="0"/>
              </a:rPr>
              <a:t> 3 : </a:t>
            </a:r>
            <a:r>
              <a:rPr lang="en-US" sz="3600" dirty="0" err="1" smtClean="0">
                <a:solidFill>
                  <a:srgbClr val="0070C0"/>
                </a:solidFill>
                <a:latin typeface="Times New Roman" pitchFamily="18" charset="0"/>
                <a:cs typeface="Times New Roman" pitchFamily="18" charset="0"/>
              </a:rPr>
              <a:t>Kết</a:t>
            </a:r>
            <a:r>
              <a:rPr lang="en-US" sz="3600" dirty="0" smtClean="0">
                <a:solidFill>
                  <a:srgbClr val="0070C0"/>
                </a:solidFill>
                <a:latin typeface="Times New Roman" pitchFamily="18" charset="0"/>
                <a:cs typeface="Times New Roman" pitchFamily="18" charset="0"/>
              </a:rPr>
              <a:t> </a:t>
            </a:r>
            <a:r>
              <a:rPr lang="en-US" sz="3600" dirty="0" err="1" smtClean="0">
                <a:solidFill>
                  <a:srgbClr val="0070C0"/>
                </a:solidFill>
                <a:latin typeface="Times New Roman" pitchFamily="18" charset="0"/>
                <a:cs typeface="Times New Roman" pitchFamily="18" charset="0"/>
              </a:rPr>
              <a:t>quả</a:t>
            </a:r>
            <a:r>
              <a:rPr lang="en-US" sz="3600" dirty="0" smtClean="0">
                <a:solidFill>
                  <a:srgbClr val="0070C0"/>
                </a:solidFill>
                <a:latin typeface="Times New Roman" pitchFamily="18" charset="0"/>
                <a:cs typeface="Times New Roman" pitchFamily="18" charset="0"/>
              </a:rPr>
              <a:t> </a:t>
            </a:r>
            <a:r>
              <a:rPr lang="en-US" sz="3600" dirty="0" err="1" smtClean="0">
                <a:solidFill>
                  <a:srgbClr val="0070C0"/>
                </a:solidFill>
                <a:latin typeface="Times New Roman" pitchFamily="18" charset="0"/>
                <a:cs typeface="Times New Roman" pitchFamily="18" charset="0"/>
              </a:rPr>
              <a:t>của</a:t>
            </a:r>
            <a:r>
              <a:rPr lang="en-US" sz="3600" dirty="0" smtClean="0">
                <a:solidFill>
                  <a:srgbClr val="0070C0"/>
                </a:solidFill>
                <a:latin typeface="Times New Roman" pitchFamily="18" charset="0"/>
                <a:cs typeface="Times New Roman" pitchFamily="18" charset="0"/>
              </a:rPr>
              <a:t> </a:t>
            </a:r>
            <a:r>
              <a:rPr lang="en-US" sz="3600" dirty="0" err="1" smtClean="0">
                <a:solidFill>
                  <a:srgbClr val="0070C0"/>
                </a:solidFill>
                <a:latin typeface="Times New Roman" pitchFamily="18" charset="0"/>
                <a:cs typeface="Times New Roman" pitchFamily="18" charset="0"/>
              </a:rPr>
              <a:t>cuộc</a:t>
            </a:r>
            <a:r>
              <a:rPr lang="en-US" sz="3600" dirty="0" smtClean="0">
                <a:solidFill>
                  <a:srgbClr val="0070C0"/>
                </a:solidFill>
                <a:latin typeface="Times New Roman" pitchFamily="18" charset="0"/>
                <a:cs typeface="Times New Roman" pitchFamily="18" charset="0"/>
              </a:rPr>
              <a:t> </a:t>
            </a:r>
            <a:r>
              <a:rPr lang="en-US" sz="3600" dirty="0" err="1" smtClean="0">
                <a:solidFill>
                  <a:srgbClr val="0070C0"/>
                </a:solidFill>
                <a:latin typeface="Times New Roman" pitchFamily="18" charset="0"/>
                <a:cs typeface="Times New Roman" pitchFamily="18" charset="0"/>
              </a:rPr>
              <a:t>kháng</a:t>
            </a:r>
            <a:r>
              <a:rPr lang="en-US" sz="3600" dirty="0" smtClean="0">
                <a:solidFill>
                  <a:srgbClr val="0070C0"/>
                </a:solidFill>
                <a:latin typeface="Times New Roman" pitchFamily="18" charset="0"/>
                <a:cs typeface="Times New Roman" pitchFamily="18" charset="0"/>
              </a:rPr>
              <a:t> </a:t>
            </a:r>
            <a:r>
              <a:rPr lang="en-US" sz="3600" dirty="0" err="1" smtClean="0">
                <a:solidFill>
                  <a:srgbClr val="0070C0"/>
                </a:solidFill>
                <a:latin typeface="Times New Roman" pitchFamily="18" charset="0"/>
                <a:cs typeface="Times New Roman" pitchFamily="18" charset="0"/>
              </a:rPr>
              <a:t>chiến</a:t>
            </a:r>
            <a:r>
              <a:rPr lang="en-US" sz="3600" dirty="0" smtClean="0">
                <a:solidFill>
                  <a:srgbClr val="0070C0"/>
                </a:solidFill>
                <a:latin typeface="Times New Roman" pitchFamily="18" charset="0"/>
                <a:cs typeface="Times New Roman" pitchFamily="18" charset="0"/>
              </a:rPr>
              <a:t> </a:t>
            </a:r>
            <a:r>
              <a:rPr lang="en-US" sz="3600" dirty="0" err="1" smtClean="0">
                <a:solidFill>
                  <a:srgbClr val="0070C0"/>
                </a:solidFill>
                <a:latin typeface="Times New Roman" pitchFamily="18" charset="0"/>
                <a:cs typeface="Times New Roman" pitchFamily="18" charset="0"/>
              </a:rPr>
              <a:t>chống</a:t>
            </a:r>
            <a:r>
              <a:rPr lang="en-US" sz="3600" dirty="0" smtClean="0">
                <a:solidFill>
                  <a:srgbClr val="0070C0"/>
                </a:solidFill>
                <a:latin typeface="Times New Roman" pitchFamily="18" charset="0"/>
                <a:cs typeface="Times New Roman" pitchFamily="18" charset="0"/>
              </a:rPr>
              <a:t> </a:t>
            </a:r>
            <a:r>
              <a:rPr lang="en-US" sz="3600" dirty="0" err="1" smtClean="0">
                <a:solidFill>
                  <a:srgbClr val="0070C0"/>
                </a:solidFill>
                <a:latin typeface="Times New Roman" pitchFamily="18" charset="0"/>
                <a:cs typeface="Times New Roman" pitchFamily="18" charset="0"/>
              </a:rPr>
              <a:t>quân</a:t>
            </a:r>
            <a:r>
              <a:rPr lang="en-US" sz="3600" dirty="0" smtClean="0">
                <a:solidFill>
                  <a:srgbClr val="0070C0"/>
                </a:solidFill>
                <a:latin typeface="Times New Roman" pitchFamily="18" charset="0"/>
                <a:cs typeface="Times New Roman" pitchFamily="18" charset="0"/>
              </a:rPr>
              <a:t> </a:t>
            </a:r>
            <a:r>
              <a:rPr lang="en-US" sz="3600" dirty="0" err="1" smtClean="0">
                <a:solidFill>
                  <a:srgbClr val="0070C0"/>
                </a:solidFill>
                <a:latin typeface="Times New Roman" pitchFamily="18" charset="0"/>
                <a:cs typeface="Times New Roman" pitchFamily="18" charset="0"/>
              </a:rPr>
              <a:t>Tống</a:t>
            </a:r>
            <a:r>
              <a:rPr lang="en-US" sz="3600" dirty="0" smtClean="0">
                <a:solidFill>
                  <a:srgbClr val="0070C0"/>
                </a:solidFill>
                <a:latin typeface="Times New Roman" pitchFamily="18" charset="0"/>
                <a:cs typeface="Times New Roman" pitchFamily="18" charset="0"/>
              </a:rPr>
              <a:t> </a:t>
            </a:r>
            <a:r>
              <a:rPr lang="en-US" sz="3600" dirty="0" err="1" smtClean="0">
                <a:solidFill>
                  <a:srgbClr val="0070C0"/>
                </a:solidFill>
                <a:latin typeface="Times New Roman" pitchFamily="18" charset="0"/>
                <a:cs typeface="Times New Roman" pitchFamily="18" charset="0"/>
              </a:rPr>
              <a:t>xâm</a:t>
            </a:r>
            <a:r>
              <a:rPr lang="en-US" sz="3600" dirty="0" smtClean="0">
                <a:solidFill>
                  <a:srgbClr val="0070C0"/>
                </a:solidFill>
                <a:latin typeface="Times New Roman" pitchFamily="18" charset="0"/>
                <a:cs typeface="Times New Roman" pitchFamily="18" charset="0"/>
              </a:rPr>
              <a:t> </a:t>
            </a:r>
            <a:r>
              <a:rPr lang="en-US" sz="3600" dirty="0" err="1" smtClean="0">
                <a:solidFill>
                  <a:srgbClr val="0070C0"/>
                </a:solidFill>
                <a:latin typeface="Times New Roman" pitchFamily="18" charset="0"/>
                <a:cs typeface="Times New Roman" pitchFamily="18" charset="0"/>
              </a:rPr>
              <a:t>lược</a:t>
            </a:r>
            <a:r>
              <a:rPr lang="en-US" sz="3600" dirty="0" smtClean="0">
                <a:solidFill>
                  <a:srgbClr val="0070C0"/>
                </a:solidFill>
                <a:latin typeface="Times New Roman" pitchFamily="18" charset="0"/>
                <a:cs typeface="Times New Roman" pitchFamily="18" charset="0"/>
              </a:rPr>
              <a:t> </a:t>
            </a:r>
            <a:r>
              <a:rPr lang="en-US" sz="3600" dirty="0" err="1" smtClean="0">
                <a:solidFill>
                  <a:srgbClr val="0070C0"/>
                </a:solidFill>
                <a:latin typeface="Times New Roman" pitchFamily="18" charset="0"/>
                <a:cs typeface="Times New Roman" pitchFamily="18" charset="0"/>
              </a:rPr>
              <a:t>lần</a:t>
            </a:r>
            <a:r>
              <a:rPr lang="en-US" sz="3600" dirty="0" smtClean="0">
                <a:solidFill>
                  <a:srgbClr val="0070C0"/>
                </a:solidFill>
                <a:latin typeface="Times New Roman" pitchFamily="18" charset="0"/>
                <a:cs typeface="Times New Roman" pitchFamily="18" charset="0"/>
              </a:rPr>
              <a:t> II </a:t>
            </a:r>
            <a:r>
              <a:rPr lang="en-US" sz="3600" dirty="0" err="1" smtClean="0">
                <a:solidFill>
                  <a:srgbClr val="0070C0"/>
                </a:solidFill>
                <a:latin typeface="Times New Roman" pitchFamily="18" charset="0"/>
                <a:cs typeface="Times New Roman" pitchFamily="18" charset="0"/>
              </a:rPr>
              <a:t>là</a:t>
            </a:r>
            <a:r>
              <a:rPr lang="en-US" sz="3600" dirty="0" smtClean="0">
                <a:solidFill>
                  <a:srgbClr val="0070C0"/>
                </a:solidFill>
                <a:latin typeface="Times New Roman" pitchFamily="18" charset="0"/>
                <a:cs typeface="Times New Roman" pitchFamily="18" charset="0"/>
              </a:rPr>
              <a:t> :</a:t>
            </a:r>
            <a:endParaRPr lang="en-US" sz="3600" dirty="0">
              <a:solidFill>
                <a:srgbClr val="0070C0"/>
              </a:solidFill>
              <a:latin typeface="Times New Roman" pitchFamily="18" charset="0"/>
              <a:cs typeface="Times New Roman" pitchFamily="18" charset="0"/>
            </a:endParaRPr>
          </a:p>
        </p:txBody>
      </p:sp>
      <p:sp>
        <p:nvSpPr>
          <p:cNvPr id="3" name="Title 1"/>
          <p:cNvSpPr txBox="1">
            <a:spLocks/>
          </p:cNvSpPr>
          <p:nvPr/>
        </p:nvSpPr>
        <p:spPr>
          <a:xfrm>
            <a:off x="381000" y="1752600"/>
            <a:ext cx="8229600" cy="1143000"/>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dirty="0">
              <a:latin typeface="Times New Roman" pitchFamily="18" charset="0"/>
              <a:cs typeface="Times New Roman" pitchFamily="18" charset="0"/>
            </a:endParaRPr>
          </a:p>
        </p:txBody>
      </p:sp>
      <p:sp>
        <p:nvSpPr>
          <p:cNvPr id="4" name="Title 1"/>
          <p:cNvSpPr txBox="1">
            <a:spLocks/>
          </p:cNvSpPr>
          <p:nvPr/>
        </p:nvSpPr>
        <p:spPr>
          <a:xfrm>
            <a:off x="533400" y="1981200"/>
            <a:ext cx="7772400" cy="4419600"/>
          </a:xfrm>
          <a:prstGeom prst="rect">
            <a:avLst/>
          </a:prstGeom>
        </p:spPr>
        <p:txBody>
          <a:bodyPr vert="horz" lIns="91440" tIns="45720" rIns="91440" bIns="45720" rtlCol="0" anchor="t">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742950" indent="-742950" algn="l">
              <a:buAutoNum type="alphaUcPeriod"/>
            </a:pPr>
            <a:r>
              <a:rPr lang="en-US" sz="3600" dirty="0" err="1" smtClean="0">
                <a:latin typeface="Times New Roman" pitchFamily="18" charset="0"/>
                <a:cs typeface="Times New Roman" pitchFamily="18" charset="0"/>
              </a:rPr>
              <a:t>Số</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quân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Tống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bị</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chết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quá</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nửa</a:t>
            </a:r>
            <a:r>
              <a:rPr lang="en-US" sz="3600" dirty="0" smtClean="0">
                <a:latin typeface="Times New Roman" pitchFamily="18" charset="0"/>
                <a:cs typeface="Times New Roman" pitchFamily="18" charset="0"/>
              </a:rPr>
              <a:t>.</a:t>
            </a:r>
          </a:p>
          <a:p>
            <a:pPr marL="742950" indent="-742950" algn="l">
              <a:buAutoNum type="alphaUcPeriod"/>
            </a:pPr>
            <a:r>
              <a:rPr lang="en-US" sz="3600" dirty="0" err="1" smtClean="0">
                <a:latin typeface="Times New Roman" pitchFamily="18" charset="0"/>
                <a:cs typeface="Times New Roman" pitchFamily="18" charset="0"/>
              </a:rPr>
              <a:t>Quách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Quỳ</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hạ</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lệnh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cho</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tàn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quân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kéo</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về</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nước</a:t>
            </a:r>
            <a:r>
              <a:rPr lang="en-US" sz="3600" dirty="0" smtClean="0">
                <a:latin typeface="Times New Roman" pitchFamily="18" charset="0"/>
                <a:cs typeface="Times New Roman" pitchFamily="18" charset="0"/>
              </a:rPr>
              <a:t>.</a:t>
            </a:r>
          </a:p>
          <a:p>
            <a:pPr marL="742950" indent="-742950" algn="l">
              <a:buAutoNum type="alphaUcPeriod"/>
            </a:pPr>
            <a:r>
              <a:rPr lang="en-US" sz="3600" dirty="0" err="1" smtClean="0">
                <a:latin typeface="Times New Roman" pitchFamily="18" charset="0"/>
                <a:cs typeface="Times New Roman" pitchFamily="18" charset="0"/>
              </a:rPr>
              <a:t>Nền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độc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lập</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được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giữ</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vững</a:t>
            </a:r>
            <a:r>
              <a:rPr lang="en-US" sz="3600" dirty="0" smtClean="0">
                <a:latin typeface="Times New Roman" pitchFamily="18" charset="0"/>
                <a:cs typeface="Times New Roman" pitchFamily="18" charset="0"/>
              </a:rPr>
              <a:t>.</a:t>
            </a:r>
          </a:p>
          <a:p>
            <a:pPr marL="742950" indent="-742950" algn="l">
              <a:buAutoNum type="alphaUcPeriod"/>
            </a:pPr>
            <a:r>
              <a:rPr lang="en-US" sz="3600" dirty="0" err="1" smtClean="0">
                <a:latin typeface="Times New Roman" pitchFamily="18" charset="0"/>
                <a:cs typeface="Times New Roman" pitchFamily="18" charset="0"/>
              </a:rPr>
              <a:t>Tất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cả</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đều</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đúng</a:t>
            </a:r>
            <a:r>
              <a:rPr lang="en-US" sz="3600" dirty="0" smtClean="0">
                <a:latin typeface="Times New Roman" pitchFamily="18" charset="0"/>
                <a:cs typeface="Times New Roman" pitchFamily="18" charset="0"/>
              </a:rPr>
              <a:t>.</a:t>
            </a:r>
          </a:p>
        </p:txBody>
      </p:sp>
    </p:spTree>
    <p:extLst>
      <p:ext uri="{BB962C8B-B14F-4D97-AF65-F5344CB8AC3E}">
        <p14:creationId xmlns="" xmlns:p14="http://schemas.microsoft.com/office/powerpoint/2010/main" val="2364914601"/>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4">
                                            <p:txEl>
                                              <p:pRg st="3" end="3"/>
                                            </p:txEl>
                                          </p:spTgt>
                                        </p:tgtEl>
                                        <p:attrNameLst>
                                          <p:attrName>style.color</p:attrName>
                                        </p:attrNameLst>
                                      </p:cBhvr>
                                      <p:to>
                                        <p:clrVal>
                                          <a:srgbClr val="FF0000"/>
                                        </p:clrVal>
                                      </p:to>
                                    </p:set>
                                    <p:set>
                                      <p:cBhvr>
                                        <p:cTn id="7" dur="500" fill="hold"/>
                                        <p:tgtEl>
                                          <p:spTgt spid="4">
                                            <p:txEl>
                                              <p:pRg st="3" end="3"/>
                                            </p:txEl>
                                          </p:spTgt>
                                        </p:tgtEl>
                                        <p:attrNameLst>
                                          <p:attrName>fillcolor</p:attrName>
                                        </p:attrNameLst>
                                      </p:cBhvr>
                                      <p:to>
                                        <p:clrVal>
                                          <a:srgbClr val="FF0000"/>
                                        </p:clrVal>
                                      </p:to>
                                    </p:set>
                                    <p:set>
                                      <p:cBhvr>
                                        <p:cTn id="8" dur="500" fill="hold"/>
                                        <p:tgtEl>
                                          <p:spTgt spid="4">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hình nền đẹp"/>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0800" y="0"/>
            <a:ext cx="91948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itle 1"/>
          <p:cNvSpPr txBox="1">
            <a:spLocks/>
          </p:cNvSpPr>
          <p:nvPr/>
        </p:nvSpPr>
        <p:spPr>
          <a:xfrm>
            <a:off x="584200" y="2514600"/>
            <a:ext cx="8229600" cy="1143000"/>
          </a:xfrm>
          <a:prstGeom prst="rect">
            <a:avLst/>
          </a:prstGeom>
        </p:spPr>
        <p:txBody>
          <a:bodyPr vert="horz" lIns="91440" tIns="45720" rIns="91440" bIns="45720" numCol="1" rtlCol="0" anchor="t">
            <a:prstTxWarp prst="textDoubleWave1">
              <a:avLst>
                <a:gd name="adj1" fmla="val 6250"/>
                <a:gd name="adj2" fmla="val -1097"/>
              </a:avLst>
            </a:prstTxWarp>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err="1" smtClean="0">
                <a:solidFill>
                  <a:srgbClr val="FF0000"/>
                </a:solidFill>
                <a:latin typeface="Times New Roman" pitchFamily="18" charset="0"/>
                <a:cs typeface="Times New Roman" pitchFamily="18" charset="0"/>
              </a:rPr>
              <a:t>Tiết</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học</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kết</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thúc</a:t>
            </a:r>
            <a:r>
              <a:rPr lang="en-US" b="1" dirty="0" smtClean="0">
                <a:solidFill>
                  <a:srgbClr val="FF0000"/>
                </a:solidFill>
                <a:latin typeface="Times New Roman" pitchFamily="18" charset="0"/>
                <a:cs typeface="Times New Roman" pitchFamily="18" charset="0"/>
              </a:rPr>
              <a:t/>
            </a:r>
            <a:br>
              <a:rPr lang="en-US" b="1" dirty="0" smtClean="0">
                <a:solidFill>
                  <a:srgbClr val="FF0000"/>
                </a:solidFill>
                <a:latin typeface="Times New Roman" pitchFamily="18" charset="0"/>
                <a:cs typeface="Times New Roman" pitchFamily="18" charset="0"/>
              </a:rPr>
            </a:br>
            <a:endParaRPr lang="en-US" b="1" dirty="0">
              <a:solidFill>
                <a:srgbClr val="FF0000"/>
              </a:solidFill>
              <a:latin typeface="Times New Roman" pitchFamily="18" charset="0"/>
              <a:cs typeface="Times New Roman" pitchFamily="18" charset="0"/>
            </a:endParaRPr>
          </a:p>
        </p:txBody>
      </p:sp>
      <p:sp>
        <p:nvSpPr>
          <p:cNvPr id="5" name="Title 1"/>
          <p:cNvSpPr txBox="1">
            <a:spLocks/>
          </p:cNvSpPr>
          <p:nvPr/>
        </p:nvSpPr>
        <p:spPr>
          <a:xfrm>
            <a:off x="762000" y="3810000"/>
            <a:ext cx="7874000" cy="1143000"/>
          </a:xfrm>
          <a:prstGeom prst="rect">
            <a:avLst/>
          </a:prstGeom>
        </p:spPr>
        <p:txBody>
          <a:bodyPr vert="horz" lIns="91440" tIns="45720" rIns="91440" bIns="45720" rtlCol="0" anchor="t">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err="1" smtClean="0">
                <a:solidFill>
                  <a:srgbClr val="FF0000"/>
                </a:solidFill>
                <a:latin typeface="Times New Roman" pitchFamily="18" charset="0"/>
                <a:cs typeface="Times New Roman" pitchFamily="18" charset="0"/>
              </a:rPr>
              <a:t>Chúc</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Thầy</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Cô</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dồi</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dào</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sức</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khỏe</a:t>
            </a:r>
            <a:r>
              <a:rPr lang="en-US" b="1" dirty="0" smtClean="0">
                <a:solidFill>
                  <a:srgbClr val="FF0000"/>
                </a:solidFill>
                <a:latin typeface="Times New Roman" pitchFamily="18" charset="0"/>
                <a:cs typeface="Times New Roman" pitchFamily="18" charset="0"/>
              </a:rPr>
              <a:t/>
            </a:r>
            <a:br>
              <a:rPr lang="en-US" b="1" dirty="0" smtClean="0">
                <a:solidFill>
                  <a:srgbClr val="FF0000"/>
                </a:solidFill>
                <a:latin typeface="Times New Roman" pitchFamily="18" charset="0"/>
                <a:cs typeface="Times New Roman" pitchFamily="18" charset="0"/>
              </a:rPr>
            </a:br>
            <a:endParaRPr lang="en-US" b="1" dirty="0">
              <a:solidFill>
                <a:srgbClr val="FF000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9437975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khung hình nền đẹp"/>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1"/>
            <a:ext cx="9144000" cy="676275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838200" y="1447800"/>
            <a:ext cx="7848600" cy="3785652"/>
          </a:xfrm>
          <a:prstGeom prst="rect">
            <a:avLst/>
          </a:prstGeom>
          <a:noFill/>
        </p:spPr>
        <p:txBody>
          <a:bodyPr wrap="square" rtlCol="0">
            <a:spAutoFit/>
          </a:bodyPr>
          <a:lstStyle/>
          <a:p>
            <a:r>
              <a:rPr lang="vi-VN" sz="6000" b="1" dirty="0" smtClean="0">
                <a:solidFill>
                  <a:srgbClr val="002060"/>
                </a:solidFill>
                <a:latin typeface="Times New Roman" pitchFamily="18" charset="0"/>
                <a:cs typeface="Times New Roman" pitchFamily="18" charset="0"/>
              </a:rPr>
              <a:t>1. Nguyên nhân của cuộc kháng chiến chống quân Tống lần thứ hai ( 1075 – 1077 ).</a:t>
            </a:r>
            <a:endParaRPr lang="en-US" sz="6000" b="1" dirty="0">
              <a:solidFill>
                <a:srgbClr val="00206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688769055"/>
      </p:ext>
    </p:extLst>
  </p:cSld>
  <p:clrMapOvr>
    <a:masterClrMapping/>
  </p:clrMapOvr>
  <mc:AlternateContent xmlns:mc="http://schemas.openxmlformats.org/markup-compatibility/2006">
    <mc:Choice xmlns=""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27140" y="7306"/>
            <a:ext cx="9171140" cy="6850693"/>
          </a:xfrm>
          <a:prstGeom prst="rect">
            <a:avLst/>
          </a:prstGeom>
        </p:spPr>
      </p:pic>
      <p:sp>
        <p:nvSpPr>
          <p:cNvPr id="5" name="Title 1"/>
          <p:cNvSpPr txBox="1">
            <a:spLocks/>
          </p:cNvSpPr>
          <p:nvPr/>
        </p:nvSpPr>
        <p:spPr>
          <a:xfrm>
            <a:off x="4724400" y="457200"/>
            <a:ext cx="3962400" cy="3459162"/>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5400" b="1" dirty="0" smtClean="0">
                <a:solidFill>
                  <a:srgbClr val="0000FF"/>
                </a:solidFill>
                <a:latin typeface="Times New Roman" pitchFamily="18" charset="0"/>
                <a:cs typeface="Times New Roman" pitchFamily="18" charset="0"/>
              </a:rPr>
              <a:t>- </a:t>
            </a:r>
            <a:r>
              <a:rPr lang="en-US" sz="5400" b="1" dirty="0" err="1" smtClean="0">
                <a:solidFill>
                  <a:srgbClr val="0000FF"/>
                </a:solidFill>
                <a:latin typeface="Times New Roman" pitchFamily="18" charset="0"/>
                <a:cs typeface="Times New Roman" pitchFamily="18" charset="0"/>
              </a:rPr>
              <a:t>Đọc</a:t>
            </a:r>
            <a:r>
              <a:rPr lang="en-US" sz="5400" b="1" dirty="0" smtClean="0">
                <a:solidFill>
                  <a:srgbClr val="0000FF"/>
                </a:solidFill>
                <a:latin typeface="Times New Roman" pitchFamily="18" charset="0"/>
                <a:cs typeface="Times New Roman" pitchFamily="18" charset="0"/>
              </a:rPr>
              <a:t> </a:t>
            </a:r>
            <a:r>
              <a:rPr lang="en-US" sz="5400" b="1" dirty="0" err="1" smtClean="0">
                <a:solidFill>
                  <a:srgbClr val="0000FF"/>
                </a:solidFill>
                <a:latin typeface="Times New Roman" pitchFamily="18" charset="0"/>
                <a:cs typeface="Times New Roman" pitchFamily="18" charset="0"/>
              </a:rPr>
              <a:t>thầm</a:t>
            </a:r>
            <a:r>
              <a:rPr lang="en-US" sz="5400" b="1" dirty="0" smtClean="0">
                <a:solidFill>
                  <a:srgbClr val="0000FF"/>
                </a:solidFill>
                <a:latin typeface="Times New Roman" pitchFamily="18" charset="0"/>
                <a:cs typeface="Times New Roman" pitchFamily="18" charset="0"/>
              </a:rPr>
              <a:t> </a:t>
            </a:r>
            <a:r>
              <a:rPr lang="en-US" sz="5400" b="1" dirty="0" err="1" smtClean="0">
                <a:solidFill>
                  <a:srgbClr val="0000FF"/>
                </a:solidFill>
                <a:latin typeface="Times New Roman" pitchFamily="18" charset="0"/>
                <a:cs typeface="Times New Roman" pitchFamily="18" charset="0"/>
              </a:rPr>
              <a:t>SGK</a:t>
            </a:r>
            <a:r>
              <a:rPr lang="en-US" sz="5400" b="1" dirty="0" smtClean="0">
                <a:solidFill>
                  <a:srgbClr val="0000FF"/>
                </a:solidFill>
                <a:latin typeface="Times New Roman" pitchFamily="18" charset="0"/>
                <a:cs typeface="Times New Roman" pitchFamily="18" charset="0"/>
              </a:rPr>
              <a:t> </a:t>
            </a:r>
            <a:r>
              <a:rPr lang="en-US" sz="5400" b="1" dirty="0" err="1" smtClean="0">
                <a:solidFill>
                  <a:srgbClr val="0000FF"/>
                </a:solidFill>
                <a:latin typeface="Times New Roman" pitchFamily="18" charset="0"/>
                <a:cs typeface="Times New Roman" pitchFamily="18" charset="0"/>
              </a:rPr>
              <a:t>trang</a:t>
            </a:r>
            <a:r>
              <a:rPr lang="en-US" sz="5400" b="1" dirty="0" smtClean="0">
                <a:solidFill>
                  <a:srgbClr val="0000FF"/>
                </a:solidFill>
                <a:latin typeface="Times New Roman" pitchFamily="18" charset="0"/>
                <a:cs typeface="Times New Roman" pitchFamily="18" charset="0"/>
              </a:rPr>
              <a:t> 34, </a:t>
            </a:r>
            <a:r>
              <a:rPr lang="en-US" sz="5400" b="1" dirty="0" err="1" smtClean="0">
                <a:solidFill>
                  <a:srgbClr val="0000FF"/>
                </a:solidFill>
                <a:latin typeface="Times New Roman" pitchFamily="18" charset="0"/>
                <a:cs typeface="Times New Roman" pitchFamily="18" charset="0"/>
              </a:rPr>
              <a:t>đoạn</a:t>
            </a:r>
            <a:r>
              <a:rPr lang="en-US" sz="5400" b="1" dirty="0" smtClean="0">
                <a:solidFill>
                  <a:srgbClr val="0000FF"/>
                </a:solidFill>
                <a:latin typeface="Times New Roman" pitchFamily="18" charset="0"/>
                <a:cs typeface="Times New Roman" pitchFamily="18" charset="0"/>
              </a:rPr>
              <a:t> </a:t>
            </a:r>
            <a:r>
              <a:rPr lang="en-US" sz="5400" b="1" dirty="0" err="1" smtClean="0">
                <a:solidFill>
                  <a:srgbClr val="0000FF"/>
                </a:solidFill>
                <a:latin typeface="Times New Roman" pitchFamily="18" charset="0"/>
                <a:cs typeface="Times New Roman" pitchFamily="18" charset="0"/>
              </a:rPr>
              <a:t>từ</a:t>
            </a:r>
            <a:r>
              <a:rPr lang="en-US" sz="5400" b="1" dirty="0" smtClean="0">
                <a:solidFill>
                  <a:srgbClr val="0000FF"/>
                </a:solidFill>
                <a:latin typeface="Times New Roman" pitchFamily="18" charset="0"/>
                <a:cs typeface="Times New Roman" pitchFamily="18" charset="0"/>
              </a:rPr>
              <a:t> :</a:t>
            </a:r>
            <a:br>
              <a:rPr lang="en-US" sz="5400" b="1" dirty="0" smtClean="0">
                <a:solidFill>
                  <a:srgbClr val="0000FF"/>
                </a:solidFill>
                <a:latin typeface="Times New Roman" pitchFamily="18" charset="0"/>
                <a:cs typeface="Times New Roman" pitchFamily="18" charset="0"/>
              </a:rPr>
            </a:br>
            <a:r>
              <a:rPr lang="en-US" sz="5400" b="1" dirty="0" smtClean="0">
                <a:latin typeface="Times New Roman" pitchFamily="18" charset="0"/>
                <a:cs typeface="Times New Roman" pitchFamily="18" charset="0"/>
              </a:rPr>
              <a:t>“Sau </a:t>
            </a:r>
            <a:r>
              <a:rPr lang="en-US" sz="5400" b="1" dirty="0" err="1" smtClean="0">
                <a:latin typeface="Times New Roman" pitchFamily="18" charset="0"/>
                <a:cs typeface="Times New Roman" pitchFamily="18" charset="0"/>
              </a:rPr>
              <a:t>thất</a:t>
            </a:r>
            <a:r>
              <a:rPr lang="en-US" sz="5400" b="1" dirty="0" smtClean="0">
                <a:latin typeface="Times New Roman" pitchFamily="18" charset="0"/>
                <a:cs typeface="Times New Roman" pitchFamily="18" charset="0"/>
              </a:rPr>
              <a:t> </a:t>
            </a:r>
            <a:r>
              <a:rPr lang="en-US" sz="5400" b="1" dirty="0" err="1" smtClean="0">
                <a:latin typeface="Times New Roman" pitchFamily="18" charset="0"/>
                <a:cs typeface="Times New Roman" pitchFamily="18" charset="0"/>
              </a:rPr>
              <a:t>bại</a:t>
            </a:r>
            <a:r>
              <a:rPr lang="en-US" sz="5400" b="1" dirty="0" smtClean="0">
                <a:latin typeface="Times New Roman" pitchFamily="18" charset="0"/>
                <a:cs typeface="Times New Roman" pitchFamily="18" charset="0"/>
              </a:rPr>
              <a:t> </a:t>
            </a:r>
            <a:r>
              <a:rPr lang="en-US" sz="5400" b="1" dirty="0" err="1" smtClean="0">
                <a:latin typeface="Times New Roman" pitchFamily="18" charset="0"/>
                <a:cs typeface="Times New Roman" pitchFamily="18" charset="0"/>
              </a:rPr>
              <a:t>lần</a:t>
            </a:r>
            <a:r>
              <a:rPr lang="en-US" sz="5400" b="1" dirty="0" smtClean="0">
                <a:latin typeface="Times New Roman" pitchFamily="18" charset="0"/>
                <a:cs typeface="Times New Roman" pitchFamily="18" charset="0"/>
              </a:rPr>
              <a:t> </a:t>
            </a:r>
            <a:r>
              <a:rPr lang="en-US" sz="5400" b="1" dirty="0" err="1" smtClean="0">
                <a:latin typeface="Times New Roman" pitchFamily="18" charset="0"/>
                <a:cs typeface="Times New Roman" pitchFamily="18" charset="0"/>
              </a:rPr>
              <a:t>thứ</a:t>
            </a:r>
            <a:r>
              <a:rPr lang="en-US" sz="5400" b="1" dirty="0" smtClean="0">
                <a:latin typeface="Times New Roman" pitchFamily="18" charset="0"/>
                <a:cs typeface="Times New Roman" pitchFamily="18" charset="0"/>
              </a:rPr>
              <a:t> </a:t>
            </a:r>
            <a:r>
              <a:rPr lang="en-US" sz="5400" b="1" dirty="0" err="1" smtClean="0">
                <a:latin typeface="Times New Roman" pitchFamily="18" charset="0"/>
                <a:cs typeface="Times New Roman" pitchFamily="18" charset="0"/>
              </a:rPr>
              <a:t>nhất</a:t>
            </a:r>
            <a:r>
              <a:rPr lang="en-US" sz="5400" b="1" dirty="0" smtClean="0">
                <a:latin typeface="Times New Roman" pitchFamily="18" charset="0"/>
                <a:cs typeface="Times New Roman" pitchFamily="18" charset="0"/>
              </a:rPr>
              <a:t>…</a:t>
            </a:r>
            <a:r>
              <a:rPr lang="en-US" sz="5400" b="1" dirty="0" err="1" smtClean="0">
                <a:latin typeface="Times New Roman" pitchFamily="18" charset="0"/>
                <a:cs typeface="Times New Roman" pitchFamily="18" charset="0"/>
              </a:rPr>
              <a:t>rồi</a:t>
            </a:r>
            <a:r>
              <a:rPr lang="en-US" sz="5400" b="1" dirty="0" smtClean="0">
                <a:latin typeface="Times New Roman" pitchFamily="18" charset="0"/>
                <a:cs typeface="Times New Roman" pitchFamily="18" charset="0"/>
              </a:rPr>
              <a:t> </a:t>
            </a:r>
            <a:r>
              <a:rPr lang="en-US" sz="5400" b="1" dirty="0" err="1" smtClean="0">
                <a:latin typeface="Times New Roman" pitchFamily="18" charset="0"/>
                <a:cs typeface="Times New Roman" pitchFamily="18" charset="0"/>
              </a:rPr>
              <a:t>rút</a:t>
            </a:r>
            <a:r>
              <a:rPr lang="en-US" sz="5400" b="1" dirty="0" smtClean="0">
                <a:latin typeface="Times New Roman" pitchFamily="18" charset="0"/>
                <a:cs typeface="Times New Roman" pitchFamily="18" charset="0"/>
              </a:rPr>
              <a:t> </a:t>
            </a:r>
            <a:r>
              <a:rPr lang="en-US" sz="5400" b="1" dirty="0" err="1" smtClean="0">
                <a:latin typeface="Times New Roman" pitchFamily="18" charset="0"/>
                <a:cs typeface="Times New Roman" pitchFamily="18" charset="0"/>
              </a:rPr>
              <a:t>về</a:t>
            </a:r>
            <a:r>
              <a:rPr lang="en-US" sz="5400" b="1" dirty="0" smtClean="0">
                <a:latin typeface="Times New Roman" pitchFamily="18" charset="0"/>
                <a:cs typeface="Times New Roman" pitchFamily="18" charset="0"/>
              </a:rPr>
              <a:t>”.</a:t>
            </a:r>
            <a:endParaRPr lang="en-US" sz="5400" b="1" dirty="0">
              <a:latin typeface="Times New Roman" pitchFamily="18" charset="0"/>
              <a:cs typeface="Times New Roman" pitchFamily="18" charset="0"/>
            </a:endParaRPr>
          </a:p>
        </p:txBody>
      </p:sp>
    </p:spTree>
    <p:extLst>
      <p:ext uri="{BB962C8B-B14F-4D97-AF65-F5344CB8AC3E}">
        <p14:creationId xmlns="" xmlns:p14="http://schemas.microsoft.com/office/powerpoint/2010/main" val="31483701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533400"/>
            <a:ext cx="9173053" cy="7391400"/>
          </a:xfrm>
          <a:prstGeom prst="rect">
            <a:avLst/>
          </a:prstGeom>
        </p:spPr>
      </p:pic>
      <p:sp>
        <p:nvSpPr>
          <p:cNvPr id="4" name="TextBox 3"/>
          <p:cNvSpPr txBox="1"/>
          <p:nvPr/>
        </p:nvSpPr>
        <p:spPr>
          <a:xfrm>
            <a:off x="1371600" y="1219200"/>
            <a:ext cx="7010400" cy="1446550"/>
          </a:xfrm>
          <a:prstGeom prst="rect">
            <a:avLst/>
          </a:prstGeom>
          <a:noFill/>
        </p:spPr>
        <p:txBody>
          <a:bodyPr wrap="square" rtlCol="0">
            <a:spAutoFit/>
          </a:bodyPr>
          <a:lstStyle/>
          <a:p>
            <a:r>
              <a:rPr lang="vi-VN" sz="4400" b="1" dirty="0" smtClean="0">
                <a:latin typeface="Times New Roman" pitchFamily="18" charset="0"/>
                <a:cs typeface="Times New Roman" pitchFamily="18" charset="0"/>
              </a:rPr>
              <a:t>Vì sao nhà Tống lại xâm lược nước ta lần thứ 2?</a:t>
            </a:r>
          </a:p>
        </p:txBody>
      </p:sp>
      <p:sp>
        <p:nvSpPr>
          <p:cNvPr id="5" name="Rectangle 4"/>
          <p:cNvSpPr/>
          <p:nvPr/>
        </p:nvSpPr>
        <p:spPr>
          <a:xfrm>
            <a:off x="1257300" y="2895600"/>
            <a:ext cx="7772400" cy="3416320"/>
          </a:xfrm>
          <a:prstGeom prst="rect">
            <a:avLst/>
          </a:prstGeom>
        </p:spPr>
        <p:txBody>
          <a:bodyPr wrap="square">
            <a:spAutoFit/>
          </a:bodyPr>
          <a:lstStyle/>
          <a:p>
            <a:r>
              <a:rPr lang="en-US" sz="5400" b="1" dirty="0" err="1">
                <a:solidFill>
                  <a:srgbClr val="7030A0"/>
                </a:solidFill>
                <a:latin typeface="Times New Roman" pitchFamily="18" charset="0"/>
                <a:cs typeface="Times New Roman" pitchFamily="18" charset="0"/>
              </a:rPr>
              <a:t>Vì</a:t>
            </a:r>
            <a:r>
              <a:rPr lang="en-US" sz="5400" b="1" dirty="0">
                <a:solidFill>
                  <a:srgbClr val="7030A0"/>
                </a:solidFill>
                <a:latin typeface="Times New Roman" pitchFamily="18" charset="0"/>
                <a:cs typeface="Times New Roman" pitchFamily="18" charset="0"/>
              </a:rPr>
              <a:t> </a:t>
            </a:r>
            <a:r>
              <a:rPr lang="en-US" sz="5400" b="1" dirty="0" err="1">
                <a:solidFill>
                  <a:srgbClr val="7030A0"/>
                </a:solidFill>
                <a:latin typeface="Times New Roman" pitchFamily="18" charset="0"/>
                <a:cs typeface="Times New Roman" pitchFamily="18" charset="0"/>
              </a:rPr>
              <a:t>muốn</a:t>
            </a:r>
            <a:r>
              <a:rPr lang="en-US" sz="5400" b="1" dirty="0">
                <a:solidFill>
                  <a:srgbClr val="7030A0"/>
                </a:solidFill>
                <a:latin typeface="Times New Roman" pitchFamily="18" charset="0"/>
                <a:cs typeface="Times New Roman" pitchFamily="18" charset="0"/>
              </a:rPr>
              <a:t> </a:t>
            </a:r>
            <a:r>
              <a:rPr lang="en-US" sz="5400" b="1" dirty="0" err="1">
                <a:solidFill>
                  <a:srgbClr val="0000FF"/>
                </a:solidFill>
                <a:latin typeface="Times New Roman" pitchFamily="18" charset="0"/>
                <a:cs typeface="Times New Roman" pitchFamily="18" charset="0"/>
              </a:rPr>
              <a:t>giải</a:t>
            </a:r>
            <a:r>
              <a:rPr lang="en-US" sz="5400" b="1" dirty="0">
                <a:solidFill>
                  <a:srgbClr val="0000FF"/>
                </a:solidFill>
                <a:latin typeface="Times New Roman" pitchFamily="18" charset="0"/>
                <a:cs typeface="Times New Roman" pitchFamily="18" charset="0"/>
              </a:rPr>
              <a:t> </a:t>
            </a:r>
            <a:r>
              <a:rPr lang="en-US" sz="5400" b="1" dirty="0" err="1">
                <a:solidFill>
                  <a:srgbClr val="0000FF"/>
                </a:solidFill>
                <a:latin typeface="Times New Roman" pitchFamily="18" charset="0"/>
                <a:cs typeface="Times New Roman" pitchFamily="18" charset="0"/>
              </a:rPr>
              <a:t>quyết</a:t>
            </a:r>
            <a:r>
              <a:rPr lang="en-US" sz="5400" b="1" dirty="0">
                <a:solidFill>
                  <a:srgbClr val="0000FF"/>
                </a:solidFill>
                <a:latin typeface="Times New Roman" pitchFamily="18" charset="0"/>
                <a:cs typeface="Times New Roman" pitchFamily="18" charset="0"/>
              </a:rPr>
              <a:t> </a:t>
            </a:r>
            <a:r>
              <a:rPr lang="en-US" sz="5400" b="1" dirty="0" err="1">
                <a:solidFill>
                  <a:srgbClr val="0000FF"/>
                </a:solidFill>
                <a:latin typeface="Times New Roman" pitchFamily="18" charset="0"/>
                <a:cs typeface="Times New Roman" pitchFamily="18" charset="0"/>
              </a:rPr>
              <a:t>khó</a:t>
            </a:r>
            <a:r>
              <a:rPr lang="en-US" sz="5400" b="1" dirty="0">
                <a:solidFill>
                  <a:srgbClr val="0000FF"/>
                </a:solidFill>
                <a:latin typeface="Times New Roman" pitchFamily="18" charset="0"/>
                <a:cs typeface="Times New Roman" pitchFamily="18" charset="0"/>
              </a:rPr>
              <a:t> </a:t>
            </a:r>
            <a:r>
              <a:rPr lang="en-US" sz="5400" b="1" dirty="0" err="1">
                <a:solidFill>
                  <a:srgbClr val="0000FF"/>
                </a:solidFill>
                <a:latin typeface="Times New Roman" pitchFamily="18" charset="0"/>
                <a:cs typeface="Times New Roman" pitchFamily="18" charset="0"/>
              </a:rPr>
              <a:t>khăn</a:t>
            </a:r>
            <a:r>
              <a:rPr lang="en-US" sz="5400" b="1" dirty="0">
                <a:solidFill>
                  <a:srgbClr val="7030A0"/>
                </a:solidFill>
                <a:latin typeface="Times New Roman" pitchFamily="18" charset="0"/>
                <a:cs typeface="Times New Roman" pitchFamily="18" charset="0"/>
              </a:rPr>
              <a:t> </a:t>
            </a:r>
            <a:r>
              <a:rPr lang="en-US" sz="5400" b="1" dirty="0" err="1">
                <a:solidFill>
                  <a:srgbClr val="7030A0"/>
                </a:solidFill>
                <a:latin typeface="Times New Roman" pitchFamily="18" charset="0"/>
                <a:cs typeface="Times New Roman" pitchFamily="18" charset="0"/>
              </a:rPr>
              <a:t>trong</a:t>
            </a:r>
            <a:r>
              <a:rPr lang="en-US" sz="5400" b="1" dirty="0">
                <a:solidFill>
                  <a:srgbClr val="7030A0"/>
                </a:solidFill>
                <a:latin typeface="Times New Roman" pitchFamily="18" charset="0"/>
                <a:cs typeface="Times New Roman" pitchFamily="18" charset="0"/>
              </a:rPr>
              <a:t> </a:t>
            </a:r>
            <a:r>
              <a:rPr lang="en-US" sz="5400" b="1" dirty="0" err="1">
                <a:solidFill>
                  <a:srgbClr val="7030A0"/>
                </a:solidFill>
                <a:latin typeface="Times New Roman" pitchFamily="18" charset="0"/>
                <a:cs typeface="Times New Roman" pitchFamily="18" charset="0"/>
              </a:rPr>
              <a:t>nước</a:t>
            </a:r>
            <a:r>
              <a:rPr lang="en-US" sz="5400" b="1" dirty="0">
                <a:solidFill>
                  <a:srgbClr val="7030A0"/>
                </a:solidFill>
                <a:latin typeface="Times New Roman" pitchFamily="18" charset="0"/>
                <a:cs typeface="Times New Roman" pitchFamily="18" charset="0"/>
              </a:rPr>
              <a:t> </a:t>
            </a:r>
            <a:r>
              <a:rPr lang="en-US" sz="5400" b="1" dirty="0" err="1">
                <a:solidFill>
                  <a:srgbClr val="7030A0"/>
                </a:solidFill>
                <a:latin typeface="Times New Roman" pitchFamily="18" charset="0"/>
                <a:cs typeface="Times New Roman" pitchFamily="18" charset="0"/>
              </a:rPr>
              <a:t>và</a:t>
            </a:r>
            <a:r>
              <a:rPr lang="en-US" sz="5400" b="1" dirty="0">
                <a:solidFill>
                  <a:srgbClr val="7030A0"/>
                </a:solidFill>
                <a:latin typeface="Times New Roman" pitchFamily="18" charset="0"/>
                <a:cs typeface="Times New Roman" pitchFamily="18" charset="0"/>
              </a:rPr>
              <a:t> </a:t>
            </a:r>
            <a:r>
              <a:rPr lang="en-US" sz="5400" b="1" dirty="0" err="1">
                <a:solidFill>
                  <a:srgbClr val="0000FF"/>
                </a:solidFill>
                <a:latin typeface="Times New Roman" pitchFamily="18" charset="0"/>
                <a:cs typeface="Times New Roman" pitchFamily="18" charset="0"/>
              </a:rPr>
              <a:t>gây</a:t>
            </a:r>
            <a:r>
              <a:rPr lang="en-US" sz="5400" b="1" dirty="0">
                <a:solidFill>
                  <a:srgbClr val="0000FF"/>
                </a:solidFill>
                <a:latin typeface="Times New Roman" pitchFamily="18" charset="0"/>
                <a:cs typeface="Times New Roman" pitchFamily="18" charset="0"/>
              </a:rPr>
              <a:t> </a:t>
            </a:r>
            <a:r>
              <a:rPr lang="en-US" sz="5400" b="1" dirty="0" err="1">
                <a:solidFill>
                  <a:srgbClr val="0000FF"/>
                </a:solidFill>
                <a:latin typeface="Times New Roman" pitchFamily="18" charset="0"/>
                <a:cs typeface="Times New Roman" pitchFamily="18" charset="0"/>
              </a:rPr>
              <a:t>thanh</a:t>
            </a:r>
            <a:r>
              <a:rPr lang="en-US" sz="5400" b="1" dirty="0">
                <a:solidFill>
                  <a:srgbClr val="0000FF"/>
                </a:solidFill>
                <a:latin typeface="Times New Roman" pitchFamily="18" charset="0"/>
                <a:cs typeface="Times New Roman" pitchFamily="18" charset="0"/>
              </a:rPr>
              <a:t> </a:t>
            </a:r>
            <a:r>
              <a:rPr lang="en-US" sz="5400" b="1" dirty="0" err="1">
                <a:solidFill>
                  <a:srgbClr val="0000FF"/>
                </a:solidFill>
                <a:latin typeface="Times New Roman" pitchFamily="18" charset="0"/>
                <a:cs typeface="Times New Roman" pitchFamily="18" charset="0"/>
              </a:rPr>
              <a:t>thế</a:t>
            </a:r>
            <a:r>
              <a:rPr lang="en-US" sz="5400" b="1" dirty="0">
                <a:solidFill>
                  <a:srgbClr val="7030A0"/>
                </a:solidFill>
                <a:latin typeface="Times New Roman" pitchFamily="18" charset="0"/>
                <a:cs typeface="Times New Roman" pitchFamily="18" charset="0"/>
              </a:rPr>
              <a:t> </a:t>
            </a:r>
            <a:r>
              <a:rPr lang="en-US" sz="5400" b="1" dirty="0" err="1">
                <a:solidFill>
                  <a:srgbClr val="7030A0"/>
                </a:solidFill>
                <a:latin typeface="Times New Roman" pitchFamily="18" charset="0"/>
                <a:cs typeface="Times New Roman" pitchFamily="18" charset="0"/>
              </a:rPr>
              <a:t>với</a:t>
            </a:r>
            <a:r>
              <a:rPr lang="en-US" sz="5400" b="1" dirty="0">
                <a:solidFill>
                  <a:srgbClr val="7030A0"/>
                </a:solidFill>
                <a:latin typeface="Times New Roman" pitchFamily="18" charset="0"/>
                <a:cs typeface="Times New Roman" pitchFamily="18" charset="0"/>
              </a:rPr>
              <a:t> </a:t>
            </a:r>
            <a:r>
              <a:rPr lang="en-US" sz="5400" b="1" dirty="0" err="1">
                <a:solidFill>
                  <a:srgbClr val="7030A0"/>
                </a:solidFill>
                <a:latin typeface="Times New Roman" pitchFamily="18" charset="0"/>
                <a:cs typeface="Times New Roman" pitchFamily="18" charset="0"/>
              </a:rPr>
              <a:t>các</a:t>
            </a:r>
            <a:r>
              <a:rPr lang="en-US" sz="5400" b="1" dirty="0">
                <a:solidFill>
                  <a:srgbClr val="7030A0"/>
                </a:solidFill>
                <a:latin typeface="Times New Roman" pitchFamily="18" charset="0"/>
                <a:cs typeface="Times New Roman" pitchFamily="18" charset="0"/>
              </a:rPr>
              <a:t> </a:t>
            </a:r>
            <a:r>
              <a:rPr lang="en-US" sz="5400" b="1" dirty="0" err="1">
                <a:solidFill>
                  <a:srgbClr val="7030A0"/>
                </a:solidFill>
                <a:latin typeface="Times New Roman" pitchFamily="18" charset="0"/>
                <a:cs typeface="Times New Roman" pitchFamily="18" charset="0"/>
              </a:rPr>
              <a:t>nước</a:t>
            </a:r>
            <a:r>
              <a:rPr lang="en-US" sz="5400" b="1" dirty="0">
                <a:solidFill>
                  <a:srgbClr val="7030A0"/>
                </a:solidFill>
                <a:latin typeface="Times New Roman" pitchFamily="18" charset="0"/>
                <a:cs typeface="Times New Roman" pitchFamily="18" charset="0"/>
              </a:rPr>
              <a:t> </a:t>
            </a:r>
            <a:r>
              <a:rPr lang="en-US" sz="5400" b="1" dirty="0" err="1">
                <a:solidFill>
                  <a:srgbClr val="7030A0"/>
                </a:solidFill>
                <a:latin typeface="Times New Roman" pitchFamily="18" charset="0"/>
                <a:cs typeface="Times New Roman" pitchFamily="18" charset="0"/>
              </a:rPr>
              <a:t>láng</a:t>
            </a:r>
            <a:r>
              <a:rPr lang="en-US" sz="5400" b="1" dirty="0">
                <a:solidFill>
                  <a:srgbClr val="7030A0"/>
                </a:solidFill>
                <a:latin typeface="Times New Roman" pitchFamily="18" charset="0"/>
                <a:cs typeface="Times New Roman" pitchFamily="18" charset="0"/>
              </a:rPr>
              <a:t> </a:t>
            </a:r>
            <a:r>
              <a:rPr lang="en-US" sz="5400" b="1" dirty="0" err="1">
                <a:solidFill>
                  <a:srgbClr val="7030A0"/>
                </a:solidFill>
                <a:latin typeface="Times New Roman" pitchFamily="18" charset="0"/>
                <a:cs typeface="Times New Roman" pitchFamily="18" charset="0"/>
              </a:rPr>
              <a:t>giềng</a:t>
            </a:r>
            <a:r>
              <a:rPr lang="en-US" sz="5400" b="1" dirty="0">
                <a:solidFill>
                  <a:srgbClr val="7030A0"/>
                </a:solidFill>
                <a:latin typeface="Times New Roman" pitchFamily="18" charset="0"/>
                <a:cs typeface="Times New Roman" pitchFamily="18" charset="0"/>
              </a:rPr>
              <a:t>.</a:t>
            </a:r>
            <a:endParaRPr lang="vi-VN" sz="5400" b="1" dirty="0">
              <a:solidFill>
                <a:srgbClr val="7030A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755666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94828" y="-54216"/>
            <a:ext cx="7715771" cy="1938992"/>
          </a:xfrm>
          <a:prstGeom prst="rect">
            <a:avLst/>
          </a:prstGeom>
          <a:noFill/>
        </p:spPr>
        <p:txBody>
          <a:bodyPr wrap="square" rtlCol="0">
            <a:spAutoFit/>
          </a:bodyPr>
          <a:lstStyle/>
          <a:p>
            <a:r>
              <a:rPr lang="vi-VN" sz="4000" dirty="0" smtClean="0">
                <a:latin typeface="Times New Roman" pitchFamily="18" charset="0"/>
                <a:cs typeface="Times New Roman" pitchFamily="18" charset="0"/>
              </a:rPr>
              <a:t>Ai là người lãnh đạo cuộc kháng chiến chống quân Tống lần thứ hai ? </a:t>
            </a:r>
          </a:p>
          <a:p>
            <a:endParaRPr lang="en-US" sz="4000" dirty="0">
              <a:latin typeface="Times New Roman" pitchFamily="18" charset="0"/>
              <a:cs typeface="Times New Roman" pitchFamily="18" charset="0"/>
            </a:endParaRPr>
          </a:p>
        </p:txBody>
      </p:sp>
      <p:sp>
        <p:nvSpPr>
          <p:cNvPr id="4" name="TextBox 3"/>
          <p:cNvSpPr txBox="1"/>
          <p:nvPr/>
        </p:nvSpPr>
        <p:spPr>
          <a:xfrm>
            <a:off x="771525" y="2817783"/>
            <a:ext cx="6019800" cy="1323439"/>
          </a:xfrm>
          <a:prstGeom prst="rect">
            <a:avLst/>
          </a:prstGeom>
          <a:noFill/>
        </p:spPr>
        <p:txBody>
          <a:bodyPr wrap="square" rtlCol="0">
            <a:spAutoFit/>
          </a:bodyPr>
          <a:lstStyle/>
          <a:p>
            <a:r>
              <a:rPr lang="vi-VN" sz="4000" dirty="0" smtClean="0">
                <a:latin typeface="Times New Roman" pitchFamily="18" charset="0"/>
                <a:cs typeface="Times New Roman" pitchFamily="18" charset="0"/>
              </a:rPr>
              <a:t>Chủ trương của ông là gì ?</a:t>
            </a:r>
          </a:p>
          <a:p>
            <a:endParaRPr lang="en-US" sz="4000" dirty="0">
              <a:latin typeface="Times New Roman" pitchFamily="18" charset="0"/>
              <a:cs typeface="Times New Roman" pitchFamily="18" charset="0"/>
            </a:endParaRPr>
          </a:p>
        </p:txBody>
      </p:sp>
      <p:pic>
        <p:nvPicPr>
          <p:cNvPr id="9218" name="Picture 2" descr="Hình ảnh"/>
          <p:cNvPicPr>
            <a:picLocks noChangeAspect="1" noChangeArrowheads="1" noCrop="1"/>
          </p:cNvPicPr>
          <p:nvPr/>
        </p:nvPicPr>
        <p:blipFill>
          <a:blip r:embed="rId2">
            <a:extLst>
              <a:ext uri="{28A0092B-C50C-407E-A947-70E740481C1C}">
                <a14:useLocalDpi xmlns="" xmlns:a14="http://schemas.microsoft.com/office/drawing/2010/main" val="0"/>
              </a:ext>
            </a:extLst>
          </a:blip>
          <a:srcRect/>
          <a:stretch>
            <a:fillRect/>
          </a:stretch>
        </p:blipFill>
        <p:spPr bwMode="auto">
          <a:xfrm>
            <a:off x="-5219" y="-65698"/>
            <a:ext cx="857250" cy="2333626"/>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2" descr="Hình ảnh"/>
          <p:cNvPicPr>
            <a:picLocks noChangeAspect="1" noChangeArrowheads="1" noCrop="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2190748"/>
            <a:ext cx="857250" cy="2333626"/>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2" descr="Hình ảnh"/>
          <p:cNvPicPr>
            <a:picLocks noChangeAspect="1" noChangeArrowheads="1" noCrop="1"/>
          </p:cNvPicPr>
          <p:nvPr/>
        </p:nvPicPr>
        <p:blipFill>
          <a:blip r:embed="rId2">
            <a:extLst>
              <a:ext uri="{28A0092B-C50C-407E-A947-70E740481C1C}">
                <a14:useLocalDpi xmlns="" xmlns:a14="http://schemas.microsoft.com/office/drawing/2010/main" val="0"/>
              </a:ext>
            </a:extLst>
          </a:blip>
          <a:srcRect/>
          <a:stretch>
            <a:fillRect/>
          </a:stretch>
        </p:blipFill>
        <p:spPr bwMode="auto">
          <a:xfrm>
            <a:off x="-5219" y="4506629"/>
            <a:ext cx="857250" cy="2333626"/>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2" descr="Hình ảnh"/>
          <p:cNvPicPr>
            <a:picLocks noChangeAspect="1" noChangeArrowheads="1" noCrop="1"/>
          </p:cNvPicPr>
          <p:nvPr/>
        </p:nvPicPr>
        <p:blipFill>
          <a:blip r:embed="rId2">
            <a:extLst>
              <a:ext uri="{28A0092B-C50C-407E-A947-70E740481C1C}">
                <a14:useLocalDpi xmlns="" xmlns:a14="http://schemas.microsoft.com/office/drawing/2010/main" val="0"/>
              </a:ext>
            </a:extLst>
          </a:blip>
          <a:srcRect/>
          <a:stretch>
            <a:fillRect/>
          </a:stretch>
        </p:blipFill>
        <p:spPr bwMode="auto">
          <a:xfrm>
            <a:off x="8286750" y="-54216"/>
            <a:ext cx="857250" cy="2333626"/>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2" descr="Hình ảnh"/>
          <p:cNvPicPr>
            <a:picLocks noChangeAspect="1" noChangeArrowheads="1" noCrop="1"/>
          </p:cNvPicPr>
          <p:nvPr/>
        </p:nvPicPr>
        <p:blipFill>
          <a:blip r:embed="rId2">
            <a:extLst>
              <a:ext uri="{28A0092B-C50C-407E-A947-70E740481C1C}">
                <a14:useLocalDpi xmlns="" xmlns:a14="http://schemas.microsoft.com/office/drawing/2010/main" val="0"/>
              </a:ext>
            </a:extLst>
          </a:blip>
          <a:srcRect/>
          <a:stretch>
            <a:fillRect/>
          </a:stretch>
        </p:blipFill>
        <p:spPr bwMode="auto">
          <a:xfrm>
            <a:off x="8295101" y="2190748"/>
            <a:ext cx="857250" cy="2333626"/>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2" descr="Hình ảnh"/>
          <p:cNvPicPr>
            <a:picLocks noChangeAspect="1" noChangeArrowheads="1" noCrop="1"/>
          </p:cNvPicPr>
          <p:nvPr/>
        </p:nvPicPr>
        <p:blipFill>
          <a:blip r:embed="rId2">
            <a:extLst>
              <a:ext uri="{28A0092B-C50C-407E-A947-70E740481C1C}">
                <a14:useLocalDpi xmlns="" xmlns:a14="http://schemas.microsoft.com/office/drawing/2010/main" val="0"/>
              </a:ext>
            </a:extLst>
          </a:blip>
          <a:srcRect/>
          <a:stretch>
            <a:fillRect/>
          </a:stretch>
        </p:blipFill>
        <p:spPr bwMode="auto">
          <a:xfrm>
            <a:off x="8252303" y="4506629"/>
            <a:ext cx="857250" cy="2333626"/>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extBox 10"/>
          <p:cNvSpPr txBox="1"/>
          <p:nvPr/>
        </p:nvSpPr>
        <p:spPr>
          <a:xfrm>
            <a:off x="2057400" y="1246034"/>
            <a:ext cx="6019800" cy="1323439"/>
          </a:xfrm>
          <a:prstGeom prst="rect">
            <a:avLst/>
          </a:prstGeom>
          <a:noFill/>
        </p:spPr>
        <p:txBody>
          <a:bodyPr wrap="square" rtlCol="0">
            <a:spAutoFit/>
          </a:bodyPr>
          <a:lstStyle/>
          <a:p>
            <a:r>
              <a:rPr lang="vi-VN" sz="4000" b="1" dirty="0" smtClean="0">
                <a:solidFill>
                  <a:srgbClr val="0000FF"/>
                </a:solidFill>
                <a:latin typeface="Times New Roman" pitchFamily="18" charset="0"/>
                <a:cs typeface="Times New Roman" pitchFamily="18" charset="0"/>
              </a:rPr>
              <a:t>Lý Thường Kiệt.</a:t>
            </a:r>
          </a:p>
          <a:p>
            <a:endParaRPr lang="en-US" sz="4000" dirty="0">
              <a:latin typeface="Times New Roman" pitchFamily="18" charset="0"/>
              <a:cs typeface="Times New Roman" pitchFamily="18" charset="0"/>
            </a:endParaRPr>
          </a:p>
        </p:txBody>
      </p:sp>
      <p:sp>
        <p:nvSpPr>
          <p:cNvPr id="12" name="TextBox 11"/>
          <p:cNvSpPr txBox="1"/>
          <p:nvPr/>
        </p:nvSpPr>
        <p:spPr>
          <a:xfrm>
            <a:off x="771525" y="3621697"/>
            <a:ext cx="7305675" cy="3416320"/>
          </a:xfrm>
          <a:prstGeom prst="rect">
            <a:avLst/>
          </a:prstGeom>
          <a:noFill/>
        </p:spPr>
        <p:txBody>
          <a:bodyPr wrap="square" rtlCol="0">
            <a:spAutoFit/>
          </a:bodyPr>
          <a:lstStyle/>
          <a:p>
            <a:pPr algn="ctr"/>
            <a:r>
              <a:rPr lang="vi-VN" sz="4400" b="1" dirty="0" smtClean="0">
                <a:solidFill>
                  <a:srgbClr val="0000FF"/>
                </a:solidFill>
                <a:latin typeface="Times New Roman" pitchFamily="18" charset="0"/>
                <a:cs typeface="Times New Roman" pitchFamily="18" charset="0"/>
              </a:rPr>
              <a:t>Chủ trương của ông là “ngồi yên đợi giặc không bằng đem quân đánh trước để chặn thế mạnh của giặc”</a:t>
            </a:r>
          </a:p>
          <a:p>
            <a:endParaRPr lang="en-US" sz="4000" dirty="0">
              <a:latin typeface="Times New Roman" pitchFamily="18" charset="0"/>
              <a:cs typeface="Times New Roman" pitchFamily="18" charset="0"/>
            </a:endParaRPr>
          </a:p>
        </p:txBody>
      </p:sp>
    </p:spTree>
    <p:extLst>
      <p:ext uri="{BB962C8B-B14F-4D97-AF65-F5344CB8AC3E}">
        <p14:creationId xmlns="" xmlns:p14="http://schemas.microsoft.com/office/powerpoint/2010/main" val="2710910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2971799" y="0"/>
            <a:ext cx="6148681" cy="7391400"/>
          </a:xfrm>
          <a:prstGeom prst="rect">
            <a:avLst/>
          </a:prstGeom>
        </p:spPr>
      </p:pic>
      <p:sp>
        <p:nvSpPr>
          <p:cNvPr id="4" name="Vertical Scroll 12"/>
          <p:cNvSpPr>
            <a:spLocks noChangeArrowheads="1"/>
          </p:cNvSpPr>
          <p:nvPr/>
        </p:nvSpPr>
        <p:spPr bwMode="auto">
          <a:xfrm>
            <a:off x="-609600" y="0"/>
            <a:ext cx="4724400" cy="6858000"/>
          </a:xfrm>
          <a:prstGeom prst="verticalScroll">
            <a:avLst>
              <a:gd name="adj" fmla="val 12500"/>
            </a:avLst>
          </a:prstGeom>
          <a:solidFill>
            <a:srgbClr val="E7B3EB"/>
          </a:solidFill>
          <a:ln w="9525" algn="ctr">
            <a:solidFill>
              <a:schemeClr val="tx1"/>
            </a:solidFill>
            <a:round/>
            <a:headEnd/>
            <a:tailEnd/>
          </a:ln>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zh-CN" sz="2400" dirty="0">
                <a:solidFill>
                  <a:srgbClr val="000000"/>
                </a:solidFill>
                <a:latin typeface="Times New Roman" panose="02020603050405020304" pitchFamily="18" charset="0"/>
                <a:ea typeface="宋体" panose="02010600030101010101" pitchFamily="2" charset="-122"/>
                <a:cs typeface="Arial" panose="020B0604020202020204" pitchFamily="34" charset="0"/>
              </a:rPr>
              <a:t>Lý </a:t>
            </a:r>
            <a:r>
              <a:rPr lang="en-US" altLang="zh-CN" sz="2400" dirty="0" err="1">
                <a:solidFill>
                  <a:srgbClr val="000000"/>
                </a:solidFill>
                <a:latin typeface="Times New Roman" panose="02020603050405020304" pitchFamily="18" charset="0"/>
                <a:ea typeface="宋体" panose="02010600030101010101" pitchFamily="2" charset="-122"/>
                <a:cs typeface="Arial" panose="020B0604020202020204" pitchFamily="34" charset="0"/>
              </a:rPr>
              <a:t>Thường</a:t>
            </a:r>
            <a:r>
              <a:rPr lang="en-US" altLang="zh-CN" sz="2400" dirty="0">
                <a:solidFill>
                  <a:srgbClr val="000000"/>
                </a:solidFill>
                <a:latin typeface="Times New Roman" panose="02020603050405020304" pitchFamily="18" charset="0"/>
                <a:ea typeface="宋体" panose="02010600030101010101" pitchFamily="2" charset="-122"/>
                <a:cs typeface="Arial" panose="020B0604020202020204" pitchFamily="34" charset="0"/>
              </a:rPr>
              <a:t> </a:t>
            </a:r>
            <a:r>
              <a:rPr lang="en-US" altLang="zh-CN" sz="2400" dirty="0" err="1">
                <a:solidFill>
                  <a:srgbClr val="000000"/>
                </a:solidFill>
                <a:latin typeface="Times New Roman" panose="02020603050405020304" pitchFamily="18" charset="0"/>
                <a:ea typeface="宋体" panose="02010600030101010101" pitchFamily="2" charset="-122"/>
                <a:cs typeface="Arial" panose="020B0604020202020204" pitchFamily="34" charset="0"/>
              </a:rPr>
              <a:t>Kiệt</a:t>
            </a:r>
            <a:r>
              <a:rPr lang="en-US" altLang="zh-CN" sz="2400" dirty="0">
                <a:solidFill>
                  <a:srgbClr val="000000"/>
                </a:solidFill>
                <a:latin typeface="Times New Roman" panose="02020603050405020304" pitchFamily="18" charset="0"/>
                <a:ea typeface="宋体" panose="02010600030101010101" pitchFamily="2" charset="-122"/>
                <a:cs typeface="Arial" panose="020B0604020202020204" pitchFamily="34" charset="0"/>
              </a:rPr>
              <a:t> </a:t>
            </a:r>
            <a:r>
              <a:rPr lang="en-US" altLang="zh-CN" sz="2400" dirty="0" err="1">
                <a:solidFill>
                  <a:srgbClr val="000000"/>
                </a:solidFill>
                <a:latin typeface="Times New Roman" panose="02020603050405020304" pitchFamily="18" charset="0"/>
                <a:ea typeface="宋体" panose="02010600030101010101" pitchFamily="2" charset="-122"/>
                <a:cs typeface="Arial" panose="020B0604020202020204" pitchFamily="34" charset="0"/>
              </a:rPr>
              <a:t>sinh</a:t>
            </a:r>
            <a:r>
              <a:rPr lang="en-US" altLang="zh-CN" sz="2400" dirty="0">
                <a:solidFill>
                  <a:srgbClr val="000000"/>
                </a:solidFill>
                <a:latin typeface="Times New Roman" panose="02020603050405020304" pitchFamily="18" charset="0"/>
                <a:ea typeface="宋体" panose="02010600030101010101" pitchFamily="2" charset="-122"/>
                <a:cs typeface="Arial" panose="020B0604020202020204" pitchFamily="34" charset="0"/>
              </a:rPr>
              <a:t> </a:t>
            </a:r>
            <a:r>
              <a:rPr lang="en-US" altLang="zh-CN" sz="2400" dirty="0" err="1">
                <a:solidFill>
                  <a:srgbClr val="000000"/>
                </a:solidFill>
                <a:latin typeface="Times New Roman" panose="02020603050405020304" pitchFamily="18" charset="0"/>
                <a:ea typeface="宋体" panose="02010600030101010101" pitchFamily="2" charset="-122"/>
                <a:cs typeface="Arial" panose="020B0604020202020204" pitchFamily="34" charset="0"/>
              </a:rPr>
              <a:t>năm</a:t>
            </a:r>
            <a:r>
              <a:rPr lang="en-US" altLang="zh-CN" sz="2400" dirty="0">
                <a:solidFill>
                  <a:srgbClr val="000000"/>
                </a:solidFill>
                <a:latin typeface="Times New Roman" panose="02020603050405020304" pitchFamily="18" charset="0"/>
                <a:ea typeface="宋体" panose="02010600030101010101" pitchFamily="2" charset="-122"/>
                <a:cs typeface="Arial" panose="020B0604020202020204" pitchFamily="34" charset="0"/>
              </a:rPr>
              <a:t> 1019 </a:t>
            </a:r>
            <a:r>
              <a:rPr lang="en-US" altLang="zh-CN" sz="2400" dirty="0" err="1">
                <a:solidFill>
                  <a:srgbClr val="000000"/>
                </a:solidFill>
                <a:latin typeface="Times New Roman" panose="02020603050405020304" pitchFamily="18" charset="0"/>
                <a:ea typeface="宋体" panose="02010600030101010101" pitchFamily="2" charset="-122"/>
                <a:cs typeface="Arial" panose="020B0604020202020204" pitchFamily="34" charset="0"/>
              </a:rPr>
              <a:t>mất</a:t>
            </a:r>
            <a:r>
              <a:rPr lang="en-US" altLang="zh-CN" sz="2400" dirty="0">
                <a:solidFill>
                  <a:srgbClr val="000000"/>
                </a:solidFill>
                <a:latin typeface="Times New Roman" panose="02020603050405020304" pitchFamily="18" charset="0"/>
                <a:ea typeface="宋体" panose="02010600030101010101" pitchFamily="2" charset="-122"/>
                <a:cs typeface="Arial" panose="020B0604020202020204" pitchFamily="34" charset="0"/>
              </a:rPr>
              <a:t> </a:t>
            </a:r>
            <a:r>
              <a:rPr lang="en-US" altLang="zh-CN" sz="2400" dirty="0" err="1">
                <a:solidFill>
                  <a:srgbClr val="000000"/>
                </a:solidFill>
                <a:latin typeface="Times New Roman" panose="02020603050405020304" pitchFamily="18" charset="0"/>
                <a:ea typeface="宋体" panose="02010600030101010101" pitchFamily="2" charset="-122"/>
                <a:cs typeface="Arial" panose="020B0604020202020204" pitchFamily="34" charset="0"/>
              </a:rPr>
              <a:t>năm</a:t>
            </a:r>
            <a:r>
              <a:rPr lang="en-US" altLang="zh-CN" sz="2400" dirty="0">
                <a:solidFill>
                  <a:srgbClr val="000000"/>
                </a:solidFill>
                <a:latin typeface="Times New Roman" panose="02020603050405020304" pitchFamily="18" charset="0"/>
                <a:ea typeface="宋体" panose="02010600030101010101" pitchFamily="2" charset="-122"/>
                <a:cs typeface="Arial" panose="020B0604020202020204" pitchFamily="34" charset="0"/>
              </a:rPr>
              <a:t> 1105. </a:t>
            </a:r>
            <a:r>
              <a:rPr lang="en-US" altLang="zh-CN" sz="2400" dirty="0" err="1">
                <a:solidFill>
                  <a:srgbClr val="000000"/>
                </a:solidFill>
                <a:latin typeface="Times New Roman" panose="02020603050405020304" pitchFamily="18" charset="0"/>
                <a:ea typeface="宋体" panose="02010600030101010101" pitchFamily="2" charset="-122"/>
                <a:cs typeface="Arial" panose="020B0604020202020204" pitchFamily="34" charset="0"/>
              </a:rPr>
              <a:t>Ông</a:t>
            </a:r>
            <a:r>
              <a:rPr lang="en-US" altLang="zh-CN" sz="2400" dirty="0">
                <a:solidFill>
                  <a:srgbClr val="000000"/>
                </a:solidFill>
                <a:latin typeface="Times New Roman" panose="02020603050405020304" pitchFamily="18" charset="0"/>
                <a:ea typeface="宋体" panose="02010600030101010101" pitchFamily="2" charset="-122"/>
                <a:cs typeface="Arial" panose="020B0604020202020204" pitchFamily="34" charset="0"/>
              </a:rPr>
              <a:t> là </a:t>
            </a:r>
            <a:r>
              <a:rPr lang="en-US" altLang="zh-CN" sz="2400" dirty="0" err="1">
                <a:solidFill>
                  <a:srgbClr val="000000"/>
                </a:solidFill>
                <a:latin typeface="Times New Roman" panose="02020603050405020304" pitchFamily="18" charset="0"/>
                <a:ea typeface="宋体" panose="02010600030101010101" pitchFamily="2" charset="-122"/>
                <a:cs typeface="Arial" panose="020B0604020202020204" pitchFamily="34" charset="0"/>
              </a:rPr>
              <a:t>người</a:t>
            </a:r>
            <a:r>
              <a:rPr lang="en-US" altLang="zh-CN" sz="2400" dirty="0">
                <a:solidFill>
                  <a:srgbClr val="000000"/>
                </a:solidFill>
                <a:latin typeface="Times New Roman" panose="02020603050405020304" pitchFamily="18" charset="0"/>
                <a:ea typeface="宋体" panose="02010600030101010101" pitchFamily="2" charset="-122"/>
                <a:cs typeface="Arial" panose="020B0604020202020204" pitchFamily="34" charset="0"/>
              </a:rPr>
              <a:t> </a:t>
            </a:r>
            <a:r>
              <a:rPr lang="en-US" altLang="zh-CN" sz="2400" dirty="0" err="1">
                <a:solidFill>
                  <a:srgbClr val="000000"/>
                </a:solidFill>
                <a:latin typeface="Times New Roman" panose="02020603050405020304" pitchFamily="18" charset="0"/>
                <a:ea typeface="宋体" panose="02010600030101010101" pitchFamily="2" charset="-122"/>
                <a:cs typeface="Arial" panose="020B0604020202020204" pitchFamily="34" charset="0"/>
              </a:rPr>
              <a:t>làng</a:t>
            </a:r>
            <a:r>
              <a:rPr lang="en-US" altLang="zh-CN" sz="2400" dirty="0">
                <a:solidFill>
                  <a:srgbClr val="000000"/>
                </a:solidFill>
                <a:latin typeface="Times New Roman" panose="02020603050405020304" pitchFamily="18" charset="0"/>
                <a:ea typeface="宋体" panose="02010600030101010101" pitchFamily="2" charset="-122"/>
                <a:cs typeface="Arial" panose="020B0604020202020204" pitchFamily="34" charset="0"/>
              </a:rPr>
              <a:t> An </a:t>
            </a:r>
            <a:r>
              <a:rPr lang="en-US" altLang="zh-CN" sz="2400" dirty="0" err="1">
                <a:solidFill>
                  <a:srgbClr val="000000"/>
                </a:solidFill>
                <a:latin typeface="Times New Roman" panose="02020603050405020304" pitchFamily="18" charset="0"/>
                <a:ea typeface="宋体" panose="02010600030101010101" pitchFamily="2" charset="-122"/>
                <a:cs typeface="Arial" panose="020B0604020202020204" pitchFamily="34" charset="0"/>
              </a:rPr>
              <a:t>Xa</a:t>
            </a:r>
            <a:r>
              <a:rPr lang="en-US" altLang="zh-CN" sz="2400" dirty="0">
                <a:solidFill>
                  <a:srgbClr val="000000"/>
                </a:solidFill>
                <a:latin typeface="Times New Roman" panose="02020603050405020304" pitchFamily="18" charset="0"/>
                <a:ea typeface="宋体" panose="02010600030101010101" pitchFamily="2" charset="-122"/>
                <a:cs typeface="Arial" panose="020B0604020202020204" pitchFamily="34" charset="0"/>
              </a:rPr>
              <a:t>́, </a:t>
            </a:r>
            <a:r>
              <a:rPr lang="en-US" altLang="zh-CN" sz="2400" dirty="0" err="1">
                <a:solidFill>
                  <a:srgbClr val="000000"/>
                </a:solidFill>
                <a:latin typeface="Times New Roman" panose="02020603050405020304" pitchFamily="18" charset="0"/>
                <a:ea typeface="宋体" panose="02010600030101010101" pitchFamily="2" charset="-122"/>
                <a:cs typeface="Arial" panose="020B0604020202020204" pitchFamily="34" charset="0"/>
              </a:rPr>
              <a:t>huyện</a:t>
            </a:r>
            <a:r>
              <a:rPr lang="en-US" altLang="zh-CN" sz="2400" dirty="0">
                <a:solidFill>
                  <a:srgbClr val="000000"/>
                </a:solidFill>
                <a:latin typeface="Times New Roman" panose="02020603050405020304" pitchFamily="18" charset="0"/>
                <a:ea typeface="宋体" panose="02010600030101010101" pitchFamily="2" charset="-122"/>
                <a:cs typeface="Arial" panose="020B0604020202020204" pitchFamily="34" charset="0"/>
              </a:rPr>
              <a:t> </a:t>
            </a:r>
            <a:r>
              <a:rPr lang="en-US" altLang="zh-CN" sz="2400" dirty="0" err="1">
                <a:solidFill>
                  <a:srgbClr val="000000"/>
                </a:solidFill>
                <a:latin typeface="Times New Roman" panose="02020603050405020304" pitchFamily="18" charset="0"/>
                <a:ea typeface="宋体" panose="02010600030101010101" pitchFamily="2" charset="-122"/>
                <a:cs typeface="Arial" panose="020B0604020202020204" pitchFamily="34" charset="0"/>
              </a:rPr>
              <a:t>Quảng</a:t>
            </a:r>
            <a:r>
              <a:rPr lang="en-US" altLang="zh-CN" sz="2400" dirty="0">
                <a:solidFill>
                  <a:srgbClr val="000000"/>
                </a:solidFill>
                <a:latin typeface="Times New Roman" panose="02020603050405020304" pitchFamily="18" charset="0"/>
                <a:ea typeface="宋体" panose="02010600030101010101" pitchFamily="2" charset="-122"/>
                <a:cs typeface="Arial" panose="020B0604020202020204" pitchFamily="34" charset="0"/>
              </a:rPr>
              <a:t> </a:t>
            </a:r>
            <a:r>
              <a:rPr lang="en-US" altLang="zh-CN" sz="2400" dirty="0" err="1">
                <a:solidFill>
                  <a:srgbClr val="000000"/>
                </a:solidFill>
                <a:latin typeface="Times New Roman" panose="02020603050405020304" pitchFamily="18" charset="0"/>
                <a:ea typeface="宋体" panose="02010600030101010101" pitchFamily="2" charset="-122"/>
                <a:cs typeface="Arial" panose="020B0604020202020204" pitchFamily="34" charset="0"/>
              </a:rPr>
              <a:t>Đức</a:t>
            </a:r>
            <a:r>
              <a:rPr lang="en-US" altLang="zh-CN" sz="2400" dirty="0">
                <a:solidFill>
                  <a:srgbClr val="000000"/>
                </a:solidFill>
                <a:latin typeface="Times New Roman" panose="02020603050405020304" pitchFamily="18" charset="0"/>
                <a:ea typeface="宋体" panose="02010600030101010101" pitchFamily="2" charset="-122"/>
                <a:cs typeface="Arial" panose="020B0604020202020204" pitchFamily="34" charset="0"/>
              </a:rPr>
              <a:t>, nay </a:t>
            </a:r>
            <a:r>
              <a:rPr lang="en-US" altLang="zh-CN" sz="2400" dirty="0" err="1">
                <a:solidFill>
                  <a:srgbClr val="000000"/>
                </a:solidFill>
                <a:latin typeface="Times New Roman" panose="02020603050405020304" pitchFamily="18" charset="0"/>
                <a:ea typeface="宋体" panose="02010600030101010101" pitchFamily="2" charset="-122"/>
                <a:cs typeface="Arial" panose="020B0604020202020204" pitchFamily="34" charset="0"/>
              </a:rPr>
              <a:t>thuộc</a:t>
            </a:r>
            <a:r>
              <a:rPr lang="en-US" altLang="zh-CN" sz="2400" dirty="0">
                <a:solidFill>
                  <a:srgbClr val="000000"/>
                </a:solidFill>
                <a:latin typeface="Times New Roman" panose="02020603050405020304" pitchFamily="18" charset="0"/>
                <a:ea typeface="宋体" panose="02010600030101010101" pitchFamily="2" charset="-122"/>
                <a:cs typeface="Arial" panose="020B0604020202020204" pitchFamily="34" charset="0"/>
              </a:rPr>
              <a:t> </a:t>
            </a:r>
            <a:r>
              <a:rPr lang="en-US" altLang="zh-CN" sz="2400" dirty="0" err="1">
                <a:solidFill>
                  <a:srgbClr val="000000"/>
                </a:solidFill>
                <a:latin typeface="Times New Roman" panose="02020603050405020304" pitchFamily="18" charset="0"/>
                <a:ea typeface="宋体" panose="02010600030101010101" pitchFamily="2" charset="-122"/>
                <a:cs typeface="Arial" panose="020B0604020202020204" pitchFamily="34" charset="0"/>
              </a:rPr>
              <a:t>địa</a:t>
            </a:r>
            <a:r>
              <a:rPr lang="en-US" altLang="zh-CN" sz="2400" dirty="0">
                <a:solidFill>
                  <a:srgbClr val="000000"/>
                </a:solidFill>
                <a:latin typeface="Times New Roman" panose="02020603050405020304" pitchFamily="18" charset="0"/>
                <a:ea typeface="宋体" panose="02010600030101010101" pitchFamily="2" charset="-122"/>
                <a:cs typeface="Arial" panose="020B0604020202020204" pitchFamily="34" charset="0"/>
              </a:rPr>
              <a:t> </a:t>
            </a:r>
            <a:r>
              <a:rPr lang="en-US" altLang="zh-CN" sz="2400" dirty="0" err="1">
                <a:solidFill>
                  <a:srgbClr val="000000"/>
                </a:solidFill>
                <a:latin typeface="Times New Roman" panose="02020603050405020304" pitchFamily="18" charset="0"/>
                <a:ea typeface="宋体" panose="02010600030101010101" pitchFamily="2" charset="-122"/>
                <a:cs typeface="Arial" panose="020B0604020202020204" pitchFamily="34" charset="0"/>
              </a:rPr>
              <a:t>phận</a:t>
            </a:r>
            <a:r>
              <a:rPr lang="en-US" altLang="zh-CN" sz="2400" dirty="0">
                <a:solidFill>
                  <a:srgbClr val="000000"/>
                </a:solidFill>
                <a:latin typeface="Times New Roman" panose="02020603050405020304" pitchFamily="18" charset="0"/>
                <a:ea typeface="宋体" panose="02010600030101010101" pitchFamily="2" charset="-122"/>
                <a:cs typeface="Arial" panose="020B0604020202020204" pitchFamily="34" charset="0"/>
              </a:rPr>
              <a:t> Hà </a:t>
            </a:r>
            <a:r>
              <a:rPr lang="en-US" altLang="zh-CN" sz="2400" dirty="0" err="1">
                <a:solidFill>
                  <a:srgbClr val="000000"/>
                </a:solidFill>
                <a:latin typeface="Times New Roman" panose="02020603050405020304" pitchFamily="18" charset="0"/>
                <a:ea typeface="宋体" panose="02010600030101010101" pitchFamily="2" charset="-122"/>
                <a:cs typeface="Arial" panose="020B0604020202020204" pitchFamily="34" charset="0"/>
              </a:rPr>
              <a:t>Nội</a:t>
            </a:r>
            <a:r>
              <a:rPr lang="en-US" altLang="zh-CN" sz="2400" dirty="0">
                <a:solidFill>
                  <a:srgbClr val="000000"/>
                </a:solidFill>
                <a:latin typeface="Times New Roman" panose="02020603050405020304" pitchFamily="18" charset="0"/>
                <a:ea typeface="宋体" panose="02010600030101010101" pitchFamily="2" charset="-122"/>
                <a:cs typeface="Arial" panose="020B0604020202020204" pitchFamily="34" charset="0"/>
              </a:rPr>
              <a:t>. </a:t>
            </a:r>
            <a:r>
              <a:rPr lang="en-US" altLang="zh-CN" sz="2400" dirty="0" err="1">
                <a:solidFill>
                  <a:srgbClr val="000000"/>
                </a:solidFill>
                <a:latin typeface="Times New Roman" panose="02020603050405020304" pitchFamily="18" charset="0"/>
                <a:ea typeface="宋体" panose="02010600030101010101" pitchFamily="2" charset="-122"/>
                <a:cs typeface="Arial" panose="020B0604020202020204" pitchFamily="34" charset="0"/>
              </a:rPr>
              <a:t>Ông</a:t>
            </a:r>
            <a:r>
              <a:rPr lang="en-US" altLang="zh-CN" sz="2400" dirty="0">
                <a:solidFill>
                  <a:srgbClr val="000000"/>
                </a:solidFill>
                <a:latin typeface="Times New Roman" panose="02020603050405020304" pitchFamily="18" charset="0"/>
                <a:ea typeface="宋体" panose="02010600030101010101" pitchFamily="2" charset="-122"/>
                <a:cs typeface="Arial" panose="020B0604020202020204" pitchFamily="34" charset="0"/>
              </a:rPr>
              <a:t> là </a:t>
            </a:r>
            <a:r>
              <a:rPr lang="en-US" altLang="zh-CN" sz="2400" dirty="0" err="1">
                <a:solidFill>
                  <a:srgbClr val="000000"/>
                </a:solidFill>
                <a:latin typeface="Times New Roman" panose="02020603050405020304" pitchFamily="18" charset="0"/>
                <a:ea typeface="宋体" panose="02010600030101010101" pitchFamily="2" charset="-122"/>
                <a:cs typeface="Arial" panose="020B0604020202020204" pitchFamily="34" charset="0"/>
              </a:rPr>
              <a:t>người</a:t>
            </a:r>
            <a:r>
              <a:rPr lang="en-US" altLang="zh-CN" sz="2400" dirty="0">
                <a:solidFill>
                  <a:srgbClr val="000000"/>
                </a:solidFill>
                <a:latin typeface="Times New Roman" panose="02020603050405020304" pitchFamily="18" charset="0"/>
                <a:ea typeface="宋体" panose="02010600030101010101" pitchFamily="2" charset="-122"/>
                <a:cs typeface="Arial" panose="020B0604020202020204" pitchFamily="34" charset="0"/>
              </a:rPr>
              <a:t> </a:t>
            </a:r>
            <a:r>
              <a:rPr lang="en-US" altLang="zh-CN" sz="2400" dirty="0" err="1">
                <a:solidFill>
                  <a:srgbClr val="000000"/>
                </a:solidFill>
                <a:latin typeface="Times New Roman" panose="02020603050405020304" pitchFamily="18" charset="0"/>
                <a:ea typeface="宋体" panose="02010600030101010101" pitchFamily="2" charset="-122"/>
                <a:cs typeface="Arial" panose="020B0604020202020204" pitchFamily="34" charset="0"/>
              </a:rPr>
              <a:t>giàu</a:t>
            </a:r>
            <a:r>
              <a:rPr lang="en-US" altLang="zh-CN" sz="2400" dirty="0">
                <a:solidFill>
                  <a:srgbClr val="000000"/>
                </a:solidFill>
                <a:latin typeface="Times New Roman" panose="02020603050405020304" pitchFamily="18" charset="0"/>
                <a:ea typeface="宋体" panose="02010600030101010101" pitchFamily="2" charset="-122"/>
                <a:cs typeface="Arial" panose="020B0604020202020204" pitchFamily="34" charset="0"/>
              </a:rPr>
              <a:t> </a:t>
            </a:r>
            <a:r>
              <a:rPr lang="en-US" altLang="zh-CN" sz="2400" dirty="0" err="1">
                <a:solidFill>
                  <a:srgbClr val="000000"/>
                </a:solidFill>
                <a:latin typeface="Times New Roman" panose="02020603050405020304" pitchFamily="18" charset="0"/>
                <a:ea typeface="宋体" panose="02010600030101010101" pitchFamily="2" charset="-122"/>
                <a:cs typeface="Arial" panose="020B0604020202020204" pitchFamily="34" charset="0"/>
              </a:rPr>
              <a:t>mưu</a:t>
            </a:r>
            <a:r>
              <a:rPr lang="en-US" altLang="zh-CN" sz="2400" dirty="0">
                <a:solidFill>
                  <a:srgbClr val="000000"/>
                </a:solidFill>
                <a:latin typeface="Times New Roman" panose="02020603050405020304" pitchFamily="18" charset="0"/>
                <a:ea typeface="宋体" panose="02010600030101010101" pitchFamily="2" charset="-122"/>
                <a:cs typeface="Arial" panose="020B0604020202020204" pitchFamily="34" charset="0"/>
              </a:rPr>
              <a:t> </a:t>
            </a:r>
            <a:r>
              <a:rPr lang="en-US" altLang="zh-CN" sz="2400" dirty="0" err="1">
                <a:solidFill>
                  <a:srgbClr val="000000"/>
                </a:solidFill>
                <a:latin typeface="Times New Roman" panose="02020603050405020304" pitchFamily="18" charset="0"/>
                <a:ea typeface="宋体" panose="02010600030101010101" pitchFamily="2" charset="-122"/>
                <a:cs typeface="Arial" panose="020B0604020202020204" pitchFamily="34" charset="0"/>
              </a:rPr>
              <a:t>lược</a:t>
            </a:r>
            <a:r>
              <a:rPr lang="en-US" altLang="zh-CN" sz="2400" dirty="0">
                <a:solidFill>
                  <a:srgbClr val="000000"/>
                </a:solidFill>
                <a:latin typeface="Times New Roman" panose="02020603050405020304" pitchFamily="18" charset="0"/>
                <a:ea typeface="宋体" panose="02010600030101010101" pitchFamily="2" charset="-122"/>
                <a:cs typeface="Arial" panose="020B0604020202020204" pitchFamily="34" charset="0"/>
              </a:rPr>
              <a:t>, có </a:t>
            </a:r>
            <a:r>
              <a:rPr lang="en-US" altLang="zh-CN" sz="2400" dirty="0" err="1">
                <a:solidFill>
                  <a:srgbClr val="000000"/>
                </a:solidFill>
                <a:latin typeface="Times New Roman" panose="02020603050405020304" pitchFamily="18" charset="0"/>
                <a:ea typeface="宋体" panose="02010600030101010101" pitchFamily="2" charset="-122"/>
                <a:cs typeface="Arial" panose="020B0604020202020204" pitchFamily="34" charset="0"/>
              </a:rPr>
              <a:t>biệt</a:t>
            </a:r>
            <a:r>
              <a:rPr lang="en-US" altLang="zh-CN" sz="2400" dirty="0">
                <a:solidFill>
                  <a:srgbClr val="000000"/>
                </a:solidFill>
                <a:latin typeface="Times New Roman" panose="02020603050405020304" pitchFamily="18" charset="0"/>
                <a:ea typeface="宋体" panose="02010600030101010101" pitchFamily="2" charset="-122"/>
                <a:cs typeface="Arial" panose="020B0604020202020204" pitchFamily="34" charset="0"/>
              </a:rPr>
              <a:t> </a:t>
            </a:r>
            <a:r>
              <a:rPr lang="en-US" altLang="zh-CN" sz="2400" dirty="0" err="1">
                <a:solidFill>
                  <a:srgbClr val="000000"/>
                </a:solidFill>
                <a:latin typeface="Times New Roman" panose="02020603050405020304" pitchFamily="18" charset="0"/>
                <a:ea typeface="宋体" panose="02010600030101010101" pitchFamily="2" charset="-122"/>
                <a:cs typeface="Arial" panose="020B0604020202020204" pitchFamily="34" charset="0"/>
              </a:rPr>
              <a:t>tài</a:t>
            </a:r>
            <a:r>
              <a:rPr lang="en-US" altLang="zh-CN" sz="2400" dirty="0">
                <a:solidFill>
                  <a:srgbClr val="000000"/>
                </a:solidFill>
                <a:latin typeface="Times New Roman" panose="02020603050405020304" pitchFamily="18" charset="0"/>
                <a:ea typeface="宋体" panose="02010600030101010101" pitchFamily="2" charset="-122"/>
                <a:cs typeface="Arial" panose="020B0604020202020204" pitchFamily="34" charset="0"/>
              </a:rPr>
              <a:t> </a:t>
            </a:r>
            <a:r>
              <a:rPr lang="en-US" altLang="zh-CN" sz="2400" dirty="0" err="1">
                <a:solidFill>
                  <a:srgbClr val="000000"/>
                </a:solidFill>
                <a:latin typeface="Times New Roman" panose="02020603050405020304" pitchFamily="18" charset="0"/>
                <a:ea typeface="宋体" panose="02010600030101010101" pitchFamily="2" charset="-122"/>
                <a:cs typeface="Arial" panose="020B0604020202020204" pitchFamily="34" charset="0"/>
              </a:rPr>
              <a:t>làm</a:t>
            </a:r>
            <a:r>
              <a:rPr lang="en-US" altLang="zh-CN" sz="2400" dirty="0">
                <a:solidFill>
                  <a:srgbClr val="000000"/>
                </a:solidFill>
                <a:latin typeface="Times New Roman" panose="02020603050405020304" pitchFamily="18" charset="0"/>
                <a:ea typeface="宋体" panose="02010600030101010101" pitchFamily="2" charset="-122"/>
                <a:cs typeface="Arial" panose="020B0604020202020204" pitchFamily="34" charset="0"/>
              </a:rPr>
              <a:t> </a:t>
            </a:r>
            <a:r>
              <a:rPr lang="en-US" altLang="zh-CN" sz="2400" dirty="0" err="1">
                <a:solidFill>
                  <a:srgbClr val="000000"/>
                </a:solidFill>
                <a:latin typeface="Times New Roman" panose="02020603050405020304" pitchFamily="18" charset="0"/>
                <a:ea typeface="宋体" panose="02010600030101010101" pitchFamily="2" charset="-122"/>
                <a:cs typeface="Arial" panose="020B0604020202020204" pitchFamily="34" charset="0"/>
              </a:rPr>
              <a:t>tướng</a:t>
            </a:r>
            <a:r>
              <a:rPr lang="en-US" altLang="zh-CN" sz="2400" dirty="0">
                <a:solidFill>
                  <a:srgbClr val="000000"/>
                </a:solidFill>
                <a:latin typeface="Times New Roman" panose="02020603050405020304" pitchFamily="18" charset="0"/>
                <a:ea typeface="宋体" panose="02010600030101010101" pitchFamily="2" charset="-122"/>
                <a:cs typeface="Arial" panose="020B0604020202020204" pitchFamily="34" charset="0"/>
              </a:rPr>
              <a:t> </a:t>
            </a:r>
            <a:r>
              <a:rPr lang="en-US" altLang="zh-CN" sz="2400" dirty="0" err="1">
                <a:solidFill>
                  <a:srgbClr val="000000"/>
                </a:solidFill>
                <a:latin typeface="Times New Roman" panose="02020603050405020304" pitchFamily="18" charset="0"/>
                <a:ea typeface="宋体" panose="02010600030101010101" pitchFamily="2" charset="-122"/>
                <a:cs typeface="Arial" panose="020B0604020202020204" pitchFamily="34" charset="0"/>
              </a:rPr>
              <a:t>súy</a:t>
            </a:r>
            <a:r>
              <a:rPr lang="en-US" altLang="zh-CN" sz="2400" dirty="0">
                <a:solidFill>
                  <a:srgbClr val="000000"/>
                </a:solidFill>
                <a:latin typeface="Times New Roman" panose="02020603050405020304" pitchFamily="18" charset="0"/>
                <a:ea typeface="宋体" panose="02010600030101010101" pitchFamily="2" charset="-122"/>
                <a:cs typeface="Arial" panose="020B0604020202020204" pitchFamily="34" charset="0"/>
              </a:rPr>
              <a:t>, </a:t>
            </a:r>
            <a:r>
              <a:rPr lang="en-US" altLang="zh-CN" sz="2400" dirty="0" err="1">
                <a:solidFill>
                  <a:srgbClr val="000000"/>
                </a:solidFill>
                <a:latin typeface="Times New Roman" panose="02020603050405020304" pitchFamily="18" charset="0"/>
                <a:ea typeface="宋体" panose="02010600030101010101" pitchFamily="2" charset="-122"/>
                <a:cs typeface="Arial" panose="020B0604020202020204" pitchFamily="34" charset="0"/>
              </a:rPr>
              <a:t>làm</a:t>
            </a:r>
            <a:r>
              <a:rPr lang="en-US" altLang="zh-CN" sz="2400" dirty="0">
                <a:solidFill>
                  <a:srgbClr val="000000"/>
                </a:solidFill>
                <a:latin typeface="Times New Roman" panose="02020603050405020304" pitchFamily="18" charset="0"/>
                <a:ea typeface="宋体" panose="02010600030101010101" pitchFamily="2" charset="-122"/>
                <a:cs typeface="Arial" panose="020B0604020202020204" pitchFamily="34" charset="0"/>
              </a:rPr>
              <a:t> </a:t>
            </a:r>
            <a:r>
              <a:rPr lang="en-US" altLang="zh-CN" sz="2400" dirty="0" err="1">
                <a:solidFill>
                  <a:srgbClr val="000000"/>
                </a:solidFill>
                <a:latin typeface="Times New Roman" panose="02020603050405020304" pitchFamily="18" charset="0"/>
                <a:ea typeface="宋体" panose="02010600030101010101" pitchFamily="2" charset="-122"/>
                <a:cs typeface="Arial" panose="020B0604020202020204" pitchFamily="34" charset="0"/>
              </a:rPr>
              <a:t>quan</a:t>
            </a:r>
            <a:r>
              <a:rPr lang="en-US" altLang="zh-CN" sz="2400" dirty="0">
                <a:solidFill>
                  <a:srgbClr val="000000"/>
                </a:solidFill>
                <a:latin typeface="Times New Roman" panose="02020603050405020304" pitchFamily="18" charset="0"/>
                <a:ea typeface="宋体" panose="02010600030101010101" pitchFamily="2" charset="-122"/>
                <a:cs typeface="Arial" panose="020B0604020202020204" pitchFamily="34" charset="0"/>
              </a:rPr>
              <a:t> </a:t>
            </a:r>
            <a:r>
              <a:rPr lang="en-US" altLang="zh-CN" sz="2400" dirty="0" err="1">
                <a:solidFill>
                  <a:srgbClr val="000000"/>
                </a:solidFill>
                <a:latin typeface="Times New Roman" panose="02020603050405020304" pitchFamily="18" charset="0"/>
                <a:ea typeface="宋体" panose="02010600030101010101" pitchFamily="2" charset="-122"/>
                <a:cs typeface="Arial" panose="020B0604020202020204" pitchFamily="34" charset="0"/>
              </a:rPr>
              <a:t>trải</a:t>
            </a:r>
            <a:r>
              <a:rPr lang="en-US" altLang="zh-CN" sz="2400" dirty="0">
                <a:solidFill>
                  <a:srgbClr val="000000"/>
                </a:solidFill>
                <a:latin typeface="Times New Roman" panose="02020603050405020304" pitchFamily="18" charset="0"/>
                <a:ea typeface="宋体" panose="02010600030101010101" pitchFamily="2" charset="-122"/>
                <a:cs typeface="Arial" panose="020B0604020202020204" pitchFamily="34" charset="0"/>
              </a:rPr>
              <a:t> </a:t>
            </a:r>
            <a:r>
              <a:rPr lang="en-US" altLang="zh-CN" sz="2400" dirty="0" err="1">
                <a:solidFill>
                  <a:srgbClr val="000000"/>
                </a:solidFill>
                <a:latin typeface="Times New Roman" panose="02020603050405020304" pitchFamily="18" charset="0"/>
                <a:ea typeface="宋体" panose="02010600030101010101" pitchFamily="2" charset="-122"/>
                <a:cs typeface="Arial" panose="020B0604020202020204" pitchFamily="34" charset="0"/>
              </a:rPr>
              <a:t>ba</a:t>
            </a:r>
            <a:r>
              <a:rPr lang="en-US" altLang="zh-CN" sz="2400" dirty="0">
                <a:solidFill>
                  <a:srgbClr val="000000"/>
                </a:solidFill>
                <a:latin typeface="Times New Roman" panose="02020603050405020304" pitchFamily="18" charset="0"/>
                <a:ea typeface="宋体" panose="02010600030101010101" pitchFamily="2" charset="-122"/>
                <a:cs typeface="Arial" panose="020B0604020202020204" pitchFamily="34" charset="0"/>
              </a:rPr>
              <a:t> </a:t>
            </a:r>
            <a:r>
              <a:rPr lang="en-US" altLang="zh-CN" sz="2400" dirty="0" err="1">
                <a:solidFill>
                  <a:srgbClr val="000000"/>
                </a:solidFill>
                <a:latin typeface="Times New Roman" panose="02020603050405020304" pitchFamily="18" charset="0"/>
                <a:ea typeface="宋体" panose="02010600030101010101" pitchFamily="2" charset="-122"/>
                <a:cs typeface="Arial" panose="020B0604020202020204" pitchFamily="34" charset="0"/>
              </a:rPr>
              <a:t>đời</a:t>
            </a:r>
            <a:r>
              <a:rPr lang="en-US" altLang="zh-CN" sz="2400" dirty="0">
                <a:solidFill>
                  <a:srgbClr val="000000"/>
                </a:solidFill>
                <a:latin typeface="Times New Roman" panose="02020603050405020304" pitchFamily="18" charset="0"/>
                <a:ea typeface="宋体" panose="02010600030101010101" pitchFamily="2" charset="-122"/>
                <a:cs typeface="Arial" panose="020B0604020202020204" pitchFamily="34" charset="0"/>
              </a:rPr>
              <a:t> </a:t>
            </a:r>
            <a:r>
              <a:rPr lang="en-US" altLang="zh-CN" sz="2400" dirty="0" err="1">
                <a:solidFill>
                  <a:srgbClr val="000000"/>
                </a:solidFill>
                <a:latin typeface="Times New Roman" panose="02020603050405020304" pitchFamily="18" charset="0"/>
                <a:ea typeface="宋体" panose="02010600030101010101" pitchFamily="2" charset="-122"/>
                <a:cs typeface="Arial" panose="020B0604020202020204" pitchFamily="34" charset="0"/>
              </a:rPr>
              <a:t>vua</a:t>
            </a:r>
            <a:r>
              <a:rPr lang="en-US" altLang="zh-CN" sz="2400" dirty="0">
                <a:solidFill>
                  <a:srgbClr val="000000"/>
                </a:solidFill>
                <a:latin typeface="Times New Roman" panose="02020603050405020304" pitchFamily="18" charset="0"/>
                <a:ea typeface="宋体" panose="02010600030101010101" pitchFamily="2" charset="-122"/>
                <a:cs typeface="Arial" panose="020B0604020202020204" pitchFamily="34" charset="0"/>
              </a:rPr>
              <a:t> Lý </a:t>
            </a:r>
            <a:r>
              <a:rPr lang="en-US" altLang="zh-CN" sz="2400" dirty="0" err="1">
                <a:solidFill>
                  <a:srgbClr val="000000"/>
                </a:solidFill>
                <a:latin typeface="Times New Roman" panose="02020603050405020304" pitchFamily="18" charset="0"/>
                <a:ea typeface="宋体" panose="02010600030101010101" pitchFamily="2" charset="-122"/>
                <a:cs typeface="Arial" panose="020B0604020202020204" pitchFamily="34" charset="0"/>
              </a:rPr>
              <a:t>Thái</a:t>
            </a:r>
            <a:r>
              <a:rPr lang="en-US" altLang="zh-CN" sz="2400" dirty="0">
                <a:solidFill>
                  <a:srgbClr val="000000"/>
                </a:solidFill>
                <a:latin typeface="Times New Roman" panose="02020603050405020304" pitchFamily="18" charset="0"/>
                <a:ea typeface="宋体" panose="02010600030101010101" pitchFamily="2" charset="-122"/>
                <a:cs typeface="Arial" panose="020B0604020202020204" pitchFamily="34" charset="0"/>
              </a:rPr>
              <a:t> </a:t>
            </a:r>
            <a:r>
              <a:rPr lang="en-US" altLang="zh-CN" sz="2400" dirty="0" err="1">
                <a:solidFill>
                  <a:srgbClr val="000000"/>
                </a:solidFill>
                <a:latin typeface="Times New Roman" panose="02020603050405020304" pitchFamily="18" charset="0"/>
                <a:ea typeface="宋体" panose="02010600030101010101" pitchFamily="2" charset="-122"/>
                <a:cs typeface="Arial" panose="020B0604020202020204" pitchFamily="34" charset="0"/>
              </a:rPr>
              <a:t>Tông</a:t>
            </a:r>
            <a:r>
              <a:rPr lang="en-US" altLang="zh-CN" sz="2400" dirty="0">
                <a:solidFill>
                  <a:srgbClr val="000000"/>
                </a:solidFill>
                <a:latin typeface="Times New Roman" panose="02020603050405020304" pitchFamily="18" charset="0"/>
                <a:ea typeface="宋体" panose="02010600030101010101" pitchFamily="2" charset="-122"/>
                <a:cs typeface="Arial" panose="020B0604020202020204" pitchFamily="34" charset="0"/>
              </a:rPr>
              <a:t>, Lý </a:t>
            </a:r>
            <a:r>
              <a:rPr lang="en-US" altLang="zh-CN" sz="2400" dirty="0" err="1">
                <a:solidFill>
                  <a:srgbClr val="000000"/>
                </a:solidFill>
                <a:latin typeface="Times New Roman" panose="02020603050405020304" pitchFamily="18" charset="0"/>
                <a:ea typeface="宋体" panose="02010600030101010101" pitchFamily="2" charset="-122"/>
                <a:cs typeface="Arial" panose="020B0604020202020204" pitchFamily="34" charset="0"/>
              </a:rPr>
              <a:t>Thánh</a:t>
            </a:r>
            <a:r>
              <a:rPr lang="en-US" altLang="zh-CN" sz="2400" dirty="0">
                <a:solidFill>
                  <a:srgbClr val="000000"/>
                </a:solidFill>
                <a:latin typeface="Times New Roman" panose="02020603050405020304" pitchFamily="18" charset="0"/>
                <a:ea typeface="宋体" panose="02010600030101010101" pitchFamily="2" charset="-122"/>
                <a:cs typeface="Arial" panose="020B0604020202020204" pitchFamily="34" charset="0"/>
              </a:rPr>
              <a:t> </a:t>
            </a:r>
            <a:r>
              <a:rPr lang="en-US" altLang="zh-CN" sz="2400" dirty="0" err="1">
                <a:solidFill>
                  <a:srgbClr val="000000"/>
                </a:solidFill>
                <a:latin typeface="Times New Roman" panose="02020603050405020304" pitchFamily="18" charset="0"/>
                <a:ea typeface="宋体" panose="02010600030101010101" pitchFamily="2" charset="-122"/>
                <a:cs typeface="Arial" panose="020B0604020202020204" pitchFamily="34" charset="0"/>
              </a:rPr>
              <a:t>Tông</a:t>
            </a:r>
            <a:r>
              <a:rPr lang="en-US" altLang="zh-CN" sz="2400" dirty="0">
                <a:solidFill>
                  <a:srgbClr val="000000"/>
                </a:solidFill>
                <a:latin typeface="Times New Roman" panose="02020603050405020304" pitchFamily="18" charset="0"/>
                <a:ea typeface="宋体" panose="02010600030101010101" pitchFamily="2" charset="-122"/>
                <a:cs typeface="Arial" panose="020B0604020202020204" pitchFamily="34" charset="0"/>
              </a:rPr>
              <a:t>, Lý </a:t>
            </a:r>
            <a:r>
              <a:rPr lang="en-US" altLang="zh-CN" sz="2400" dirty="0" err="1">
                <a:solidFill>
                  <a:srgbClr val="000000"/>
                </a:solidFill>
                <a:latin typeface="Times New Roman" panose="02020603050405020304" pitchFamily="18" charset="0"/>
                <a:ea typeface="宋体" panose="02010600030101010101" pitchFamily="2" charset="-122"/>
                <a:cs typeface="Arial" panose="020B0604020202020204" pitchFamily="34" charset="0"/>
              </a:rPr>
              <a:t>Nhân</a:t>
            </a:r>
            <a:r>
              <a:rPr lang="en-US" altLang="zh-CN" sz="2400" dirty="0">
                <a:solidFill>
                  <a:srgbClr val="000000"/>
                </a:solidFill>
                <a:latin typeface="Times New Roman" panose="02020603050405020304" pitchFamily="18" charset="0"/>
                <a:ea typeface="宋体" panose="02010600030101010101" pitchFamily="2" charset="-122"/>
                <a:cs typeface="Arial" panose="020B0604020202020204" pitchFamily="34" charset="0"/>
              </a:rPr>
              <a:t> </a:t>
            </a:r>
            <a:r>
              <a:rPr lang="en-US" altLang="zh-CN" sz="2400" dirty="0" err="1">
                <a:solidFill>
                  <a:srgbClr val="000000"/>
                </a:solidFill>
                <a:latin typeface="Times New Roman" panose="02020603050405020304" pitchFamily="18" charset="0"/>
                <a:ea typeface="宋体" panose="02010600030101010101" pitchFamily="2" charset="-122"/>
                <a:cs typeface="Arial" panose="020B0604020202020204" pitchFamily="34" charset="0"/>
              </a:rPr>
              <a:t>Tông</a:t>
            </a:r>
            <a:r>
              <a:rPr lang="en-US" altLang="zh-CN" sz="2400" dirty="0">
                <a:solidFill>
                  <a:srgbClr val="000000"/>
                </a:solidFill>
                <a:latin typeface="Times New Roman" panose="02020603050405020304" pitchFamily="18" charset="0"/>
                <a:ea typeface="宋体" panose="02010600030101010101" pitchFamily="2" charset="-122"/>
                <a:cs typeface="Arial" panose="020B0604020202020204" pitchFamily="34" charset="0"/>
              </a:rPr>
              <a:t>. Có </a:t>
            </a:r>
            <a:r>
              <a:rPr lang="en-US" altLang="zh-CN" sz="2400" dirty="0" err="1">
                <a:solidFill>
                  <a:srgbClr val="000000"/>
                </a:solidFill>
                <a:latin typeface="Times New Roman" panose="02020603050405020304" pitchFamily="18" charset="0"/>
                <a:ea typeface="宋体" panose="02010600030101010101" pitchFamily="2" charset="-122"/>
                <a:cs typeface="Arial" panose="020B0604020202020204" pitchFamily="34" charset="0"/>
              </a:rPr>
              <a:t>công</a:t>
            </a:r>
            <a:r>
              <a:rPr lang="en-US" altLang="zh-CN" sz="2400" dirty="0">
                <a:solidFill>
                  <a:srgbClr val="000000"/>
                </a:solidFill>
                <a:latin typeface="Times New Roman" panose="02020603050405020304" pitchFamily="18" charset="0"/>
                <a:ea typeface="宋体" panose="02010600030101010101" pitchFamily="2" charset="-122"/>
                <a:cs typeface="Arial" panose="020B0604020202020204" pitchFamily="34" charset="0"/>
              </a:rPr>
              <a:t> </a:t>
            </a:r>
            <a:r>
              <a:rPr lang="en-US" altLang="zh-CN" sz="2400" dirty="0" err="1">
                <a:solidFill>
                  <a:srgbClr val="000000"/>
                </a:solidFill>
                <a:latin typeface="Times New Roman" panose="02020603050405020304" pitchFamily="18" charset="0"/>
                <a:ea typeface="宋体" panose="02010600030101010101" pitchFamily="2" charset="-122"/>
                <a:cs typeface="Arial" panose="020B0604020202020204" pitchFamily="34" charset="0"/>
              </a:rPr>
              <a:t>lớn</a:t>
            </a:r>
            <a:r>
              <a:rPr lang="en-US" altLang="zh-CN" sz="2400" dirty="0">
                <a:solidFill>
                  <a:srgbClr val="000000"/>
                </a:solidFill>
                <a:latin typeface="Times New Roman" panose="02020603050405020304" pitchFamily="18" charset="0"/>
                <a:ea typeface="宋体" panose="02010600030101010101" pitchFamily="2" charset="-122"/>
                <a:cs typeface="Arial" panose="020B0604020202020204" pitchFamily="34" charset="0"/>
              </a:rPr>
              <a:t> </a:t>
            </a:r>
            <a:r>
              <a:rPr lang="en-US" altLang="zh-CN" sz="2400" dirty="0" err="1">
                <a:solidFill>
                  <a:srgbClr val="000000"/>
                </a:solidFill>
                <a:latin typeface="Times New Roman" panose="02020603050405020304" pitchFamily="18" charset="0"/>
                <a:ea typeface="宋体" panose="02010600030101010101" pitchFamily="2" charset="-122"/>
                <a:cs typeface="Arial" panose="020B0604020202020204" pitchFamily="34" charset="0"/>
              </a:rPr>
              <a:t>trong</a:t>
            </a:r>
            <a:r>
              <a:rPr lang="en-US" altLang="zh-CN" sz="2400" dirty="0">
                <a:solidFill>
                  <a:srgbClr val="000000"/>
                </a:solidFill>
                <a:latin typeface="Times New Roman" panose="02020603050405020304" pitchFamily="18" charset="0"/>
                <a:ea typeface="宋体" panose="02010600030101010101" pitchFamily="2" charset="-122"/>
                <a:cs typeface="Arial" panose="020B0604020202020204" pitchFamily="34" charset="0"/>
              </a:rPr>
              <a:t> </a:t>
            </a:r>
            <a:r>
              <a:rPr lang="en-US" altLang="zh-CN" sz="2400" dirty="0" err="1">
                <a:solidFill>
                  <a:srgbClr val="000000"/>
                </a:solidFill>
                <a:latin typeface="Times New Roman" panose="02020603050405020304" pitchFamily="18" charset="0"/>
                <a:ea typeface="宋体" panose="02010600030101010101" pitchFamily="2" charset="-122"/>
                <a:cs typeface="Arial" panose="020B0604020202020204" pitchFamily="34" charset="0"/>
              </a:rPr>
              <a:t>kháng</a:t>
            </a:r>
            <a:r>
              <a:rPr lang="en-US" altLang="zh-CN" sz="2400" dirty="0">
                <a:solidFill>
                  <a:srgbClr val="000000"/>
                </a:solidFill>
                <a:latin typeface="Times New Roman" panose="02020603050405020304" pitchFamily="18" charset="0"/>
                <a:ea typeface="宋体" panose="02010600030101010101" pitchFamily="2" charset="-122"/>
                <a:cs typeface="Arial" panose="020B0604020202020204" pitchFamily="34" charset="0"/>
              </a:rPr>
              <a:t> </a:t>
            </a:r>
            <a:r>
              <a:rPr lang="en-US" altLang="zh-CN" sz="2400" dirty="0" err="1">
                <a:solidFill>
                  <a:srgbClr val="000000"/>
                </a:solidFill>
                <a:latin typeface="Times New Roman" panose="02020603050405020304" pitchFamily="18" charset="0"/>
                <a:ea typeface="宋体" panose="02010600030101010101" pitchFamily="2" charset="-122"/>
                <a:cs typeface="Arial" panose="020B0604020202020204" pitchFamily="34" charset="0"/>
              </a:rPr>
              <a:t>chiến</a:t>
            </a:r>
            <a:r>
              <a:rPr lang="en-US" altLang="zh-CN" sz="2400" dirty="0">
                <a:solidFill>
                  <a:srgbClr val="000000"/>
                </a:solidFill>
                <a:latin typeface="Times New Roman" panose="02020603050405020304" pitchFamily="18" charset="0"/>
                <a:ea typeface="宋体" panose="02010600030101010101" pitchFamily="2" charset="-122"/>
                <a:cs typeface="Arial" panose="020B0604020202020204" pitchFamily="34" charset="0"/>
              </a:rPr>
              <a:t> </a:t>
            </a:r>
            <a:r>
              <a:rPr lang="en-US" altLang="zh-CN" sz="2400" dirty="0" err="1">
                <a:solidFill>
                  <a:srgbClr val="000000"/>
                </a:solidFill>
                <a:latin typeface="Times New Roman" panose="02020603050405020304" pitchFamily="18" charset="0"/>
                <a:ea typeface="宋体" panose="02010600030101010101" pitchFamily="2" charset="-122"/>
                <a:cs typeface="Arial" panose="020B0604020202020204" pitchFamily="34" charset="0"/>
              </a:rPr>
              <a:t>chống</a:t>
            </a:r>
            <a:r>
              <a:rPr lang="en-US" altLang="zh-CN" sz="2400" dirty="0">
                <a:solidFill>
                  <a:srgbClr val="000000"/>
                </a:solidFill>
                <a:latin typeface="Times New Roman" panose="02020603050405020304" pitchFamily="18" charset="0"/>
                <a:ea typeface="宋体" panose="02010600030101010101" pitchFamily="2" charset="-122"/>
                <a:cs typeface="Arial" panose="020B0604020202020204" pitchFamily="34" charset="0"/>
              </a:rPr>
              <a:t> </a:t>
            </a:r>
            <a:r>
              <a:rPr lang="en-US" altLang="zh-CN" sz="2400" dirty="0" err="1">
                <a:solidFill>
                  <a:srgbClr val="000000"/>
                </a:solidFill>
                <a:latin typeface="Times New Roman" panose="02020603050405020304" pitchFamily="18" charset="0"/>
                <a:ea typeface="宋体" panose="02010600030101010101" pitchFamily="2" charset="-122"/>
                <a:cs typeface="Arial" panose="020B0604020202020204" pitchFamily="34" charset="0"/>
              </a:rPr>
              <a:t>giặc</a:t>
            </a:r>
            <a:r>
              <a:rPr lang="en-US" altLang="zh-CN" sz="2400" dirty="0">
                <a:solidFill>
                  <a:srgbClr val="000000"/>
                </a:solidFill>
                <a:latin typeface="Times New Roman" panose="02020603050405020304" pitchFamily="18" charset="0"/>
                <a:ea typeface="宋体" panose="02010600030101010101" pitchFamily="2" charset="-122"/>
                <a:cs typeface="Arial" panose="020B0604020202020204" pitchFamily="34" charset="0"/>
              </a:rPr>
              <a:t> </a:t>
            </a:r>
            <a:r>
              <a:rPr lang="en-US" altLang="zh-CN" sz="2400" dirty="0" err="1">
                <a:solidFill>
                  <a:srgbClr val="000000"/>
                </a:solidFill>
                <a:latin typeface="Times New Roman" panose="02020603050405020304" pitchFamily="18" charset="0"/>
                <a:ea typeface="宋体" panose="02010600030101010101" pitchFamily="2" charset="-122"/>
                <a:cs typeface="Arial" panose="020B0604020202020204" pitchFamily="34" charset="0"/>
              </a:rPr>
              <a:t>Tống</a:t>
            </a:r>
            <a:r>
              <a:rPr lang="en-US" altLang="zh-CN" sz="2400" dirty="0">
                <a:solidFill>
                  <a:srgbClr val="000000"/>
                </a:solidFill>
                <a:latin typeface="Times New Roman" panose="02020603050405020304" pitchFamily="18" charset="0"/>
                <a:ea typeface="宋体" panose="02010600030101010101" pitchFamily="2" charset="-122"/>
                <a:cs typeface="Arial" panose="020B0604020202020204" pitchFamily="34" charset="0"/>
              </a:rPr>
              <a:t> </a:t>
            </a:r>
            <a:r>
              <a:rPr lang="en-US" altLang="zh-CN" sz="2400" dirty="0" err="1">
                <a:solidFill>
                  <a:srgbClr val="000000"/>
                </a:solidFill>
                <a:latin typeface="Times New Roman" panose="02020603050405020304" pitchFamily="18" charset="0"/>
                <a:ea typeface="宋体" panose="02010600030101010101" pitchFamily="2" charset="-122"/>
                <a:cs typeface="Arial" panose="020B0604020202020204" pitchFamily="34" charset="0"/>
              </a:rPr>
              <a:t>xâm</a:t>
            </a:r>
            <a:r>
              <a:rPr lang="en-US" altLang="zh-CN" sz="2400" dirty="0">
                <a:solidFill>
                  <a:srgbClr val="000000"/>
                </a:solidFill>
                <a:latin typeface="Times New Roman" panose="02020603050405020304" pitchFamily="18" charset="0"/>
                <a:ea typeface="宋体" panose="02010600030101010101" pitchFamily="2" charset="-122"/>
                <a:cs typeface="Arial" panose="020B0604020202020204" pitchFamily="34" charset="0"/>
              </a:rPr>
              <a:t> </a:t>
            </a:r>
            <a:r>
              <a:rPr lang="en-US" altLang="zh-CN" sz="2400" dirty="0" err="1">
                <a:solidFill>
                  <a:srgbClr val="000000"/>
                </a:solidFill>
                <a:latin typeface="Times New Roman" panose="02020603050405020304" pitchFamily="18" charset="0"/>
                <a:ea typeface="宋体" panose="02010600030101010101" pitchFamily="2" charset="-122"/>
                <a:cs typeface="Arial" panose="020B0604020202020204" pitchFamily="34" charset="0"/>
              </a:rPr>
              <a:t>lược</a:t>
            </a:r>
            <a:r>
              <a:rPr lang="en-US" altLang="zh-CN" sz="2400" dirty="0">
                <a:solidFill>
                  <a:srgbClr val="000000"/>
                </a:solidFill>
                <a:latin typeface="Times New Roman" panose="02020603050405020304" pitchFamily="18" charset="0"/>
                <a:ea typeface="宋体" panose="02010600030101010101" pitchFamily="2" charset="-122"/>
                <a:cs typeface="Arial" panose="020B0604020202020204" pitchFamily="34" charset="0"/>
              </a:rPr>
              <a:t>, </a:t>
            </a:r>
            <a:r>
              <a:rPr lang="en-US" altLang="zh-CN" sz="2400" dirty="0" err="1">
                <a:solidFill>
                  <a:srgbClr val="000000"/>
                </a:solidFill>
                <a:latin typeface="Times New Roman" panose="02020603050405020304" pitchFamily="18" charset="0"/>
                <a:ea typeface="宋体" panose="02010600030101010101" pitchFamily="2" charset="-122"/>
                <a:cs typeface="Arial" panose="020B0604020202020204" pitchFamily="34" charset="0"/>
              </a:rPr>
              <a:t>bảo</a:t>
            </a:r>
            <a:r>
              <a:rPr lang="en-US" altLang="zh-CN" sz="2400" dirty="0">
                <a:solidFill>
                  <a:srgbClr val="000000"/>
                </a:solidFill>
                <a:latin typeface="Times New Roman" panose="02020603050405020304" pitchFamily="18" charset="0"/>
                <a:ea typeface="宋体" panose="02010600030101010101" pitchFamily="2" charset="-122"/>
                <a:cs typeface="Arial" panose="020B0604020202020204" pitchFamily="34" charset="0"/>
              </a:rPr>
              <a:t> </a:t>
            </a:r>
            <a:r>
              <a:rPr lang="en-US" altLang="zh-CN" sz="2400" dirty="0" err="1">
                <a:solidFill>
                  <a:srgbClr val="000000"/>
                </a:solidFill>
                <a:latin typeface="Times New Roman" panose="02020603050405020304" pitchFamily="18" charset="0"/>
                <a:ea typeface="宋体" panose="02010600030101010101" pitchFamily="2" charset="-122"/>
                <a:cs typeface="Arial" panose="020B0604020202020204" pitchFamily="34" charset="0"/>
              </a:rPr>
              <a:t>vê</a:t>
            </a:r>
            <a:r>
              <a:rPr lang="en-US" altLang="zh-CN" sz="2400" dirty="0">
                <a:solidFill>
                  <a:srgbClr val="000000"/>
                </a:solidFill>
                <a:latin typeface="Times New Roman" panose="02020603050405020304" pitchFamily="18" charset="0"/>
                <a:ea typeface="宋体" panose="02010600030101010101" pitchFamily="2" charset="-122"/>
                <a:cs typeface="Arial" panose="020B0604020202020204" pitchFamily="34" charset="0"/>
              </a:rPr>
              <a:t>̣ </a:t>
            </a:r>
            <a:r>
              <a:rPr lang="en-US" altLang="zh-CN" sz="2400" dirty="0" err="1">
                <a:solidFill>
                  <a:srgbClr val="000000"/>
                </a:solidFill>
                <a:latin typeface="Times New Roman" panose="02020603050405020304" pitchFamily="18" charset="0"/>
                <a:ea typeface="宋体" panose="02010600030101010101" pitchFamily="2" charset="-122"/>
                <a:cs typeface="Arial" panose="020B0604020202020204" pitchFamily="34" charset="0"/>
              </a:rPr>
              <a:t>độc</a:t>
            </a:r>
            <a:r>
              <a:rPr lang="en-US" altLang="zh-CN" sz="2400" dirty="0">
                <a:solidFill>
                  <a:srgbClr val="000000"/>
                </a:solidFill>
                <a:latin typeface="Times New Roman" panose="02020603050405020304" pitchFamily="18" charset="0"/>
                <a:ea typeface="宋体" panose="02010600030101010101" pitchFamily="2" charset="-122"/>
                <a:cs typeface="Arial" panose="020B0604020202020204" pitchFamily="34" charset="0"/>
              </a:rPr>
              <a:t> </a:t>
            </a:r>
            <a:r>
              <a:rPr lang="en-US" altLang="zh-CN" sz="2400" dirty="0" err="1">
                <a:solidFill>
                  <a:srgbClr val="000000"/>
                </a:solidFill>
                <a:latin typeface="Times New Roman" panose="02020603050405020304" pitchFamily="18" charset="0"/>
                <a:ea typeface="宋体" panose="02010600030101010101" pitchFamily="2" charset="-122"/>
                <a:cs typeface="Arial" panose="020B0604020202020204" pitchFamily="34" charset="0"/>
              </a:rPr>
              <a:t>lập</a:t>
            </a:r>
            <a:r>
              <a:rPr lang="en-US" altLang="zh-CN" sz="2400" dirty="0">
                <a:solidFill>
                  <a:srgbClr val="000000"/>
                </a:solidFill>
                <a:latin typeface="Times New Roman" panose="02020603050405020304" pitchFamily="18" charset="0"/>
                <a:ea typeface="宋体" panose="02010600030101010101" pitchFamily="2" charset="-122"/>
                <a:cs typeface="Arial" panose="020B0604020202020204" pitchFamily="34" charset="0"/>
              </a:rPr>
              <a:t> </a:t>
            </a:r>
            <a:r>
              <a:rPr lang="en-US" altLang="zh-CN" sz="2400" dirty="0" err="1">
                <a:solidFill>
                  <a:srgbClr val="000000"/>
                </a:solidFill>
                <a:latin typeface="Times New Roman" panose="02020603050405020304" pitchFamily="18" charset="0"/>
                <a:ea typeface="宋体" panose="02010600030101010101" pitchFamily="2" charset="-122"/>
                <a:cs typeface="Arial" panose="020B0604020202020204" pitchFamily="34" charset="0"/>
              </a:rPr>
              <a:t>chu</a:t>
            </a:r>
            <a:r>
              <a:rPr lang="en-US" altLang="zh-CN" sz="2400" dirty="0">
                <a:solidFill>
                  <a:srgbClr val="000000"/>
                </a:solidFill>
                <a:latin typeface="Times New Roman" panose="02020603050405020304" pitchFamily="18" charset="0"/>
                <a:ea typeface="宋体" panose="02010600030101010101" pitchFamily="2" charset="-122"/>
                <a:cs typeface="Arial" panose="020B0604020202020204" pitchFamily="34" charset="0"/>
              </a:rPr>
              <a:t>̉ </a:t>
            </a:r>
            <a:r>
              <a:rPr lang="en-US" altLang="zh-CN" sz="2400" dirty="0" err="1">
                <a:solidFill>
                  <a:srgbClr val="000000"/>
                </a:solidFill>
                <a:latin typeface="Times New Roman" panose="02020603050405020304" pitchFamily="18" charset="0"/>
                <a:ea typeface="宋体" panose="02010600030101010101" pitchFamily="2" charset="-122"/>
                <a:cs typeface="Arial" panose="020B0604020202020204" pitchFamily="34" charset="0"/>
              </a:rPr>
              <a:t>quyền</a:t>
            </a:r>
            <a:r>
              <a:rPr lang="en-US" altLang="zh-CN" sz="2400" dirty="0">
                <a:solidFill>
                  <a:srgbClr val="000000"/>
                </a:solidFill>
                <a:latin typeface="Times New Roman" panose="02020603050405020304" pitchFamily="18" charset="0"/>
                <a:ea typeface="宋体" panose="02010600030101010101" pitchFamily="2" charset="-122"/>
                <a:cs typeface="Arial" panose="020B0604020202020204" pitchFamily="34" charset="0"/>
              </a:rPr>
              <a:t> </a:t>
            </a:r>
            <a:r>
              <a:rPr lang="en-US" altLang="zh-CN" sz="2400" dirty="0" err="1">
                <a:solidFill>
                  <a:srgbClr val="000000"/>
                </a:solidFill>
                <a:latin typeface="Times New Roman" panose="02020603050405020304" pitchFamily="18" charset="0"/>
                <a:ea typeface="宋体" panose="02010600030101010101" pitchFamily="2" charset="-122"/>
                <a:cs typeface="Arial" panose="020B0604020202020204" pitchFamily="34" charset="0"/>
              </a:rPr>
              <a:t>của</a:t>
            </a:r>
            <a:r>
              <a:rPr lang="en-US" altLang="zh-CN" sz="2400" dirty="0">
                <a:solidFill>
                  <a:srgbClr val="000000"/>
                </a:solidFill>
                <a:latin typeface="Times New Roman" panose="02020603050405020304" pitchFamily="18" charset="0"/>
                <a:ea typeface="宋体" panose="02010600030101010101" pitchFamily="2" charset="-122"/>
                <a:cs typeface="Arial" panose="020B0604020202020204" pitchFamily="34" charset="0"/>
              </a:rPr>
              <a:t> </a:t>
            </a:r>
            <a:r>
              <a:rPr lang="en-US" altLang="zh-CN" sz="2400" dirty="0" err="1">
                <a:solidFill>
                  <a:srgbClr val="000000"/>
                </a:solidFill>
                <a:latin typeface="Times New Roman" panose="02020603050405020304" pitchFamily="18" charset="0"/>
                <a:ea typeface="宋体" panose="02010600030101010101" pitchFamily="2" charset="-122"/>
                <a:cs typeface="Arial" panose="020B0604020202020204" pitchFamily="34" charset="0"/>
              </a:rPr>
              <a:t>nước</a:t>
            </a:r>
            <a:r>
              <a:rPr lang="en-US" altLang="zh-CN" sz="2400" dirty="0">
                <a:solidFill>
                  <a:srgbClr val="000000"/>
                </a:solidFill>
                <a:latin typeface="Times New Roman" panose="02020603050405020304" pitchFamily="18" charset="0"/>
                <a:ea typeface="宋体" panose="02010600030101010101" pitchFamily="2" charset="-122"/>
                <a:cs typeface="Arial" panose="020B0604020202020204" pitchFamily="34" charset="0"/>
              </a:rPr>
              <a:t> ta.</a:t>
            </a:r>
          </a:p>
          <a:p>
            <a:pPr eaLnBrk="1" hangingPunct="1"/>
            <a:endParaRPr lang="en-US" altLang="en-US" dirty="0">
              <a:ea typeface="宋体" panose="02010600030101010101" pitchFamily="2" charset="-122"/>
              <a:cs typeface="Arial" panose="020B0604020202020204" pitchFamily="34" charset="0"/>
            </a:endParaRPr>
          </a:p>
        </p:txBody>
      </p:sp>
    </p:spTree>
    <p:extLst>
      <p:ext uri="{BB962C8B-B14F-4D97-AF65-F5344CB8AC3E}">
        <p14:creationId xmlns="" xmlns:p14="http://schemas.microsoft.com/office/powerpoint/2010/main" val="753062308"/>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p:cNvPicPr>
            <a:picLocks noChangeAspect="1" noChangeArrowheads="1"/>
          </p:cNvPicPr>
          <p:nvPr/>
        </p:nvPicPr>
        <p:blipFill>
          <a:blip r:embed="rId3">
            <a:lum bright="18000" contrast="48000"/>
            <a:extLst>
              <a:ext uri="{28A0092B-C50C-407E-A947-70E740481C1C}">
                <a14:useLocalDpi xmlns="" xmlns:a14="http://schemas.microsoft.com/office/drawing/2010/main" val="0"/>
              </a:ext>
            </a:extLst>
          </a:blip>
          <a:srcRect/>
          <a:stretch>
            <a:fillRect/>
          </a:stretch>
        </p:blipFill>
        <p:spPr bwMode="auto">
          <a:xfrm>
            <a:off x="38100" y="71438"/>
            <a:ext cx="8915400" cy="6786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52" name="AutoShape 8"/>
          <p:cNvSpPr>
            <a:spLocks noChangeArrowheads="1"/>
          </p:cNvSpPr>
          <p:nvPr/>
        </p:nvSpPr>
        <p:spPr bwMode="auto">
          <a:xfrm>
            <a:off x="6438900" y="1295400"/>
            <a:ext cx="609600" cy="609600"/>
          </a:xfrm>
          <a:prstGeom prst="irregularSeal1">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VNI-Book" pitchFamily="2" charset="0"/>
              </a:defRPr>
            </a:lvl1pPr>
            <a:lvl2pPr marL="742950" indent="-285750">
              <a:spcBef>
                <a:spcPct val="20000"/>
              </a:spcBef>
              <a:buChar char="–"/>
              <a:defRPr sz="2800">
                <a:solidFill>
                  <a:schemeClr val="tx1"/>
                </a:solidFill>
                <a:latin typeface="VNI-Book" pitchFamily="2" charset="0"/>
              </a:defRPr>
            </a:lvl2pPr>
            <a:lvl3pPr marL="1143000" indent="-228600">
              <a:spcBef>
                <a:spcPct val="20000"/>
              </a:spcBef>
              <a:buChar char="•"/>
              <a:defRPr sz="2400">
                <a:solidFill>
                  <a:schemeClr val="tx1"/>
                </a:solidFill>
                <a:latin typeface="VNI-Book" pitchFamily="2" charset="0"/>
              </a:defRPr>
            </a:lvl3pPr>
            <a:lvl4pPr marL="1600200" indent="-228600">
              <a:spcBef>
                <a:spcPct val="20000"/>
              </a:spcBef>
              <a:buChar char="–"/>
              <a:defRPr sz="2000">
                <a:solidFill>
                  <a:schemeClr val="tx1"/>
                </a:solidFill>
                <a:latin typeface="VNI-Book" pitchFamily="2" charset="0"/>
              </a:defRPr>
            </a:lvl4pPr>
            <a:lvl5pPr marL="2057400" indent="-228600">
              <a:spcBef>
                <a:spcPct val="20000"/>
              </a:spcBef>
              <a:buChar char="»"/>
              <a:defRPr sz="2000">
                <a:solidFill>
                  <a:schemeClr val="tx1"/>
                </a:solidFill>
                <a:latin typeface="VNI-Book" pitchFamily="2" charset="0"/>
              </a:defRPr>
            </a:lvl5pPr>
            <a:lvl6pPr marL="2514600" indent="-228600" eaLnBrk="0" fontAlgn="base" hangingPunct="0">
              <a:spcBef>
                <a:spcPct val="20000"/>
              </a:spcBef>
              <a:spcAft>
                <a:spcPct val="0"/>
              </a:spcAft>
              <a:buChar char="»"/>
              <a:defRPr sz="2000">
                <a:solidFill>
                  <a:schemeClr val="tx1"/>
                </a:solidFill>
                <a:latin typeface="VNI-Book" pitchFamily="2" charset="0"/>
              </a:defRPr>
            </a:lvl6pPr>
            <a:lvl7pPr marL="2971800" indent="-228600" eaLnBrk="0" fontAlgn="base" hangingPunct="0">
              <a:spcBef>
                <a:spcPct val="20000"/>
              </a:spcBef>
              <a:spcAft>
                <a:spcPct val="0"/>
              </a:spcAft>
              <a:buChar char="»"/>
              <a:defRPr sz="2000">
                <a:solidFill>
                  <a:schemeClr val="tx1"/>
                </a:solidFill>
                <a:latin typeface="VNI-Book" pitchFamily="2" charset="0"/>
              </a:defRPr>
            </a:lvl7pPr>
            <a:lvl8pPr marL="3429000" indent="-228600" eaLnBrk="0" fontAlgn="base" hangingPunct="0">
              <a:spcBef>
                <a:spcPct val="20000"/>
              </a:spcBef>
              <a:spcAft>
                <a:spcPct val="0"/>
              </a:spcAft>
              <a:buChar char="»"/>
              <a:defRPr sz="2000">
                <a:solidFill>
                  <a:schemeClr val="tx1"/>
                </a:solidFill>
                <a:latin typeface="VNI-Book" pitchFamily="2" charset="0"/>
              </a:defRPr>
            </a:lvl8pPr>
            <a:lvl9pPr marL="3886200" indent="-228600" eaLnBrk="0" fontAlgn="base" hangingPunct="0">
              <a:spcBef>
                <a:spcPct val="20000"/>
              </a:spcBef>
              <a:spcAft>
                <a:spcPct val="0"/>
              </a:spcAft>
              <a:buChar char="»"/>
              <a:defRPr sz="2000">
                <a:solidFill>
                  <a:schemeClr val="tx1"/>
                </a:solidFill>
                <a:latin typeface="VNI-Book" pitchFamily="2"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153" name="AutoShape 9"/>
          <p:cNvSpPr>
            <a:spLocks noChangeArrowheads="1"/>
          </p:cNvSpPr>
          <p:nvPr/>
        </p:nvSpPr>
        <p:spPr bwMode="auto">
          <a:xfrm>
            <a:off x="6743700" y="2743200"/>
            <a:ext cx="609600" cy="609600"/>
          </a:xfrm>
          <a:prstGeom prst="irregularSeal1">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VNI-Book" pitchFamily="2" charset="0"/>
              </a:defRPr>
            </a:lvl1pPr>
            <a:lvl2pPr marL="742950" indent="-285750">
              <a:spcBef>
                <a:spcPct val="20000"/>
              </a:spcBef>
              <a:buChar char="–"/>
              <a:defRPr sz="2800">
                <a:solidFill>
                  <a:schemeClr val="tx1"/>
                </a:solidFill>
                <a:latin typeface="VNI-Book" pitchFamily="2" charset="0"/>
              </a:defRPr>
            </a:lvl2pPr>
            <a:lvl3pPr marL="1143000" indent="-228600">
              <a:spcBef>
                <a:spcPct val="20000"/>
              </a:spcBef>
              <a:buChar char="•"/>
              <a:defRPr sz="2400">
                <a:solidFill>
                  <a:schemeClr val="tx1"/>
                </a:solidFill>
                <a:latin typeface="VNI-Book" pitchFamily="2" charset="0"/>
              </a:defRPr>
            </a:lvl3pPr>
            <a:lvl4pPr marL="1600200" indent="-228600">
              <a:spcBef>
                <a:spcPct val="20000"/>
              </a:spcBef>
              <a:buChar char="–"/>
              <a:defRPr sz="2000">
                <a:solidFill>
                  <a:schemeClr val="tx1"/>
                </a:solidFill>
                <a:latin typeface="VNI-Book" pitchFamily="2" charset="0"/>
              </a:defRPr>
            </a:lvl4pPr>
            <a:lvl5pPr marL="2057400" indent="-228600">
              <a:spcBef>
                <a:spcPct val="20000"/>
              </a:spcBef>
              <a:buChar char="»"/>
              <a:defRPr sz="2000">
                <a:solidFill>
                  <a:schemeClr val="tx1"/>
                </a:solidFill>
                <a:latin typeface="VNI-Book" pitchFamily="2" charset="0"/>
              </a:defRPr>
            </a:lvl5pPr>
            <a:lvl6pPr marL="2514600" indent="-228600" eaLnBrk="0" fontAlgn="base" hangingPunct="0">
              <a:spcBef>
                <a:spcPct val="20000"/>
              </a:spcBef>
              <a:spcAft>
                <a:spcPct val="0"/>
              </a:spcAft>
              <a:buChar char="»"/>
              <a:defRPr sz="2000">
                <a:solidFill>
                  <a:schemeClr val="tx1"/>
                </a:solidFill>
                <a:latin typeface="VNI-Book" pitchFamily="2" charset="0"/>
              </a:defRPr>
            </a:lvl6pPr>
            <a:lvl7pPr marL="2971800" indent="-228600" eaLnBrk="0" fontAlgn="base" hangingPunct="0">
              <a:spcBef>
                <a:spcPct val="20000"/>
              </a:spcBef>
              <a:spcAft>
                <a:spcPct val="0"/>
              </a:spcAft>
              <a:buChar char="»"/>
              <a:defRPr sz="2000">
                <a:solidFill>
                  <a:schemeClr val="tx1"/>
                </a:solidFill>
                <a:latin typeface="VNI-Book" pitchFamily="2" charset="0"/>
              </a:defRPr>
            </a:lvl7pPr>
            <a:lvl8pPr marL="3429000" indent="-228600" eaLnBrk="0" fontAlgn="base" hangingPunct="0">
              <a:spcBef>
                <a:spcPct val="20000"/>
              </a:spcBef>
              <a:spcAft>
                <a:spcPct val="0"/>
              </a:spcAft>
              <a:buChar char="»"/>
              <a:defRPr sz="2000">
                <a:solidFill>
                  <a:schemeClr val="tx1"/>
                </a:solidFill>
                <a:latin typeface="VNI-Book" pitchFamily="2" charset="0"/>
              </a:defRPr>
            </a:lvl8pPr>
            <a:lvl9pPr marL="3886200" indent="-228600" eaLnBrk="0" fontAlgn="base" hangingPunct="0">
              <a:spcBef>
                <a:spcPct val="20000"/>
              </a:spcBef>
              <a:spcAft>
                <a:spcPct val="0"/>
              </a:spcAft>
              <a:buChar char="»"/>
              <a:defRPr sz="2000">
                <a:solidFill>
                  <a:schemeClr val="tx1"/>
                </a:solidFill>
                <a:latin typeface="VNI-Book" pitchFamily="2"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154" name="AutoShape 10"/>
          <p:cNvSpPr>
            <a:spLocks noChangeArrowheads="1"/>
          </p:cNvSpPr>
          <p:nvPr/>
        </p:nvSpPr>
        <p:spPr bwMode="auto">
          <a:xfrm>
            <a:off x="7810500" y="3352800"/>
            <a:ext cx="609600" cy="609600"/>
          </a:xfrm>
          <a:prstGeom prst="irregularSeal1">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VNI-Book" pitchFamily="2" charset="0"/>
              </a:defRPr>
            </a:lvl1pPr>
            <a:lvl2pPr marL="742950" indent="-285750">
              <a:spcBef>
                <a:spcPct val="20000"/>
              </a:spcBef>
              <a:buChar char="–"/>
              <a:defRPr sz="2800">
                <a:solidFill>
                  <a:schemeClr val="tx1"/>
                </a:solidFill>
                <a:latin typeface="VNI-Book" pitchFamily="2" charset="0"/>
              </a:defRPr>
            </a:lvl2pPr>
            <a:lvl3pPr marL="1143000" indent="-228600">
              <a:spcBef>
                <a:spcPct val="20000"/>
              </a:spcBef>
              <a:buChar char="•"/>
              <a:defRPr sz="2400">
                <a:solidFill>
                  <a:schemeClr val="tx1"/>
                </a:solidFill>
                <a:latin typeface="VNI-Book" pitchFamily="2" charset="0"/>
              </a:defRPr>
            </a:lvl3pPr>
            <a:lvl4pPr marL="1600200" indent="-228600">
              <a:spcBef>
                <a:spcPct val="20000"/>
              </a:spcBef>
              <a:buChar char="–"/>
              <a:defRPr sz="2000">
                <a:solidFill>
                  <a:schemeClr val="tx1"/>
                </a:solidFill>
                <a:latin typeface="VNI-Book" pitchFamily="2" charset="0"/>
              </a:defRPr>
            </a:lvl4pPr>
            <a:lvl5pPr marL="2057400" indent="-228600">
              <a:spcBef>
                <a:spcPct val="20000"/>
              </a:spcBef>
              <a:buChar char="»"/>
              <a:defRPr sz="2000">
                <a:solidFill>
                  <a:schemeClr val="tx1"/>
                </a:solidFill>
                <a:latin typeface="VNI-Book" pitchFamily="2" charset="0"/>
              </a:defRPr>
            </a:lvl5pPr>
            <a:lvl6pPr marL="2514600" indent="-228600" eaLnBrk="0" fontAlgn="base" hangingPunct="0">
              <a:spcBef>
                <a:spcPct val="20000"/>
              </a:spcBef>
              <a:spcAft>
                <a:spcPct val="0"/>
              </a:spcAft>
              <a:buChar char="»"/>
              <a:defRPr sz="2000">
                <a:solidFill>
                  <a:schemeClr val="tx1"/>
                </a:solidFill>
                <a:latin typeface="VNI-Book" pitchFamily="2" charset="0"/>
              </a:defRPr>
            </a:lvl6pPr>
            <a:lvl7pPr marL="2971800" indent="-228600" eaLnBrk="0" fontAlgn="base" hangingPunct="0">
              <a:spcBef>
                <a:spcPct val="20000"/>
              </a:spcBef>
              <a:spcAft>
                <a:spcPct val="0"/>
              </a:spcAft>
              <a:buChar char="»"/>
              <a:defRPr sz="2000">
                <a:solidFill>
                  <a:schemeClr val="tx1"/>
                </a:solidFill>
                <a:latin typeface="VNI-Book" pitchFamily="2" charset="0"/>
              </a:defRPr>
            </a:lvl7pPr>
            <a:lvl8pPr marL="3429000" indent="-228600" eaLnBrk="0" fontAlgn="base" hangingPunct="0">
              <a:spcBef>
                <a:spcPct val="20000"/>
              </a:spcBef>
              <a:spcAft>
                <a:spcPct val="0"/>
              </a:spcAft>
              <a:buChar char="»"/>
              <a:defRPr sz="2000">
                <a:solidFill>
                  <a:schemeClr val="tx1"/>
                </a:solidFill>
                <a:latin typeface="VNI-Book" pitchFamily="2" charset="0"/>
              </a:defRPr>
            </a:lvl8pPr>
            <a:lvl9pPr marL="3886200" indent="-228600" eaLnBrk="0" fontAlgn="base" hangingPunct="0">
              <a:spcBef>
                <a:spcPct val="20000"/>
              </a:spcBef>
              <a:spcAft>
                <a:spcPct val="0"/>
              </a:spcAft>
              <a:buChar char="»"/>
              <a:defRPr sz="2000">
                <a:solidFill>
                  <a:schemeClr val="tx1"/>
                </a:solidFill>
                <a:latin typeface="VNI-Book" pitchFamily="2"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1270" name="Text Box 11"/>
          <p:cNvSpPr txBox="1">
            <a:spLocks noChangeArrowheads="1"/>
          </p:cNvSpPr>
          <p:nvPr/>
        </p:nvSpPr>
        <p:spPr bwMode="auto">
          <a:xfrm>
            <a:off x="6991350" y="1547813"/>
            <a:ext cx="16002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I-Book" pitchFamily="2" charset="0"/>
              </a:defRPr>
            </a:lvl1pPr>
            <a:lvl2pPr marL="742950" indent="-285750">
              <a:spcBef>
                <a:spcPct val="20000"/>
              </a:spcBef>
              <a:buChar char="–"/>
              <a:defRPr sz="2800">
                <a:solidFill>
                  <a:schemeClr val="tx1"/>
                </a:solidFill>
                <a:latin typeface="VNI-Book" pitchFamily="2" charset="0"/>
              </a:defRPr>
            </a:lvl2pPr>
            <a:lvl3pPr marL="1143000" indent="-228600">
              <a:spcBef>
                <a:spcPct val="20000"/>
              </a:spcBef>
              <a:buChar char="•"/>
              <a:defRPr sz="2400">
                <a:solidFill>
                  <a:schemeClr val="tx1"/>
                </a:solidFill>
                <a:latin typeface="VNI-Book" pitchFamily="2" charset="0"/>
              </a:defRPr>
            </a:lvl3pPr>
            <a:lvl4pPr marL="1600200" indent="-228600">
              <a:spcBef>
                <a:spcPct val="20000"/>
              </a:spcBef>
              <a:buChar char="–"/>
              <a:defRPr sz="2000">
                <a:solidFill>
                  <a:schemeClr val="tx1"/>
                </a:solidFill>
                <a:latin typeface="VNI-Book" pitchFamily="2" charset="0"/>
              </a:defRPr>
            </a:lvl4pPr>
            <a:lvl5pPr marL="2057400" indent="-228600">
              <a:spcBef>
                <a:spcPct val="20000"/>
              </a:spcBef>
              <a:buChar char="»"/>
              <a:defRPr sz="2000">
                <a:solidFill>
                  <a:schemeClr val="tx1"/>
                </a:solidFill>
                <a:latin typeface="VNI-Book" pitchFamily="2" charset="0"/>
              </a:defRPr>
            </a:lvl5pPr>
            <a:lvl6pPr marL="2514600" indent="-228600" eaLnBrk="0" fontAlgn="base" hangingPunct="0">
              <a:spcBef>
                <a:spcPct val="20000"/>
              </a:spcBef>
              <a:spcAft>
                <a:spcPct val="0"/>
              </a:spcAft>
              <a:buChar char="»"/>
              <a:defRPr sz="2000">
                <a:solidFill>
                  <a:schemeClr val="tx1"/>
                </a:solidFill>
                <a:latin typeface="VNI-Book" pitchFamily="2" charset="0"/>
              </a:defRPr>
            </a:lvl6pPr>
            <a:lvl7pPr marL="2971800" indent="-228600" eaLnBrk="0" fontAlgn="base" hangingPunct="0">
              <a:spcBef>
                <a:spcPct val="20000"/>
              </a:spcBef>
              <a:spcAft>
                <a:spcPct val="0"/>
              </a:spcAft>
              <a:buChar char="»"/>
              <a:defRPr sz="2000">
                <a:solidFill>
                  <a:schemeClr val="tx1"/>
                </a:solidFill>
                <a:latin typeface="VNI-Book" pitchFamily="2" charset="0"/>
              </a:defRPr>
            </a:lvl7pPr>
            <a:lvl8pPr marL="3429000" indent="-228600" eaLnBrk="0" fontAlgn="base" hangingPunct="0">
              <a:spcBef>
                <a:spcPct val="20000"/>
              </a:spcBef>
              <a:spcAft>
                <a:spcPct val="0"/>
              </a:spcAft>
              <a:buChar char="»"/>
              <a:defRPr sz="2000">
                <a:solidFill>
                  <a:schemeClr val="tx1"/>
                </a:solidFill>
                <a:latin typeface="VNI-Book" pitchFamily="2" charset="0"/>
              </a:defRPr>
            </a:lvl8pPr>
            <a:lvl9pPr marL="3886200" indent="-228600" eaLnBrk="0" fontAlgn="base" hangingPunct="0">
              <a:spcBef>
                <a:spcPct val="20000"/>
              </a:spcBef>
              <a:spcAft>
                <a:spcPct val="0"/>
              </a:spcAft>
              <a:buChar char="»"/>
              <a:defRPr sz="2000">
                <a:solidFill>
                  <a:schemeClr val="tx1"/>
                </a:solidFill>
                <a:latin typeface="VNI-Book" pitchFamily="2" charset="0"/>
              </a:defRPr>
            </a:lvl9pPr>
          </a:lstStyle>
          <a:p>
            <a:pPr eaLnBrk="1" hangingPunct="1">
              <a:spcBef>
                <a:spcPct val="0"/>
              </a:spcBef>
              <a:buFontTx/>
              <a:buNone/>
            </a:pPr>
            <a:r>
              <a:rPr lang="en-US" altLang="en-US" sz="1800">
                <a:latin typeface=".VnTime" panose="020B7200000000000000" pitchFamily="34" charset="0"/>
              </a:rPr>
              <a:t>Ung ch©u</a:t>
            </a:r>
          </a:p>
        </p:txBody>
      </p:sp>
      <p:sp>
        <p:nvSpPr>
          <p:cNvPr id="11271" name="Text Box 12"/>
          <p:cNvSpPr txBox="1">
            <a:spLocks noChangeArrowheads="1"/>
          </p:cNvSpPr>
          <p:nvPr/>
        </p:nvSpPr>
        <p:spPr bwMode="auto">
          <a:xfrm>
            <a:off x="7124700" y="2667000"/>
            <a:ext cx="19050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I-Book" pitchFamily="2" charset="0"/>
              </a:defRPr>
            </a:lvl1pPr>
            <a:lvl2pPr marL="742950" indent="-285750">
              <a:spcBef>
                <a:spcPct val="20000"/>
              </a:spcBef>
              <a:buChar char="–"/>
              <a:defRPr sz="2800">
                <a:solidFill>
                  <a:schemeClr val="tx1"/>
                </a:solidFill>
                <a:latin typeface="VNI-Book" pitchFamily="2" charset="0"/>
              </a:defRPr>
            </a:lvl2pPr>
            <a:lvl3pPr marL="1143000" indent="-228600">
              <a:spcBef>
                <a:spcPct val="20000"/>
              </a:spcBef>
              <a:buChar char="•"/>
              <a:defRPr sz="2400">
                <a:solidFill>
                  <a:schemeClr val="tx1"/>
                </a:solidFill>
                <a:latin typeface="VNI-Book" pitchFamily="2" charset="0"/>
              </a:defRPr>
            </a:lvl3pPr>
            <a:lvl4pPr marL="1600200" indent="-228600">
              <a:spcBef>
                <a:spcPct val="20000"/>
              </a:spcBef>
              <a:buChar char="–"/>
              <a:defRPr sz="2000">
                <a:solidFill>
                  <a:schemeClr val="tx1"/>
                </a:solidFill>
                <a:latin typeface="VNI-Book" pitchFamily="2" charset="0"/>
              </a:defRPr>
            </a:lvl4pPr>
            <a:lvl5pPr marL="2057400" indent="-228600">
              <a:spcBef>
                <a:spcPct val="20000"/>
              </a:spcBef>
              <a:buChar char="»"/>
              <a:defRPr sz="2000">
                <a:solidFill>
                  <a:schemeClr val="tx1"/>
                </a:solidFill>
                <a:latin typeface="VNI-Book" pitchFamily="2" charset="0"/>
              </a:defRPr>
            </a:lvl5pPr>
            <a:lvl6pPr marL="2514600" indent="-228600" eaLnBrk="0" fontAlgn="base" hangingPunct="0">
              <a:spcBef>
                <a:spcPct val="20000"/>
              </a:spcBef>
              <a:spcAft>
                <a:spcPct val="0"/>
              </a:spcAft>
              <a:buChar char="»"/>
              <a:defRPr sz="2000">
                <a:solidFill>
                  <a:schemeClr val="tx1"/>
                </a:solidFill>
                <a:latin typeface="VNI-Book" pitchFamily="2" charset="0"/>
              </a:defRPr>
            </a:lvl6pPr>
            <a:lvl7pPr marL="2971800" indent="-228600" eaLnBrk="0" fontAlgn="base" hangingPunct="0">
              <a:spcBef>
                <a:spcPct val="20000"/>
              </a:spcBef>
              <a:spcAft>
                <a:spcPct val="0"/>
              </a:spcAft>
              <a:buChar char="»"/>
              <a:defRPr sz="2000">
                <a:solidFill>
                  <a:schemeClr val="tx1"/>
                </a:solidFill>
                <a:latin typeface="VNI-Book" pitchFamily="2" charset="0"/>
              </a:defRPr>
            </a:lvl7pPr>
            <a:lvl8pPr marL="3429000" indent="-228600" eaLnBrk="0" fontAlgn="base" hangingPunct="0">
              <a:spcBef>
                <a:spcPct val="20000"/>
              </a:spcBef>
              <a:spcAft>
                <a:spcPct val="0"/>
              </a:spcAft>
              <a:buChar char="»"/>
              <a:defRPr sz="2000">
                <a:solidFill>
                  <a:schemeClr val="tx1"/>
                </a:solidFill>
                <a:latin typeface="VNI-Book" pitchFamily="2" charset="0"/>
              </a:defRPr>
            </a:lvl8pPr>
            <a:lvl9pPr marL="3886200" indent="-228600" eaLnBrk="0" fontAlgn="base" hangingPunct="0">
              <a:spcBef>
                <a:spcPct val="20000"/>
              </a:spcBef>
              <a:spcAft>
                <a:spcPct val="0"/>
              </a:spcAft>
              <a:buChar char="»"/>
              <a:defRPr sz="2000">
                <a:solidFill>
                  <a:schemeClr val="tx1"/>
                </a:solidFill>
                <a:latin typeface="VNI-Book" pitchFamily="2" charset="0"/>
              </a:defRPr>
            </a:lvl9pPr>
          </a:lstStyle>
          <a:p>
            <a:pPr eaLnBrk="1" hangingPunct="1">
              <a:spcBef>
                <a:spcPct val="0"/>
              </a:spcBef>
              <a:buFontTx/>
              <a:buNone/>
            </a:pPr>
            <a:r>
              <a:rPr lang="en-US" altLang="en-US" sz="1800">
                <a:latin typeface=".VnTime" panose="020B7200000000000000" pitchFamily="34" charset="0"/>
              </a:rPr>
              <a:t>Kh©m ch©u</a:t>
            </a:r>
          </a:p>
        </p:txBody>
      </p:sp>
      <p:sp>
        <p:nvSpPr>
          <p:cNvPr id="11272" name="Text Box 13"/>
          <p:cNvSpPr txBox="1">
            <a:spLocks noChangeArrowheads="1"/>
          </p:cNvSpPr>
          <p:nvPr/>
        </p:nvSpPr>
        <p:spPr bwMode="auto">
          <a:xfrm>
            <a:off x="7453313" y="3857625"/>
            <a:ext cx="19050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I-Book" pitchFamily="2" charset="0"/>
              </a:defRPr>
            </a:lvl1pPr>
            <a:lvl2pPr marL="742950" indent="-285750">
              <a:spcBef>
                <a:spcPct val="20000"/>
              </a:spcBef>
              <a:buChar char="–"/>
              <a:defRPr sz="2800">
                <a:solidFill>
                  <a:schemeClr val="tx1"/>
                </a:solidFill>
                <a:latin typeface="VNI-Book" pitchFamily="2" charset="0"/>
              </a:defRPr>
            </a:lvl2pPr>
            <a:lvl3pPr marL="1143000" indent="-228600">
              <a:spcBef>
                <a:spcPct val="20000"/>
              </a:spcBef>
              <a:buChar char="•"/>
              <a:defRPr sz="2400">
                <a:solidFill>
                  <a:schemeClr val="tx1"/>
                </a:solidFill>
                <a:latin typeface="VNI-Book" pitchFamily="2" charset="0"/>
              </a:defRPr>
            </a:lvl3pPr>
            <a:lvl4pPr marL="1600200" indent="-228600">
              <a:spcBef>
                <a:spcPct val="20000"/>
              </a:spcBef>
              <a:buChar char="–"/>
              <a:defRPr sz="2000">
                <a:solidFill>
                  <a:schemeClr val="tx1"/>
                </a:solidFill>
                <a:latin typeface="VNI-Book" pitchFamily="2" charset="0"/>
              </a:defRPr>
            </a:lvl4pPr>
            <a:lvl5pPr marL="2057400" indent="-228600">
              <a:spcBef>
                <a:spcPct val="20000"/>
              </a:spcBef>
              <a:buChar char="»"/>
              <a:defRPr sz="2000">
                <a:solidFill>
                  <a:schemeClr val="tx1"/>
                </a:solidFill>
                <a:latin typeface="VNI-Book" pitchFamily="2" charset="0"/>
              </a:defRPr>
            </a:lvl5pPr>
            <a:lvl6pPr marL="2514600" indent="-228600" eaLnBrk="0" fontAlgn="base" hangingPunct="0">
              <a:spcBef>
                <a:spcPct val="20000"/>
              </a:spcBef>
              <a:spcAft>
                <a:spcPct val="0"/>
              </a:spcAft>
              <a:buChar char="»"/>
              <a:defRPr sz="2000">
                <a:solidFill>
                  <a:schemeClr val="tx1"/>
                </a:solidFill>
                <a:latin typeface="VNI-Book" pitchFamily="2" charset="0"/>
              </a:defRPr>
            </a:lvl6pPr>
            <a:lvl7pPr marL="2971800" indent="-228600" eaLnBrk="0" fontAlgn="base" hangingPunct="0">
              <a:spcBef>
                <a:spcPct val="20000"/>
              </a:spcBef>
              <a:spcAft>
                <a:spcPct val="0"/>
              </a:spcAft>
              <a:buChar char="»"/>
              <a:defRPr sz="2000">
                <a:solidFill>
                  <a:schemeClr val="tx1"/>
                </a:solidFill>
                <a:latin typeface="VNI-Book" pitchFamily="2" charset="0"/>
              </a:defRPr>
            </a:lvl7pPr>
            <a:lvl8pPr marL="3429000" indent="-228600" eaLnBrk="0" fontAlgn="base" hangingPunct="0">
              <a:spcBef>
                <a:spcPct val="20000"/>
              </a:spcBef>
              <a:spcAft>
                <a:spcPct val="0"/>
              </a:spcAft>
              <a:buChar char="»"/>
              <a:defRPr sz="2000">
                <a:solidFill>
                  <a:schemeClr val="tx1"/>
                </a:solidFill>
                <a:latin typeface="VNI-Book" pitchFamily="2" charset="0"/>
              </a:defRPr>
            </a:lvl8pPr>
            <a:lvl9pPr marL="3886200" indent="-228600" eaLnBrk="0" fontAlgn="base" hangingPunct="0">
              <a:spcBef>
                <a:spcPct val="20000"/>
              </a:spcBef>
              <a:spcAft>
                <a:spcPct val="0"/>
              </a:spcAft>
              <a:buChar char="»"/>
              <a:defRPr sz="2000">
                <a:solidFill>
                  <a:schemeClr val="tx1"/>
                </a:solidFill>
                <a:latin typeface="VNI-Book" pitchFamily="2" charset="0"/>
              </a:defRPr>
            </a:lvl9pPr>
          </a:lstStyle>
          <a:p>
            <a:pPr eaLnBrk="1" hangingPunct="1">
              <a:spcBef>
                <a:spcPct val="0"/>
              </a:spcBef>
              <a:buFontTx/>
              <a:buNone/>
            </a:pPr>
            <a:r>
              <a:rPr lang="en-US" altLang="en-US" sz="1800">
                <a:latin typeface=".VnTime" panose="020B7200000000000000" pitchFamily="34" charset="0"/>
              </a:rPr>
              <a:t>Liªm ch©u</a:t>
            </a:r>
          </a:p>
        </p:txBody>
      </p:sp>
      <p:graphicFrame>
        <p:nvGraphicFramePr>
          <p:cNvPr id="11273" name="Object 2"/>
          <p:cNvGraphicFramePr>
            <a:graphicFrameLocks noChangeAspect="1"/>
          </p:cNvGraphicFramePr>
          <p:nvPr/>
        </p:nvGraphicFramePr>
        <p:xfrm>
          <a:off x="3919538" y="1295400"/>
          <a:ext cx="2209800" cy="406400"/>
        </p:xfrm>
        <a:graphic>
          <a:graphicData uri="http://schemas.openxmlformats.org/presentationml/2006/ole">
            <p:oleObj spid="_x0000_s1046" name="CorelDRAW" r:id="rId4" imgW="1302840" imgH="217440" progId="">
              <p:embed/>
            </p:oleObj>
          </a:graphicData>
        </a:graphic>
      </p:graphicFrame>
      <p:graphicFrame>
        <p:nvGraphicFramePr>
          <p:cNvPr id="11274" name="Object 3"/>
          <p:cNvGraphicFramePr>
            <a:graphicFrameLocks noChangeAspect="1"/>
          </p:cNvGraphicFramePr>
          <p:nvPr/>
        </p:nvGraphicFramePr>
        <p:xfrm>
          <a:off x="6686550" y="1752600"/>
          <a:ext cx="403225" cy="1066800"/>
        </p:xfrm>
        <a:graphic>
          <a:graphicData uri="http://schemas.openxmlformats.org/presentationml/2006/ole">
            <p:oleObj spid="_x0000_s1047" name="CorelDRAW" r:id="rId5" imgW="250200" imgH="660960" progId="">
              <p:embed/>
            </p:oleObj>
          </a:graphicData>
        </a:graphic>
      </p:graphicFrame>
      <p:graphicFrame>
        <p:nvGraphicFramePr>
          <p:cNvPr id="11275" name="Object 4"/>
          <p:cNvGraphicFramePr>
            <a:graphicFrameLocks noChangeAspect="1"/>
          </p:cNvGraphicFramePr>
          <p:nvPr/>
        </p:nvGraphicFramePr>
        <p:xfrm>
          <a:off x="6172200" y="3124200"/>
          <a:ext cx="1066800" cy="1219200"/>
        </p:xfrm>
        <a:graphic>
          <a:graphicData uri="http://schemas.openxmlformats.org/presentationml/2006/ole">
            <p:oleObj spid="_x0000_s1048" name="CorelDRAW" r:id="rId6" imgW="670320" imgH="766440" progId="">
              <p:embed/>
            </p:oleObj>
          </a:graphicData>
        </a:graphic>
      </p:graphicFrame>
      <p:graphicFrame>
        <p:nvGraphicFramePr>
          <p:cNvPr id="11276" name="Object 5"/>
          <p:cNvGraphicFramePr>
            <a:graphicFrameLocks noChangeAspect="1"/>
          </p:cNvGraphicFramePr>
          <p:nvPr/>
        </p:nvGraphicFramePr>
        <p:xfrm>
          <a:off x="7286625" y="2933700"/>
          <a:ext cx="762000" cy="639763"/>
        </p:xfrm>
        <a:graphic>
          <a:graphicData uri="http://schemas.openxmlformats.org/presentationml/2006/ole">
            <p:oleObj spid="_x0000_s1049" name="CorelDRAW" r:id="rId7" imgW="481680" imgH="405000" progId="">
              <p:embed/>
            </p:oleObj>
          </a:graphicData>
        </a:graphic>
      </p:graphicFrame>
      <p:graphicFrame>
        <p:nvGraphicFramePr>
          <p:cNvPr id="11277" name="Object 6"/>
          <p:cNvGraphicFramePr>
            <a:graphicFrameLocks noChangeAspect="1"/>
          </p:cNvGraphicFramePr>
          <p:nvPr/>
        </p:nvGraphicFramePr>
        <p:xfrm>
          <a:off x="2751138" y="6051550"/>
          <a:ext cx="568325" cy="838200"/>
        </p:xfrm>
        <a:graphic>
          <a:graphicData uri="http://schemas.openxmlformats.org/presentationml/2006/ole">
            <p:oleObj spid="_x0000_s1050" name="CorelDRAW" r:id="rId8" imgW="328320" imgH="483840" progId="">
              <p:embed/>
            </p:oleObj>
          </a:graphicData>
        </a:graphic>
      </p:graphicFrame>
    </p:spTree>
    <p:extLst>
      <p:ext uri="{BB962C8B-B14F-4D97-AF65-F5344CB8AC3E}">
        <p14:creationId xmlns="" xmlns:p14="http://schemas.microsoft.com/office/powerpoint/2010/main" val="796643496"/>
      </p:ext>
    </p:extLst>
  </p:cSld>
  <p:clrMapOvr>
    <a:masterClrMapping/>
  </p:clrMapOvr>
  <p:transition>
    <p:strip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indefinite" fill="hold" grpId="0" nodeType="afterEffect">
                                  <p:stCondLst>
                                    <p:cond delay="0"/>
                                  </p:stCondLst>
                                  <p:endCondLst>
                                    <p:cond evt="onNext" delay="0">
                                      <p:tgtEl>
                                        <p:sldTgt/>
                                      </p:tgtEl>
                                    </p:cond>
                                  </p:endCondLst>
                                  <p:childTnLst>
                                    <p:anim calcmode="discrete" valueType="str">
                                      <p:cBhvr>
                                        <p:cTn id="6" dur="500" fill="hold"/>
                                        <p:tgtEl>
                                          <p:spTgt spid="6153"/>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0"/>
                                  </p:stCondLst>
                                  <p:endCondLst>
                                    <p:cond evt="onNext" delay="0">
                                      <p:tgtEl>
                                        <p:sldTgt/>
                                      </p:tgtEl>
                                    </p:cond>
                                  </p:endCondLst>
                                  <p:childTnLst>
                                    <p:anim calcmode="discrete" valueType="str">
                                      <p:cBhvr>
                                        <p:cTn id="8" dur="1000" fill="hold"/>
                                        <p:tgtEl>
                                          <p:spTgt spid="6152"/>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endCondLst>
                                    <p:cond evt="onNext" delay="0">
                                      <p:tgtEl>
                                        <p:sldTgt/>
                                      </p:tgtEl>
                                    </p:cond>
                                  </p:endCondLst>
                                  <p:childTnLst>
                                    <p:anim calcmode="discrete" valueType="str">
                                      <p:cBhvr>
                                        <p:cTn id="10" dur="1000" fill="hold"/>
                                        <p:tgtEl>
                                          <p:spTgt spid="615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2" grpId="0" animBg="1"/>
      <p:bldP spid="6153" grpId="0" animBg="1"/>
      <p:bldP spid="615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817</TotalTime>
  <Words>803</Words>
  <Application>Microsoft Office PowerPoint</Application>
  <PresentationFormat>On-screen Show (4:3)</PresentationFormat>
  <Paragraphs>77</Paragraphs>
  <Slides>32</Slides>
  <Notes>3</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34" baseType="lpstr">
      <vt:lpstr>Office Theme</vt:lpstr>
      <vt:lpstr>CorelDRAW</vt:lpstr>
      <vt:lpstr>Slide 1</vt:lpstr>
      <vt:lpstr>Slide 2</vt:lpstr>
      <vt:lpstr>Slide 3</vt:lpstr>
      <vt:lpstr>Slide 4</vt:lpstr>
      <vt:lpstr>Slide 5</vt:lpstr>
      <vt:lpstr>Slide 6</vt:lpstr>
      <vt:lpstr>Slide 7</vt:lpstr>
      <vt:lpstr>Slide 8</vt:lpstr>
      <vt:lpstr>Slide 9</vt:lpstr>
      <vt:lpstr>Slide 10</vt:lpstr>
      <vt:lpstr>Slide 11</vt:lpstr>
      <vt:lpstr>Dạy học theo góc</vt:lpstr>
      <vt:lpstr>Slide 13</vt:lpstr>
      <vt:lpstr>Phòng tuyến sông Như Nguyệt</vt:lpstr>
      <vt:lpstr>Slide 15</vt:lpstr>
      <vt:lpstr>Slide 16</vt:lpstr>
      <vt:lpstr>Slide 17</vt:lpstr>
      <vt:lpstr>Lược đồ trận chiến trên sông Như Nguyệt</vt:lpstr>
      <vt:lpstr>Slide 19</vt:lpstr>
      <vt:lpstr>Slide 20</vt:lpstr>
      <vt:lpstr>Slide 21</vt:lpstr>
      <vt:lpstr>Slide 22</vt:lpstr>
      <vt:lpstr>Slide 23</vt:lpstr>
      <vt:lpstr>Slide 24</vt:lpstr>
      <vt:lpstr>Nguyên nhân nào dẫn  đến thắng lợi của cuốc kháng chiến?</vt:lpstr>
      <vt:lpstr>Nguyên nhân thắng lợi là do quân dân ta rất dũng cảm . Lý Thường Kiệt là một tướng tài , chủ động tấn công sang đất Tống, lập phòng tuyến sông Như Nguyệt .</vt:lpstr>
      <vt:lpstr>    Dưới thời nhà Lý, bằng trí thông minh và lòng dũng cảm, nhân dân ta dưới sự chỉ huy của Lý Thường Kiệt, đã bảo vệ được nền độc lập của đất nước trước sự xâm lược của nhà Tống.</vt:lpstr>
      <vt:lpstr>Slide 28</vt:lpstr>
      <vt:lpstr>Câu 1: Nguyên nhân nào nhà Tống dẫn quân sang xâm lược nước ta lần II ?</vt:lpstr>
      <vt:lpstr>Câu 2: Bài thơ sau của tác giả nào ?  “ Sông núi nước Nam, vua Nam ở. Rành rành định phận ở sách trời. Cớ sao lũ giặc sang xâm phạm. Chúng bây sẽ bị đánh tơi bời ”.</vt:lpstr>
      <vt:lpstr>Câu 3 : Kết quả của cuộc kháng chiến chống quân Tống xâm lược lần II là :</vt:lpstr>
      <vt:lpstr>Slide 32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Computer</cp:lastModifiedBy>
  <cp:revision>88</cp:revision>
  <dcterms:created xsi:type="dcterms:W3CDTF">2015-11-16T07:29:22Z</dcterms:created>
  <dcterms:modified xsi:type="dcterms:W3CDTF">2017-11-24T09:33:49Z</dcterms:modified>
</cp:coreProperties>
</file>