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ustom.xml" ContentType="application/vnd.openxmlformats-officedocument.custom-properties+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318" r:id="rId2"/>
    <p:sldId id="299" r:id="rId3"/>
    <p:sldId id="316" r:id="rId4"/>
    <p:sldId id="283" r:id="rId5"/>
    <p:sldId id="285" r:id="rId6"/>
    <p:sldId id="286" r:id="rId7"/>
    <p:sldId id="301" r:id="rId8"/>
    <p:sldId id="306" r:id="rId9"/>
    <p:sldId id="303" r:id="rId10"/>
    <p:sldId id="304" r:id="rId11"/>
    <p:sldId id="305" r:id="rId12"/>
    <p:sldId id="260" r:id="rId13"/>
    <p:sldId id="302" r:id="rId14"/>
    <p:sldId id="261" r:id="rId15"/>
    <p:sldId id="263" r:id="rId16"/>
    <p:sldId id="267" r:id="rId17"/>
    <p:sldId id="268" r:id="rId18"/>
    <p:sldId id="269" r:id="rId19"/>
    <p:sldId id="317" r:id="rId20"/>
    <p:sldId id="275" r:id="rId21"/>
    <p:sldId id="280" r:id="rId22"/>
    <p:sldId id="270" r:id="rId23"/>
    <p:sldId id="272" r:id="rId24"/>
    <p:sldId id="311" r:id="rId25"/>
    <p:sldId id="312" r:id="rId26"/>
    <p:sldId id="310" r:id="rId27"/>
    <p:sldId id="307" r:id="rId28"/>
    <p:sldId id="273" r:id="rId29"/>
    <p:sldId id="314" r:id="rId30"/>
    <p:sldId id="315" r:id="rId31"/>
    <p:sldId id="313" r:id="rId32"/>
    <p:sldId id="271" r:id="rId33"/>
    <p:sldId id="290" r:id="rId34"/>
    <p:sldId id="292" r:id="rId35"/>
    <p:sldId id="293" r:id="rId36"/>
    <p:sldId id="294" r:id="rId37"/>
    <p:sldId id="298" r:id="rId38"/>
    <p:sldId id="295" r:id="rId39"/>
    <p:sldId id="296" r:id="rId40"/>
    <p:sldId id="308" r:id="rId41"/>
    <p:sldId id="309" r:id="rId42"/>
    <p:sldId id="291" r:id="rId43"/>
  </p:sldIdLst>
  <p:sldSz cx="9144000" cy="6858000" type="screen4x3"/>
  <p:notesSz cx="6858000" cy="9144000"/>
  <p:custDataLst>
    <p:tags r:id="rId45"/>
  </p:custDataLst>
  <p:defaultTex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mn-cs"/>
      </a:defRPr>
    </a:lvl1pPr>
    <a:lvl2pPr marL="457200" algn="l" rtl="0" eaLnBrk="0" fontAlgn="base" hangingPunct="0">
      <a:spcBef>
        <a:spcPct val="0"/>
      </a:spcBef>
      <a:spcAft>
        <a:spcPct val="0"/>
      </a:spcAft>
      <a:defRPr kern="1200">
        <a:solidFill>
          <a:schemeClr val="tx1"/>
        </a:solidFill>
        <a:latin typeface="Arial" pitchFamily="34" charset="0"/>
        <a:ea typeface="+mn-ea"/>
        <a:cs typeface="+mn-cs"/>
      </a:defRPr>
    </a:lvl2pPr>
    <a:lvl3pPr marL="914400" algn="l" rtl="0" eaLnBrk="0" fontAlgn="base" hangingPunct="0">
      <a:spcBef>
        <a:spcPct val="0"/>
      </a:spcBef>
      <a:spcAft>
        <a:spcPct val="0"/>
      </a:spcAft>
      <a:defRPr kern="1200">
        <a:solidFill>
          <a:schemeClr val="tx1"/>
        </a:solidFill>
        <a:latin typeface="Arial"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FF3300"/>
    <a:srgbClr val="9900CC"/>
    <a:srgbClr val="CC33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40" autoAdjust="0"/>
    <p:restoredTop sz="94660" autoAdjust="0"/>
  </p:normalViewPr>
  <p:slideViewPr>
    <p:cSldViewPr>
      <p:cViewPr>
        <p:scale>
          <a:sx n="82" d="100"/>
          <a:sy n="82" d="100"/>
        </p:scale>
        <p:origin x="-480"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smtClean="0">
                <a:latin typeface="Arial"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smtClean="0">
                <a:latin typeface="Arial" charset="0"/>
              </a:defRPr>
            </a:lvl1pPr>
          </a:lstStyle>
          <a:p>
            <a:pPr>
              <a:defRPr/>
            </a:pPr>
            <a:fld id="{8F996F57-D9E2-4832-9B3E-ED50ECEB1951}" type="datetimeFigureOut">
              <a:rPr lang="en-US"/>
              <a:pPr>
                <a:defRPr/>
              </a:pPr>
              <a:t>11/17/2017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smtClean="0">
                <a:latin typeface="Arial"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smtClean="0">
                <a:latin typeface="Arial" charset="0"/>
              </a:defRPr>
            </a:lvl1pPr>
          </a:lstStyle>
          <a:p>
            <a:pPr>
              <a:defRPr/>
            </a:pPr>
            <a:fld id="{C5059E14-89EB-4E8D-8A35-9BC325737327}"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p:spPr>
      </p:sp>
      <p:sp>
        <p:nvSpPr>
          <p:cNvPr id="4505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vi-VN" smtClean="0">
              <a:latin typeface="Calibri" pitchFamily="34" charset="0"/>
            </a:endParaRPr>
          </a:p>
        </p:txBody>
      </p:sp>
      <p:sp>
        <p:nvSpPr>
          <p:cNvPr id="450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109D4A0-707C-4B02-934F-EC769EACEE5A}" type="slidenum">
              <a:rPr lang="en-US">
                <a:latin typeface="Arial" pitchFamily="34" charset="0"/>
              </a:rPr>
              <a:pPr/>
              <a:t>19</a:t>
            </a:fld>
            <a:endParaRPr lang="en-US">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4BC86B-7A6F-4112-AF46-B3CC6229D0EB}"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A4A5BD2-CA7B-488C-B394-BE2A87AF66B6}"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A28B660-59A9-4D5C-B00F-1FA1422A6544}"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D341673-E039-47FC-8C7A-F0249A985D82}"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B07E767-53B4-4248-AC92-EA58CF483D75}"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0385F72-F233-4E43-BC04-D5F7F0347C98}"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4E076D0-945C-42FD-B8A7-B331E8586924}"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4607C5E-9F79-45C2-8F4C-9ADB3647DB02}"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C449BEA-4820-4B0A-8D0E-3CF8A3C52E5F}"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D18C6DC-A8BB-49A2-BB26-A8DE1CB088B0}"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F485FBF-B5EF-46B8-BDEE-0EA2F162A33A}"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46122A1-2D26-4ACF-A966-73ECFB3BBF80}"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atin typeface="Arial" charset="0"/>
              </a:defRPr>
            </a:lvl1pPr>
          </a:lstStyle>
          <a:p>
            <a:pPr>
              <a:defRPr/>
            </a:pPr>
            <a:fld id="{D5A9A3BB-19E2-40FF-8D0F-10FE2ED77E4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go truong.jpg"/>
          <p:cNvPicPr>
            <a:picLocks noChangeAspect="1"/>
          </p:cNvPicPr>
          <p:nvPr/>
        </p:nvPicPr>
        <p:blipFill>
          <a:blip r:embed="rId2" cstate="print"/>
          <a:stretch>
            <a:fillRect/>
          </a:stretch>
        </p:blipFill>
        <p:spPr>
          <a:xfrm>
            <a:off x="304800" y="228600"/>
            <a:ext cx="1330390" cy="13169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5"/>
          <p:cNvSpPr txBox="1"/>
          <p:nvPr/>
        </p:nvSpPr>
        <p:spPr>
          <a:xfrm>
            <a:off x="1676400" y="381000"/>
            <a:ext cx="7239000" cy="1077218"/>
          </a:xfrm>
          <a:prstGeom prst="rect">
            <a:avLst/>
          </a:prstGeom>
          <a:noFill/>
        </p:spPr>
        <p:txBody>
          <a:bodyP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200" b="1" cap="all" dirty="0">
                <a:ln w="0"/>
                <a:solidFill>
                  <a:srgbClr val="FF0000"/>
                </a:solidFill>
                <a:effectLst>
                  <a:reflection blurRad="12700" stA="50000" endPos="50000" dist="5000" dir="5400000" sy="-100000" rotWithShape="0"/>
                </a:effectLst>
                <a:latin typeface="+mn-lt"/>
                <a:cs typeface="+mn-cs"/>
              </a:rPr>
              <a:t>PHÒNG GD&amp;ĐT  QUẬN LONG BIÊN</a:t>
            </a:r>
          </a:p>
          <a:p>
            <a:pPr algn="ctr" fontAlgn="auto">
              <a:spcBef>
                <a:spcPts val="0"/>
              </a:spcBef>
              <a:spcAft>
                <a:spcPts val="0"/>
              </a:spcAft>
              <a:defRPr/>
            </a:pPr>
            <a:r>
              <a:rPr lang="en-US" sz="3200" b="1" cap="all" dirty="0">
                <a:ln w="0"/>
                <a:solidFill>
                  <a:srgbClr val="FF0000"/>
                </a:solidFill>
                <a:effectLst>
                  <a:reflection blurRad="12700" stA="50000" endPos="50000" dist="5000" dir="5400000" sy="-100000" rotWithShape="0"/>
                </a:effectLst>
                <a:latin typeface="+mn-lt"/>
                <a:cs typeface="+mn-cs"/>
              </a:rPr>
              <a:t>TRƯỜNG TIỂU HỌC ÁI MỘ A</a:t>
            </a:r>
          </a:p>
        </p:txBody>
      </p:sp>
      <p:sp>
        <p:nvSpPr>
          <p:cNvPr id="8" name="TextBox 7"/>
          <p:cNvSpPr txBox="1"/>
          <p:nvPr/>
        </p:nvSpPr>
        <p:spPr>
          <a:xfrm>
            <a:off x="304800" y="1981200"/>
            <a:ext cx="8534400" cy="3046988"/>
          </a:xfrm>
          <a:prstGeom prst="rect">
            <a:avLst/>
          </a:prstGeom>
          <a:noFill/>
        </p:spPr>
        <p:txBody>
          <a:bodyPr>
            <a:spAutoFit/>
            <a:scene3d>
              <a:camera prst="orthographicFront"/>
              <a:lightRig rig="threePt" dir="t"/>
            </a:scene3d>
            <a:sp3d extrusionH="57150">
              <a:bevelT w="82550" h="38100" prst="coolSlant"/>
            </a:sp3d>
          </a:bodyPr>
          <a:lstStyle/>
          <a:p>
            <a:pPr algn="ctr" fontAlgn="auto">
              <a:lnSpc>
                <a:spcPct val="150000"/>
              </a:lnSpc>
              <a:spcBef>
                <a:spcPts val="0"/>
              </a:spcBef>
              <a:spcAft>
                <a:spcPts val="0"/>
              </a:spcAft>
              <a:defRPr/>
            </a:pPr>
            <a:r>
              <a:rPr lang="en-US" sz="3200" b="1" dirty="0">
                <a:ln w="10541" cmpd="sng">
                  <a:solidFill>
                    <a:schemeClr val="accent1">
                      <a:shade val="88000"/>
                      <a:satMod val="110000"/>
                    </a:schemeClr>
                  </a:solidFill>
                  <a:prstDash val="solid"/>
                </a:ln>
                <a:solidFill>
                  <a:srgbClr val="0000FF"/>
                </a:solidFill>
                <a:effectLst>
                  <a:outerShdw blurRad="60007" dist="310007" dir="7680000" sy="30000" kx="1300200" algn="ctr" rotWithShape="0">
                    <a:prstClr val="black">
                      <a:alpha val="32000"/>
                    </a:prstClr>
                  </a:outerShdw>
                </a:effectLst>
                <a:latin typeface="+mn-lt"/>
                <a:cs typeface="+mn-cs"/>
              </a:rPr>
              <a:t>MÔN: </a:t>
            </a:r>
            <a:r>
              <a:rPr lang="en-US" sz="3200" b="1" dirty="0" err="1" smtClean="0">
                <a:ln w="10541" cmpd="sng">
                  <a:solidFill>
                    <a:schemeClr val="accent1">
                      <a:shade val="88000"/>
                      <a:satMod val="110000"/>
                    </a:schemeClr>
                  </a:solidFill>
                  <a:prstDash val="solid"/>
                </a:ln>
                <a:solidFill>
                  <a:srgbClr val="7030A0"/>
                </a:solidFill>
                <a:effectLst>
                  <a:outerShdw blurRad="60007" dist="310007" dir="7680000" sy="30000" kx="1300200" algn="ctr" rotWithShape="0">
                    <a:prstClr val="black">
                      <a:alpha val="32000"/>
                    </a:prstClr>
                  </a:outerShdw>
                </a:effectLst>
                <a:latin typeface="+mn-lt"/>
                <a:cs typeface="+mn-cs"/>
              </a:rPr>
              <a:t>Đạo</a:t>
            </a:r>
            <a:r>
              <a:rPr lang="en-US" sz="3200" b="1" dirty="0" smtClean="0">
                <a:ln w="10541" cmpd="sng">
                  <a:solidFill>
                    <a:schemeClr val="accent1">
                      <a:shade val="88000"/>
                      <a:satMod val="110000"/>
                    </a:schemeClr>
                  </a:solidFill>
                  <a:prstDash val="solid"/>
                </a:ln>
                <a:solidFill>
                  <a:srgbClr val="7030A0"/>
                </a:solidFill>
                <a:effectLst>
                  <a:outerShdw blurRad="60007" dist="310007" dir="7680000" sy="30000" kx="1300200" algn="ctr" rotWithShape="0">
                    <a:prstClr val="black">
                      <a:alpha val="32000"/>
                    </a:prstClr>
                  </a:outerShdw>
                </a:effectLst>
                <a:latin typeface="+mn-lt"/>
                <a:cs typeface="+mn-cs"/>
              </a:rPr>
              <a:t> </a:t>
            </a:r>
            <a:r>
              <a:rPr lang="en-US" sz="3200" b="1" dirty="0" err="1" smtClean="0">
                <a:ln w="10541" cmpd="sng">
                  <a:solidFill>
                    <a:schemeClr val="accent1">
                      <a:shade val="88000"/>
                      <a:satMod val="110000"/>
                    </a:schemeClr>
                  </a:solidFill>
                  <a:prstDash val="solid"/>
                </a:ln>
                <a:solidFill>
                  <a:srgbClr val="7030A0"/>
                </a:solidFill>
                <a:effectLst>
                  <a:outerShdw blurRad="60007" dist="310007" dir="7680000" sy="30000" kx="1300200" algn="ctr" rotWithShape="0">
                    <a:prstClr val="black">
                      <a:alpha val="32000"/>
                    </a:prstClr>
                  </a:outerShdw>
                </a:effectLst>
                <a:latin typeface="+mn-lt"/>
                <a:cs typeface="+mn-cs"/>
              </a:rPr>
              <a:t>đức</a:t>
            </a:r>
            <a:endParaRPr lang="en-US" sz="3200" b="1" dirty="0">
              <a:ln w="10541" cmpd="sng">
                <a:solidFill>
                  <a:schemeClr val="accent1">
                    <a:shade val="88000"/>
                    <a:satMod val="110000"/>
                  </a:schemeClr>
                </a:solidFill>
                <a:prstDash val="solid"/>
              </a:ln>
              <a:solidFill>
                <a:srgbClr val="7030A0"/>
              </a:solidFill>
              <a:effectLst>
                <a:outerShdw blurRad="60007" dist="310007" dir="7680000" sy="30000" kx="1300200" algn="ctr" rotWithShape="0">
                  <a:prstClr val="black">
                    <a:alpha val="32000"/>
                  </a:prstClr>
                </a:outerShdw>
              </a:effectLst>
              <a:latin typeface="+mn-lt"/>
              <a:cs typeface="+mn-cs"/>
            </a:endParaRPr>
          </a:p>
          <a:p>
            <a:pPr algn="ctr" fontAlgn="auto">
              <a:lnSpc>
                <a:spcPct val="150000"/>
              </a:lnSpc>
              <a:spcBef>
                <a:spcPts val="0"/>
              </a:spcBef>
              <a:spcAft>
                <a:spcPts val="0"/>
              </a:spcAft>
              <a:defRPr/>
            </a:pPr>
            <a:r>
              <a:rPr lang="en-US" sz="3200" b="1" dirty="0" err="1">
                <a:ln w="10541" cmpd="sng">
                  <a:solidFill>
                    <a:schemeClr val="accent1">
                      <a:shade val="88000"/>
                      <a:satMod val="110000"/>
                    </a:schemeClr>
                  </a:solidFill>
                  <a:prstDash val="solid"/>
                </a:ln>
                <a:solidFill>
                  <a:srgbClr val="7030A0"/>
                </a:solidFill>
                <a:effectLst>
                  <a:outerShdw blurRad="60007" dist="310007" dir="7680000" sy="30000" kx="1300200" algn="ctr" rotWithShape="0">
                    <a:prstClr val="black">
                      <a:alpha val="32000"/>
                    </a:prstClr>
                  </a:outerShdw>
                </a:effectLst>
                <a:latin typeface="+mn-lt"/>
                <a:cs typeface="+mn-cs"/>
              </a:rPr>
              <a:t>Tiết</a:t>
            </a:r>
            <a:r>
              <a:rPr lang="en-US" sz="3200" b="1" dirty="0">
                <a:ln w="10541" cmpd="sng">
                  <a:solidFill>
                    <a:schemeClr val="accent1">
                      <a:shade val="88000"/>
                      <a:satMod val="110000"/>
                    </a:schemeClr>
                  </a:solidFill>
                  <a:prstDash val="solid"/>
                </a:ln>
                <a:solidFill>
                  <a:srgbClr val="7030A0"/>
                </a:solidFill>
                <a:effectLst>
                  <a:outerShdw blurRad="60007" dist="310007" dir="7680000" sy="30000" kx="1300200" algn="ctr" rotWithShape="0">
                    <a:prstClr val="black">
                      <a:alpha val="32000"/>
                    </a:prstClr>
                  </a:outerShdw>
                </a:effectLst>
                <a:latin typeface="+mn-lt"/>
                <a:cs typeface="+mn-cs"/>
              </a:rPr>
              <a:t> </a:t>
            </a:r>
            <a:r>
              <a:rPr lang="en-US" sz="3200" b="1" dirty="0" smtClean="0">
                <a:ln w="10541" cmpd="sng">
                  <a:solidFill>
                    <a:schemeClr val="accent1">
                      <a:shade val="88000"/>
                      <a:satMod val="110000"/>
                    </a:schemeClr>
                  </a:solidFill>
                  <a:prstDash val="solid"/>
                </a:ln>
                <a:solidFill>
                  <a:srgbClr val="7030A0"/>
                </a:solidFill>
                <a:effectLst>
                  <a:outerShdw blurRad="60007" dist="310007" dir="7680000" sy="30000" kx="1300200" algn="ctr" rotWithShape="0">
                    <a:prstClr val="black">
                      <a:alpha val="32000"/>
                    </a:prstClr>
                  </a:outerShdw>
                </a:effectLst>
                <a:latin typeface="+mn-lt"/>
                <a:cs typeface="+mn-cs"/>
              </a:rPr>
              <a:t>: 12   </a:t>
            </a:r>
            <a:r>
              <a:rPr lang="en-US" sz="3200" b="1" dirty="0">
                <a:ln w="10541" cmpd="sng">
                  <a:solidFill>
                    <a:schemeClr val="accent1">
                      <a:shade val="88000"/>
                      <a:satMod val="110000"/>
                    </a:schemeClr>
                  </a:solidFill>
                  <a:prstDash val="solid"/>
                </a:ln>
                <a:solidFill>
                  <a:srgbClr val="7030A0"/>
                </a:solidFill>
                <a:effectLst>
                  <a:outerShdw blurRad="60007" dist="310007" dir="7680000" sy="30000" kx="1300200" algn="ctr" rotWithShape="0">
                    <a:prstClr val="black">
                      <a:alpha val="32000"/>
                    </a:prstClr>
                  </a:outerShdw>
                </a:effectLst>
                <a:latin typeface="+mn-lt"/>
                <a:cs typeface="+mn-cs"/>
              </a:rPr>
              <a:t>– </a:t>
            </a:r>
            <a:r>
              <a:rPr lang="en-US" sz="3200" b="1" dirty="0" err="1">
                <a:ln w="10541" cmpd="sng">
                  <a:solidFill>
                    <a:schemeClr val="accent1">
                      <a:shade val="88000"/>
                      <a:satMod val="110000"/>
                    </a:schemeClr>
                  </a:solidFill>
                  <a:prstDash val="solid"/>
                </a:ln>
                <a:solidFill>
                  <a:srgbClr val="7030A0"/>
                </a:solidFill>
                <a:effectLst>
                  <a:outerShdw blurRad="60007" dist="310007" dir="7680000" sy="30000" kx="1300200" algn="ctr" rotWithShape="0">
                    <a:prstClr val="black">
                      <a:alpha val="32000"/>
                    </a:prstClr>
                  </a:outerShdw>
                </a:effectLst>
                <a:latin typeface="+mn-lt"/>
                <a:cs typeface="+mn-cs"/>
              </a:rPr>
              <a:t>Tuần</a:t>
            </a:r>
            <a:r>
              <a:rPr lang="en-US" sz="3200" b="1" dirty="0">
                <a:ln w="10541" cmpd="sng">
                  <a:solidFill>
                    <a:schemeClr val="accent1">
                      <a:shade val="88000"/>
                      <a:satMod val="110000"/>
                    </a:schemeClr>
                  </a:solidFill>
                  <a:prstDash val="solid"/>
                </a:ln>
                <a:solidFill>
                  <a:srgbClr val="7030A0"/>
                </a:solidFill>
                <a:effectLst>
                  <a:outerShdw blurRad="60007" dist="310007" dir="7680000" sy="30000" kx="1300200" algn="ctr" rotWithShape="0">
                    <a:prstClr val="black">
                      <a:alpha val="32000"/>
                    </a:prstClr>
                  </a:outerShdw>
                </a:effectLst>
                <a:latin typeface="+mn-lt"/>
                <a:cs typeface="+mn-cs"/>
              </a:rPr>
              <a:t> </a:t>
            </a:r>
            <a:r>
              <a:rPr lang="en-US" sz="3200" b="1" dirty="0" smtClean="0">
                <a:ln w="10541" cmpd="sng">
                  <a:solidFill>
                    <a:schemeClr val="accent1">
                      <a:shade val="88000"/>
                      <a:satMod val="110000"/>
                    </a:schemeClr>
                  </a:solidFill>
                  <a:prstDash val="solid"/>
                </a:ln>
                <a:solidFill>
                  <a:srgbClr val="7030A0"/>
                </a:solidFill>
                <a:effectLst>
                  <a:outerShdw blurRad="60007" dist="310007" dir="7680000" sy="30000" kx="1300200" algn="ctr" rotWithShape="0">
                    <a:prstClr val="black">
                      <a:alpha val="32000"/>
                    </a:prstClr>
                  </a:outerShdw>
                </a:effectLst>
                <a:latin typeface="+mn-lt"/>
                <a:cs typeface="+mn-cs"/>
              </a:rPr>
              <a:t>: 12</a:t>
            </a:r>
            <a:endParaRPr lang="en-US" sz="3200" b="1" dirty="0">
              <a:ln w="10541" cmpd="sng">
                <a:solidFill>
                  <a:schemeClr val="accent1">
                    <a:shade val="88000"/>
                    <a:satMod val="110000"/>
                  </a:schemeClr>
                </a:solidFill>
                <a:prstDash val="solid"/>
              </a:ln>
              <a:solidFill>
                <a:srgbClr val="7030A0"/>
              </a:solidFill>
              <a:effectLst>
                <a:outerShdw blurRad="60007" dist="310007" dir="7680000" sy="30000" kx="1300200" algn="ctr" rotWithShape="0">
                  <a:prstClr val="black">
                    <a:alpha val="32000"/>
                  </a:prstClr>
                </a:outerShdw>
              </a:effectLst>
              <a:latin typeface="+mn-lt"/>
              <a:cs typeface="+mn-cs"/>
            </a:endParaRPr>
          </a:p>
          <a:p>
            <a:pPr lvl="2" fontAlgn="auto">
              <a:lnSpc>
                <a:spcPct val="150000"/>
              </a:lnSpc>
              <a:spcBef>
                <a:spcPts val="0"/>
              </a:spcBef>
              <a:spcAft>
                <a:spcPts val="0"/>
              </a:spcAft>
              <a:defRPr/>
            </a:pPr>
            <a:r>
              <a:rPr lang="en-US" sz="3200" b="1" dirty="0">
                <a:ln w="10541" cmpd="sng">
                  <a:solidFill>
                    <a:schemeClr val="accent1">
                      <a:shade val="88000"/>
                      <a:satMod val="110000"/>
                    </a:schemeClr>
                  </a:solidFill>
                  <a:prstDash val="solid"/>
                </a:ln>
                <a:solidFill>
                  <a:srgbClr val="0000FF"/>
                </a:solidFill>
                <a:effectLst>
                  <a:outerShdw blurRad="60007" dist="310007" dir="7680000" sy="30000" kx="1300200" algn="ctr" rotWithShape="0">
                    <a:prstClr val="black">
                      <a:alpha val="32000"/>
                    </a:prstClr>
                  </a:outerShdw>
                </a:effectLst>
                <a:latin typeface="+mn-lt"/>
                <a:cs typeface="+mn-cs"/>
              </a:rPr>
              <a:t>BÀI: </a:t>
            </a:r>
            <a:r>
              <a:rPr lang="en-US" sz="3200" b="1" dirty="0" err="1" smtClean="0">
                <a:ln w="10541" cmpd="sng">
                  <a:solidFill>
                    <a:schemeClr val="accent1">
                      <a:shade val="88000"/>
                      <a:satMod val="110000"/>
                    </a:schemeClr>
                  </a:solidFill>
                  <a:prstDash val="solid"/>
                </a:ln>
                <a:solidFill>
                  <a:srgbClr val="7030A0"/>
                </a:solidFill>
                <a:effectLst>
                  <a:outerShdw blurRad="60007" dist="310007" dir="7680000" sy="30000" kx="1300200" algn="ctr" rotWithShape="0">
                    <a:prstClr val="black">
                      <a:alpha val="32000"/>
                    </a:prstClr>
                  </a:outerShdw>
                </a:effectLst>
                <a:latin typeface="+mn-lt"/>
                <a:cs typeface="+mn-cs"/>
              </a:rPr>
              <a:t>Hiếu</a:t>
            </a:r>
            <a:r>
              <a:rPr lang="en-US" sz="3200" b="1" dirty="0" smtClean="0">
                <a:ln w="10541" cmpd="sng">
                  <a:solidFill>
                    <a:schemeClr val="accent1">
                      <a:shade val="88000"/>
                      <a:satMod val="110000"/>
                    </a:schemeClr>
                  </a:solidFill>
                  <a:prstDash val="solid"/>
                </a:ln>
                <a:solidFill>
                  <a:srgbClr val="7030A0"/>
                </a:solidFill>
                <a:effectLst>
                  <a:outerShdw blurRad="60007" dist="310007" dir="7680000" sy="30000" kx="1300200" algn="ctr" rotWithShape="0">
                    <a:prstClr val="black">
                      <a:alpha val="32000"/>
                    </a:prstClr>
                  </a:outerShdw>
                </a:effectLst>
                <a:latin typeface="+mn-lt"/>
                <a:cs typeface="+mn-cs"/>
              </a:rPr>
              <a:t> </a:t>
            </a:r>
            <a:r>
              <a:rPr lang="en-US" sz="3200" b="1" dirty="0" err="1" smtClean="0">
                <a:ln w="10541" cmpd="sng">
                  <a:solidFill>
                    <a:schemeClr val="accent1">
                      <a:shade val="88000"/>
                      <a:satMod val="110000"/>
                    </a:schemeClr>
                  </a:solidFill>
                  <a:prstDash val="solid"/>
                </a:ln>
                <a:solidFill>
                  <a:srgbClr val="7030A0"/>
                </a:solidFill>
                <a:effectLst>
                  <a:outerShdw blurRad="60007" dist="310007" dir="7680000" sy="30000" kx="1300200" algn="ctr" rotWithShape="0">
                    <a:prstClr val="black">
                      <a:alpha val="32000"/>
                    </a:prstClr>
                  </a:outerShdw>
                </a:effectLst>
                <a:latin typeface="+mn-lt"/>
                <a:cs typeface="+mn-cs"/>
              </a:rPr>
              <a:t>thảo</a:t>
            </a:r>
            <a:r>
              <a:rPr lang="en-US" sz="3200" b="1" dirty="0" smtClean="0">
                <a:ln w="10541" cmpd="sng">
                  <a:solidFill>
                    <a:schemeClr val="accent1">
                      <a:shade val="88000"/>
                      <a:satMod val="110000"/>
                    </a:schemeClr>
                  </a:solidFill>
                  <a:prstDash val="solid"/>
                </a:ln>
                <a:solidFill>
                  <a:srgbClr val="7030A0"/>
                </a:solidFill>
                <a:effectLst>
                  <a:outerShdw blurRad="60007" dist="310007" dir="7680000" sy="30000" kx="1300200" algn="ctr" rotWithShape="0">
                    <a:prstClr val="black">
                      <a:alpha val="32000"/>
                    </a:prstClr>
                  </a:outerShdw>
                </a:effectLst>
                <a:latin typeface="+mn-lt"/>
                <a:cs typeface="+mn-cs"/>
              </a:rPr>
              <a:t> </a:t>
            </a:r>
            <a:r>
              <a:rPr lang="en-US" sz="3200" b="1" dirty="0" err="1" smtClean="0">
                <a:ln w="10541" cmpd="sng">
                  <a:solidFill>
                    <a:schemeClr val="accent1">
                      <a:shade val="88000"/>
                      <a:satMod val="110000"/>
                    </a:schemeClr>
                  </a:solidFill>
                  <a:prstDash val="solid"/>
                </a:ln>
                <a:solidFill>
                  <a:srgbClr val="7030A0"/>
                </a:solidFill>
                <a:effectLst>
                  <a:outerShdw blurRad="60007" dist="310007" dir="7680000" sy="30000" kx="1300200" algn="ctr" rotWithShape="0">
                    <a:prstClr val="black">
                      <a:alpha val="32000"/>
                    </a:prstClr>
                  </a:outerShdw>
                </a:effectLst>
                <a:latin typeface="+mn-lt"/>
                <a:cs typeface="+mn-cs"/>
              </a:rPr>
              <a:t>với</a:t>
            </a:r>
            <a:r>
              <a:rPr lang="en-US" sz="3200" b="1" dirty="0" smtClean="0">
                <a:ln w="10541" cmpd="sng">
                  <a:solidFill>
                    <a:schemeClr val="accent1">
                      <a:shade val="88000"/>
                      <a:satMod val="110000"/>
                    </a:schemeClr>
                  </a:solidFill>
                  <a:prstDash val="solid"/>
                </a:ln>
                <a:solidFill>
                  <a:srgbClr val="7030A0"/>
                </a:solidFill>
                <a:effectLst>
                  <a:outerShdw blurRad="60007" dist="310007" dir="7680000" sy="30000" kx="1300200" algn="ctr" rotWithShape="0">
                    <a:prstClr val="black">
                      <a:alpha val="32000"/>
                    </a:prstClr>
                  </a:outerShdw>
                </a:effectLst>
                <a:latin typeface="+mn-lt"/>
                <a:cs typeface="+mn-cs"/>
              </a:rPr>
              <a:t> </a:t>
            </a:r>
            <a:r>
              <a:rPr lang="en-US" sz="3200" b="1" dirty="0" err="1" smtClean="0">
                <a:ln w="10541" cmpd="sng">
                  <a:solidFill>
                    <a:schemeClr val="accent1">
                      <a:shade val="88000"/>
                      <a:satMod val="110000"/>
                    </a:schemeClr>
                  </a:solidFill>
                  <a:prstDash val="solid"/>
                </a:ln>
                <a:solidFill>
                  <a:srgbClr val="7030A0"/>
                </a:solidFill>
                <a:effectLst>
                  <a:outerShdw blurRad="60007" dist="310007" dir="7680000" sy="30000" kx="1300200" algn="ctr" rotWithShape="0">
                    <a:prstClr val="black">
                      <a:alpha val="32000"/>
                    </a:prstClr>
                  </a:outerShdw>
                </a:effectLst>
                <a:latin typeface="+mn-lt"/>
                <a:cs typeface="+mn-cs"/>
              </a:rPr>
              <a:t>ông</a:t>
            </a:r>
            <a:r>
              <a:rPr lang="en-US" sz="3200" b="1" dirty="0" smtClean="0">
                <a:ln w="10541" cmpd="sng">
                  <a:solidFill>
                    <a:schemeClr val="accent1">
                      <a:shade val="88000"/>
                      <a:satMod val="110000"/>
                    </a:schemeClr>
                  </a:solidFill>
                  <a:prstDash val="solid"/>
                </a:ln>
                <a:solidFill>
                  <a:srgbClr val="7030A0"/>
                </a:solidFill>
                <a:effectLst>
                  <a:outerShdw blurRad="60007" dist="310007" dir="7680000" sy="30000" kx="1300200" algn="ctr" rotWithShape="0">
                    <a:prstClr val="black">
                      <a:alpha val="32000"/>
                    </a:prstClr>
                  </a:outerShdw>
                </a:effectLst>
                <a:latin typeface="+mn-lt"/>
                <a:cs typeface="+mn-cs"/>
              </a:rPr>
              <a:t> </a:t>
            </a:r>
            <a:r>
              <a:rPr lang="en-US" sz="3200" b="1" dirty="0" err="1" smtClean="0">
                <a:ln w="10541" cmpd="sng">
                  <a:solidFill>
                    <a:schemeClr val="accent1">
                      <a:shade val="88000"/>
                      <a:satMod val="110000"/>
                    </a:schemeClr>
                  </a:solidFill>
                  <a:prstDash val="solid"/>
                </a:ln>
                <a:solidFill>
                  <a:srgbClr val="7030A0"/>
                </a:solidFill>
                <a:effectLst>
                  <a:outerShdw blurRad="60007" dist="310007" dir="7680000" sy="30000" kx="1300200" algn="ctr" rotWithShape="0">
                    <a:prstClr val="black">
                      <a:alpha val="32000"/>
                    </a:prstClr>
                  </a:outerShdw>
                </a:effectLst>
                <a:latin typeface="+mn-lt"/>
                <a:cs typeface="+mn-cs"/>
              </a:rPr>
              <a:t>bà</a:t>
            </a:r>
            <a:r>
              <a:rPr lang="en-US" sz="3200" b="1" dirty="0" smtClean="0">
                <a:ln w="10541" cmpd="sng">
                  <a:solidFill>
                    <a:schemeClr val="accent1">
                      <a:shade val="88000"/>
                      <a:satMod val="110000"/>
                    </a:schemeClr>
                  </a:solidFill>
                  <a:prstDash val="solid"/>
                </a:ln>
                <a:solidFill>
                  <a:srgbClr val="7030A0"/>
                </a:solidFill>
                <a:effectLst>
                  <a:outerShdw blurRad="60007" dist="310007" dir="7680000" sy="30000" kx="1300200" algn="ctr" rotWithShape="0">
                    <a:prstClr val="black">
                      <a:alpha val="32000"/>
                    </a:prstClr>
                  </a:outerShdw>
                </a:effectLst>
                <a:latin typeface="+mn-lt"/>
                <a:cs typeface="+mn-cs"/>
              </a:rPr>
              <a:t>, cha </a:t>
            </a:r>
            <a:r>
              <a:rPr lang="en-US" sz="3200" b="1" smtClean="0">
                <a:ln w="10541" cmpd="sng">
                  <a:solidFill>
                    <a:schemeClr val="accent1">
                      <a:shade val="88000"/>
                      <a:satMod val="110000"/>
                    </a:schemeClr>
                  </a:solidFill>
                  <a:prstDash val="solid"/>
                </a:ln>
                <a:solidFill>
                  <a:srgbClr val="7030A0"/>
                </a:solidFill>
                <a:effectLst>
                  <a:outerShdw blurRad="60007" dist="310007" dir="7680000" sy="30000" kx="1300200" algn="ctr" rotWithShape="0">
                    <a:prstClr val="black">
                      <a:alpha val="32000"/>
                    </a:prstClr>
                  </a:outerShdw>
                </a:effectLst>
                <a:latin typeface="+mn-lt"/>
                <a:cs typeface="+mn-cs"/>
              </a:rPr>
              <a:t>mẹ</a:t>
            </a:r>
            <a:endParaRPr lang="en-US"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outerShdw blurRad="60007" dist="310007" dir="7680000" sy="30000" kx="1300200" algn="ctr" rotWithShape="0">
                  <a:prstClr val="black">
                    <a:alpha val="32000"/>
                  </a:prstClr>
                </a:outerShdw>
              </a:effectLst>
              <a:latin typeface="+mn-lt"/>
              <a:cs typeface="+mn-cs"/>
            </a:endParaRPr>
          </a:p>
          <a:p>
            <a:pPr lvl="2" fontAlgn="auto">
              <a:lnSpc>
                <a:spcPct val="150000"/>
              </a:lnSpc>
              <a:spcBef>
                <a:spcPts val="0"/>
              </a:spcBef>
              <a:spcAft>
                <a:spcPts val="0"/>
              </a:spcAft>
              <a:defRPr/>
            </a:pPr>
            <a:r>
              <a:rPr lang="en-US" sz="3200" b="1" i="1" dirty="0">
                <a:ln w="10541" cmpd="sng">
                  <a:solidFill>
                    <a:schemeClr val="accent1">
                      <a:shade val="88000"/>
                      <a:satMod val="110000"/>
                    </a:schemeClr>
                  </a:solidFill>
                  <a:prstDash val="solid"/>
                </a:ln>
                <a:solidFill>
                  <a:srgbClr val="0000FF"/>
                </a:solidFill>
                <a:effectLst>
                  <a:outerShdw blurRad="60007" dist="310007" dir="7680000" sy="30000" kx="1300200" algn="ctr" rotWithShape="0">
                    <a:prstClr val="black">
                      <a:alpha val="32000"/>
                    </a:prstClr>
                  </a:outerShdw>
                </a:effectLst>
                <a:latin typeface="+mn-lt"/>
                <a:cs typeface="+mn-cs"/>
              </a:rPr>
              <a:t>GV </a:t>
            </a:r>
            <a:r>
              <a:rPr lang="en-US" sz="3200" b="1" i="1" dirty="0" err="1">
                <a:ln w="10541" cmpd="sng">
                  <a:solidFill>
                    <a:schemeClr val="accent1">
                      <a:shade val="88000"/>
                      <a:satMod val="110000"/>
                    </a:schemeClr>
                  </a:solidFill>
                  <a:prstDash val="solid"/>
                </a:ln>
                <a:solidFill>
                  <a:srgbClr val="0000FF"/>
                </a:solidFill>
                <a:effectLst>
                  <a:outerShdw blurRad="60007" dist="310007" dir="7680000" sy="30000" kx="1300200" algn="ctr" rotWithShape="0">
                    <a:prstClr val="black">
                      <a:alpha val="32000"/>
                    </a:prstClr>
                  </a:outerShdw>
                </a:effectLst>
                <a:latin typeface="+mn-lt"/>
                <a:cs typeface="+mn-cs"/>
              </a:rPr>
              <a:t>Thực</a:t>
            </a:r>
            <a:r>
              <a:rPr lang="en-US" sz="3200" b="1" i="1" dirty="0">
                <a:ln w="10541" cmpd="sng">
                  <a:solidFill>
                    <a:schemeClr val="accent1">
                      <a:shade val="88000"/>
                      <a:satMod val="110000"/>
                    </a:schemeClr>
                  </a:solidFill>
                  <a:prstDash val="solid"/>
                </a:ln>
                <a:solidFill>
                  <a:srgbClr val="0000FF"/>
                </a:solidFill>
                <a:effectLst>
                  <a:outerShdw blurRad="60007" dist="310007" dir="7680000" sy="30000" kx="1300200" algn="ctr" rotWithShape="0">
                    <a:prstClr val="black">
                      <a:alpha val="32000"/>
                    </a:prstClr>
                  </a:outerShdw>
                </a:effectLst>
                <a:latin typeface="+mn-lt"/>
                <a:cs typeface="+mn-cs"/>
              </a:rPr>
              <a:t> </a:t>
            </a:r>
            <a:r>
              <a:rPr lang="en-US" sz="3200" b="1" i="1" dirty="0" err="1">
                <a:ln w="10541" cmpd="sng">
                  <a:solidFill>
                    <a:schemeClr val="accent1">
                      <a:shade val="88000"/>
                      <a:satMod val="110000"/>
                    </a:schemeClr>
                  </a:solidFill>
                  <a:prstDash val="solid"/>
                </a:ln>
                <a:solidFill>
                  <a:srgbClr val="0000FF"/>
                </a:solidFill>
                <a:effectLst>
                  <a:outerShdw blurRad="60007" dist="310007" dir="7680000" sy="30000" kx="1300200" algn="ctr" rotWithShape="0">
                    <a:prstClr val="black">
                      <a:alpha val="32000"/>
                    </a:prstClr>
                  </a:outerShdw>
                </a:effectLst>
                <a:latin typeface="+mn-lt"/>
                <a:cs typeface="+mn-cs"/>
              </a:rPr>
              <a:t>hiện</a:t>
            </a:r>
            <a:r>
              <a:rPr lang="en-US" sz="3200" b="1" i="1" dirty="0">
                <a:ln w="10541" cmpd="sng">
                  <a:solidFill>
                    <a:schemeClr val="accent1">
                      <a:shade val="88000"/>
                      <a:satMod val="110000"/>
                    </a:schemeClr>
                  </a:solidFill>
                  <a:prstDash val="solid"/>
                </a:ln>
                <a:solidFill>
                  <a:srgbClr val="0000FF"/>
                </a:solidFill>
                <a:effectLst>
                  <a:outerShdw blurRad="60007" dist="310007" dir="7680000" sy="30000" kx="1300200" algn="ctr" rotWithShape="0">
                    <a:prstClr val="black">
                      <a:alpha val="32000"/>
                    </a:prstClr>
                  </a:outerShdw>
                </a:effectLst>
                <a:latin typeface="+mn-lt"/>
                <a:cs typeface="+mn-cs"/>
              </a:rPr>
              <a:t>: </a:t>
            </a:r>
            <a:r>
              <a:rPr lang="en-US" sz="3200" b="1" i="1" dirty="0" err="1">
                <a:ln w="10541" cmpd="sng">
                  <a:solidFill>
                    <a:schemeClr val="accent1">
                      <a:shade val="88000"/>
                      <a:satMod val="110000"/>
                    </a:schemeClr>
                  </a:solidFill>
                  <a:prstDash val="solid"/>
                </a:ln>
                <a:solidFill>
                  <a:srgbClr val="7030A0"/>
                </a:solidFill>
                <a:effectLst>
                  <a:outerShdw blurRad="60007" dist="310007" dir="7680000" sy="30000" kx="1300200" algn="ctr" rotWithShape="0">
                    <a:prstClr val="black">
                      <a:alpha val="32000"/>
                    </a:prstClr>
                  </a:outerShdw>
                </a:effectLst>
                <a:latin typeface="+mn-lt"/>
                <a:cs typeface="+mn-cs"/>
              </a:rPr>
              <a:t>Phạm</a:t>
            </a:r>
            <a:r>
              <a:rPr lang="en-US" sz="3200" b="1" i="1" dirty="0">
                <a:ln w="10541" cmpd="sng">
                  <a:solidFill>
                    <a:schemeClr val="accent1">
                      <a:shade val="88000"/>
                      <a:satMod val="110000"/>
                    </a:schemeClr>
                  </a:solidFill>
                  <a:prstDash val="solid"/>
                </a:ln>
                <a:solidFill>
                  <a:srgbClr val="7030A0"/>
                </a:solidFill>
                <a:effectLst>
                  <a:outerShdw blurRad="60007" dist="310007" dir="7680000" sy="30000" kx="1300200" algn="ctr" rotWithShape="0">
                    <a:prstClr val="black">
                      <a:alpha val="32000"/>
                    </a:prstClr>
                  </a:outerShdw>
                </a:effectLst>
                <a:latin typeface="+mn-lt"/>
                <a:cs typeface="+mn-cs"/>
              </a:rPr>
              <a:t> </a:t>
            </a:r>
            <a:r>
              <a:rPr lang="en-US" sz="3200" b="1" i="1" dirty="0" err="1">
                <a:ln w="10541" cmpd="sng">
                  <a:solidFill>
                    <a:schemeClr val="accent1">
                      <a:shade val="88000"/>
                      <a:satMod val="110000"/>
                    </a:schemeClr>
                  </a:solidFill>
                  <a:prstDash val="solid"/>
                </a:ln>
                <a:solidFill>
                  <a:srgbClr val="7030A0"/>
                </a:solidFill>
                <a:effectLst>
                  <a:outerShdw blurRad="60007" dist="310007" dir="7680000" sy="30000" kx="1300200" algn="ctr" rotWithShape="0">
                    <a:prstClr val="black">
                      <a:alpha val="32000"/>
                    </a:prstClr>
                  </a:outerShdw>
                </a:effectLst>
                <a:latin typeface="+mn-lt"/>
                <a:cs typeface="+mn-cs"/>
              </a:rPr>
              <a:t>Thúy</a:t>
            </a:r>
            <a:r>
              <a:rPr lang="en-US" sz="3200" b="1" i="1" dirty="0">
                <a:ln w="10541" cmpd="sng">
                  <a:solidFill>
                    <a:schemeClr val="accent1">
                      <a:shade val="88000"/>
                      <a:satMod val="110000"/>
                    </a:schemeClr>
                  </a:solidFill>
                  <a:prstDash val="solid"/>
                </a:ln>
                <a:solidFill>
                  <a:srgbClr val="7030A0"/>
                </a:solidFill>
                <a:effectLst>
                  <a:outerShdw blurRad="60007" dist="310007" dir="7680000" sy="30000" kx="1300200" algn="ctr" rotWithShape="0">
                    <a:prstClr val="black">
                      <a:alpha val="32000"/>
                    </a:prstClr>
                  </a:outerShdw>
                </a:effectLst>
                <a:latin typeface="+mn-lt"/>
                <a:cs typeface="+mn-cs"/>
              </a:rPr>
              <a:t> </a:t>
            </a:r>
            <a:r>
              <a:rPr lang="en-US" sz="3200" b="1" i="1" dirty="0" err="1">
                <a:ln w="10541" cmpd="sng">
                  <a:solidFill>
                    <a:schemeClr val="accent1">
                      <a:shade val="88000"/>
                      <a:satMod val="110000"/>
                    </a:schemeClr>
                  </a:solidFill>
                  <a:prstDash val="solid"/>
                </a:ln>
                <a:solidFill>
                  <a:srgbClr val="7030A0"/>
                </a:solidFill>
                <a:effectLst>
                  <a:outerShdw blurRad="60007" dist="310007" dir="7680000" sy="30000" kx="1300200" algn="ctr" rotWithShape="0">
                    <a:prstClr val="black">
                      <a:alpha val="32000"/>
                    </a:prstClr>
                  </a:outerShdw>
                </a:effectLst>
                <a:latin typeface="+mn-lt"/>
                <a:cs typeface="+mn-cs"/>
              </a:rPr>
              <a:t>Hồng</a:t>
            </a:r>
            <a:endParaRPr lang="en-US" sz="3200" b="1" i="1" dirty="0">
              <a:ln w="10541" cmpd="sng">
                <a:solidFill>
                  <a:schemeClr val="accent1">
                    <a:shade val="88000"/>
                    <a:satMod val="110000"/>
                  </a:schemeClr>
                </a:solidFill>
                <a:prstDash val="solid"/>
              </a:ln>
              <a:solidFill>
                <a:srgbClr val="7030A0"/>
              </a:solidFill>
              <a:effectLst>
                <a:outerShdw blurRad="60007" dist="310007" dir="7680000" sy="30000" kx="1300200" algn="ctr" rotWithShape="0">
                  <a:prstClr val="black">
                    <a:alpha val="32000"/>
                  </a:prstClr>
                </a:outerShdw>
              </a:effectLst>
              <a:latin typeface="+mn-lt"/>
              <a:cs typeface="+mn-cs"/>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2"/>
          <p:cNvSpPr txBox="1">
            <a:spLocks noChangeArrowheads="1"/>
          </p:cNvSpPr>
          <p:nvPr/>
        </p:nvSpPr>
        <p:spPr bwMode="auto">
          <a:xfrm>
            <a:off x="195263" y="457200"/>
            <a:ext cx="8772525" cy="2554288"/>
          </a:xfrm>
          <a:prstGeom prst="rect">
            <a:avLst/>
          </a:prstGeom>
          <a:noFill/>
          <a:ln w="9525">
            <a:noFill/>
            <a:miter lim="800000"/>
            <a:headEnd/>
            <a:tailEnd/>
          </a:ln>
          <a:effectLst/>
        </p:spPr>
        <p:txBody>
          <a:bodyPr>
            <a:spAutoFit/>
          </a:bodyPr>
          <a:lstStyle/>
          <a:p>
            <a:pPr eaLnBrk="1" hangingPunct="1">
              <a:spcBef>
                <a:spcPct val="50000"/>
              </a:spcBef>
            </a:pPr>
            <a:r>
              <a:rPr lang="en-US" sz="4000" b="1">
                <a:solidFill>
                  <a:srgbClr val="FF0000"/>
                </a:solidFill>
                <a:latin typeface="Times New Roman" pitchFamily="18" charset="0"/>
              </a:rPr>
              <a:t>c. </a:t>
            </a:r>
            <a:r>
              <a:rPr lang="en-US" sz="4000" b="1">
                <a:solidFill>
                  <a:srgbClr val="3333FF"/>
                </a:solidFill>
                <a:latin typeface=".VnTime" pitchFamily="34" charset="0"/>
              </a:rPr>
              <a:t>Bè Hoµng võa ®i lµm vÒ, rÊt mÖt. Hoµng ch¹y ra tËn cöa ®ãn vµ hái ngay: “Bè cã nhí mua truyÖn tranh cho con kh«ng?”</a:t>
            </a:r>
          </a:p>
        </p:txBody>
      </p:sp>
      <p:sp>
        <p:nvSpPr>
          <p:cNvPr id="5" name="Text Box 2"/>
          <p:cNvSpPr txBox="1">
            <a:spLocks noChangeArrowheads="1"/>
          </p:cNvSpPr>
          <p:nvPr/>
        </p:nvSpPr>
        <p:spPr bwMode="auto">
          <a:xfrm>
            <a:off x="292100" y="3352800"/>
            <a:ext cx="8693150" cy="3170238"/>
          </a:xfrm>
          <a:prstGeom prst="rect">
            <a:avLst/>
          </a:prstGeom>
          <a:noFill/>
          <a:ln w="9525">
            <a:noFill/>
            <a:miter lim="800000"/>
            <a:headEnd/>
            <a:tailEnd/>
          </a:ln>
          <a:effectLst/>
        </p:spPr>
        <p:txBody>
          <a:bodyPr>
            <a:spAutoFit/>
          </a:bodyPr>
          <a:lstStyle/>
          <a:p>
            <a:r>
              <a:rPr lang="en-US" sz="4000" b="1">
                <a:solidFill>
                  <a:srgbClr val="FF0000"/>
                </a:solidFill>
                <a:latin typeface="Times New Roman" pitchFamily="18" charset="0"/>
              </a:rPr>
              <a:t>d.</a:t>
            </a:r>
            <a:r>
              <a:rPr lang="en-US" sz="4000" b="1" u="sng">
                <a:latin typeface="Times New Roman" pitchFamily="18" charset="0"/>
              </a:rPr>
              <a:t> </a:t>
            </a:r>
            <a:r>
              <a:rPr lang="en-US" sz="4000" b="1">
                <a:latin typeface="Times New Roman" pitchFamily="18" charset="0"/>
              </a:rPr>
              <a:t>Ông nội của Hoài rất thích chơi cây cảnh.Hoài đến nhà bạn mượn sách, thấy ngoài vườn nhà bạn có khóm hoa lạ, liền xin một nhánh mang về cho ông trồng.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487363" y="914400"/>
            <a:ext cx="8077200" cy="3540125"/>
          </a:xfrm>
          <a:prstGeom prst="rect">
            <a:avLst/>
          </a:prstGeom>
          <a:noFill/>
          <a:ln w="9525">
            <a:noFill/>
            <a:miter lim="800000"/>
            <a:headEnd/>
            <a:tailEnd/>
          </a:ln>
          <a:effectLst/>
        </p:spPr>
        <p:txBody>
          <a:bodyPr>
            <a:spAutoFit/>
          </a:bodyPr>
          <a:lstStyle/>
          <a:p>
            <a:pPr eaLnBrk="1" hangingPunct="1">
              <a:spcBef>
                <a:spcPct val="50000"/>
              </a:spcBef>
            </a:pPr>
            <a:r>
              <a:rPr lang="en-US" sz="4400" b="1">
                <a:solidFill>
                  <a:srgbClr val="FF0000"/>
                </a:solidFill>
                <a:latin typeface="Times New Roman" pitchFamily="18" charset="0"/>
              </a:rPr>
              <a:t>đ.</a:t>
            </a:r>
            <a:r>
              <a:rPr lang="en-US" sz="4400" b="1">
                <a:solidFill>
                  <a:srgbClr val="0000CC"/>
                </a:solidFill>
                <a:latin typeface="Times New Roman" pitchFamily="18" charset="0"/>
              </a:rPr>
              <a:t> </a:t>
            </a:r>
            <a:r>
              <a:rPr lang="en-US" sz="4400" b="1">
                <a:solidFill>
                  <a:srgbClr val="0000CC"/>
                </a:solidFill>
                <a:latin typeface=".VnTime" pitchFamily="34" charset="0"/>
              </a:rPr>
              <a:t>Sau giê häc nhãm, Nh©m vµ b¹n Minh ®ang ®ïa víi nhau, chît nghe tiÕng bµ ngo¹i ho ë phßng bªn, Nh©m véi ch¹y sang vuèt ngùc bµ.</a:t>
            </a:r>
            <a:r>
              <a:rPr lang="en-US" sz="4800" b="1">
                <a:solidFill>
                  <a:srgbClr val="0000CC"/>
                </a:solidFill>
                <a:latin typeface=".VnTime" pitchFamily="34" charset="0"/>
              </a:rPr>
              <a:t> </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4"/>
          <p:cNvSpPr txBox="1">
            <a:spLocks noChangeArrowheads="1"/>
          </p:cNvSpPr>
          <p:nvPr/>
        </p:nvSpPr>
        <p:spPr bwMode="auto">
          <a:xfrm>
            <a:off x="457200" y="457200"/>
            <a:ext cx="7924800" cy="1570038"/>
          </a:xfrm>
          <a:prstGeom prst="rect">
            <a:avLst/>
          </a:prstGeom>
          <a:solidFill>
            <a:schemeClr val="bg1"/>
          </a:solidFill>
          <a:ln w="9525">
            <a:noFill/>
            <a:miter lim="800000"/>
            <a:headEnd/>
            <a:tailEnd/>
          </a:ln>
        </p:spPr>
        <p:txBody>
          <a:bodyPr>
            <a:spAutoFit/>
          </a:bodyPr>
          <a:lstStyle/>
          <a:p>
            <a:r>
              <a:rPr lang="en-US" sz="3200" b="1">
                <a:solidFill>
                  <a:srgbClr val="0000CC"/>
                </a:solidFill>
                <a:cs typeface="Arial" pitchFamily="34" charset="0"/>
              </a:rPr>
              <a:t>Bài tập 1: </a:t>
            </a:r>
            <a:r>
              <a:rPr lang="en-US" sz="3200" b="1">
                <a:cs typeface="Arial" pitchFamily="34" charset="0"/>
              </a:rPr>
              <a:t>Cách cư xử của các bạn trong những tình huống dưới đây là đúng hay sai? Vì sao?</a:t>
            </a:r>
          </a:p>
        </p:txBody>
      </p:sp>
      <p:sp>
        <p:nvSpPr>
          <p:cNvPr id="13315" name="Oval 2"/>
          <p:cNvSpPr>
            <a:spLocks noChangeArrowheads="1"/>
          </p:cNvSpPr>
          <p:nvPr/>
        </p:nvSpPr>
        <p:spPr bwMode="auto">
          <a:xfrm>
            <a:off x="1682750" y="2100263"/>
            <a:ext cx="1143000" cy="1590675"/>
          </a:xfrm>
          <a:prstGeom prst="ellipse">
            <a:avLst/>
          </a:prstGeom>
          <a:solidFill>
            <a:srgbClr val="FF3300"/>
          </a:solidFill>
          <a:ln w="9525" algn="ctr">
            <a:solidFill>
              <a:schemeClr val="accent1"/>
            </a:solidFill>
            <a:round/>
            <a:headEnd/>
            <a:tailEnd/>
          </a:ln>
        </p:spPr>
        <p:txBody>
          <a:bodyPr/>
          <a:lstStyle/>
          <a:p>
            <a:endParaRPr lang="vi-VN"/>
          </a:p>
        </p:txBody>
      </p:sp>
      <p:sp>
        <p:nvSpPr>
          <p:cNvPr id="13316" name="Oval 5"/>
          <p:cNvSpPr>
            <a:spLocks noChangeArrowheads="1"/>
          </p:cNvSpPr>
          <p:nvPr/>
        </p:nvSpPr>
        <p:spPr bwMode="auto">
          <a:xfrm>
            <a:off x="2206625" y="3260725"/>
            <a:ext cx="1238250" cy="1066800"/>
          </a:xfrm>
          <a:prstGeom prst="ellipse">
            <a:avLst/>
          </a:prstGeom>
          <a:solidFill>
            <a:srgbClr val="FF3300"/>
          </a:solidFill>
          <a:ln w="9525" algn="ctr">
            <a:solidFill>
              <a:srgbClr val="FF0000"/>
            </a:solidFill>
            <a:round/>
            <a:headEnd/>
            <a:tailEnd/>
          </a:ln>
        </p:spPr>
        <p:txBody>
          <a:bodyPr/>
          <a:lstStyle/>
          <a:p>
            <a:endParaRPr lang="vi-VN"/>
          </a:p>
        </p:txBody>
      </p:sp>
      <p:sp>
        <p:nvSpPr>
          <p:cNvPr id="13317" name="Oval 6"/>
          <p:cNvSpPr>
            <a:spLocks noChangeArrowheads="1"/>
          </p:cNvSpPr>
          <p:nvPr/>
        </p:nvSpPr>
        <p:spPr bwMode="auto">
          <a:xfrm>
            <a:off x="990600" y="3267075"/>
            <a:ext cx="1235075" cy="1066800"/>
          </a:xfrm>
          <a:prstGeom prst="ellipse">
            <a:avLst/>
          </a:prstGeom>
          <a:solidFill>
            <a:srgbClr val="FF3300"/>
          </a:solidFill>
          <a:ln w="9525" algn="ctr">
            <a:solidFill>
              <a:srgbClr val="FF0000"/>
            </a:solidFill>
            <a:round/>
            <a:headEnd/>
            <a:tailEnd/>
          </a:ln>
        </p:spPr>
        <p:txBody>
          <a:bodyPr/>
          <a:lstStyle/>
          <a:p>
            <a:endParaRPr lang="vi-VN"/>
          </a:p>
        </p:txBody>
      </p:sp>
      <p:sp>
        <p:nvSpPr>
          <p:cNvPr id="13318" name="Flowchart: Manual Operation 3"/>
          <p:cNvSpPr>
            <a:spLocks noChangeArrowheads="1"/>
          </p:cNvSpPr>
          <p:nvPr/>
        </p:nvSpPr>
        <p:spPr bwMode="auto">
          <a:xfrm rot="10800000">
            <a:off x="1814513" y="3113088"/>
            <a:ext cx="771525" cy="2514600"/>
          </a:xfrm>
          <a:prstGeom prst="flowChartManualOperation">
            <a:avLst/>
          </a:prstGeom>
          <a:solidFill>
            <a:srgbClr val="FF3300"/>
          </a:solidFill>
          <a:ln w="9525" algn="ctr">
            <a:solidFill>
              <a:srgbClr val="FF3300"/>
            </a:solidFill>
            <a:round/>
            <a:headEnd/>
            <a:tailEnd/>
          </a:ln>
        </p:spPr>
        <p:txBody>
          <a:bodyPr/>
          <a:lstStyle/>
          <a:p>
            <a:endParaRPr lang="vi-VN"/>
          </a:p>
        </p:txBody>
      </p:sp>
      <p:sp>
        <p:nvSpPr>
          <p:cNvPr id="13319" name="Oval 8"/>
          <p:cNvSpPr>
            <a:spLocks noChangeArrowheads="1"/>
          </p:cNvSpPr>
          <p:nvPr/>
        </p:nvSpPr>
        <p:spPr bwMode="auto">
          <a:xfrm>
            <a:off x="5734050" y="2025650"/>
            <a:ext cx="1143000" cy="1590675"/>
          </a:xfrm>
          <a:prstGeom prst="ellipse">
            <a:avLst/>
          </a:prstGeom>
          <a:solidFill>
            <a:srgbClr val="00B050"/>
          </a:solidFill>
          <a:ln w="9525" algn="ctr">
            <a:solidFill>
              <a:schemeClr val="accent1"/>
            </a:solidFill>
            <a:round/>
            <a:headEnd/>
            <a:tailEnd/>
          </a:ln>
        </p:spPr>
        <p:txBody>
          <a:bodyPr/>
          <a:lstStyle/>
          <a:p>
            <a:endParaRPr lang="vi-VN"/>
          </a:p>
        </p:txBody>
      </p:sp>
      <p:sp>
        <p:nvSpPr>
          <p:cNvPr id="13320" name="Oval 9"/>
          <p:cNvSpPr>
            <a:spLocks noChangeArrowheads="1"/>
          </p:cNvSpPr>
          <p:nvPr/>
        </p:nvSpPr>
        <p:spPr bwMode="auto">
          <a:xfrm>
            <a:off x="5049838" y="3005138"/>
            <a:ext cx="1235075" cy="1066800"/>
          </a:xfrm>
          <a:prstGeom prst="ellipse">
            <a:avLst/>
          </a:prstGeom>
          <a:solidFill>
            <a:srgbClr val="00B050"/>
          </a:solidFill>
          <a:ln w="9525" algn="ctr">
            <a:solidFill>
              <a:srgbClr val="00B050"/>
            </a:solidFill>
            <a:round/>
            <a:headEnd/>
            <a:tailEnd/>
          </a:ln>
        </p:spPr>
        <p:txBody>
          <a:bodyPr/>
          <a:lstStyle/>
          <a:p>
            <a:endParaRPr lang="vi-VN"/>
          </a:p>
        </p:txBody>
      </p:sp>
      <p:sp>
        <p:nvSpPr>
          <p:cNvPr id="13321" name="Flowchart: Manual Operation 10"/>
          <p:cNvSpPr>
            <a:spLocks noChangeArrowheads="1"/>
          </p:cNvSpPr>
          <p:nvPr/>
        </p:nvSpPr>
        <p:spPr bwMode="auto">
          <a:xfrm rot="10800000">
            <a:off x="5867400" y="2974975"/>
            <a:ext cx="771525" cy="2514600"/>
          </a:xfrm>
          <a:prstGeom prst="flowChartManualOperation">
            <a:avLst/>
          </a:prstGeom>
          <a:solidFill>
            <a:srgbClr val="00B050"/>
          </a:solidFill>
          <a:ln w="9525" algn="ctr">
            <a:solidFill>
              <a:srgbClr val="00B050"/>
            </a:solidFill>
            <a:round/>
            <a:headEnd/>
            <a:tailEnd/>
          </a:ln>
        </p:spPr>
        <p:txBody>
          <a:bodyPr/>
          <a:lstStyle/>
          <a:p>
            <a:endParaRPr lang="vi-VN"/>
          </a:p>
        </p:txBody>
      </p:sp>
      <p:sp>
        <p:nvSpPr>
          <p:cNvPr id="13322" name="Oval 11"/>
          <p:cNvSpPr>
            <a:spLocks noChangeArrowheads="1"/>
          </p:cNvSpPr>
          <p:nvPr/>
        </p:nvSpPr>
        <p:spPr bwMode="auto">
          <a:xfrm>
            <a:off x="6253163" y="3094038"/>
            <a:ext cx="1236662" cy="1066800"/>
          </a:xfrm>
          <a:prstGeom prst="ellipse">
            <a:avLst/>
          </a:prstGeom>
          <a:solidFill>
            <a:srgbClr val="00B050"/>
          </a:solidFill>
          <a:ln w="9525" algn="ctr">
            <a:solidFill>
              <a:srgbClr val="00B050"/>
            </a:solidFill>
            <a:round/>
            <a:headEnd/>
            <a:tailEnd/>
          </a:ln>
        </p:spPr>
        <p:txBody>
          <a:bodyPr/>
          <a:lstStyle/>
          <a:p>
            <a:endParaRPr lang="vi-VN"/>
          </a:p>
        </p:txBody>
      </p:sp>
      <p:sp>
        <p:nvSpPr>
          <p:cNvPr id="5" name="Rectangle 4"/>
          <p:cNvSpPr>
            <a:spLocks noChangeArrowheads="1"/>
          </p:cNvSpPr>
          <p:nvPr/>
        </p:nvSpPr>
        <p:spPr bwMode="auto">
          <a:xfrm>
            <a:off x="5867400" y="5610225"/>
            <a:ext cx="877888" cy="646113"/>
          </a:xfrm>
          <a:prstGeom prst="rect">
            <a:avLst/>
          </a:prstGeom>
          <a:noFill/>
          <a:ln w="9525">
            <a:noFill/>
            <a:miter lim="800000"/>
            <a:headEnd/>
            <a:tailEnd/>
          </a:ln>
        </p:spPr>
        <p:txBody>
          <a:bodyPr wrap="none">
            <a:spAutoFit/>
          </a:bodyPr>
          <a:lstStyle/>
          <a:p>
            <a:pPr algn="ctr" eaLnBrk="1" hangingPunct="1">
              <a:spcBef>
                <a:spcPct val="20000"/>
              </a:spcBef>
            </a:pPr>
            <a:r>
              <a:rPr lang="en-US" sz="3600" b="1">
                <a:solidFill>
                  <a:srgbClr val="3333FF"/>
                </a:solidFill>
              </a:rPr>
              <a:t>Sai</a:t>
            </a:r>
          </a:p>
        </p:txBody>
      </p:sp>
      <p:sp>
        <p:nvSpPr>
          <p:cNvPr id="14" name="Rectangle 13"/>
          <p:cNvSpPr>
            <a:spLocks noChangeArrowheads="1"/>
          </p:cNvSpPr>
          <p:nvPr/>
        </p:nvSpPr>
        <p:spPr bwMode="auto">
          <a:xfrm>
            <a:off x="1590675" y="5791200"/>
            <a:ext cx="1231900" cy="584200"/>
          </a:xfrm>
          <a:prstGeom prst="rect">
            <a:avLst/>
          </a:prstGeom>
          <a:noFill/>
          <a:ln w="9525">
            <a:noFill/>
            <a:miter lim="800000"/>
            <a:headEnd/>
            <a:tailEnd/>
          </a:ln>
        </p:spPr>
        <p:txBody>
          <a:bodyPr wrap="none">
            <a:spAutoFit/>
          </a:bodyPr>
          <a:lstStyle/>
          <a:p>
            <a:pPr algn="ctr" eaLnBrk="1" hangingPunct="1">
              <a:spcBef>
                <a:spcPct val="20000"/>
              </a:spcBef>
            </a:pPr>
            <a:r>
              <a:rPr lang="en-US" sz="3200" b="1">
                <a:solidFill>
                  <a:srgbClr val="3333FF"/>
                </a:solidFill>
              </a:rPr>
              <a:t>Đúng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4"/>
          <p:cNvSpPr txBox="1">
            <a:spLocks noChangeArrowheads="1"/>
          </p:cNvSpPr>
          <p:nvPr/>
        </p:nvSpPr>
        <p:spPr bwMode="auto">
          <a:xfrm>
            <a:off x="354013" y="228600"/>
            <a:ext cx="7924800" cy="830263"/>
          </a:xfrm>
          <a:prstGeom prst="rect">
            <a:avLst/>
          </a:prstGeom>
          <a:noFill/>
          <a:ln w="9525">
            <a:noFill/>
            <a:miter lim="800000"/>
            <a:headEnd/>
            <a:tailEnd/>
          </a:ln>
          <a:effectLst/>
        </p:spPr>
        <p:txBody>
          <a:bodyPr>
            <a:spAutoFit/>
          </a:bodyPr>
          <a:lstStyle/>
          <a:p>
            <a:pPr eaLnBrk="1" hangingPunct="1">
              <a:spcBef>
                <a:spcPct val="50000"/>
              </a:spcBef>
            </a:pPr>
            <a:r>
              <a:rPr lang="en-US" sz="2400" b="1">
                <a:solidFill>
                  <a:srgbClr val="FF0000"/>
                </a:solidFill>
                <a:latin typeface="Times New Roman" pitchFamily="18" charset="0"/>
              </a:rPr>
              <a:t>a.</a:t>
            </a:r>
            <a:r>
              <a:rPr lang="en-US" sz="2400" b="1">
                <a:solidFill>
                  <a:srgbClr val="3333FF"/>
                </a:solidFill>
                <a:latin typeface=".VnTime" pitchFamily="34" charset="0"/>
              </a:rPr>
              <a:t> MÑ mÖt, bè ®i lµm m·i ch­a vÒ. Sinh vïng v»ng, bùc béi v× ch¼ng cã ai </a:t>
            </a:r>
            <a:r>
              <a:rPr lang="en-US" sz="2400" b="1">
                <a:solidFill>
                  <a:srgbClr val="3333FF"/>
                </a:solidFill>
                <a:latin typeface="Times New Roman" pitchFamily="18" charset="0"/>
                <a:cs typeface="Times New Roman" pitchFamily="18" charset="0"/>
              </a:rPr>
              <a:t>đư</a:t>
            </a:r>
            <a:r>
              <a:rPr lang="en-US" sz="2400" b="1">
                <a:solidFill>
                  <a:srgbClr val="3333FF"/>
                </a:solidFill>
                <a:latin typeface=".VnTime" pitchFamily="34" charset="0"/>
              </a:rPr>
              <a:t>a Sinh ®Õn nhµ b¹n dù sinh nhËt.</a:t>
            </a:r>
          </a:p>
        </p:txBody>
      </p:sp>
      <p:sp>
        <p:nvSpPr>
          <p:cNvPr id="14339" name="Text Box 4"/>
          <p:cNvSpPr txBox="1">
            <a:spLocks noChangeArrowheads="1"/>
          </p:cNvSpPr>
          <p:nvPr/>
        </p:nvSpPr>
        <p:spPr bwMode="auto">
          <a:xfrm>
            <a:off x="320675" y="1143000"/>
            <a:ext cx="8886825" cy="1262063"/>
          </a:xfrm>
          <a:prstGeom prst="rect">
            <a:avLst/>
          </a:prstGeom>
          <a:noFill/>
          <a:ln w="9525">
            <a:noFill/>
            <a:miter lim="800000"/>
            <a:headEnd/>
            <a:tailEnd/>
          </a:ln>
          <a:effectLst/>
        </p:spPr>
        <p:txBody>
          <a:bodyPr>
            <a:spAutoFit/>
          </a:bodyPr>
          <a:lstStyle/>
          <a:p>
            <a:pPr eaLnBrk="1" hangingPunct="1">
              <a:spcBef>
                <a:spcPct val="50000"/>
              </a:spcBef>
            </a:pPr>
            <a:r>
              <a:rPr lang="en-US" sz="2400" b="1">
                <a:solidFill>
                  <a:srgbClr val="FF0000"/>
                </a:solidFill>
                <a:latin typeface="Times New Roman" pitchFamily="18" charset="0"/>
              </a:rPr>
              <a:t>b.</a:t>
            </a:r>
            <a:r>
              <a:rPr lang="en-US" sz="2400" b="1">
                <a:latin typeface=".VnTime" pitchFamily="34" charset="0"/>
              </a:rPr>
              <a:t> H«m nµo ®i lµm vÒ, mÑ còng thÊy Loan ®· chuÈn bÞ s½n chËu n­íc, kh¨n mÆt ®Ó mÑ röa cho m¸t. Loan cßn nhanh nh¶u gióp mÑ mang tói vµo nhµ.</a:t>
            </a:r>
            <a:r>
              <a:rPr lang="en-US" sz="2800" b="1">
                <a:latin typeface=".VnTime" pitchFamily="34" charset="0"/>
              </a:rPr>
              <a:t> </a:t>
            </a:r>
          </a:p>
        </p:txBody>
      </p:sp>
      <p:sp>
        <p:nvSpPr>
          <p:cNvPr id="14340" name="Text Box 2"/>
          <p:cNvSpPr txBox="1">
            <a:spLocks noChangeArrowheads="1"/>
          </p:cNvSpPr>
          <p:nvPr/>
        </p:nvSpPr>
        <p:spPr bwMode="auto">
          <a:xfrm>
            <a:off x="393700" y="2590800"/>
            <a:ext cx="8077200" cy="1200150"/>
          </a:xfrm>
          <a:prstGeom prst="rect">
            <a:avLst/>
          </a:prstGeom>
          <a:noFill/>
          <a:ln w="9525">
            <a:noFill/>
            <a:miter lim="800000"/>
            <a:headEnd/>
            <a:tailEnd/>
          </a:ln>
          <a:effectLst/>
        </p:spPr>
        <p:txBody>
          <a:bodyPr>
            <a:spAutoFit/>
          </a:bodyPr>
          <a:lstStyle/>
          <a:p>
            <a:pPr eaLnBrk="1" hangingPunct="1">
              <a:spcBef>
                <a:spcPct val="50000"/>
              </a:spcBef>
            </a:pPr>
            <a:r>
              <a:rPr lang="en-US" sz="2400" b="1">
                <a:solidFill>
                  <a:srgbClr val="FF0000"/>
                </a:solidFill>
                <a:latin typeface="Times New Roman" pitchFamily="18" charset="0"/>
              </a:rPr>
              <a:t>c.</a:t>
            </a:r>
            <a:r>
              <a:rPr lang="en-US" sz="2400" b="1">
                <a:solidFill>
                  <a:srgbClr val="3333FF"/>
                </a:solidFill>
                <a:latin typeface="Times New Roman" pitchFamily="18" charset="0"/>
              </a:rPr>
              <a:t> </a:t>
            </a:r>
            <a:r>
              <a:rPr lang="en-US" sz="2400" b="1">
                <a:solidFill>
                  <a:srgbClr val="3333FF"/>
                </a:solidFill>
                <a:latin typeface=".VnTime" pitchFamily="34" charset="0"/>
              </a:rPr>
              <a:t>Bè Hoµng võa ®i lµm vÒ, rÊt mÖt. Hoµng ch¹y ra tËn cöa ®ãn vµ hái ngay: “Bè cã nhí mua truyÖn tranh cho con kh«ng?”</a:t>
            </a:r>
          </a:p>
        </p:txBody>
      </p:sp>
      <p:sp>
        <p:nvSpPr>
          <p:cNvPr id="14341" name="Text Box 2"/>
          <p:cNvSpPr txBox="1">
            <a:spLocks noChangeArrowheads="1"/>
          </p:cNvSpPr>
          <p:nvPr/>
        </p:nvSpPr>
        <p:spPr bwMode="auto">
          <a:xfrm>
            <a:off x="347663" y="3886200"/>
            <a:ext cx="8382000" cy="1200150"/>
          </a:xfrm>
          <a:prstGeom prst="rect">
            <a:avLst/>
          </a:prstGeom>
          <a:noFill/>
          <a:ln w="9525">
            <a:noFill/>
            <a:miter lim="800000"/>
            <a:headEnd/>
            <a:tailEnd/>
          </a:ln>
          <a:effectLst/>
        </p:spPr>
        <p:txBody>
          <a:bodyPr>
            <a:spAutoFit/>
          </a:bodyPr>
          <a:lstStyle/>
          <a:p>
            <a:r>
              <a:rPr lang="en-US" sz="2400" b="1">
                <a:solidFill>
                  <a:srgbClr val="FF0000"/>
                </a:solidFill>
                <a:latin typeface="Times New Roman" pitchFamily="18" charset="0"/>
              </a:rPr>
              <a:t>d.</a:t>
            </a:r>
            <a:r>
              <a:rPr lang="en-US" sz="2400" b="1" u="sng">
                <a:latin typeface="Times New Roman" pitchFamily="18" charset="0"/>
              </a:rPr>
              <a:t> </a:t>
            </a:r>
            <a:r>
              <a:rPr lang="en-US" sz="2400" b="1">
                <a:latin typeface="Times New Roman" pitchFamily="18" charset="0"/>
              </a:rPr>
              <a:t>Ông nội của Hoài rất thích chơi cây cảnh.Hoài đến nhà bạn mượn sách, thấy ngoài vườn nhà bạn có khóm hoa lạ, liền xin</a:t>
            </a:r>
          </a:p>
          <a:p>
            <a:r>
              <a:rPr lang="en-US" sz="2400" b="1">
                <a:latin typeface="Times New Roman" pitchFamily="18" charset="0"/>
              </a:rPr>
              <a:t> một nhánh mang về cho ông trồng.</a:t>
            </a:r>
          </a:p>
        </p:txBody>
      </p:sp>
      <p:sp>
        <p:nvSpPr>
          <p:cNvPr id="14342" name="Text Box 2"/>
          <p:cNvSpPr txBox="1">
            <a:spLocks noChangeArrowheads="1"/>
          </p:cNvSpPr>
          <p:nvPr/>
        </p:nvSpPr>
        <p:spPr bwMode="auto">
          <a:xfrm>
            <a:off x="347663" y="5334000"/>
            <a:ext cx="8077200" cy="1262063"/>
          </a:xfrm>
          <a:prstGeom prst="rect">
            <a:avLst/>
          </a:prstGeom>
          <a:noFill/>
          <a:ln w="9525">
            <a:noFill/>
            <a:miter lim="800000"/>
            <a:headEnd/>
            <a:tailEnd/>
          </a:ln>
          <a:effectLst/>
        </p:spPr>
        <p:txBody>
          <a:bodyPr>
            <a:spAutoFit/>
          </a:bodyPr>
          <a:lstStyle/>
          <a:p>
            <a:pPr eaLnBrk="1" hangingPunct="1">
              <a:spcBef>
                <a:spcPct val="50000"/>
              </a:spcBef>
            </a:pPr>
            <a:r>
              <a:rPr lang="en-US" sz="2400" b="1">
                <a:solidFill>
                  <a:srgbClr val="FF0000"/>
                </a:solidFill>
                <a:latin typeface="Times New Roman" pitchFamily="18" charset="0"/>
              </a:rPr>
              <a:t>đ.</a:t>
            </a:r>
            <a:r>
              <a:rPr lang="en-US" sz="2400" b="1">
                <a:solidFill>
                  <a:srgbClr val="0000CC"/>
                </a:solidFill>
                <a:latin typeface="Times New Roman" pitchFamily="18" charset="0"/>
              </a:rPr>
              <a:t> </a:t>
            </a:r>
            <a:r>
              <a:rPr lang="en-US" sz="2400" b="1">
                <a:solidFill>
                  <a:srgbClr val="0000CC"/>
                </a:solidFill>
                <a:latin typeface=".VnTime" pitchFamily="34" charset="0"/>
              </a:rPr>
              <a:t>Sau giê häc nhãm, Nh©m vµ b¹n Minh ®ang ®ïa víi nhau, chît nghe tiÕng bµ ngo¹i ho ë phßng bªn, Nh©m véi ch¹y sang vuèt ngùc bµ.</a:t>
            </a:r>
            <a:r>
              <a:rPr lang="en-US" sz="2800" b="1">
                <a:solidFill>
                  <a:srgbClr val="0000CC"/>
                </a:solidFill>
                <a:latin typeface=".VnTime" pitchFamily="34" charset="0"/>
              </a:rPr>
              <a:t> </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4"/>
          <p:cNvSpPr txBox="1">
            <a:spLocks noChangeArrowheads="1"/>
          </p:cNvSpPr>
          <p:nvPr/>
        </p:nvSpPr>
        <p:spPr bwMode="auto">
          <a:xfrm>
            <a:off x="304800" y="381000"/>
            <a:ext cx="7924800" cy="3046413"/>
          </a:xfrm>
          <a:prstGeom prst="rect">
            <a:avLst/>
          </a:prstGeom>
          <a:noFill/>
          <a:ln w="9525">
            <a:noFill/>
            <a:miter lim="800000"/>
            <a:headEnd/>
            <a:tailEnd/>
          </a:ln>
          <a:effectLst/>
        </p:spPr>
        <p:txBody>
          <a:bodyPr>
            <a:spAutoFit/>
          </a:bodyPr>
          <a:lstStyle/>
          <a:p>
            <a:pPr eaLnBrk="1" hangingPunct="1">
              <a:spcBef>
                <a:spcPct val="50000"/>
              </a:spcBef>
            </a:pPr>
            <a:r>
              <a:rPr lang="en-US" sz="4800" b="1">
                <a:solidFill>
                  <a:srgbClr val="FF0000"/>
                </a:solidFill>
                <a:latin typeface="Times New Roman" pitchFamily="18" charset="0"/>
              </a:rPr>
              <a:t>a.</a:t>
            </a:r>
            <a:r>
              <a:rPr lang="en-US" sz="4800" b="1">
                <a:solidFill>
                  <a:srgbClr val="FF0000"/>
                </a:solidFill>
                <a:latin typeface="Tahoma" pitchFamily="34" charset="0"/>
              </a:rPr>
              <a:t> </a:t>
            </a:r>
            <a:r>
              <a:rPr lang="en-US" sz="4800" b="1">
                <a:solidFill>
                  <a:srgbClr val="FF0000"/>
                </a:solidFill>
                <a:latin typeface=".VnTime" pitchFamily="34" charset="0"/>
              </a:rPr>
              <a:t> </a:t>
            </a:r>
            <a:r>
              <a:rPr lang="en-US" sz="4800" b="1">
                <a:solidFill>
                  <a:srgbClr val="3333FF"/>
                </a:solidFill>
                <a:latin typeface=".VnTime" pitchFamily="34" charset="0"/>
              </a:rPr>
              <a:t>MÑ mÖt, bè ®i lµm m·i chưa vÒ. Sinh vïng v»ng, bùc béi v× ch¼ng cã ai ®­ưa sinh ®Õn nhµ b¹n dù sinh nhËt.</a:t>
            </a:r>
          </a:p>
        </p:txBody>
      </p:sp>
      <p:sp>
        <p:nvSpPr>
          <p:cNvPr id="3" name="Oval 2"/>
          <p:cNvSpPr>
            <a:spLocks noChangeArrowheads="1"/>
          </p:cNvSpPr>
          <p:nvPr/>
        </p:nvSpPr>
        <p:spPr bwMode="auto">
          <a:xfrm>
            <a:off x="3932238" y="3538538"/>
            <a:ext cx="944562" cy="1174750"/>
          </a:xfrm>
          <a:prstGeom prst="ellipse">
            <a:avLst/>
          </a:prstGeom>
          <a:solidFill>
            <a:srgbClr val="00B050"/>
          </a:solidFill>
          <a:ln w="9525" algn="ctr">
            <a:solidFill>
              <a:schemeClr val="accent1"/>
            </a:solidFill>
            <a:round/>
            <a:headEnd/>
            <a:tailEnd/>
          </a:ln>
        </p:spPr>
        <p:txBody>
          <a:bodyPr/>
          <a:lstStyle/>
          <a:p>
            <a:endParaRPr lang="vi-VN"/>
          </a:p>
        </p:txBody>
      </p:sp>
      <p:sp>
        <p:nvSpPr>
          <p:cNvPr id="4" name="Oval 3"/>
          <p:cNvSpPr>
            <a:spLocks noChangeArrowheads="1"/>
          </p:cNvSpPr>
          <p:nvPr/>
        </p:nvSpPr>
        <p:spPr bwMode="auto">
          <a:xfrm>
            <a:off x="3248025" y="4357688"/>
            <a:ext cx="1020763" cy="787400"/>
          </a:xfrm>
          <a:prstGeom prst="ellipse">
            <a:avLst/>
          </a:prstGeom>
          <a:solidFill>
            <a:srgbClr val="00B050"/>
          </a:solidFill>
          <a:ln w="9525" algn="ctr">
            <a:solidFill>
              <a:srgbClr val="00B050"/>
            </a:solidFill>
            <a:round/>
            <a:headEnd/>
            <a:tailEnd/>
          </a:ln>
        </p:spPr>
        <p:txBody>
          <a:bodyPr/>
          <a:lstStyle/>
          <a:p>
            <a:endParaRPr lang="vi-VN"/>
          </a:p>
        </p:txBody>
      </p:sp>
      <p:sp>
        <p:nvSpPr>
          <p:cNvPr id="5" name="Flowchart: Manual Operation 4"/>
          <p:cNvSpPr>
            <a:spLocks noChangeArrowheads="1"/>
          </p:cNvSpPr>
          <p:nvPr/>
        </p:nvSpPr>
        <p:spPr bwMode="auto">
          <a:xfrm rot="10800000">
            <a:off x="4065588" y="4706938"/>
            <a:ext cx="638175" cy="1855787"/>
          </a:xfrm>
          <a:prstGeom prst="flowChartManualOperation">
            <a:avLst/>
          </a:prstGeom>
          <a:solidFill>
            <a:srgbClr val="00B050"/>
          </a:solidFill>
          <a:ln w="9525" algn="ctr">
            <a:solidFill>
              <a:srgbClr val="00B050"/>
            </a:solidFill>
            <a:round/>
            <a:headEnd/>
            <a:tailEnd/>
          </a:ln>
        </p:spPr>
        <p:txBody>
          <a:bodyPr/>
          <a:lstStyle/>
          <a:p>
            <a:endParaRPr lang="vi-VN"/>
          </a:p>
        </p:txBody>
      </p:sp>
      <p:sp>
        <p:nvSpPr>
          <p:cNvPr id="6" name="Oval 5"/>
          <p:cNvSpPr>
            <a:spLocks noChangeArrowheads="1"/>
          </p:cNvSpPr>
          <p:nvPr/>
        </p:nvSpPr>
        <p:spPr bwMode="auto">
          <a:xfrm>
            <a:off x="4451350" y="4470400"/>
            <a:ext cx="1022350" cy="787400"/>
          </a:xfrm>
          <a:prstGeom prst="ellipse">
            <a:avLst/>
          </a:prstGeom>
          <a:solidFill>
            <a:srgbClr val="00B050"/>
          </a:solidFill>
          <a:ln w="9525" algn="ctr">
            <a:solidFill>
              <a:srgbClr val="00B050"/>
            </a:solidFill>
            <a:round/>
            <a:headEnd/>
            <a:tailEnd/>
          </a:ln>
        </p:spPr>
        <p:txBody>
          <a:bodyPr/>
          <a:lstStyle/>
          <a:p>
            <a:endParaRPr lang="vi-VN"/>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4"/>
          <p:cNvSpPr txBox="1">
            <a:spLocks noChangeArrowheads="1"/>
          </p:cNvSpPr>
          <p:nvPr/>
        </p:nvSpPr>
        <p:spPr bwMode="auto">
          <a:xfrm>
            <a:off x="419100" y="457200"/>
            <a:ext cx="8115300" cy="3540125"/>
          </a:xfrm>
          <a:prstGeom prst="rect">
            <a:avLst/>
          </a:prstGeom>
          <a:noFill/>
          <a:ln w="9525">
            <a:noFill/>
            <a:miter lim="800000"/>
            <a:headEnd/>
            <a:tailEnd/>
          </a:ln>
          <a:effectLst/>
        </p:spPr>
        <p:txBody>
          <a:bodyPr>
            <a:spAutoFit/>
          </a:bodyPr>
          <a:lstStyle/>
          <a:p>
            <a:pPr eaLnBrk="1" hangingPunct="1">
              <a:spcBef>
                <a:spcPct val="50000"/>
              </a:spcBef>
            </a:pPr>
            <a:r>
              <a:rPr lang="en-US" sz="4400" b="1">
                <a:solidFill>
                  <a:srgbClr val="FF0000"/>
                </a:solidFill>
                <a:latin typeface=".VnTime" pitchFamily="34" charset="0"/>
              </a:rPr>
              <a:t>b. </a:t>
            </a:r>
            <a:r>
              <a:rPr lang="en-US" sz="4400" b="1">
                <a:solidFill>
                  <a:srgbClr val="3333FF"/>
                </a:solidFill>
                <a:latin typeface=".VnTime" pitchFamily="34" charset="0"/>
              </a:rPr>
              <a:t>H«m nµo ®i lµm vÒ, mÑ còng thÊy Loan ®· chuÈn bÞ s½n chËu n­íc, kh¨n mÆt ®Ó mÑ röa cho m¸t. Loan cßn nhanh nh¶u gióp mÑ mang tói vµo nhµ.</a:t>
            </a:r>
            <a:r>
              <a:rPr lang="en-US" sz="4800" b="1">
                <a:solidFill>
                  <a:srgbClr val="6600CC"/>
                </a:solidFill>
                <a:latin typeface=".VnTime" pitchFamily="34" charset="0"/>
              </a:rPr>
              <a:t> </a:t>
            </a:r>
          </a:p>
        </p:txBody>
      </p:sp>
      <p:sp>
        <p:nvSpPr>
          <p:cNvPr id="4" name="Oval 3"/>
          <p:cNvSpPr>
            <a:spLocks noChangeArrowheads="1"/>
          </p:cNvSpPr>
          <p:nvPr/>
        </p:nvSpPr>
        <p:spPr bwMode="auto">
          <a:xfrm>
            <a:off x="5876925" y="3209925"/>
            <a:ext cx="1143000" cy="1590675"/>
          </a:xfrm>
          <a:prstGeom prst="ellipse">
            <a:avLst/>
          </a:prstGeom>
          <a:solidFill>
            <a:srgbClr val="FF3300"/>
          </a:solidFill>
          <a:ln w="9525" algn="ctr">
            <a:solidFill>
              <a:schemeClr val="accent1"/>
            </a:solidFill>
            <a:round/>
            <a:headEnd/>
            <a:tailEnd/>
          </a:ln>
        </p:spPr>
        <p:txBody>
          <a:bodyPr/>
          <a:lstStyle/>
          <a:p>
            <a:endParaRPr lang="vi-VN"/>
          </a:p>
        </p:txBody>
      </p:sp>
      <p:sp>
        <p:nvSpPr>
          <p:cNvPr id="5" name="Oval 4"/>
          <p:cNvSpPr>
            <a:spLocks noChangeArrowheads="1"/>
          </p:cNvSpPr>
          <p:nvPr/>
        </p:nvSpPr>
        <p:spPr bwMode="auto">
          <a:xfrm>
            <a:off x="6400800" y="4370388"/>
            <a:ext cx="1238250" cy="1066800"/>
          </a:xfrm>
          <a:prstGeom prst="ellipse">
            <a:avLst/>
          </a:prstGeom>
          <a:solidFill>
            <a:srgbClr val="FF3300"/>
          </a:solidFill>
          <a:ln w="9525" algn="ctr">
            <a:solidFill>
              <a:srgbClr val="FF0000"/>
            </a:solidFill>
            <a:round/>
            <a:headEnd/>
            <a:tailEnd/>
          </a:ln>
        </p:spPr>
        <p:txBody>
          <a:bodyPr/>
          <a:lstStyle/>
          <a:p>
            <a:endParaRPr lang="vi-VN"/>
          </a:p>
        </p:txBody>
      </p:sp>
      <p:sp>
        <p:nvSpPr>
          <p:cNvPr id="6" name="Oval 5"/>
          <p:cNvSpPr>
            <a:spLocks noChangeArrowheads="1"/>
          </p:cNvSpPr>
          <p:nvPr/>
        </p:nvSpPr>
        <p:spPr bwMode="auto">
          <a:xfrm>
            <a:off x="5184775" y="4376738"/>
            <a:ext cx="1235075" cy="1066800"/>
          </a:xfrm>
          <a:prstGeom prst="ellipse">
            <a:avLst/>
          </a:prstGeom>
          <a:solidFill>
            <a:srgbClr val="FF3300"/>
          </a:solidFill>
          <a:ln w="9525" algn="ctr">
            <a:solidFill>
              <a:srgbClr val="FF0000"/>
            </a:solidFill>
            <a:round/>
            <a:headEnd/>
            <a:tailEnd/>
          </a:ln>
        </p:spPr>
        <p:txBody>
          <a:bodyPr/>
          <a:lstStyle/>
          <a:p>
            <a:endParaRPr lang="vi-VN"/>
          </a:p>
        </p:txBody>
      </p:sp>
      <p:sp>
        <p:nvSpPr>
          <p:cNvPr id="7" name="Flowchart: Manual Operation 6"/>
          <p:cNvSpPr>
            <a:spLocks noChangeArrowheads="1"/>
          </p:cNvSpPr>
          <p:nvPr/>
        </p:nvSpPr>
        <p:spPr bwMode="auto">
          <a:xfrm rot="10800000">
            <a:off x="6008688" y="4222750"/>
            <a:ext cx="771525" cy="2514600"/>
          </a:xfrm>
          <a:prstGeom prst="flowChartManualOperation">
            <a:avLst/>
          </a:prstGeom>
          <a:solidFill>
            <a:srgbClr val="FF3300"/>
          </a:solidFill>
          <a:ln w="9525" algn="ctr">
            <a:solidFill>
              <a:srgbClr val="FF3300"/>
            </a:solidFill>
            <a:round/>
            <a:headEnd/>
            <a:tailEnd/>
          </a:ln>
        </p:spPr>
        <p:txBody>
          <a:bodyPr/>
          <a:lstStyle/>
          <a:p>
            <a:endParaRPr lang="vi-VN"/>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2"/>
          <p:cNvSpPr txBox="1">
            <a:spLocks noChangeArrowheads="1"/>
          </p:cNvSpPr>
          <p:nvPr/>
        </p:nvSpPr>
        <p:spPr bwMode="auto">
          <a:xfrm>
            <a:off x="571500" y="304800"/>
            <a:ext cx="8077200" cy="3786188"/>
          </a:xfrm>
          <a:prstGeom prst="rect">
            <a:avLst/>
          </a:prstGeom>
          <a:noFill/>
          <a:ln w="9525">
            <a:noFill/>
            <a:miter lim="800000"/>
            <a:headEnd/>
            <a:tailEnd/>
          </a:ln>
          <a:effectLst/>
        </p:spPr>
        <p:txBody>
          <a:bodyPr>
            <a:spAutoFit/>
          </a:bodyPr>
          <a:lstStyle/>
          <a:p>
            <a:pPr eaLnBrk="1" hangingPunct="1">
              <a:spcBef>
                <a:spcPct val="50000"/>
              </a:spcBef>
            </a:pPr>
            <a:r>
              <a:rPr lang="en-US" sz="4800" b="1">
                <a:solidFill>
                  <a:srgbClr val="FF0000"/>
                </a:solidFill>
                <a:latin typeface="Times New Roman" pitchFamily="18" charset="0"/>
              </a:rPr>
              <a:t>c.</a:t>
            </a:r>
            <a:r>
              <a:rPr lang="en-US" sz="4800" b="1">
                <a:solidFill>
                  <a:srgbClr val="3333FF"/>
                </a:solidFill>
                <a:latin typeface=".VnTime" pitchFamily="34" charset="0"/>
              </a:rPr>
              <a:t>Bè Hoµng võa ®i lµm vÒ, rÊt mÖt. Hoµng ch¹y ra tËn cöa ®ãn vµ hái ngay: “Bè cã nhí mua truyÖn tranh cho con kh«ng?”</a:t>
            </a:r>
          </a:p>
        </p:txBody>
      </p:sp>
      <p:sp>
        <p:nvSpPr>
          <p:cNvPr id="4" name="Oval 3"/>
          <p:cNvSpPr>
            <a:spLocks noChangeArrowheads="1"/>
          </p:cNvSpPr>
          <p:nvPr/>
        </p:nvSpPr>
        <p:spPr bwMode="auto">
          <a:xfrm>
            <a:off x="3932238" y="3538538"/>
            <a:ext cx="1030287" cy="1174750"/>
          </a:xfrm>
          <a:prstGeom prst="ellipse">
            <a:avLst/>
          </a:prstGeom>
          <a:solidFill>
            <a:srgbClr val="00B050"/>
          </a:solidFill>
          <a:ln w="9525" algn="ctr">
            <a:solidFill>
              <a:schemeClr val="accent1"/>
            </a:solidFill>
            <a:round/>
            <a:headEnd/>
            <a:tailEnd/>
          </a:ln>
        </p:spPr>
        <p:txBody>
          <a:bodyPr/>
          <a:lstStyle/>
          <a:p>
            <a:endParaRPr lang="vi-VN"/>
          </a:p>
        </p:txBody>
      </p:sp>
      <p:sp>
        <p:nvSpPr>
          <p:cNvPr id="5" name="Oval 4"/>
          <p:cNvSpPr>
            <a:spLocks noChangeArrowheads="1"/>
          </p:cNvSpPr>
          <p:nvPr/>
        </p:nvSpPr>
        <p:spPr bwMode="auto">
          <a:xfrm>
            <a:off x="3248025" y="4357688"/>
            <a:ext cx="1112838" cy="787400"/>
          </a:xfrm>
          <a:prstGeom prst="ellipse">
            <a:avLst/>
          </a:prstGeom>
          <a:solidFill>
            <a:srgbClr val="00B050"/>
          </a:solidFill>
          <a:ln w="9525" algn="ctr">
            <a:solidFill>
              <a:srgbClr val="00B050"/>
            </a:solidFill>
            <a:round/>
            <a:headEnd/>
            <a:tailEnd/>
          </a:ln>
        </p:spPr>
        <p:txBody>
          <a:bodyPr/>
          <a:lstStyle/>
          <a:p>
            <a:endParaRPr lang="vi-VN"/>
          </a:p>
        </p:txBody>
      </p:sp>
      <p:sp>
        <p:nvSpPr>
          <p:cNvPr id="6" name="Flowchart: Manual Operation 5"/>
          <p:cNvSpPr>
            <a:spLocks noChangeArrowheads="1"/>
          </p:cNvSpPr>
          <p:nvPr/>
        </p:nvSpPr>
        <p:spPr bwMode="auto">
          <a:xfrm rot="10800000">
            <a:off x="4065588" y="4706938"/>
            <a:ext cx="695325" cy="1855787"/>
          </a:xfrm>
          <a:prstGeom prst="flowChartManualOperation">
            <a:avLst/>
          </a:prstGeom>
          <a:solidFill>
            <a:srgbClr val="00B050"/>
          </a:solidFill>
          <a:ln w="9525" algn="ctr">
            <a:solidFill>
              <a:srgbClr val="00B050"/>
            </a:solidFill>
            <a:round/>
            <a:headEnd/>
            <a:tailEnd/>
          </a:ln>
        </p:spPr>
        <p:txBody>
          <a:bodyPr/>
          <a:lstStyle/>
          <a:p>
            <a:endParaRPr lang="vi-VN"/>
          </a:p>
        </p:txBody>
      </p:sp>
      <p:sp>
        <p:nvSpPr>
          <p:cNvPr id="7" name="Oval 6"/>
          <p:cNvSpPr>
            <a:spLocks noChangeArrowheads="1"/>
          </p:cNvSpPr>
          <p:nvPr/>
        </p:nvSpPr>
        <p:spPr bwMode="auto">
          <a:xfrm>
            <a:off x="4451350" y="4470400"/>
            <a:ext cx="1114425" cy="787400"/>
          </a:xfrm>
          <a:prstGeom prst="ellipse">
            <a:avLst/>
          </a:prstGeom>
          <a:solidFill>
            <a:srgbClr val="00B050"/>
          </a:solidFill>
          <a:ln w="9525" algn="ctr">
            <a:solidFill>
              <a:srgbClr val="00B050"/>
            </a:solidFill>
            <a:round/>
            <a:headEnd/>
            <a:tailEnd/>
          </a:ln>
        </p:spPr>
        <p:txBody>
          <a:bodyPr/>
          <a:lstStyle/>
          <a:p>
            <a:endParaRPr lang="vi-VN"/>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2"/>
          <p:cNvSpPr txBox="1">
            <a:spLocks noChangeArrowheads="1"/>
          </p:cNvSpPr>
          <p:nvPr/>
        </p:nvSpPr>
        <p:spPr bwMode="auto">
          <a:xfrm>
            <a:off x="304800" y="0"/>
            <a:ext cx="8610600" cy="3170238"/>
          </a:xfrm>
          <a:prstGeom prst="rect">
            <a:avLst/>
          </a:prstGeom>
          <a:noFill/>
          <a:ln w="9525">
            <a:noFill/>
            <a:miter lim="800000"/>
            <a:headEnd/>
            <a:tailEnd/>
          </a:ln>
          <a:effectLst/>
        </p:spPr>
        <p:txBody>
          <a:bodyPr>
            <a:spAutoFit/>
          </a:bodyPr>
          <a:lstStyle/>
          <a:p>
            <a:r>
              <a:rPr lang="en-US" sz="4000" b="1">
                <a:solidFill>
                  <a:srgbClr val="FF0000"/>
                </a:solidFill>
                <a:latin typeface="Times New Roman" pitchFamily="18" charset="0"/>
              </a:rPr>
              <a:t>d.</a:t>
            </a:r>
            <a:r>
              <a:rPr lang="en-US" sz="4000" b="1">
                <a:solidFill>
                  <a:srgbClr val="3333FF"/>
                </a:solidFill>
                <a:latin typeface="Times New Roman" pitchFamily="18" charset="0"/>
              </a:rPr>
              <a:t>Ông nội của Hoài rất thích chơi </a:t>
            </a:r>
          </a:p>
          <a:p>
            <a:r>
              <a:rPr lang="en-US" sz="4000" b="1">
                <a:solidFill>
                  <a:srgbClr val="3333FF"/>
                </a:solidFill>
                <a:latin typeface="Times New Roman" pitchFamily="18" charset="0"/>
              </a:rPr>
              <a:t>cây cảnh.Hoài đến nhà bạn mượn sách, thấy ngoài vườn nhà bạn có khóm hoa lạ, liền xin một nhánh mang về cho ông trồng.</a:t>
            </a:r>
          </a:p>
        </p:txBody>
      </p:sp>
      <p:sp>
        <p:nvSpPr>
          <p:cNvPr id="8" name="Oval 7"/>
          <p:cNvSpPr>
            <a:spLocks noChangeArrowheads="1"/>
          </p:cNvSpPr>
          <p:nvPr/>
        </p:nvSpPr>
        <p:spPr bwMode="auto">
          <a:xfrm>
            <a:off x="4081463" y="3100388"/>
            <a:ext cx="1143000" cy="1693862"/>
          </a:xfrm>
          <a:prstGeom prst="ellipse">
            <a:avLst/>
          </a:prstGeom>
          <a:solidFill>
            <a:srgbClr val="FF3300"/>
          </a:solidFill>
          <a:ln w="9525" algn="ctr">
            <a:solidFill>
              <a:schemeClr val="accent1"/>
            </a:solidFill>
            <a:round/>
            <a:headEnd/>
            <a:tailEnd/>
          </a:ln>
        </p:spPr>
        <p:txBody>
          <a:bodyPr/>
          <a:lstStyle/>
          <a:p>
            <a:endParaRPr lang="vi-VN"/>
          </a:p>
        </p:txBody>
      </p:sp>
      <p:sp>
        <p:nvSpPr>
          <p:cNvPr id="9" name="Oval 8"/>
          <p:cNvSpPr>
            <a:spLocks noChangeArrowheads="1"/>
          </p:cNvSpPr>
          <p:nvPr/>
        </p:nvSpPr>
        <p:spPr bwMode="auto">
          <a:xfrm>
            <a:off x="4605338" y="4260850"/>
            <a:ext cx="1238250" cy="1136650"/>
          </a:xfrm>
          <a:prstGeom prst="ellipse">
            <a:avLst/>
          </a:prstGeom>
          <a:solidFill>
            <a:srgbClr val="FF3300"/>
          </a:solidFill>
          <a:ln w="9525" algn="ctr">
            <a:solidFill>
              <a:srgbClr val="FF0000"/>
            </a:solidFill>
            <a:round/>
            <a:headEnd/>
            <a:tailEnd/>
          </a:ln>
        </p:spPr>
        <p:txBody>
          <a:bodyPr/>
          <a:lstStyle/>
          <a:p>
            <a:endParaRPr lang="vi-VN"/>
          </a:p>
        </p:txBody>
      </p:sp>
      <p:sp>
        <p:nvSpPr>
          <p:cNvPr id="10" name="Oval 9"/>
          <p:cNvSpPr>
            <a:spLocks noChangeArrowheads="1"/>
          </p:cNvSpPr>
          <p:nvPr/>
        </p:nvSpPr>
        <p:spPr bwMode="auto">
          <a:xfrm>
            <a:off x="3389313" y="4267200"/>
            <a:ext cx="1235075" cy="1136650"/>
          </a:xfrm>
          <a:prstGeom prst="ellipse">
            <a:avLst/>
          </a:prstGeom>
          <a:solidFill>
            <a:srgbClr val="FF3300"/>
          </a:solidFill>
          <a:ln w="9525" algn="ctr">
            <a:solidFill>
              <a:srgbClr val="FF0000"/>
            </a:solidFill>
            <a:round/>
            <a:headEnd/>
            <a:tailEnd/>
          </a:ln>
        </p:spPr>
        <p:txBody>
          <a:bodyPr/>
          <a:lstStyle/>
          <a:p>
            <a:endParaRPr lang="vi-VN"/>
          </a:p>
        </p:txBody>
      </p:sp>
      <p:sp>
        <p:nvSpPr>
          <p:cNvPr id="11" name="Flowchart: Manual Operation 10"/>
          <p:cNvSpPr>
            <a:spLocks noChangeArrowheads="1"/>
          </p:cNvSpPr>
          <p:nvPr/>
        </p:nvSpPr>
        <p:spPr bwMode="auto">
          <a:xfrm rot="10800000">
            <a:off x="4213225" y="4113213"/>
            <a:ext cx="771525" cy="2678112"/>
          </a:xfrm>
          <a:prstGeom prst="flowChartManualOperation">
            <a:avLst/>
          </a:prstGeom>
          <a:solidFill>
            <a:srgbClr val="FF3300"/>
          </a:solidFill>
          <a:ln w="9525" algn="ctr">
            <a:solidFill>
              <a:srgbClr val="FF3300"/>
            </a:solidFill>
            <a:round/>
            <a:headEnd/>
            <a:tailEnd/>
          </a:ln>
        </p:spPr>
        <p:txBody>
          <a:bodyPr/>
          <a:lstStyle/>
          <a:p>
            <a:endParaRPr lang="vi-VN"/>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2"/>
          <p:cNvSpPr txBox="1">
            <a:spLocks noChangeArrowheads="1"/>
          </p:cNvSpPr>
          <p:nvPr/>
        </p:nvSpPr>
        <p:spPr bwMode="auto">
          <a:xfrm>
            <a:off x="609600" y="457200"/>
            <a:ext cx="8077200" cy="2616200"/>
          </a:xfrm>
          <a:prstGeom prst="rect">
            <a:avLst/>
          </a:prstGeom>
          <a:noFill/>
          <a:ln w="9525">
            <a:noFill/>
            <a:miter lim="800000"/>
            <a:headEnd/>
            <a:tailEnd/>
          </a:ln>
          <a:effectLst/>
        </p:spPr>
        <p:txBody>
          <a:bodyPr>
            <a:spAutoFit/>
          </a:bodyPr>
          <a:lstStyle/>
          <a:p>
            <a:pPr eaLnBrk="1" hangingPunct="1">
              <a:spcBef>
                <a:spcPct val="50000"/>
              </a:spcBef>
            </a:pPr>
            <a:r>
              <a:rPr lang="en-US" sz="4000" b="1">
                <a:solidFill>
                  <a:srgbClr val="FF0000"/>
                </a:solidFill>
                <a:latin typeface="Times New Roman" pitchFamily="18" charset="0"/>
              </a:rPr>
              <a:t>đ.</a:t>
            </a:r>
            <a:r>
              <a:rPr lang="en-US" sz="4000" b="1">
                <a:solidFill>
                  <a:srgbClr val="3333FF"/>
                </a:solidFill>
                <a:latin typeface="Tahoma" pitchFamily="34" charset="0"/>
              </a:rPr>
              <a:t> </a:t>
            </a:r>
            <a:r>
              <a:rPr lang="en-US" sz="4000" b="1">
                <a:solidFill>
                  <a:srgbClr val="3333FF"/>
                </a:solidFill>
                <a:latin typeface=".VnTime" pitchFamily="34" charset="0"/>
              </a:rPr>
              <a:t>Sau giê häc nhãm, Nh©m vµ b¹n Minh ®ang ®ïa víi nhau, chît nghe tiÕng bµ ngo¹i ho ë phßng bªn, Nh©m véi ch¹y sang vuèt ngùc bµ.</a:t>
            </a:r>
            <a:r>
              <a:rPr lang="en-US" sz="4400" b="1">
                <a:solidFill>
                  <a:srgbClr val="6600CC"/>
                </a:solidFill>
                <a:latin typeface=".VnTime" pitchFamily="34" charset="0"/>
              </a:rPr>
              <a:t> </a:t>
            </a:r>
          </a:p>
        </p:txBody>
      </p:sp>
      <p:sp>
        <p:nvSpPr>
          <p:cNvPr id="4" name="Oval 3"/>
          <p:cNvSpPr>
            <a:spLocks noChangeArrowheads="1"/>
          </p:cNvSpPr>
          <p:nvPr/>
        </p:nvSpPr>
        <p:spPr bwMode="auto">
          <a:xfrm>
            <a:off x="4364038" y="3025775"/>
            <a:ext cx="1143000" cy="1590675"/>
          </a:xfrm>
          <a:prstGeom prst="ellipse">
            <a:avLst/>
          </a:prstGeom>
          <a:solidFill>
            <a:srgbClr val="FF3300"/>
          </a:solidFill>
          <a:ln w="9525" algn="ctr">
            <a:solidFill>
              <a:schemeClr val="accent1"/>
            </a:solidFill>
            <a:round/>
            <a:headEnd/>
            <a:tailEnd/>
          </a:ln>
        </p:spPr>
        <p:txBody>
          <a:bodyPr/>
          <a:lstStyle/>
          <a:p>
            <a:endParaRPr lang="vi-VN"/>
          </a:p>
        </p:txBody>
      </p:sp>
      <p:sp>
        <p:nvSpPr>
          <p:cNvPr id="5" name="Oval 4"/>
          <p:cNvSpPr>
            <a:spLocks noChangeArrowheads="1"/>
          </p:cNvSpPr>
          <p:nvPr/>
        </p:nvSpPr>
        <p:spPr bwMode="auto">
          <a:xfrm>
            <a:off x="4887913" y="4186238"/>
            <a:ext cx="1238250" cy="1066800"/>
          </a:xfrm>
          <a:prstGeom prst="ellipse">
            <a:avLst/>
          </a:prstGeom>
          <a:solidFill>
            <a:srgbClr val="FF3300"/>
          </a:solidFill>
          <a:ln w="9525" algn="ctr">
            <a:solidFill>
              <a:srgbClr val="FF0000"/>
            </a:solidFill>
            <a:round/>
            <a:headEnd/>
            <a:tailEnd/>
          </a:ln>
        </p:spPr>
        <p:txBody>
          <a:bodyPr/>
          <a:lstStyle/>
          <a:p>
            <a:endParaRPr lang="vi-VN"/>
          </a:p>
        </p:txBody>
      </p:sp>
      <p:sp>
        <p:nvSpPr>
          <p:cNvPr id="6" name="Oval 5"/>
          <p:cNvSpPr>
            <a:spLocks noChangeArrowheads="1"/>
          </p:cNvSpPr>
          <p:nvPr/>
        </p:nvSpPr>
        <p:spPr bwMode="auto">
          <a:xfrm>
            <a:off x="3671888" y="4192588"/>
            <a:ext cx="1235075" cy="1066800"/>
          </a:xfrm>
          <a:prstGeom prst="ellipse">
            <a:avLst/>
          </a:prstGeom>
          <a:solidFill>
            <a:srgbClr val="FF3300"/>
          </a:solidFill>
          <a:ln w="9525" algn="ctr">
            <a:solidFill>
              <a:srgbClr val="FF0000"/>
            </a:solidFill>
            <a:round/>
            <a:headEnd/>
            <a:tailEnd/>
          </a:ln>
        </p:spPr>
        <p:txBody>
          <a:bodyPr/>
          <a:lstStyle/>
          <a:p>
            <a:endParaRPr lang="vi-VN"/>
          </a:p>
        </p:txBody>
      </p:sp>
      <p:sp>
        <p:nvSpPr>
          <p:cNvPr id="7" name="Flowchart: Manual Operation 6"/>
          <p:cNvSpPr>
            <a:spLocks noChangeArrowheads="1"/>
          </p:cNvSpPr>
          <p:nvPr/>
        </p:nvSpPr>
        <p:spPr bwMode="auto">
          <a:xfrm rot="10800000">
            <a:off x="4495800" y="4038600"/>
            <a:ext cx="771525" cy="2514600"/>
          </a:xfrm>
          <a:prstGeom prst="flowChartManualOperation">
            <a:avLst/>
          </a:prstGeom>
          <a:solidFill>
            <a:srgbClr val="FF3300"/>
          </a:solidFill>
          <a:ln w="9525" algn="ctr">
            <a:solidFill>
              <a:srgbClr val="FF3300"/>
            </a:solidFill>
            <a:round/>
            <a:headEnd/>
            <a:tailEnd/>
          </a:ln>
        </p:spPr>
        <p:txBody>
          <a:bodyPr/>
          <a:lstStyle/>
          <a:p>
            <a:endParaRPr lang="vi-VN"/>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4"/>
          <p:cNvSpPr txBox="1">
            <a:spLocks noChangeArrowheads="1"/>
          </p:cNvSpPr>
          <p:nvPr/>
        </p:nvSpPr>
        <p:spPr bwMode="auto">
          <a:xfrm>
            <a:off x="354013" y="228600"/>
            <a:ext cx="7924800" cy="830263"/>
          </a:xfrm>
          <a:prstGeom prst="rect">
            <a:avLst/>
          </a:prstGeom>
          <a:noFill/>
          <a:ln w="9525">
            <a:noFill/>
            <a:miter lim="800000"/>
            <a:headEnd/>
            <a:tailEnd/>
          </a:ln>
          <a:effectLst/>
        </p:spPr>
        <p:txBody>
          <a:bodyPr>
            <a:spAutoFit/>
          </a:bodyPr>
          <a:lstStyle/>
          <a:p>
            <a:pPr eaLnBrk="1" hangingPunct="1">
              <a:spcBef>
                <a:spcPct val="50000"/>
              </a:spcBef>
            </a:pPr>
            <a:r>
              <a:rPr lang="en-US" sz="2400" b="1">
                <a:solidFill>
                  <a:srgbClr val="FF0000"/>
                </a:solidFill>
                <a:latin typeface="Times New Roman" pitchFamily="18" charset="0"/>
              </a:rPr>
              <a:t>a.</a:t>
            </a:r>
            <a:r>
              <a:rPr lang="en-US" sz="2400" b="1">
                <a:solidFill>
                  <a:srgbClr val="3333FF"/>
                </a:solidFill>
                <a:latin typeface=".VnTime" pitchFamily="34" charset="0"/>
              </a:rPr>
              <a:t> MÑ mÖt, bè ®i lµm m·i ch­a vÒ. Sinh vïng v»ng, bùc béi v× ch¼ng cã ai đưa Sinh ®Õn nhµ b¹n dù sinh nhËt.</a:t>
            </a:r>
          </a:p>
        </p:txBody>
      </p:sp>
      <p:sp>
        <p:nvSpPr>
          <p:cNvPr id="20483" name="Text Box 4"/>
          <p:cNvSpPr txBox="1">
            <a:spLocks noChangeArrowheads="1"/>
          </p:cNvSpPr>
          <p:nvPr/>
        </p:nvSpPr>
        <p:spPr bwMode="auto">
          <a:xfrm>
            <a:off x="320675" y="1143000"/>
            <a:ext cx="8886825" cy="1262063"/>
          </a:xfrm>
          <a:prstGeom prst="rect">
            <a:avLst/>
          </a:prstGeom>
          <a:noFill/>
          <a:ln w="9525">
            <a:noFill/>
            <a:miter lim="800000"/>
            <a:headEnd/>
            <a:tailEnd/>
          </a:ln>
          <a:effectLst/>
        </p:spPr>
        <p:txBody>
          <a:bodyPr>
            <a:spAutoFit/>
          </a:bodyPr>
          <a:lstStyle/>
          <a:p>
            <a:pPr eaLnBrk="1" hangingPunct="1">
              <a:spcBef>
                <a:spcPct val="50000"/>
              </a:spcBef>
            </a:pPr>
            <a:r>
              <a:rPr lang="en-US" sz="2400" b="1">
                <a:solidFill>
                  <a:srgbClr val="FF0000"/>
                </a:solidFill>
                <a:latin typeface="Times New Roman" pitchFamily="18" charset="0"/>
              </a:rPr>
              <a:t>b.</a:t>
            </a:r>
            <a:r>
              <a:rPr lang="en-US" sz="2400" b="1">
                <a:latin typeface=".VnTime" pitchFamily="34" charset="0"/>
              </a:rPr>
              <a:t> H«m nµo ®i lµm vÒ, mÑ còng thÊy Loan ®· chuÈn bÞ s½n chËu  nước, kh¨n mÆt ®Ó mÑ röa cho m¸t. Loan cßn nhanh nh¶u gióp mÑ mang tói vµo nhµ.</a:t>
            </a:r>
            <a:r>
              <a:rPr lang="en-US" sz="2800" b="1">
                <a:latin typeface=".VnTime" pitchFamily="34" charset="0"/>
              </a:rPr>
              <a:t> </a:t>
            </a:r>
          </a:p>
        </p:txBody>
      </p:sp>
      <p:sp>
        <p:nvSpPr>
          <p:cNvPr id="20484" name="Text Box 2"/>
          <p:cNvSpPr txBox="1">
            <a:spLocks noChangeArrowheads="1"/>
          </p:cNvSpPr>
          <p:nvPr/>
        </p:nvSpPr>
        <p:spPr bwMode="auto">
          <a:xfrm>
            <a:off x="393700" y="2590800"/>
            <a:ext cx="8077200" cy="1200150"/>
          </a:xfrm>
          <a:prstGeom prst="rect">
            <a:avLst/>
          </a:prstGeom>
          <a:noFill/>
          <a:ln w="9525">
            <a:noFill/>
            <a:miter lim="800000"/>
            <a:headEnd/>
            <a:tailEnd/>
          </a:ln>
          <a:effectLst/>
        </p:spPr>
        <p:txBody>
          <a:bodyPr>
            <a:spAutoFit/>
          </a:bodyPr>
          <a:lstStyle/>
          <a:p>
            <a:pPr eaLnBrk="1" hangingPunct="1">
              <a:spcBef>
                <a:spcPct val="50000"/>
              </a:spcBef>
            </a:pPr>
            <a:r>
              <a:rPr lang="en-US" sz="2400" b="1">
                <a:solidFill>
                  <a:srgbClr val="FF0000"/>
                </a:solidFill>
                <a:latin typeface="Times New Roman" pitchFamily="18" charset="0"/>
              </a:rPr>
              <a:t>c.</a:t>
            </a:r>
            <a:r>
              <a:rPr lang="en-US" sz="2400" b="1">
                <a:solidFill>
                  <a:srgbClr val="3333FF"/>
                </a:solidFill>
                <a:latin typeface="Times New Roman" pitchFamily="18" charset="0"/>
              </a:rPr>
              <a:t> </a:t>
            </a:r>
            <a:r>
              <a:rPr lang="en-US" sz="2400" b="1">
                <a:solidFill>
                  <a:srgbClr val="3333FF"/>
                </a:solidFill>
                <a:latin typeface=".VnTime" pitchFamily="34" charset="0"/>
              </a:rPr>
              <a:t>Bè Hoµng võa ®i lµm vÒ, rÊt mÖt. Hoµng ch¹y ra tËn cöa ®ãn vµ hái ngay: “Bè cã nhí mua truyÖn tranh cho con kh«ng?”</a:t>
            </a:r>
          </a:p>
        </p:txBody>
      </p:sp>
      <p:sp>
        <p:nvSpPr>
          <p:cNvPr id="20485" name="Text Box 2"/>
          <p:cNvSpPr txBox="1">
            <a:spLocks noChangeArrowheads="1"/>
          </p:cNvSpPr>
          <p:nvPr/>
        </p:nvSpPr>
        <p:spPr bwMode="auto">
          <a:xfrm>
            <a:off x="347663" y="3886200"/>
            <a:ext cx="8382000" cy="1200150"/>
          </a:xfrm>
          <a:prstGeom prst="rect">
            <a:avLst/>
          </a:prstGeom>
          <a:noFill/>
          <a:ln w="9525">
            <a:noFill/>
            <a:miter lim="800000"/>
            <a:headEnd/>
            <a:tailEnd/>
          </a:ln>
          <a:effectLst/>
        </p:spPr>
        <p:txBody>
          <a:bodyPr>
            <a:spAutoFit/>
          </a:bodyPr>
          <a:lstStyle/>
          <a:p>
            <a:r>
              <a:rPr lang="en-US" sz="2400" b="1">
                <a:solidFill>
                  <a:srgbClr val="FF0000"/>
                </a:solidFill>
                <a:latin typeface="Times New Roman" pitchFamily="18" charset="0"/>
              </a:rPr>
              <a:t>d.</a:t>
            </a:r>
            <a:r>
              <a:rPr lang="en-US" sz="2400" b="1" u="sng">
                <a:latin typeface="Times New Roman" pitchFamily="18" charset="0"/>
              </a:rPr>
              <a:t> </a:t>
            </a:r>
            <a:r>
              <a:rPr lang="en-US" sz="2400" b="1">
                <a:latin typeface="Times New Roman" pitchFamily="18" charset="0"/>
              </a:rPr>
              <a:t>Ông nội của Hoài rất thích chơi cây cảnh.Hoài đến nhà bạn mượn sách, thấy ngoài vườn nhà bạn có khóm hoa lạ, liền xin</a:t>
            </a:r>
          </a:p>
          <a:p>
            <a:r>
              <a:rPr lang="en-US" sz="2400" b="1">
                <a:latin typeface="Times New Roman" pitchFamily="18" charset="0"/>
              </a:rPr>
              <a:t> một nhánh mang về cho ông trồng.</a:t>
            </a:r>
          </a:p>
        </p:txBody>
      </p:sp>
      <p:sp>
        <p:nvSpPr>
          <p:cNvPr id="20486" name="Text Box 2"/>
          <p:cNvSpPr txBox="1">
            <a:spLocks noChangeArrowheads="1"/>
          </p:cNvSpPr>
          <p:nvPr/>
        </p:nvSpPr>
        <p:spPr bwMode="auto">
          <a:xfrm>
            <a:off x="347663" y="5334000"/>
            <a:ext cx="8077200" cy="1262063"/>
          </a:xfrm>
          <a:prstGeom prst="rect">
            <a:avLst/>
          </a:prstGeom>
          <a:noFill/>
          <a:ln w="9525">
            <a:noFill/>
            <a:miter lim="800000"/>
            <a:headEnd/>
            <a:tailEnd/>
          </a:ln>
          <a:effectLst/>
        </p:spPr>
        <p:txBody>
          <a:bodyPr>
            <a:spAutoFit/>
          </a:bodyPr>
          <a:lstStyle/>
          <a:p>
            <a:pPr eaLnBrk="1" hangingPunct="1">
              <a:spcBef>
                <a:spcPct val="50000"/>
              </a:spcBef>
            </a:pPr>
            <a:r>
              <a:rPr lang="en-US" sz="2400" b="1">
                <a:solidFill>
                  <a:srgbClr val="FF0000"/>
                </a:solidFill>
                <a:latin typeface="Times New Roman" pitchFamily="18" charset="0"/>
              </a:rPr>
              <a:t>đ.</a:t>
            </a:r>
            <a:r>
              <a:rPr lang="en-US" sz="2400" b="1">
                <a:solidFill>
                  <a:srgbClr val="0000CC"/>
                </a:solidFill>
                <a:latin typeface="Times New Roman" pitchFamily="18" charset="0"/>
              </a:rPr>
              <a:t> </a:t>
            </a:r>
            <a:r>
              <a:rPr lang="en-US" sz="2400" b="1">
                <a:solidFill>
                  <a:srgbClr val="0000CC"/>
                </a:solidFill>
                <a:latin typeface=".VnTime" pitchFamily="34" charset="0"/>
              </a:rPr>
              <a:t>Sau giê häc nhãm, Nh©m vµ b¹n Minh ®ang ®ïa víi nhau, chît nghe tiÕng bµ ngo¹i ho ë phßng bªn, Nh©m véi ch¹y sang vuèt ngùc bµ.</a:t>
            </a:r>
            <a:r>
              <a:rPr lang="en-US" sz="2800" b="1">
                <a:solidFill>
                  <a:srgbClr val="0000CC"/>
                </a:solidFill>
                <a:latin typeface=".VnTime" pitchFamily="34" charset="0"/>
              </a:rPr>
              <a:t> </a:t>
            </a:r>
          </a:p>
        </p:txBody>
      </p:sp>
      <p:sp>
        <p:nvSpPr>
          <p:cNvPr id="20487" name="Flowchart: Manual Operation 9"/>
          <p:cNvSpPr>
            <a:spLocks noChangeArrowheads="1"/>
          </p:cNvSpPr>
          <p:nvPr/>
        </p:nvSpPr>
        <p:spPr bwMode="auto">
          <a:xfrm rot="10800000">
            <a:off x="128588" y="5661025"/>
            <a:ext cx="219075" cy="608013"/>
          </a:xfrm>
          <a:prstGeom prst="flowChartManualOperation">
            <a:avLst/>
          </a:prstGeom>
          <a:solidFill>
            <a:srgbClr val="FF3300"/>
          </a:solidFill>
          <a:ln w="9525" algn="ctr">
            <a:solidFill>
              <a:srgbClr val="FF3300"/>
            </a:solidFill>
            <a:round/>
            <a:headEnd/>
            <a:tailEnd/>
          </a:ln>
        </p:spPr>
        <p:txBody>
          <a:bodyPr/>
          <a:lstStyle/>
          <a:p>
            <a:endParaRPr lang="vi-VN"/>
          </a:p>
        </p:txBody>
      </p:sp>
      <p:sp>
        <p:nvSpPr>
          <p:cNvPr id="20488" name="Flowchart: Manual Operation 10"/>
          <p:cNvSpPr>
            <a:spLocks noChangeArrowheads="1"/>
          </p:cNvSpPr>
          <p:nvPr/>
        </p:nvSpPr>
        <p:spPr bwMode="auto">
          <a:xfrm rot="10800000">
            <a:off x="128588" y="277813"/>
            <a:ext cx="236537" cy="627062"/>
          </a:xfrm>
          <a:prstGeom prst="flowChartManualOperation">
            <a:avLst/>
          </a:prstGeom>
          <a:solidFill>
            <a:srgbClr val="00B050"/>
          </a:solidFill>
          <a:ln w="9525" algn="ctr">
            <a:solidFill>
              <a:srgbClr val="00B050"/>
            </a:solidFill>
            <a:round/>
            <a:headEnd/>
            <a:tailEnd/>
          </a:ln>
        </p:spPr>
        <p:txBody>
          <a:bodyPr/>
          <a:lstStyle/>
          <a:p>
            <a:endParaRPr lang="vi-VN"/>
          </a:p>
        </p:txBody>
      </p:sp>
      <p:sp>
        <p:nvSpPr>
          <p:cNvPr id="20489" name="Flowchart: Manual Operation 11"/>
          <p:cNvSpPr>
            <a:spLocks noChangeArrowheads="1"/>
          </p:cNvSpPr>
          <p:nvPr/>
        </p:nvSpPr>
        <p:spPr bwMode="auto">
          <a:xfrm rot="10800000">
            <a:off x="87313" y="2878138"/>
            <a:ext cx="236537" cy="625475"/>
          </a:xfrm>
          <a:prstGeom prst="flowChartManualOperation">
            <a:avLst/>
          </a:prstGeom>
          <a:solidFill>
            <a:srgbClr val="00B050"/>
          </a:solidFill>
          <a:ln w="9525" algn="ctr">
            <a:solidFill>
              <a:srgbClr val="00B050"/>
            </a:solidFill>
            <a:round/>
            <a:headEnd/>
            <a:tailEnd/>
          </a:ln>
        </p:spPr>
        <p:txBody>
          <a:bodyPr/>
          <a:lstStyle/>
          <a:p>
            <a:endParaRPr lang="vi-VN"/>
          </a:p>
        </p:txBody>
      </p:sp>
      <p:sp>
        <p:nvSpPr>
          <p:cNvPr id="20490" name="Flowchart: Manual Operation 12"/>
          <p:cNvSpPr>
            <a:spLocks noChangeArrowheads="1"/>
          </p:cNvSpPr>
          <p:nvPr/>
        </p:nvSpPr>
        <p:spPr bwMode="auto">
          <a:xfrm rot="10800000">
            <a:off x="60325" y="4183063"/>
            <a:ext cx="220663" cy="606425"/>
          </a:xfrm>
          <a:prstGeom prst="flowChartManualOperation">
            <a:avLst/>
          </a:prstGeom>
          <a:solidFill>
            <a:srgbClr val="FF3300"/>
          </a:solidFill>
          <a:ln w="9525" algn="ctr">
            <a:solidFill>
              <a:srgbClr val="FF3300"/>
            </a:solidFill>
            <a:round/>
            <a:headEnd/>
            <a:tailEnd/>
          </a:ln>
        </p:spPr>
        <p:txBody>
          <a:bodyPr/>
          <a:lstStyle/>
          <a:p>
            <a:endParaRPr lang="vi-VN"/>
          </a:p>
        </p:txBody>
      </p:sp>
      <p:sp>
        <p:nvSpPr>
          <p:cNvPr id="20491" name="Flowchart: Manual Operation 13"/>
          <p:cNvSpPr>
            <a:spLocks noChangeArrowheads="1"/>
          </p:cNvSpPr>
          <p:nvPr/>
        </p:nvSpPr>
        <p:spPr bwMode="auto">
          <a:xfrm rot="10800000">
            <a:off x="90488" y="1470025"/>
            <a:ext cx="220662" cy="608013"/>
          </a:xfrm>
          <a:prstGeom prst="flowChartManualOperation">
            <a:avLst/>
          </a:prstGeom>
          <a:solidFill>
            <a:srgbClr val="FF3300"/>
          </a:solidFill>
          <a:ln w="9525" algn="ctr">
            <a:solidFill>
              <a:srgbClr val="FF3300"/>
            </a:solidFill>
            <a:round/>
            <a:headEnd/>
            <a:tailEnd/>
          </a:ln>
        </p:spPr>
        <p:txBody>
          <a:bodyPr/>
          <a:lstStyle/>
          <a:p>
            <a:endParaRPr lang="vi-VN"/>
          </a:p>
        </p:txBody>
      </p:sp>
      <p:sp>
        <p:nvSpPr>
          <p:cNvPr id="20492" name="Oval 14"/>
          <p:cNvSpPr>
            <a:spLocks noChangeArrowheads="1"/>
          </p:cNvSpPr>
          <p:nvPr/>
        </p:nvSpPr>
        <p:spPr bwMode="auto">
          <a:xfrm>
            <a:off x="9525" y="5440363"/>
            <a:ext cx="450850" cy="442912"/>
          </a:xfrm>
          <a:prstGeom prst="ellipse">
            <a:avLst/>
          </a:prstGeom>
          <a:solidFill>
            <a:srgbClr val="FF3300"/>
          </a:solidFill>
          <a:ln w="9525" algn="ctr">
            <a:solidFill>
              <a:schemeClr val="accent1"/>
            </a:solidFill>
            <a:round/>
            <a:headEnd/>
            <a:tailEnd/>
          </a:ln>
        </p:spPr>
        <p:txBody>
          <a:bodyPr/>
          <a:lstStyle/>
          <a:p>
            <a:endParaRPr lang="vi-VN"/>
          </a:p>
        </p:txBody>
      </p:sp>
      <p:sp>
        <p:nvSpPr>
          <p:cNvPr id="20493" name="Oval 15"/>
          <p:cNvSpPr>
            <a:spLocks noChangeArrowheads="1"/>
          </p:cNvSpPr>
          <p:nvPr/>
        </p:nvSpPr>
        <p:spPr bwMode="auto">
          <a:xfrm>
            <a:off x="12700" y="1330325"/>
            <a:ext cx="450850" cy="442913"/>
          </a:xfrm>
          <a:prstGeom prst="ellipse">
            <a:avLst/>
          </a:prstGeom>
          <a:solidFill>
            <a:srgbClr val="FF3300"/>
          </a:solidFill>
          <a:ln w="9525" algn="ctr">
            <a:solidFill>
              <a:schemeClr val="accent1"/>
            </a:solidFill>
            <a:round/>
            <a:headEnd/>
            <a:tailEnd/>
          </a:ln>
        </p:spPr>
        <p:txBody>
          <a:bodyPr/>
          <a:lstStyle/>
          <a:p>
            <a:endParaRPr lang="vi-VN"/>
          </a:p>
        </p:txBody>
      </p:sp>
      <p:sp>
        <p:nvSpPr>
          <p:cNvPr id="20494" name="Oval 16"/>
          <p:cNvSpPr>
            <a:spLocks noChangeArrowheads="1"/>
          </p:cNvSpPr>
          <p:nvPr/>
        </p:nvSpPr>
        <p:spPr bwMode="auto">
          <a:xfrm>
            <a:off x="-19050" y="4065588"/>
            <a:ext cx="450850" cy="442912"/>
          </a:xfrm>
          <a:prstGeom prst="ellipse">
            <a:avLst/>
          </a:prstGeom>
          <a:solidFill>
            <a:srgbClr val="FF3300"/>
          </a:solidFill>
          <a:ln w="9525" algn="ctr">
            <a:solidFill>
              <a:schemeClr val="accent1"/>
            </a:solidFill>
            <a:round/>
            <a:headEnd/>
            <a:tailEnd/>
          </a:ln>
        </p:spPr>
        <p:txBody>
          <a:bodyPr/>
          <a:lstStyle/>
          <a:p>
            <a:endParaRPr lang="vi-VN"/>
          </a:p>
        </p:txBody>
      </p:sp>
      <p:sp>
        <p:nvSpPr>
          <p:cNvPr id="20495" name="Oval 17"/>
          <p:cNvSpPr>
            <a:spLocks noChangeArrowheads="1"/>
          </p:cNvSpPr>
          <p:nvPr/>
        </p:nvSpPr>
        <p:spPr bwMode="auto">
          <a:xfrm>
            <a:off x="-19050" y="2747963"/>
            <a:ext cx="450850" cy="442912"/>
          </a:xfrm>
          <a:prstGeom prst="ellipse">
            <a:avLst/>
          </a:prstGeom>
          <a:solidFill>
            <a:srgbClr val="00B050"/>
          </a:solidFill>
          <a:ln w="9525" algn="ctr">
            <a:solidFill>
              <a:schemeClr val="accent1"/>
            </a:solidFill>
            <a:round/>
            <a:headEnd/>
            <a:tailEnd/>
          </a:ln>
        </p:spPr>
        <p:txBody>
          <a:bodyPr/>
          <a:lstStyle/>
          <a:p>
            <a:endParaRPr lang="vi-VN"/>
          </a:p>
        </p:txBody>
      </p:sp>
      <p:sp>
        <p:nvSpPr>
          <p:cNvPr id="20496" name="Oval 18"/>
          <p:cNvSpPr>
            <a:spLocks noChangeArrowheads="1"/>
          </p:cNvSpPr>
          <p:nvPr/>
        </p:nvSpPr>
        <p:spPr bwMode="auto">
          <a:xfrm>
            <a:off x="-19050" y="200025"/>
            <a:ext cx="450850" cy="442913"/>
          </a:xfrm>
          <a:prstGeom prst="ellipse">
            <a:avLst/>
          </a:prstGeom>
          <a:solidFill>
            <a:srgbClr val="00B050"/>
          </a:solidFill>
          <a:ln w="9525" algn="ctr">
            <a:solidFill>
              <a:schemeClr val="accent1"/>
            </a:solidFill>
            <a:round/>
            <a:headEnd/>
            <a:tailEnd/>
          </a:ln>
        </p:spPr>
        <p:txBody>
          <a:bodyPr/>
          <a:lstStyle/>
          <a:p>
            <a:endParaRPr lang="vi-VN"/>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3"/>
          <p:cNvSpPr>
            <a:spLocks noChangeArrowheads="1"/>
          </p:cNvSpPr>
          <p:nvPr/>
        </p:nvSpPr>
        <p:spPr bwMode="auto">
          <a:xfrm>
            <a:off x="3124200" y="914400"/>
            <a:ext cx="2994731" cy="923330"/>
          </a:xfrm>
          <a:prstGeom prst="rect">
            <a:avLst/>
          </a:prstGeom>
          <a:noFill/>
          <a:ln w="9525">
            <a:noFill/>
            <a:miter lim="800000"/>
            <a:headEnd/>
            <a:tailEnd/>
          </a:ln>
        </p:spPr>
        <p:txBody>
          <a:bodyPr wrap="none">
            <a:spAutoFit/>
          </a:bodyPr>
          <a:lstStyle/>
          <a:p>
            <a:pPr algn="ctr"/>
            <a:r>
              <a:rPr lang="en-US" sz="5400" b="1" dirty="0" err="1">
                <a:solidFill>
                  <a:schemeClr val="accent2"/>
                </a:solidFill>
              </a:rPr>
              <a:t>Đạo</a:t>
            </a:r>
            <a:r>
              <a:rPr lang="en-US" sz="5400" b="1" dirty="0">
                <a:solidFill>
                  <a:schemeClr val="accent2"/>
                </a:solidFill>
              </a:rPr>
              <a:t> </a:t>
            </a:r>
            <a:r>
              <a:rPr lang="en-US" sz="5400" b="1" dirty="0" err="1" smtClean="0">
                <a:solidFill>
                  <a:schemeClr val="accent2"/>
                </a:solidFill>
              </a:rPr>
              <a:t>đức</a:t>
            </a:r>
            <a:endParaRPr lang="en-US" sz="5400" dirty="0"/>
          </a:p>
        </p:txBody>
      </p:sp>
      <p:sp>
        <p:nvSpPr>
          <p:cNvPr id="2051" name="Rectangle 4"/>
          <p:cNvSpPr>
            <a:spLocks noChangeArrowheads="1"/>
          </p:cNvSpPr>
          <p:nvPr/>
        </p:nvSpPr>
        <p:spPr bwMode="auto">
          <a:xfrm>
            <a:off x="628650" y="2286000"/>
            <a:ext cx="7566025" cy="1938338"/>
          </a:xfrm>
          <a:prstGeom prst="rect">
            <a:avLst/>
          </a:prstGeom>
          <a:noFill/>
          <a:ln w="9525">
            <a:noFill/>
            <a:miter lim="800000"/>
            <a:headEnd/>
            <a:tailEnd/>
          </a:ln>
        </p:spPr>
        <p:txBody>
          <a:bodyPr>
            <a:spAutoFit/>
          </a:bodyPr>
          <a:lstStyle/>
          <a:p>
            <a:pPr algn="ctr"/>
            <a:r>
              <a:rPr lang="en-US" sz="6000" b="1">
                <a:solidFill>
                  <a:srgbClr val="FF0000"/>
                </a:solidFill>
              </a:rPr>
              <a:t>Hiếu thảo với </a:t>
            </a:r>
          </a:p>
          <a:p>
            <a:pPr algn="ctr"/>
            <a:r>
              <a:rPr lang="en-US" sz="6000" b="1">
                <a:solidFill>
                  <a:srgbClr val="FF0000"/>
                </a:solidFill>
              </a:rPr>
              <a:t>   ông bà, cha mẹ</a:t>
            </a:r>
          </a:p>
        </p:txBody>
      </p:sp>
      <p:pic>
        <p:nvPicPr>
          <p:cNvPr id="2053" name="Picture 2" descr="Frames PPT 024"/>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Text Box 4"/>
          <p:cNvSpPr txBox="1">
            <a:spLocks noChangeArrowheads="1"/>
          </p:cNvSpPr>
          <p:nvPr/>
        </p:nvSpPr>
        <p:spPr bwMode="auto">
          <a:xfrm rot="10800000" flipV="1">
            <a:off x="533400" y="228600"/>
            <a:ext cx="7781925" cy="1323975"/>
          </a:xfrm>
          <a:prstGeom prst="rect">
            <a:avLst/>
          </a:prstGeom>
          <a:noFill/>
          <a:ln w="9525">
            <a:noFill/>
            <a:miter lim="800000"/>
            <a:headEnd/>
            <a:tailEnd/>
          </a:ln>
          <a:effectLst/>
        </p:spPr>
        <p:txBody>
          <a:bodyPr>
            <a:spAutoFit/>
          </a:bodyPr>
          <a:lstStyle/>
          <a:p>
            <a:pPr eaLnBrk="1" hangingPunct="1">
              <a:spcBef>
                <a:spcPct val="50000"/>
              </a:spcBef>
            </a:pPr>
            <a:r>
              <a:rPr lang="en-US" sz="4000" b="1">
                <a:latin typeface=".VnTime" pitchFamily="34" charset="0"/>
              </a:rPr>
              <a:t>      </a:t>
            </a:r>
            <a:r>
              <a:rPr lang="en-US" sz="4000" b="1">
                <a:latin typeface="Times New Roman" pitchFamily="18" charset="0"/>
              </a:rPr>
              <a:t>Qua bài tập 1, các em cần học tập việc làm của các bạn nào? </a:t>
            </a:r>
          </a:p>
        </p:txBody>
      </p:sp>
      <p:sp>
        <p:nvSpPr>
          <p:cNvPr id="3" name="Text Box 4"/>
          <p:cNvSpPr txBox="1">
            <a:spLocks noChangeArrowheads="1"/>
          </p:cNvSpPr>
          <p:nvPr/>
        </p:nvSpPr>
        <p:spPr bwMode="auto">
          <a:xfrm rot="10800000" flipV="1">
            <a:off x="393700" y="1649413"/>
            <a:ext cx="7781925" cy="1754187"/>
          </a:xfrm>
          <a:prstGeom prst="rect">
            <a:avLst/>
          </a:prstGeom>
          <a:noFill/>
          <a:ln w="9525">
            <a:noFill/>
            <a:miter lim="800000"/>
            <a:headEnd/>
            <a:tailEnd/>
          </a:ln>
          <a:effectLst/>
        </p:spPr>
        <p:txBody>
          <a:bodyPr>
            <a:spAutoFit/>
          </a:bodyPr>
          <a:lstStyle/>
          <a:p>
            <a:pPr eaLnBrk="1" hangingPunct="1">
              <a:spcBef>
                <a:spcPct val="50000"/>
              </a:spcBef>
            </a:pPr>
            <a:r>
              <a:rPr lang="en-US" sz="3600" b="1">
                <a:solidFill>
                  <a:srgbClr val="0033CC"/>
                </a:solidFill>
                <a:latin typeface=".VnTime" pitchFamily="34" charset="0"/>
              </a:rPr>
              <a:t>      </a:t>
            </a:r>
            <a:r>
              <a:rPr lang="en-US" sz="3600" b="1">
                <a:solidFill>
                  <a:srgbClr val="0033CC"/>
                </a:solidFill>
                <a:latin typeface="Times New Roman" pitchFamily="18" charset="0"/>
              </a:rPr>
              <a:t>Qua bài tập 1, các em cần học tập việc làm của các bạn: bạn </a:t>
            </a:r>
            <a:r>
              <a:rPr lang="en-US" sz="3600" b="1">
                <a:solidFill>
                  <a:srgbClr val="FF0000"/>
                </a:solidFill>
                <a:latin typeface="Times New Roman" pitchFamily="18" charset="0"/>
              </a:rPr>
              <a:t>Loan, bạn Hoài, bạn Nhâm.</a:t>
            </a:r>
          </a:p>
        </p:txBody>
      </p:sp>
      <p:sp>
        <p:nvSpPr>
          <p:cNvPr id="4" name="Text Box 2"/>
          <p:cNvSpPr txBox="1">
            <a:spLocks noChangeArrowheads="1"/>
          </p:cNvSpPr>
          <p:nvPr/>
        </p:nvSpPr>
        <p:spPr bwMode="auto">
          <a:xfrm rot="10800000" flipV="1">
            <a:off x="438150" y="5297488"/>
            <a:ext cx="7781925" cy="1570037"/>
          </a:xfrm>
          <a:prstGeom prst="rect">
            <a:avLst/>
          </a:prstGeom>
          <a:noFill/>
          <a:ln w="9525">
            <a:noFill/>
            <a:miter lim="800000"/>
            <a:headEnd/>
            <a:tailEnd/>
          </a:ln>
          <a:effectLst/>
        </p:spPr>
        <p:txBody>
          <a:bodyPr>
            <a:spAutoFit/>
          </a:bodyPr>
          <a:lstStyle/>
          <a:p>
            <a:pPr eaLnBrk="1" hangingPunct="1">
              <a:spcBef>
                <a:spcPct val="50000"/>
              </a:spcBef>
            </a:pPr>
            <a:r>
              <a:rPr lang="en-US" sz="3200" b="1">
                <a:solidFill>
                  <a:srgbClr val="0033CC"/>
                </a:solidFill>
                <a:latin typeface=".VnTime" pitchFamily="34" charset="0"/>
              </a:rPr>
              <a:t>      ViÖc lµm cña b¹n Loan, b</a:t>
            </a:r>
            <a:r>
              <a:rPr lang="en-US" sz="3200" b="1">
                <a:solidFill>
                  <a:srgbClr val="0033CC"/>
                </a:solidFill>
                <a:latin typeface="Times New Roman" pitchFamily="18" charset="0"/>
              </a:rPr>
              <a:t>ạ</a:t>
            </a:r>
            <a:r>
              <a:rPr lang="en-US" sz="3200" b="1">
                <a:solidFill>
                  <a:srgbClr val="0033CC"/>
                </a:solidFill>
                <a:latin typeface=".VnTime" pitchFamily="34" charset="0"/>
              </a:rPr>
              <a:t>n Hoài vµ b¹n Nh©m </a:t>
            </a:r>
            <a:r>
              <a:rPr lang="en-US" sz="3200" b="1">
                <a:solidFill>
                  <a:srgbClr val="0033CC"/>
                </a:solidFill>
                <a:latin typeface="Times New Roman" pitchFamily="18" charset="0"/>
              </a:rPr>
              <a:t>đã</a:t>
            </a:r>
            <a:r>
              <a:rPr lang="en-US" sz="3200" b="1">
                <a:solidFill>
                  <a:srgbClr val="0033CC"/>
                </a:solidFill>
                <a:latin typeface=".VnTime" pitchFamily="34" charset="0"/>
              </a:rPr>
              <a:t> thÓ hiÖn lßng hiÕu th¶o víi «ng bµ, cha mÑ.</a:t>
            </a:r>
          </a:p>
        </p:txBody>
      </p:sp>
      <p:sp>
        <p:nvSpPr>
          <p:cNvPr id="5" name="Text Box 4"/>
          <p:cNvSpPr txBox="1">
            <a:spLocks noChangeArrowheads="1"/>
          </p:cNvSpPr>
          <p:nvPr/>
        </p:nvSpPr>
        <p:spPr bwMode="auto">
          <a:xfrm rot="10800000" flipV="1">
            <a:off x="758825" y="3503613"/>
            <a:ext cx="7781925" cy="17541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3600" b="1" dirty="0" err="1" smtClean="0">
                <a:solidFill>
                  <a:srgbClr val="0033CC"/>
                </a:solidFill>
                <a:latin typeface="+mn-lt"/>
              </a:rPr>
              <a:t>Vì</a:t>
            </a:r>
            <a:r>
              <a:rPr lang="en-US" sz="3600" b="1" dirty="0" smtClean="0">
                <a:solidFill>
                  <a:srgbClr val="0033CC"/>
                </a:solidFill>
                <a:latin typeface="+mn-lt"/>
              </a:rPr>
              <a:t> </a:t>
            </a:r>
            <a:r>
              <a:rPr lang="en-US" sz="3600" b="1" dirty="0" err="1" smtClean="0">
                <a:solidFill>
                  <a:srgbClr val="0033CC"/>
                </a:solidFill>
                <a:latin typeface="+mn-lt"/>
              </a:rPr>
              <a:t>sao</a:t>
            </a:r>
            <a:r>
              <a:rPr lang="en-US" sz="3600" b="1" dirty="0" smtClean="0">
                <a:solidFill>
                  <a:srgbClr val="0033CC"/>
                </a:solidFill>
                <a:latin typeface="+mn-lt"/>
              </a:rPr>
              <a:t> </a:t>
            </a:r>
            <a:r>
              <a:rPr lang="en-US" sz="3600" b="1" dirty="0" err="1" smtClean="0">
                <a:solidFill>
                  <a:srgbClr val="0033CC"/>
                </a:solidFill>
                <a:latin typeface="Times New Roman" pitchFamily="18" charset="0"/>
              </a:rPr>
              <a:t>các</a:t>
            </a:r>
            <a:r>
              <a:rPr lang="en-US" sz="3600" b="1" dirty="0" smtClean="0">
                <a:solidFill>
                  <a:srgbClr val="0033CC"/>
                </a:solidFill>
                <a:latin typeface="Times New Roman" pitchFamily="18" charset="0"/>
              </a:rPr>
              <a:t> </a:t>
            </a:r>
            <a:r>
              <a:rPr lang="en-US" sz="3600" b="1" dirty="0" err="1" smtClean="0">
                <a:solidFill>
                  <a:srgbClr val="0033CC"/>
                </a:solidFill>
                <a:latin typeface="Times New Roman" pitchFamily="18" charset="0"/>
              </a:rPr>
              <a:t>em</a:t>
            </a:r>
            <a:r>
              <a:rPr lang="en-US" sz="3600" b="1" dirty="0" smtClean="0">
                <a:solidFill>
                  <a:srgbClr val="0033CC"/>
                </a:solidFill>
                <a:latin typeface="Times New Roman" pitchFamily="18" charset="0"/>
              </a:rPr>
              <a:t> </a:t>
            </a:r>
            <a:r>
              <a:rPr lang="en-US" sz="3600" b="1" dirty="0" err="1" smtClean="0">
                <a:solidFill>
                  <a:srgbClr val="0033CC"/>
                </a:solidFill>
                <a:latin typeface="Times New Roman" pitchFamily="18" charset="0"/>
              </a:rPr>
              <a:t>cần</a:t>
            </a:r>
            <a:r>
              <a:rPr lang="en-US" sz="3600" b="1" dirty="0" smtClean="0">
                <a:solidFill>
                  <a:srgbClr val="0033CC"/>
                </a:solidFill>
                <a:latin typeface="Times New Roman" pitchFamily="18" charset="0"/>
              </a:rPr>
              <a:t> </a:t>
            </a:r>
            <a:r>
              <a:rPr lang="en-US" sz="3600" b="1" dirty="0" err="1" smtClean="0">
                <a:solidFill>
                  <a:srgbClr val="0033CC"/>
                </a:solidFill>
                <a:latin typeface="Times New Roman" pitchFamily="18" charset="0"/>
              </a:rPr>
              <a:t>học</a:t>
            </a:r>
            <a:r>
              <a:rPr lang="en-US" sz="3600" b="1" dirty="0" smtClean="0">
                <a:solidFill>
                  <a:srgbClr val="0033CC"/>
                </a:solidFill>
                <a:latin typeface="Times New Roman" pitchFamily="18" charset="0"/>
              </a:rPr>
              <a:t> </a:t>
            </a:r>
            <a:r>
              <a:rPr lang="en-US" sz="3600" b="1" dirty="0" err="1" smtClean="0">
                <a:solidFill>
                  <a:srgbClr val="0033CC"/>
                </a:solidFill>
                <a:latin typeface="Times New Roman" pitchFamily="18" charset="0"/>
              </a:rPr>
              <a:t>tập</a:t>
            </a:r>
            <a:r>
              <a:rPr lang="en-US" sz="3600" b="1" dirty="0" smtClean="0">
                <a:solidFill>
                  <a:srgbClr val="0033CC"/>
                </a:solidFill>
                <a:latin typeface="Times New Roman" pitchFamily="18" charset="0"/>
              </a:rPr>
              <a:t> </a:t>
            </a:r>
            <a:r>
              <a:rPr lang="en-US" sz="3600" b="1" dirty="0" err="1" smtClean="0">
                <a:solidFill>
                  <a:srgbClr val="0033CC"/>
                </a:solidFill>
                <a:latin typeface="Times New Roman" pitchFamily="18" charset="0"/>
              </a:rPr>
              <a:t>việc</a:t>
            </a:r>
            <a:r>
              <a:rPr lang="en-US" sz="3600" b="1" dirty="0" smtClean="0">
                <a:solidFill>
                  <a:srgbClr val="0033CC"/>
                </a:solidFill>
                <a:latin typeface="Times New Roman" pitchFamily="18" charset="0"/>
              </a:rPr>
              <a:t> </a:t>
            </a:r>
            <a:r>
              <a:rPr lang="en-US" sz="3600" b="1" dirty="0" err="1" smtClean="0">
                <a:solidFill>
                  <a:srgbClr val="0033CC"/>
                </a:solidFill>
                <a:latin typeface="Times New Roman" pitchFamily="18" charset="0"/>
              </a:rPr>
              <a:t>làm</a:t>
            </a:r>
            <a:r>
              <a:rPr lang="en-US" sz="3600" b="1" dirty="0" smtClean="0">
                <a:solidFill>
                  <a:srgbClr val="0033CC"/>
                </a:solidFill>
                <a:latin typeface="Times New Roman" pitchFamily="18" charset="0"/>
              </a:rPr>
              <a:t> </a:t>
            </a:r>
            <a:r>
              <a:rPr lang="en-US" sz="3600" b="1" dirty="0" err="1" smtClean="0">
                <a:solidFill>
                  <a:srgbClr val="0033CC"/>
                </a:solidFill>
                <a:latin typeface="Times New Roman" pitchFamily="18" charset="0"/>
              </a:rPr>
              <a:t>của</a:t>
            </a:r>
            <a:r>
              <a:rPr lang="en-US" sz="3600" b="1" dirty="0" smtClean="0">
                <a:solidFill>
                  <a:srgbClr val="0033CC"/>
                </a:solidFill>
                <a:latin typeface="Times New Roman" pitchFamily="18" charset="0"/>
              </a:rPr>
              <a:t> </a:t>
            </a:r>
            <a:r>
              <a:rPr lang="en-US" sz="3600" b="1" dirty="0" err="1" smtClean="0">
                <a:solidFill>
                  <a:srgbClr val="0033CC"/>
                </a:solidFill>
                <a:latin typeface="Times New Roman" pitchFamily="18" charset="0"/>
              </a:rPr>
              <a:t>các</a:t>
            </a:r>
            <a:r>
              <a:rPr lang="en-US" sz="3600" b="1" dirty="0" smtClean="0">
                <a:solidFill>
                  <a:srgbClr val="0033CC"/>
                </a:solidFill>
                <a:latin typeface="Times New Roman" pitchFamily="18" charset="0"/>
              </a:rPr>
              <a:t> </a:t>
            </a:r>
            <a:r>
              <a:rPr lang="en-US" sz="3600" b="1" dirty="0" err="1" smtClean="0">
                <a:solidFill>
                  <a:srgbClr val="0033CC"/>
                </a:solidFill>
                <a:latin typeface="Times New Roman" pitchFamily="18" charset="0"/>
              </a:rPr>
              <a:t>bạn</a:t>
            </a:r>
            <a:r>
              <a:rPr lang="en-US" sz="3600" b="1" dirty="0" smtClean="0">
                <a:solidFill>
                  <a:srgbClr val="0033CC"/>
                </a:solidFill>
                <a:latin typeface="Times New Roman" pitchFamily="18" charset="0"/>
              </a:rPr>
              <a:t>: </a:t>
            </a:r>
            <a:r>
              <a:rPr lang="en-US" sz="3600" b="1" dirty="0" err="1" smtClean="0">
                <a:solidFill>
                  <a:srgbClr val="0033CC"/>
                </a:solidFill>
                <a:latin typeface="Times New Roman" pitchFamily="18" charset="0"/>
              </a:rPr>
              <a:t>bạn</a:t>
            </a:r>
            <a:r>
              <a:rPr lang="en-US" sz="3600" b="1" dirty="0" smtClean="0">
                <a:solidFill>
                  <a:srgbClr val="0033CC"/>
                </a:solidFill>
                <a:latin typeface="Times New Roman" pitchFamily="18" charset="0"/>
              </a:rPr>
              <a:t> </a:t>
            </a:r>
            <a:r>
              <a:rPr lang="en-US" sz="3600" b="1" dirty="0" smtClean="0">
                <a:solidFill>
                  <a:srgbClr val="FF0000"/>
                </a:solidFill>
                <a:latin typeface="Times New Roman" pitchFamily="18" charset="0"/>
              </a:rPr>
              <a:t>Loan, </a:t>
            </a:r>
            <a:r>
              <a:rPr lang="en-US" sz="3600" b="1" dirty="0" err="1" smtClean="0">
                <a:solidFill>
                  <a:srgbClr val="FF0000"/>
                </a:solidFill>
                <a:latin typeface="Times New Roman" pitchFamily="18" charset="0"/>
              </a:rPr>
              <a:t>bạn</a:t>
            </a:r>
            <a:r>
              <a:rPr lang="en-US" sz="3600" b="1" dirty="0" smtClean="0">
                <a:solidFill>
                  <a:srgbClr val="FF0000"/>
                </a:solidFill>
                <a:latin typeface="Times New Roman" pitchFamily="18" charset="0"/>
              </a:rPr>
              <a:t> </a:t>
            </a:r>
            <a:r>
              <a:rPr lang="en-US" sz="3600" b="1" dirty="0" err="1" smtClean="0">
                <a:solidFill>
                  <a:srgbClr val="FF0000"/>
                </a:solidFill>
                <a:latin typeface="Times New Roman" pitchFamily="18" charset="0"/>
              </a:rPr>
              <a:t>Hoài</a:t>
            </a:r>
            <a:r>
              <a:rPr lang="en-US" sz="3600" b="1" dirty="0" smtClean="0">
                <a:solidFill>
                  <a:srgbClr val="FF0000"/>
                </a:solidFill>
                <a:latin typeface="Times New Roman" pitchFamily="18" charset="0"/>
              </a:rPr>
              <a:t>, </a:t>
            </a:r>
            <a:r>
              <a:rPr lang="en-US" sz="3600" b="1" dirty="0" err="1" smtClean="0">
                <a:solidFill>
                  <a:srgbClr val="FF0000"/>
                </a:solidFill>
                <a:latin typeface="Times New Roman" pitchFamily="18" charset="0"/>
              </a:rPr>
              <a:t>bạn</a:t>
            </a:r>
            <a:r>
              <a:rPr lang="en-US" sz="3600" b="1" dirty="0" smtClean="0">
                <a:solidFill>
                  <a:srgbClr val="FF0000"/>
                </a:solidFill>
                <a:latin typeface="Times New Roman" pitchFamily="18" charset="0"/>
              </a:rPr>
              <a:t> </a:t>
            </a:r>
            <a:r>
              <a:rPr lang="en-US" sz="3600" b="1" dirty="0" err="1" smtClean="0">
                <a:solidFill>
                  <a:srgbClr val="FF0000"/>
                </a:solidFill>
                <a:latin typeface="Times New Roman" pitchFamily="18" charset="0"/>
              </a:rPr>
              <a:t>Nhâm</a:t>
            </a:r>
            <a:r>
              <a:rPr lang="en-US" sz="3600" b="1" dirty="0" smtClean="0">
                <a:solidFill>
                  <a:srgbClr val="FF0000"/>
                </a:solidFill>
                <a:latin typeface="Times New Roman"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1"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1"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1"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8" grpId="0"/>
      <p:bldP spid="3" grpId="0"/>
      <p:bldP spid="3" grpId="1"/>
      <p:bldP spid="4" grpId="0"/>
      <p:bldP spid="4" grpId="1"/>
      <p:bldP spid="5" grpId="0"/>
      <p:bldP spid="5"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3"/>
          <p:cNvSpPr>
            <a:spLocks noGrp="1" noChangeArrowheads="1"/>
          </p:cNvSpPr>
          <p:nvPr>
            <p:ph type="body" idx="1"/>
          </p:nvPr>
        </p:nvSpPr>
        <p:spPr>
          <a:xfrm>
            <a:off x="457200" y="152400"/>
            <a:ext cx="8229600" cy="1066800"/>
          </a:xfrm>
        </p:spPr>
        <p:txBody>
          <a:bodyPr/>
          <a:lstStyle/>
          <a:p>
            <a:pPr eaLnBrk="1" hangingPunct="1"/>
            <a:r>
              <a:rPr lang="en-US" b="1" smtClean="0">
                <a:solidFill>
                  <a:srgbClr val="FF0000"/>
                </a:solidFill>
              </a:rPr>
              <a:t>Theo em, việc làm thế nào là hiếu thảo với ông bà, cha mẹ ?</a:t>
            </a:r>
          </a:p>
        </p:txBody>
      </p:sp>
      <p:sp>
        <p:nvSpPr>
          <p:cNvPr id="3" name="Rectangle 3"/>
          <p:cNvSpPr txBox="1">
            <a:spLocks noChangeArrowheads="1"/>
          </p:cNvSpPr>
          <p:nvPr/>
        </p:nvSpPr>
        <p:spPr bwMode="auto">
          <a:xfrm>
            <a:off x="457200" y="1447800"/>
            <a:ext cx="8229600" cy="2474913"/>
          </a:xfrm>
          <a:prstGeom prst="rect">
            <a:avLst/>
          </a:prstGeom>
          <a:noFill/>
          <a:ln w="9525">
            <a:noFill/>
            <a:miter lim="800000"/>
            <a:headEnd/>
            <a:tailEnd/>
          </a:ln>
          <a:effectLst/>
        </p:spPr>
        <p:txBody>
          <a:bodyPr/>
          <a:lstStyle/>
          <a:p>
            <a:pPr eaLnBrk="1" hangingPunct="1">
              <a:spcBef>
                <a:spcPct val="20000"/>
              </a:spcBef>
            </a:pPr>
            <a:r>
              <a:rPr lang="en-US" sz="3200" b="1">
                <a:solidFill>
                  <a:srgbClr val="0000CC"/>
                </a:solidFill>
              </a:rPr>
              <a:t>Hiếu thảo với ông bà, cha mẹ là quan tâm tới ông bà, cha mẹ, chăm sóc lúc ông bà, cha mẹ bị mệt, ốm đau. Làm giúp ông bà, cha mẹ những công việc phù hợp.</a:t>
            </a:r>
          </a:p>
        </p:txBody>
      </p:sp>
      <p:sp>
        <p:nvSpPr>
          <p:cNvPr id="4" name="Rectangle 3"/>
          <p:cNvSpPr txBox="1">
            <a:spLocks noChangeArrowheads="1"/>
          </p:cNvSpPr>
          <p:nvPr/>
        </p:nvSpPr>
        <p:spPr bwMode="auto">
          <a:xfrm>
            <a:off x="476250" y="3657600"/>
            <a:ext cx="8229600" cy="1066800"/>
          </a:xfrm>
          <a:prstGeom prst="rect">
            <a:avLst/>
          </a:prstGeom>
          <a:noFill/>
          <a:ln w="9525">
            <a:noFill/>
            <a:miter lim="800000"/>
            <a:headEnd/>
            <a:tailEnd/>
          </a:ln>
          <a:effectLst/>
        </p:spPr>
        <p:txBody>
          <a:bodyPr/>
          <a:lstStyle/>
          <a:p>
            <a:pPr eaLnBrk="1" hangingPunct="1">
              <a:spcBef>
                <a:spcPct val="20000"/>
              </a:spcBef>
            </a:pPr>
            <a:r>
              <a:rPr lang="en-US" sz="3200" b="1"/>
              <a:t>Chúng ta không nên làm gì đối với với ông bà, cha mẹ ?</a:t>
            </a:r>
          </a:p>
        </p:txBody>
      </p:sp>
      <p:sp>
        <p:nvSpPr>
          <p:cNvPr id="5" name="Rectangle 3"/>
          <p:cNvSpPr txBox="1">
            <a:spLocks noChangeArrowheads="1"/>
          </p:cNvSpPr>
          <p:nvPr/>
        </p:nvSpPr>
        <p:spPr bwMode="auto">
          <a:xfrm>
            <a:off x="430213" y="4876800"/>
            <a:ext cx="8229600" cy="1066800"/>
          </a:xfrm>
          <a:prstGeom prst="rect">
            <a:avLst/>
          </a:prstGeom>
          <a:noFill/>
          <a:ln w="9525">
            <a:noFill/>
            <a:miter lim="800000"/>
            <a:headEnd/>
            <a:tailEnd/>
          </a:ln>
          <a:effectLst/>
        </p:spPr>
        <p:txBody>
          <a:bodyPr/>
          <a:lstStyle/>
          <a:p>
            <a:pPr eaLnBrk="1" hangingPunct="1">
              <a:spcBef>
                <a:spcPct val="20000"/>
              </a:spcBef>
            </a:pPr>
            <a:r>
              <a:rPr lang="en-US" sz="3200" b="1">
                <a:solidFill>
                  <a:schemeClr val="accent2"/>
                </a:solidFill>
              </a:rPr>
              <a:t>Không nên đòi hỏi đối với với ông bà, cha mẹ khi bận, mệt, những việc không phù hợp ( mua đồ chơi,…)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5"/>
          <p:cNvSpPr txBox="1">
            <a:spLocks noChangeArrowheads="1"/>
          </p:cNvSpPr>
          <p:nvPr/>
        </p:nvSpPr>
        <p:spPr bwMode="auto">
          <a:xfrm>
            <a:off x="304800" y="533400"/>
            <a:ext cx="8229600" cy="1754188"/>
          </a:xfrm>
          <a:prstGeom prst="rect">
            <a:avLst/>
          </a:prstGeom>
          <a:noFill/>
          <a:ln w="9525">
            <a:noFill/>
            <a:miter lim="800000"/>
            <a:headEnd/>
            <a:tailEnd/>
          </a:ln>
          <a:effectLst/>
        </p:spPr>
        <p:txBody>
          <a:bodyPr>
            <a:spAutoFit/>
          </a:bodyPr>
          <a:lstStyle/>
          <a:p>
            <a:pPr eaLnBrk="1" hangingPunct="1">
              <a:spcBef>
                <a:spcPct val="50000"/>
              </a:spcBef>
            </a:pPr>
            <a:r>
              <a:rPr lang="en-US" sz="3600" i="1">
                <a:solidFill>
                  <a:srgbClr val="0033CC"/>
                </a:solidFill>
                <a:latin typeface=".VnTime" pitchFamily="34" charset="0"/>
              </a:rPr>
              <a:t> </a:t>
            </a:r>
            <a:r>
              <a:rPr lang="en-US" sz="3600" b="1">
                <a:solidFill>
                  <a:srgbClr val="FF0000"/>
                </a:solidFill>
                <a:latin typeface=".VnTime" pitchFamily="34" charset="0"/>
              </a:rPr>
              <a:t>Bài tập 2:  </a:t>
            </a:r>
            <a:r>
              <a:rPr lang="en-US" sz="3600" b="1">
                <a:solidFill>
                  <a:srgbClr val="0033CC"/>
                </a:solidFill>
                <a:latin typeface=".VnTime" pitchFamily="34" charset="0"/>
              </a:rPr>
              <a:t>Em h·y ®Æt tªn cho mçi bøc tranh d­</a:t>
            </a:r>
            <a:r>
              <a:rPr lang="en-US" sz="3600" b="1">
                <a:solidFill>
                  <a:srgbClr val="0033CC"/>
                </a:solidFill>
                <a:latin typeface="Times New Roman" pitchFamily="18" charset="0"/>
                <a:cs typeface="Times New Roman" pitchFamily="18" charset="0"/>
              </a:rPr>
              <a:t>ưới </a:t>
            </a:r>
            <a:r>
              <a:rPr lang="en-US" sz="3600" b="1">
                <a:solidFill>
                  <a:srgbClr val="0033CC"/>
                </a:solidFill>
                <a:latin typeface=".VnTime" pitchFamily="34" charset="0"/>
              </a:rPr>
              <a:t>®©y vµ nhËn xÐt vÒ viÖc lµm cña b¹n nhá trong tranh.</a:t>
            </a:r>
          </a:p>
        </p:txBody>
      </p:sp>
      <p:sp>
        <p:nvSpPr>
          <p:cNvPr id="4" name="Text Box 5"/>
          <p:cNvSpPr txBox="1">
            <a:spLocks noChangeArrowheads="1"/>
          </p:cNvSpPr>
          <p:nvPr/>
        </p:nvSpPr>
        <p:spPr bwMode="auto">
          <a:xfrm>
            <a:off x="350838" y="2819400"/>
            <a:ext cx="8229600" cy="1938338"/>
          </a:xfrm>
          <a:prstGeom prst="rect">
            <a:avLst/>
          </a:prstGeom>
          <a:noFill/>
          <a:ln w="9525">
            <a:noFill/>
            <a:miter lim="800000"/>
            <a:headEnd/>
            <a:tailEnd/>
          </a:ln>
          <a:effectLst/>
        </p:spPr>
        <p:txBody>
          <a:bodyPr>
            <a:spAutoFit/>
          </a:bodyPr>
          <a:lstStyle/>
          <a:p>
            <a:pPr algn="ctr" eaLnBrk="1" hangingPunct="1">
              <a:spcBef>
                <a:spcPct val="50000"/>
              </a:spcBef>
            </a:pPr>
            <a:r>
              <a:rPr lang="en-US" sz="4800" b="1">
                <a:solidFill>
                  <a:srgbClr val="FF0000"/>
                </a:solidFill>
                <a:latin typeface="Times New Roman" pitchFamily="18" charset="0"/>
                <a:cs typeface="Times New Roman" pitchFamily="18" charset="0"/>
              </a:rPr>
              <a:t>Quan sát tranh và </a:t>
            </a:r>
          </a:p>
          <a:p>
            <a:pPr algn="ctr" eaLnBrk="1" hangingPunct="1">
              <a:spcBef>
                <a:spcPct val="50000"/>
              </a:spcBef>
            </a:pPr>
            <a:r>
              <a:rPr lang="en-US" sz="4800" b="1">
                <a:solidFill>
                  <a:srgbClr val="FF0000"/>
                </a:solidFill>
                <a:latin typeface="Times New Roman" pitchFamily="18" charset="0"/>
                <a:cs typeface="Times New Roman" pitchFamily="18" charset="0"/>
              </a:rPr>
              <a:t>thảo luận nhóm đôi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1"/>
          <p:cNvSpPr>
            <a:spLocks noChangeArrowheads="1"/>
          </p:cNvSpPr>
          <p:nvPr/>
        </p:nvSpPr>
        <p:spPr bwMode="auto">
          <a:xfrm>
            <a:off x="2770188" y="5961063"/>
            <a:ext cx="3346450" cy="708025"/>
          </a:xfrm>
          <a:prstGeom prst="rect">
            <a:avLst/>
          </a:prstGeom>
          <a:noFill/>
          <a:ln w="9525">
            <a:noFill/>
            <a:miter lim="800000"/>
            <a:headEnd/>
            <a:tailEnd/>
          </a:ln>
        </p:spPr>
        <p:txBody>
          <a:bodyPr wrap="none">
            <a:spAutoFit/>
          </a:bodyPr>
          <a:lstStyle/>
          <a:p>
            <a:r>
              <a:rPr lang="en-US" sz="4000" b="1"/>
              <a:t>Tranh vẽ gì? </a:t>
            </a:r>
            <a:endParaRPr lang="en-US" sz="4000"/>
          </a:p>
        </p:txBody>
      </p:sp>
      <p:pic>
        <p:nvPicPr>
          <p:cNvPr id="24579" name="Picture 4" descr="C:\Users\Welcome\Desktop\ánh dao duc\WP_20161125_11_03_33_Pro.jpg"/>
          <p:cNvPicPr>
            <a:picLocks noChangeAspect="1" noChangeArrowheads="1"/>
          </p:cNvPicPr>
          <p:nvPr/>
        </p:nvPicPr>
        <p:blipFill>
          <a:blip r:embed="rId2"/>
          <a:srcRect/>
          <a:stretch>
            <a:fillRect/>
          </a:stretch>
        </p:blipFill>
        <p:spPr bwMode="auto">
          <a:xfrm>
            <a:off x="684213" y="34925"/>
            <a:ext cx="7980362" cy="59261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
          <p:cNvSpPr>
            <a:spLocks noChangeArrowheads="1"/>
          </p:cNvSpPr>
          <p:nvPr/>
        </p:nvSpPr>
        <p:spPr bwMode="auto">
          <a:xfrm>
            <a:off x="896938" y="5081588"/>
            <a:ext cx="7335837" cy="1446212"/>
          </a:xfrm>
          <a:prstGeom prst="rect">
            <a:avLst/>
          </a:prstGeom>
          <a:noFill/>
          <a:ln w="9525">
            <a:noFill/>
            <a:miter lim="800000"/>
            <a:headEnd/>
            <a:tailEnd/>
          </a:ln>
        </p:spPr>
        <p:txBody>
          <a:bodyPr>
            <a:spAutoFit/>
          </a:bodyPr>
          <a:lstStyle/>
          <a:p>
            <a:r>
              <a:rPr lang="en-US" sz="4400" b="1"/>
              <a:t>Em có nhận xét gì về việc làm của bạn nhỏ? </a:t>
            </a:r>
            <a:endParaRPr lang="en-US" sz="4400"/>
          </a:p>
        </p:txBody>
      </p:sp>
      <p:sp>
        <p:nvSpPr>
          <p:cNvPr id="3" name="Rectangle 2"/>
          <p:cNvSpPr>
            <a:spLocks noChangeArrowheads="1"/>
          </p:cNvSpPr>
          <p:nvPr/>
        </p:nvSpPr>
        <p:spPr bwMode="auto">
          <a:xfrm>
            <a:off x="463550" y="4800600"/>
            <a:ext cx="8201025" cy="1754188"/>
          </a:xfrm>
          <a:prstGeom prst="rect">
            <a:avLst/>
          </a:prstGeom>
          <a:solidFill>
            <a:schemeClr val="bg1"/>
          </a:solidFill>
          <a:ln w="9525">
            <a:noFill/>
            <a:miter lim="800000"/>
            <a:headEnd/>
            <a:tailEnd/>
          </a:ln>
        </p:spPr>
        <p:txBody>
          <a:bodyPr>
            <a:spAutoFit/>
          </a:bodyPr>
          <a:lstStyle/>
          <a:p>
            <a:r>
              <a:rPr lang="en-US" sz="5400" b="1">
                <a:solidFill>
                  <a:srgbClr val="FF3300"/>
                </a:solidFill>
              </a:rPr>
              <a:t>Hành động của bạn nhỏ chưa đúng. </a:t>
            </a:r>
            <a:endParaRPr lang="en-US" sz="5400">
              <a:solidFill>
                <a:srgbClr val="FF3300"/>
              </a:solidFill>
            </a:endParaRPr>
          </a:p>
        </p:txBody>
      </p:sp>
      <p:pic>
        <p:nvPicPr>
          <p:cNvPr id="25604" name="Picture 4" descr="C:\Users\Welcome\Desktop\ánh dao duc\WP_20161125_11_03_33_Pro.jpg"/>
          <p:cNvPicPr>
            <a:picLocks noChangeAspect="1" noChangeArrowheads="1"/>
          </p:cNvPicPr>
          <p:nvPr/>
        </p:nvPicPr>
        <p:blipFill>
          <a:blip r:embed="rId2"/>
          <a:srcRect/>
          <a:stretch>
            <a:fillRect/>
          </a:stretch>
        </p:blipFill>
        <p:spPr bwMode="auto">
          <a:xfrm>
            <a:off x="1295400" y="158750"/>
            <a:ext cx="6248400" cy="46418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ChangeArrowheads="1"/>
          </p:cNvSpPr>
          <p:nvPr/>
        </p:nvSpPr>
        <p:spPr bwMode="auto">
          <a:xfrm>
            <a:off x="990600" y="4262438"/>
            <a:ext cx="7431088" cy="1570037"/>
          </a:xfrm>
          <a:prstGeom prst="rect">
            <a:avLst/>
          </a:prstGeom>
          <a:noFill/>
          <a:ln w="9525">
            <a:noFill/>
            <a:miter lim="800000"/>
            <a:headEnd/>
            <a:tailEnd/>
          </a:ln>
        </p:spPr>
        <p:txBody>
          <a:bodyPr>
            <a:spAutoFit/>
          </a:bodyPr>
          <a:lstStyle/>
          <a:p>
            <a:r>
              <a:rPr lang="en-US" sz="4800" b="1">
                <a:solidFill>
                  <a:srgbClr val="FF3300"/>
                </a:solidFill>
              </a:rPr>
              <a:t>Vì sao hành động của bạn nhỏ chưa đúng? </a:t>
            </a:r>
            <a:endParaRPr lang="en-US" sz="4800">
              <a:solidFill>
                <a:srgbClr val="FF3300"/>
              </a:solidFill>
            </a:endParaRPr>
          </a:p>
        </p:txBody>
      </p:sp>
      <p:sp>
        <p:nvSpPr>
          <p:cNvPr id="6" name="Rectangle 5"/>
          <p:cNvSpPr>
            <a:spLocks noChangeArrowheads="1"/>
          </p:cNvSpPr>
          <p:nvPr/>
        </p:nvSpPr>
        <p:spPr bwMode="auto">
          <a:xfrm>
            <a:off x="239713" y="4232275"/>
            <a:ext cx="8932862" cy="2308225"/>
          </a:xfrm>
          <a:prstGeom prst="rect">
            <a:avLst/>
          </a:prstGeom>
          <a:solidFill>
            <a:schemeClr val="bg1"/>
          </a:solidFill>
          <a:ln w="9525">
            <a:noFill/>
            <a:miter lim="800000"/>
            <a:headEnd/>
            <a:tailEnd/>
          </a:ln>
        </p:spPr>
        <p:txBody>
          <a:bodyPr>
            <a:spAutoFit/>
          </a:bodyPr>
          <a:lstStyle/>
          <a:p>
            <a:r>
              <a:rPr lang="en-US" sz="4800" b="1">
                <a:solidFill>
                  <a:srgbClr val="0000CC"/>
                </a:solidFill>
              </a:rPr>
              <a:t>Hành động của bạn nhỏ chưa đúng vì chưa tôn trọng và quan tâm tới bố mẹ, ông bà. </a:t>
            </a:r>
            <a:endParaRPr lang="en-US" sz="4800">
              <a:solidFill>
                <a:srgbClr val="0000CC"/>
              </a:solidFill>
            </a:endParaRPr>
          </a:p>
        </p:txBody>
      </p:sp>
      <p:pic>
        <p:nvPicPr>
          <p:cNvPr id="26628" name="Picture 4" descr="C:\Users\Welcome\Desktop\ánh dao duc\WP_20161125_11_03_33_Pro.jpg"/>
          <p:cNvPicPr>
            <a:picLocks noChangeAspect="1" noChangeArrowheads="1"/>
          </p:cNvPicPr>
          <p:nvPr/>
        </p:nvPicPr>
        <p:blipFill>
          <a:blip r:embed="rId2"/>
          <a:srcRect/>
          <a:stretch>
            <a:fillRect/>
          </a:stretch>
        </p:blipFill>
        <p:spPr bwMode="auto">
          <a:xfrm>
            <a:off x="1600200" y="228600"/>
            <a:ext cx="5183188" cy="38496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p:cNvPicPr>
            <a:picLocks noChangeAspect="1" noChangeArrowheads="1"/>
          </p:cNvPicPr>
          <p:nvPr/>
        </p:nvPicPr>
        <p:blipFill>
          <a:blip r:embed="rId2"/>
          <a:srcRect/>
          <a:stretch>
            <a:fillRect/>
          </a:stretch>
        </p:blipFill>
        <p:spPr bwMode="auto">
          <a:xfrm>
            <a:off x="838200" y="304800"/>
            <a:ext cx="7620000" cy="4648200"/>
          </a:xfrm>
          <a:prstGeom prst="rect">
            <a:avLst/>
          </a:prstGeom>
          <a:noFill/>
          <a:ln w="28575">
            <a:solidFill>
              <a:srgbClr val="0033CC"/>
            </a:solidFill>
            <a:miter lim="800000"/>
            <a:headEnd/>
            <a:tailEnd/>
          </a:ln>
          <a:effectLst/>
        </p:spPr>
      </p:pic>
      <p:sp>
        <p:nvSpPr>
          <p:cNvPr id="27651" name="Text Box 6"/>
          <p:cNvSpPr txBox="1">
            <a:spLocks noChangeArrowheads="1"/>
          </p:cNvSpPr>
          <p:nvPr/>
        </p:nvSpPr>
        <p:spPr bwMode="auto">
          <a:xfrm>
            <a:off x="301625" y="5322888"/>
            <a:ext cx="8343900" cy="1200150"/>
          </a:xfrm>
          <a:prstGeom prst="rect">
            <a:avLst/>
          </a:prstGeom>
          <a:solidFill>
            <a:schemeClr val="bg1"/>
          </a:solidFill>
          <a:ln w="9525">
            <a:noFill/>
            <a:miter lim="800000"/>
            <a:headEnd/>
            <a:tailEnd/>
          </a:ln>
        </p:spPr>
        <p:txBody>
          <a:bodyPr>
            <a:spAutoFit/>
          </a:bodyPr>
          <a:lstStyle/>
          <a:p>
            <a:pPr>
              <a:spcBef>
                <a:spcPct val="50000"/>
              </a:spcBef>
            </a:pPr>
            <a:r>
              <a:rPr lang="en-US" sz="3600" b="1">
                <a:solidFill>
                  <a:srgbClr val="FF0000"/>
                </a:solidFill>
              </a:rPr>
              <a:t>Việc làm của bạn chỉ biết đến riêng mình, không để ý đến ông bà,cha mẹ.</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6" name="Rectangle 8"/>
          <p:cNvSpPr>
            <a:spLocks noChangeArrowheads="1"/>
          </p:cNvSpPr>
          <p:nvPr/>
        </p:nvSpPr>
        <p:spPr bwMode="auto">
          <a:xfrm>
            <a:off x="1670050" y="4879975"/>
            <a:ext cx="4762500" cy="1196975"/>
          </a:xfrm>
          <a:prstGeom prst="rect">
            <a:avLst/>
          </a:prstGeom>
          <a:solidFill>
            <a:schemeClr val="bg1"/>
          </a:solidFill>
          <a:ln w="9525">
            <a:solidFill>
              <a:schemeClr val="bg1"/>
            </a:solidFill>
            <a:miter lim="800000"/>
            <a:headEnd/>
            <a:tailEnd/>
          </a:ln>
          <a:effectLst/>
        </p:spPr>
        <p:txBody>
          <a:bodyPr wrap="none" anchor="ctr"/>
          <a:lstStyle/>
          <a:p>
            <a:pPr algn="ctr" eaLnBrk="1" hangingPunct="1">
              <a:defRPr/>
            </a:pPr>
            <a:r>
              <a:rPr lang="en-US" sz="4800" b="1" dirty="0" err="1">
                <a:solidFill>
                  <a:srgbClr val="FF33CC"/>
                </a:solidFill>
                <a:latin typeface="+mn-lt"/>
              </a:rPr>
              <a:t>Em</a:t>
            </a:r>
            <a:r>
              <a:rPr lang="en-US" sz="4800" b="1" dirty="0">
                <a:solidFill>
                  <a:srgbClr val="FF33CC"/>
                </a:solidFill>
                <a:latin typeface="+mn-lt"/>
              </a:rPr>
              <a:t> </a:t>
            </a:r>
            <a:r>
              <a:rPr lang="en-US" sz="4800" b="1" dirty="0" err="1">
                <a:solidFill>
                  <a:srgbClr val="FF33CC"/>
                </a:solidFill>
                <a:latin typeface="+mn-lt"/>
              </a:rPr>
              <a:t>đặt</a:t>
            </a:r>
            <a:r>
              <a:rPr lang="en-US" sz="4800" b="1" dirty="0">
                <a:solidFill>
                  <a:srgbClr val="FF33CC"/>
                </a:solidFill>
                <a:latin typeface="+mn-lt"/>
              </a:rPr>
              <a:t> </a:t>
            </a:r>
            <a:r>
              <a:rPr lang="en-US" sz="4800" b="1" dirty="0" err="1">
                <a:solidFill>
                  <a:srgbClr val="FF33CC"/>
                </a:solidFill>
                <a:latin typeface="+mn-lt"/>
              </a:rPr>
              <a:t>tên</a:t>
            </a:r>
            <a:r>
              <a:rPr lang="en-US" sz="4800" b="1" dirty="0">
                <a:solidFill>
                  <a:srgbClr val="FF33CC"/>
                </a:solidFill>
                <a:latin typeface="+mn-lt"/>
              </a:rPr>
              <a:t> </a:t>
            </a:r>
            <a:r>
              <a:rPr lang="en-US" sz="4800" b="1" dirty="0" err="1">
                <a:solidFill>
                  <a:srgbClr val="FF33CC"/>
                </a:solidFill>
                <a:latin typeface="+mn-lt"/>
              </a:rPr>
              <a:t>cho</a:t>
            </a:r>
            <a:r>
              <a:rPr lang="en-US" sz="4800" b="1" dirty="0">
                <a:solidFill>
                  <a:srgbClr val="FF33CC"/>
                </a:solidFill>
                <a:latin typeface="+mn-lt"/>
              </a:rPr>
              <a:t> </a:t>
            </a:r>
            <a:r>
              <a:rPr lang="en-US" sz="4800" b="1" dirty="0" err="1">
                <a:solidFill>
                  <a:srgbClr val="FF33CC"/>
                </a:solidFill>
                <a:latin typeface="+mn-lt"/>
              </a:rPr>
              <a:t>tranh</a:t>
            </a:r>
            <a:endParaRPr lang="en-US" sz="4800" b="1" dirty="0">
              <a:solidFill>
                <a:srgbClr val="FF33CC"/>
              </a:solidFill>
              <a:latin typeface="+mn-lt"/>
            </a:endParaRPr>
          </a:p>
        </p:txBody>
      </p:sp>
      <p:sp>
        <p:nvSpPr>
          <p:cNvPr id="8" name="Rectangle 8"/>
          <p:cNvSpPr>
            <a:spLocks noChangeArrowheads="1"/>
          </p:cNvSpPr>
          <p:nvPr/>
        </p:nvSpPr>
        <p:spPr bwMode="auto">
          <a:xfrm>
            <a:off x="625475" y="4875213"/>
            <a:ext cx="7467600" cy="1196975"/>
          </a:xfrm>
          <a:prstGeom prst="rect">
            <a:avLst/>
          </a:prstGeom>
          <a:solidFill>
            <a:schemeClr val="bg1"/>
          </a:solidFill>
          <a:ln w="9525">
            <a:solidFill>
              <a:schemeClr val="bg1"/>
            </a:solidFill>
            <a:miter lim="800000"/>
            <a:headEnd/>
            <a:tailEnd/>
          </a:ln>
          <a:effectLst/>
        </p:spPr>
        <p:txBody>
          <a:bodyPr wrap="none" anchor="ctr"/>
          <a:lstStyle/>
          <a:p>
            <a:pPr algn="ctr" eaLnBrk="1" hangingPunct="1">
              <a:defRPr/>
            </a:pPr>
            <a:r>
              <a:rPr lang="en-US" sz="6000" b="1" dirty="0" err="1">
                <a:latin typeface="+mn-lt"/>
              </a:rPr>
              <a:t>Cậu</a:t>
            </a:r>
            <a:r>
              <a:rPr lang="en-US" sz="6000" b="1" dirty="0">
                <a:latin typeface="+mn-lt"/>
              </a:rPr>
              <a:t> </a:t>
            </a:r>
            <a:r>
              <a:rPr lang="en-US" sz="6000" b="1" dirty="0" err="1">
                <a:latin typeface="+mn-lt"/>
              </a:rPr>
              <a:t>bé</a:t>
            </a:r>
            <a:r>
              <a:rPr lang="en-US" sz="6000" b="1" dirty="0">
                <a:latin typeface="+mn-lt"/>
              </a:rPr>
              <a:t> </a:t>
            </a:r>
            <a:r>
              <a:rPr lang="en-US" sz="6000" b="1" dirty="0" err="1">
                <a:latin typeface="+mn-lt"/>
              </a:rPr>
              <a:t>ích</a:t>
            </a:r>
            <a:r>
              <a:rPr lang="en-US" sz="6000" b="1" dirty="0">
                <a:latin typeface="+mn-lt"/>
              </a:rPr>
              <a:t> </a:t>
            </a:r>
            <a:r>
              <a:rPr lang="en-US" sz="6000" b="1" dirty="0" err="1">
                <a:latin typeface="+mn-lt"/>
              </a:rPr>
              <a:t>kỉ</a:t>
            </a:r>
            <a:endParaRPr lang="en-US" sz="6000" b="1" dirty="0">
              <a:latin typeface="+mn-lt"/>
            </a:endParaRPr>
          </a:p>
        </p:txBody>
      </p:sp>
      <p:sp>
        <p:nvSpPr>
          <p:cNvPr id="9" name="Rectangle 8"/>
          <p:cNvSpPr>
            <a:spLocks noChangeArrowheads="1"/>
          </p:cNvSpPr>
          <p:nvPr/>
        </p:nvSpPr>
        <p:spPr bwMode="auto">
          <a:xfrm>
            <a:off x="712788" y="4854575"/>
            <a:ext cx="7467600" cy="1196975"/>
          </a:xfrm>
          <a:prstGeom prst="rect">
            <a:avLst/>
          </a:prstGeom>
          <a:solidFill>
            <a:schemeClr val="bg1"/>
          </a:solidFill>
          <a:ln w="9525">
            <a:solidFill>
              <a:schemeClr val="bg1"/>
            </a:solidFill>
            <a:miter lim="800000"/>
            <a:headEnd/>
            <a:tailEnd/>
          </a:ln>
          <a:effectLst/>
        </p:spPr>
        <p:txBody>
          <a:bodyPr wrap="none" anchor="ctr"/>
          <a:lstStyle/>
          <a:p>
            <a:pPr algn="ctr" eaLnBrk="1" hangingPunct="1">
              <a:defRPr/>
            </a:pPr>
            <a:r>
              <a:rPr lang="en-US" sz="6000" b="1" dirty="0" err="1">
                <a:latin typeface="+mn-lt"/>
              </a:rPr>
              <a:t>Cậu</a:t>
            </a:r>
            <a:r>
              <a:rPr lang="en-US" sz="6000" b="1" dirty="0">
                <a:latin typeface="+mn-lt"/>
              </a:rPr>
              <a:t> </a:t>
            </a:r>
            <a:r>
              <a:rPr lang="en-US" sz="6000" b="1" dirty="0" err="1">
                <a:latin typeface="+mn-lt"/>
              </a:rPr>
              <a:t>bé</a:t>
            </a:r>
            <a:r>
              <a:rPr lang="en-US" sz="6000" b="1" dirty="0">
                <a:latin typeface="+mn-lt"/>
              </a:rPr>
              <a:t> </a:t>
            </a:r>
            <a:r>
              <a:rPr lang="en-US" sz="6000" b="1" dirty="0" err="1">
                <a:latin typeface="+mn-lt"/>
              </a:rPr>
              <a:t>chưa</a:t>
            </a:r>
            <a:r>
              <a:rPr lang="en-US" sz="6000" b="1" dirty="0">
                <a:latin typeface="+mn-lt"/>
              </a:rPr>
              <a:t> </a:t>
            </a:r>
            <a:r>
              <a:rPr lang="en-US" sz="6000" b="1" dirty="0" err="1">
                <a:latin typeface="+mn-lt"/>
              </a:rPr>
              <a:t>ngoan</a:t>
            </a:r>
            <a:endParaRPr lang="en-US" sz="6000" b="1" dirty="0">
              <a:latin typeface="+mn-lt"/>
            </a:endParaRPr>
          </a:p>
        </p:txBody>
      </p:sp>
      <p:pic>
        <p:nvPicPr>
          <p:cNvPr id="28677" name="Picture 4" descr="C:\Users\Welcome\Desktop\ánh dao duc\WP_20161125_11_03_33_Pro.jpg"/>
          <p:cNvPicPr>
            <a:picLocks noChangeAspect="1" noChangeArrowheads="1"/>
          </p:cNvPicPr>
          <p:nvPr/>
        </p:nvPicPr>
        <p:blipFill>
          <a:blip r:embed="rId2"/>
          <a:srcRect/>
          <a:stretch>
            <a:fillRect/>
          </a:stretch>
        </p:blipFill>
        <p:spPr bwMode="auto">
          <a:xfrm>
            <a:off x="1447800" y="239713"/>
            <a:ext cx="6373813" cy="473551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3"/>
          <p:cNvSpPr>
            <a:spLocks noChangeArrowheads="1"/>
          </p:cNvSpPr>
          <p:nvPr/>
        </p:nvSpPr>
        <p:spPr bwMode="auto">
          <a:xfrm>
            <a:off x="2971800" y="5938838"/>
            <a:ext cx="3346450" cy="708025"/>
          </a:xfrm>
          <a:prstGeom prst="rect">
            <a:avLst/>
          </a:prstGeom>
          <a:noFill/>
          <a:ln w="9525">
            <a:noFill/>
            <a:miter lim="800000"/>
            <a:headEnd/>
            <a:tailEnd/>
          </a:ln>
        </p:spPr>
        <p:txBody>
          <a:bodyPr wrap="none">
            <a:spAutoFit/>
          </a:bodyPr>
          <a:lstStyle/>
          <a:p>
            <a:r>
              <a:rPr lang="en-US" sz="4000" b="1"/>
              <a:t>Tranh vẽ gì? </a:t>
            </a:r>
            <a:endParaRPr lang="en-US" sz="4000"/>
          </a:p>
        </p:txBody>
      </p:sp>
      <p:pic>
        <p:nvPicPr>
          <p:cNvPr id="29699" name="Picture 4" descr="C:\Users\Welcome\Desktop\ánh dao duc\WP_20161125_11_03_21_Pro.jpg"/>
          <p:cNvPicPr>
            <a:picLocks noChangeAspect="1" noChangeArrowheads="1"/>
          </p:cNvPicPr>
          <p:nvPr/>
        </p:nvPicPr>
        <p:blipFill>
          <a:blip r:embed="rId2"/>
          <a:srcRect/>
          <a:stretch>
            <a:fillRect/>
          </a:stretch>
        </p:blipFill>
        <p:spPr bwMode="auto">
          <a:xfrm>
            <a:off x="762000" y="0"/>
            <a:ext cx="7653338" cy="59388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3"/>
          <p:cNvSpPr>
            <a:spLocks noChangeArrowheads="1"/>
          </p:cNvSpPr>
          <p:nvPr/>
        </p:nvSpPr>
        <p:spPr bwMode="auto">
          <a:xfrm>
            <a:off x="2971800" y="5181600"/>
            <a:ext cx="3346450" cy="708025"/>
          </a:xfrm>
          <a:prstGeom prst="rect">
            <a:avLst/>
          </a:prstGeom>
          <a:noFill/>
          <a:ln w="9525">
            <a:noFill/>
            <a:miter lim="800000"/>
            <a:headEnd/>
            <a:tailEnd/>
          </a:ln>
        </p:spPr>
        <p:txBody>
          <a:bodyPr wrap="none">
            <a:spAutoFit/>
          </a:bodyPr>
          <a:lstStyle/>
          <a:p>
            <a:r>
              <a:rPr lang="en-US" sz="4000" b="1"/>
              <a:t>Tranh vẽ gì? </a:t>
            </a:r>
            <a:endParaRPr lang="en-US" sz="4000"/>
          </a:p>
        </p:txBody>
      </p:sp>
      <p:sp>
        <p:nvSpPr>
          <p:cNvPr id="6" name="Rectangle 5"/>
          <p:cNvSpPr>
            <a:spLocks noChangeArrowheads="1"/>
          </p:cNvSpPr>
          <p:nvPr/>
        </p:nvSpPr>
        <p:spPr bwMode="auto">
          <a:xfrm>
            <a:off x="1004888" y="5103813"/>
            <a:ext cx="7824787" cy="1754187"/>
          </a:xfrm>
          <a:prstGeom prst="rect">
            <a:avLst/>
          </a:prstGeom>
          <a:solidFill>
            <a:schemeClr val="bg1"/>
          </a:solidFill>
          <a:ln w="9525">
            <a:noFill/>
            <a:miter lim="800000"/>
            <a:headEnd/>
            <a:tailEnd/>
          </a:ln>
        </p:spPr>
        <p:txBody>
          <a:bodyPr>
            <a:spAutoFit/>
          </a:bodyPr>
          <a:lstStyle/>
          <a:p>
            <a:r>
              <a:rPr lang="en-US" sz="5400" b="1">
                <a:solidFill>
                  <a:srgbClr val="0000CC"/>
                </a:solidFill>
              </a:rPr>
              <a:t>Em có nhận xét gì về việc làm của cô bé? </a:t>
            </a:r>
            <a:endParaRPr lang="en-US" sz="5400">
              <a:solidFill>
                <a:srgbClr val="0000CC"/>
              </a:solidFill>
            </a:endParaRPr>
          </a:p>
        </p:txBody>
      </p:sp>
      <p:pic>
        <p:nvPicPr>
          <p:cNvPr id="30724" name="Picture 4" descr="C:\Users\Welcome\Desktop\ánh dao duc\WP_20161125_11_03_21_Pro.jpg"/>
          <p:cNvPicPr>
            <a:picLocks noChangeAspect="1" noChangeArrowheads="1"/>
          </p:cNvPicPr>
          <p:nvPr/>
        </p:nvPicPr>
        <p:blipFill>
          <a:blip r:embed="rId2"/>
          <a:srcRect/>
          <a:stretch>
            <a:fillRect/>
          </a:stretch>
        </p:blipFill>
        <p:spPr bwMode="auto">
          <a:xfrm>
            <a:off x="762000" y="0"/>
            <a:ext cx="6677025" cy="5181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Welcome\Desktop\ánh dao duc\WP_20161125_11_04_04_Pro.jpg"/>
          <p:cNvPicPr>
            <a:picLocks noChangeAspect="1" noChangeArrowheads="1"/>
          </p:cNvPicPr>
          <p:nvPr/>
        </p:nvPicPr>
        <p:blipFill>
          <a:blip r:embed="rId2"/>
          <a:srcRect/>
          <a:stretch>
            <a:fillRect/>
          </a:stretch>
        </p:blipFill>
        <p:spPr bwMode="auto">
          <a:xfrm>
            <a:off x="1143000" y="958850"/>
            <a:ext cx="7086600" cy="5454650"/>
          </a:xfrm>
          <a:prstGeom prst="rect">
            <a:avLst/>
          </a:prstGeom>
          <a:noFill/>
          <a:ln w="9525">
            <a:noFill/>
            <a:miter lim="800000"/>
            <a:headEnd/>
            <a:tailEnd/>
          </a:ln>
        </p:spPr>
      </p:pic>
      <p:sp>
        <p:nvSpPr>
          <p:cNvPr id="5" name="Rectangle 4"/>
          <p:cNvSpPr>
            <a:spLocks noChangeArrowheads="1"/>
          </p:cNvSpPr>
          <p:nvPr/>
        </p:nvSpPr>
        <p:spPr bwMode="auto">
          <a:xfrm>
            <a:off x="304800" y="228600"/>
            <a:ext cx="8229600" cy="990600"/>
          </a:xfrm>
          <a:prstGeom prst="rect">
            <a:avLst/>
          </a:prstGeom>
          <a:noFill/>
          <a:ln w="9525">
            <a:noFill/>
            <a:miter lim="800000"/>
            <a:headEnd/>
            <a:tailEnd/>
          </a:ln>
          <a:effectLst/>
        </p:spPr>
        <p:txBody>
          <a:bodyPr/>
          <a:lstStyle/>
          <a:p>
            <a:pPr marL="342900" indent="-342900" eaLnBrk="1" hangingPunct="1">
              <a:spcBef>
                <a:spcPct val="20000"/>
              </a:spcBef>
            </a:pPr>
            <a:r>
              <a:rPr lang="en-US" sz="3200"/>
              <a:t>               </a:t>
            </a:r>
            <a:r>
              <a:rPr lang="en-US" sz="3200" b="1">
                <a:solidFill>
                  <a:srgbClr val="9900CC"/>
                </a:solidFill>
              </a:rPr>
              <a:t>Truyện: Phần thưởng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5"/>
          <p:cNvSpPr>
            <a:spLocks noChangeArrowheads="1"/>
          </p:cNvSpPr>
          <p:nvPr/>
        </p:nvSpPr>
        <p:spPr bwMode="auto">
          <a:xfrm>
            <a:off x="969963" y="4922838"/>
            <a:ext cx="7826375" cy="1570037"/>
          </a:xfrm>
          <a:prstGeom prst="rect">
            <a:avLst/>
          </a:prstGeom>
          <a:solidFill>
            <a:schemeClr val="bg1"/>
          </a:solidFill>
          <a:ln w="9525">
            <a:noFill/>
            <a:miter lim="800000"/>
            <a:headEnd/>
            <a:tailEnd/>
          </a:ln>
        </p:spPr>
        <p:txBody>
          <a:bodyPr>
            <a:spAutoFit/>
          </a:bodyPr>
          <a:lstStyle/>
          <a:p>
            <a:r>
              <a:rPr lang="en-US" sz="4800" b="1">
                <a:solidFill>
                  <a:srgbClr val="0000CC"/>
                </a:solidFill>
              </a:rPr>
              <a:t>Cô bé rất ngoan, biết chăm sóc khi bà ốm. </a:t>
            </a:r>
            <a:endParaRPr lang="en-US" sz="4800">
              <a:solidFill>
                <a:srgbClr val="0000CC"/>
              </a:solidFill>
            </a:endParaRPr>
          </a:p>
        </p:txBody>
      </p:sp>
      <p:pic>
        <p:nvPicPr>
          <p:cNvPr id="31747" name="Picture 4" descr="C:\Users\Welcome\Desktop\ánh dao duc\WP_20161125_11_03_21_Pro.jpg"/>
          <p:cNvPicPr>
            <a:picLocks noChangeAspect="1" noChangeArrowheads="1"/>
          </p:cNvPicPr>
          <p:nvPr/>
        </p:nvPicPr>
        <p:blipFill>
          <a:blip r:embed="rId2" cstate="print"/>
          <a:srcRect/>
          <a:stretch>
            <a:fillRect/>
          </a:stretch>
        </p:blipFill>
        <p:spPr bwMode="auto">
          <a:xfrm>
            <a:off x="1295400" y="0"/>
            <a:ext cx="6343650" cy="49228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5"/>
          <p:cNvSpPr txBox="1">
            <a:spLocks noChangeArrowheads="1"/>
          </p:cNvSpPr>
          <p:nvPr/>
        </p:nvSpPr>
        <p:spPr bwMode="auto">
          <a:xfrm>
            <a:off x="723900" y="4733925"/>
            <a:ext cx="7848600" cy="2124075"/>
          </a:xfrm>
          <a:prstGeom prst="rect">
            <a:avLst/>
          </a:prstGeom>
          <a:solidFill>
            <a:schemeClr val="bg1"/>
          </a:solidFill>
          <a:ln w="9525">
            <a:noFill/>
            <a:miter lim="800000"/>
            <a:headEnd/>
            <a:tailEnd/>
          </a:ln>
        </p:spPr>
        <p:txBody>
          <a:bodyPr>
            <a:spAutoFit/>
          </a:bodyPr>
          <a:lstStyle/>
          <a:p>
            <a:pPr>
              <a:spcBef>
                <a:spcPct val="50000"/>
              </a:spcBef>
            </a:pPr>
            <a:r>
              <a:rPr lang="en-US" sz="4400" b="1">
                <a:solidFill>
                  <a:srgbClr val="FF0000"/>
                </a:solidFill>
              </a:rPr>
              <a:t>Việc làm của cô bé đáng là một tấm gương tốt để chúng ta học tập.</a:t>
            </a:r>
          </a:p>
        </p:txBody>
      </p:sp>
      <p:pic>
        <p:nvPicPr>
          <p:cNvPr id="32771" name="Picture 4" descr="C:\Users\Welcome\Desktop\ánh dao duc\WP_20161125_11_03_21_Pro.jpg"/>
          <p:cNvPicPr>
            <a:picLocks noChangeAspect="1" noChangeArrowheads="1"/>
          </p:cNvPicPr>
          <p:nvPr/>
        </p:nvPicPr>
        <p:blipFill>
          <a:blip r:embed="rId2"/>
          <a:srcRect/>
          <a:stretch>
            <a:fillRect/>
          </a:stretch>
        </p:blipFill>
        <p:spPr bwMode="auto">
          <a:xfrm>
            <a:off x="1295400" y="152400"/>
            <a:ext cx="5638800" cy="4375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8"/>
          <p:cNvSpPr>
            <a:spLocks noChangeArrowheads="1"/>
          </p:cNvSpPr>
          <p:nvPr/>
        </p:nvSpPr>
        <p:spPr bwMode="auto">
          <a:xfrm>
            <a:off x="1668463" y="5105400"/>
            <a:ext cx="4762500" cy="1196975"/>
          </a:xfrm>
          <a:prstGeom prst="rect">
            <a:avLst/>
          </a:prstGeom>
          <a:solidFill>
            <a:schemeClr val="bg1"/>
          </a:solidFill>
          <a:ln w="9525">
            <a:solidFill>
              <a:schemeClr val="bg1"/>
            </a:solidFill>
            <a:miter lim="800000"/>
            <a:headEnd/>
            <a:tailEnd/>
          </a:ln>
          <a:effectLst/>
        </p:spPr>
        <p:txBody>
          <a:bodyPr wrap="none" anchor="ctr"/>
          <a:lstStyle/>
          <a:p>
            <a:pPr algn="ctr" eaLnBrk="1" hangingPunct="1">
              <a:defRPr/>
            </a:pPr>
            <a:r>
              <a:rPr lang="en-US" sz="4400" b="1" dirty="0" err="1">
                <a:solidFill>
                  <a:srgbClr val="FF33CC"/>
                </a:solidFill>
                <a:latin typeface="+mn-lt"/>
              </a:rPr>
              <a:t>Em</a:t>
            </a:r>
            <a:r>
              <a:rPr lang="en-US" sz="4400" b="1" dirty="0">
                <a:solidFill>
                  <a:srgbClr val="FF33CC"/>
                </a:solidFill>
                <a:latin typeface="+mn-lt"/>
              </a:rPr>
              <a:t> </a:t>
            </a:r>
            <a:r>
              <a:rPr lang="en-US" sz="4400" b="1" dirty="0" err="1">
                <a:solidFill>
                  <a:srgbClr val="FF33CC"/>
                </a:solidFill>
                <a:latin typeface="+mn-lt"/>
              </a:rPr>
              <a:t>đặt</a:t>
            </a:r>
            <a:r>
              <a:rPr lang="en-US" sz="4400" b="1" dirty="0">
                <a:solidFill>
                  <a:srgbClr val="FF33CC"/>
                </a:solidFill>
                <a:latin typeface="+mn-lt"/>
              </a:rPr>
              <a:t> </a:t>
            </a:r>
            <a:r>
              <a:rPr lang="en-US" sz="4400" b="1" dirty="0" err="1">
                <a:solidFill>
                  <a:srgbClr val="FF33CC"/>
                </a:solidFill>
                <a:latin typeface="+mn-lt"/>
              </a:rPr>
              <a:t>tên</a:t>
            </a:r>
            <a:r>
              <a:rPr lang="en-US" sz="4400" b="1" dirty="0">
                <a:solidFill>
                  <a:srgbClr val="FF33CC"/>
                </a:solidFill>
                <a:latin typeface="+mn-lt"/>
              </a:rPr>
              <a:t> </a:t>
            </a:r>
            <a:r>
              <a:rPr lang="en-US" sz="4400" b="1" dirty="0" err="1">
                <a:solidFill>
                  <a:srgbClr val="FF33CC"/>
                </a:solidFill>
                <a:latin typeface="+mn-lt"/>
              </a:rPr>
              <a:t>cho</a:t>
            </a:r>
            <a:r>
              <a:rPr lang="en-US" sz="4400" b="1" dirty="0">
                <a:solidFill>
                  <a:srgbClr val="FF33CC"/>
                </a:solidFill>
                <a:latin typeface="+mn-lt"/>
              </a:rPr>
              <a:t> </a:t>
            </a:r>
            <a:r>
              <a:rPr lang="en-US" sz="4400" b="1" dirty="0" err="1">
                <a:solidFill>
                  <a:srgbClr val="FF33CC"/>
                </a:solidFill>
                <a:latin typeface="+mn-lt"/>
              </a:rPr>
              <a:t>tranh</a:t>
            </a:r>
            <a:endParaRPr lang="en-US" sz="4400" b="1" dirty="0">
              <a:solidFill>
                <a:srgbClr val="FF33CC"/>
              </a:solidFill>
              <a:latin typeface="+mn-lt"/>
            </a:endParaRPr>
          </a:p>
        </p:txBody>
      </p:sp>
      <p:sp>
        <p:nvSpPr>
          <p:cNvPr id="8" name="Rectangle 9"/>
          <p:cNvSpPr>
            <a:spLocks noChangeArrowheads="1"/>
          </p:cNvSpPr>
          <p:nvPr/>
        </p:nvSpPr>
        <p:spPr bwMode="auto">
          <a:xfrm>
            <a:off x="1116013" y="4800600"/>
            <a:ext cx="5867400" cy="1524000"/>
          </a:xfrm>
          <a:prstGeom prst="rect">
            <a:avLst/>
          </a:prstGeom>
          <a:solidFill>
            <a:schemeClr val="bg1"/>
          </a:solidFill>
          <a:ln w="9525">
            <a:solidFill>
              <a:schemeClr val="bg1"/>
            </a:solidFill>
            <a:miter lim="800000"/>
            <a:headEnd/>
            <a:tailEnd/>
          </a:ln>
        </p:spPr>
        <p:txBody>
          <a:bodyPr wrap="none" anchor="ctr"/>
          <a:lstStyle/>
          <a:p>
            <a:pPr algn="ctr" eaLnBrk="1" hangingPunct="1"/>
            <a:r>
              <a:rPr lang="en-US" sz="4800" b="1">
                <a:solidFill>
                  <a:srgbClr val="0000CC"/>
                </a:solidFill>
                <a:latin typeface=".VnTime" pitchFamily="34" charset="0"/>
              </a:rPr>
              <a:t>C« bÐ hiÕu th¶o</a:t>
            </a:r>
          </a:p>
        </p:txBody>
      </p:sp>
      <p:sp>
        <p:nvSpPr>
          <p:cNvPr id="9" name="Rectangle 9"/>
          <p:cNvSpPr>
            <a:spLocks noChangeArrowheads="1"/>
          </p:cNvSpPr>
          <p:nvPr/>
        </p:nvSpPr>
        <p:spPr bwMode="auto">
          <a:xfrm>
            <a:off x="1116013" y="5006975"/>
            <a:ext cx="5867400" cy="1524000"/>
          </a:xfrm>
          <a:prstGeom prst="rect">
            <a:avLst/>
          </a:prstGeom>
          <a:solidFill>
            <a:schemeClr val="bg1"/>
          </a:solidFill>
          <a:ln w="9525">
            <a:solidFill>
              <a:schemeClr val="bg1"/>
            </a:solidFill>
            <a:miter lim="800000"/>
            <a:headEnd/>
            <a:tailEnd/>
          </a:ln>
          <a:effectLst/>
        </p:spPr>
        <p:txBody>
          <a:bodyPr wrap="none" anchor="ctr"/>
          <a:lstStyle/>
          <a:p>
            <a:pPr algn="ctr" eaLnBrk="1" hangingPunct="1">
              <a:defRPr/>
            </a:pPr>
            <a:r>
              <a:rPr lang="en-US" sz="4800" b="1" dirty="0" err="1">
                <a:solidFill>
                  <a:srgbClr val="0000CC"/>
                </a:solidFill>
                <a:latin typeface="+mn-lt"/>
              </a:rPr>
              <a:t>Một</a:t>
            </a:r>
            <a:r>
              <a:rPr lang="en-US" sz="4800" b="1" dirty="0">
                <a:solidFill>
                  <a:srgbClr val="0000CC"/>
                </a:solidFill>
                <a:latin typeface="+mn-lt"/>
              </a:rPr>
              <a:t> </a:t>
            </a:r>
            <a:r>
              <a:rPr lang="en-US" sz="4800" b="1" dirty="0" err="1">
                <a:solidFill>
                  <a:srgbClr val="0000CC"/>
                </a:solidFill>
                <a:latin typeface="+mn-lt"/>
              </a:rPr>
              <a:t>tấm</a:t>
            </a:r>
            <a:r>
              <a:rPr lang="en-US" sz="4800" b="1" dirty="0">
                <a:solidFill>
                  <a:srgbClr val="0000CC"/>
                </a:solidFill>
                <a:latin typeface="+mn-lt"/>
              </a:rPr>
              <a:t> </a:t>
            </a:r>
            <a:r>
              <a:rPr lang="en-US" sz="4800" b="1" dirty="0" err="1">
                <a:solidFill>
                  <a:srgbClr val="0000CC"/>
                </a:solidFill>
                <a:latin typeface="+mn-lt"/>
              </a:rPr>
              <a:t>gương</a:t>
            </a:r>
            <a:r>
              <a:rPr lang="en-US" sz="4800" b="1" dirty="0">
                <a:solidFill>
                  <a:srgbClr val="0000CC"/>
                </a:solidFill>
                <a:latin typeface="+mn-lt"/>
              </a:rPr>
              <a:t> </a:t>
            </a:r>
            <a:r>
              <a:rPr lang="en-US" sz="4800" b="1" dirty="0" err="1">
                <a:solidFill>
                  <a:srgbClr val="0000CC"/>
                </a:solidFill>
                <a:latin typeface="+mn-lt"/>
              </a:rPr>
              <a:t>tốt</a:t>
            </a:r>
            <a:endParaRPr lang="en-US" sz="4800" b="1" dirty="0">
              <a:solidFill>
                <a:srgbClr val="0000CC"/>
              </a:solidFill>
              <a:latin typeface="+mn-lt"/>
            </a:endParaRPr>
          </a:p>
        </p:txBody>
      </p:sp>
      <p:pic>
        <p:nvPicPr>
          <p:cNvPr id="33797" name="Picture 4" descr="C:\Users\Welcome\Desktop\ánh dao duc\WP_20161125_11_03_21_Pro.jpg"/>
          <p:cNvPicPr>
            <a:picLocks noChangeAspect="1" noChangeArrowheads="1"/>
          </p:cNvPicPr>
          <p:nvPr/>
        </p:nvPicPr>
        <p:blipFill>
          <a:blip r:embed="rId2"/>
          <a:srcRect/>
          <a:stretch>
            <a:fillRect/>
          </a:stretch>
        </p:blipFill>
        <p:spPr bwMode="auto">
          <a:xfrm>
            <a:off x="1073150" y="0"/>
            <a:ext cx="6870700" cy="53324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4)">
                                      <p:cBhvr>
                                        <p:cTn id="7" dur="20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heel(4)">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8"/>
          <p:cNvSpPr>
            <a:spLocks noChangeArrowheads="1"/>
          </p:cNvSpPr>
          <p:nvPr/>
        </p:nvSpPr>
        <p:spPr bwMode="auto">
          <a:xfrm>
            <a:off x="941388" y="3998913"/>
            <a:ext cx="2811462" cy="1982787"/>
          </a:xfrm>
          <a:prstGeom prst="rect">
            <a:avLst/>
          </a:prstGeom>
          <a:solidFill>
            <a:schemeClr val="bg1"/>
          </a:solidFill>
          <a:ln w="9525">
            <a:solidFill>
              <a:schemeClr val="bg1"/>
            </a:solidFill>
            <a:miter lim="800000"/>
            <a:headEnd/>
            <a:tailEnd/>
          </a:ln>
          <a:effectLst/>
        </p:spPr>
        <p:txBody>
          <a:bodyPr wrap="none" anchor="ctr"/>
          <a:lstStyle/>
          <a:p>
            <a:pPr algn="ctr" eaLnBrk="1" hangingPunct="1">
              <a:defRPr/>
            </a:pPr>
            <a:r>
              <a:rPr lang="en-US" sz="4400" b="1" dirty="0" err="1">
                <a:latin typeface="+mn-lt"/>
              </a:rPr>
              <a:t>Cậu</a:t>
            </a:r>
            <a:r>
              <a:rPr lang="en-US" sz="4400" b="1" dirty="0">
                <a:latin typeface="+mn-lt"/>
              </a:rPr>
              <a:t> </a:t>
            </a:r>
            <a:r>
              <a:rPr lang="en-US" sz="4400" b="1" dirty="0" err="1">
                <a:latin typeface="+mn-lt"/>
              </a:rPr>
              <a:t>bé</a:t>
            </a:r>
            <a:endParaRPr lang="en-US" sz="4400" b="1" dirty="0">
              <a:latin typeface="+mn-lt"/>
            </a:endParaRPr>
          </a:p>
          <a:p>
            <a:pPr algn="ctr" eaLnBrk="1" hangingPunct="1">
              <a:defRPr/>
            </a:pPr>
            <a:r>
              <a:rPr lang="en-US" sz="4400" b="1" dirty="0">
                <a:latin typeface="+mn-lt"/>
              </a:rPr>
              <a:t> </a:t>
            </a:r>
            <a:r>
              <a:rPr lang="en-US" sz="4400" b="1" dirty="0" err="1">
                <a:latin typeface="+mn-lt"/>
              </a:rPr>
              <a:t>ích</a:t>
            </a:r>
            <a:r>
              <a:rPr lang="en-US" sz="4400" b="1" dirty="0">
                <a:latin typeface="+mn-lt"/>
              </a:rPr>
              <a:t> </a:t>
            </a:r>
            <a:r>
              <a:rPr lang="en-US" sz="4400" b="1" dirty="0" err="1">
                <a:latin typeface="+mn-lt"/>
              </a:rPr>
              <a:t>kỉ</a:t>
            </a:r>
            <a:endParaRPr lang="en-US" sz="4400" b="1" dirty="0">
              <a:latin typeface="+mn-lt"/>
            </a:endParaRPr>
          </a:p>
        </p:txBody>
      </p:sp>
      <p:sp>
        <p:nvSpPr>
          <p:cNvPr id="34819" name="Rectangle 9"/>
          <p:cNvSpPr>
            <a:spLocks noChangeArrowheads="1"/>
          </p:cNvSpPr>
          <p:nvPr/>
        </p:nvSpPr>
        <p:spPr bwMode="auto">
          <a:xfrm>
            <a:off x="5410200" y="4227513"/>
            <a:ext cx="3276600" cy="1524000"/>
          </a:xfrm>
          <a:prstGeom prst="rect">
            <a:avLst/>
          </a:prstGeom>
          <a:solidFill>
            <a:schemeClr val="bg1"/>
          </a:solidFill>
          <a:ln w="9525">
            <a:solidFill>
              <a:schemeClr val="bg1"/>
            </a:solidFill>
            <a:miter lim="800000"/>
            <a:headEnd/>
            <a:tailEnd/>
          </a:ln>
        </p:spPr>
        <p:txBody>
          <a:bodyPr wrap="none" anchor="ctr"/>
          <a:lstStyle/>
          <a:p>
            <a:pPr algn="ctr" eaLnBrk="1" hangingPunct="1"/>
            <a:r>
              <a:rPr lang="en-US" sz="4800" b="1">
                <a:solidFill>
                  <a:srgbClr val="0000CC"/>
                </a:solidFill>
                <a:latin typeface=".VnTime" pitchFamily="34" charset="0"/>
              </a:rPr>
              <a:t>C« bÐ </a:t>
            </a:r>
          </a:p>
          <a:p>
            <a:pPr algn="ctr" eaLnBrk="1" hangingPunct="1"/>
            <a:r>
              <a:rPr lang="en-US" sz="4800" b="1">
                <a:solidFill>
                  <a:srgbClr val="0000CC"/>
                </a:solidFill>
                <a:latin typeface=".VnTime" pitchFamily="34" charset="0"/>
              </a:rPr>
              <a:t>hiÕu th¶o</a:t>
            </a:r>
          </a:p>
        </p:txBody>
      </p:sp>
      <p:pic>
        <p:nvPicPr>
          <p:cNvPr id="34820" name="Picture 4" descr="C:\Users\Welcome\Desktop\ánh dao duc\WP_20161125_11_03_21_Pro.jpg"/>
          <p:cNvPicPr>
            <a:picLocks noChangeAspect="1" noChangeArrowheads="1"/>
          </p:cNvPicPr>
          <p:nvPr/>
        </p:nvPicPr>
        <p:blipFill>
          <a:blip r:embed="rId2"/>
          <a:srcRect/>
          <a:stretch>
            <a:fillRect/>
          </a:stretch>
        </p:blipFill>
        <p:spPr bwMode="auto">
          <a:xfrm>
            <a:off x="4572000" y="735013"/>
            <a:ext cx="3962400" cy="3194050"/>
          </a:xfrm>
          <a:prstGeom prst="rect">
            <a:avLst/>
          </a:prstGeom>
          <a:noFill/>
          <a:ln w="9525">
            <a:noFill/>
            <a:miter lim="800000"/>
            <a:headEnd/>
            <a:tailEnd/>
          </a:ln>
        </p:spPr>
      </p:pic>
      <p:pic>
        <p:nvPicPr>
          <p:cNvPr id="34821" name="Picture 4" descr="C:\Users\Welcome\Desktop\ánh dao duc\WP_20161125_11_03_33_Pro.jpg"/>
          <p:cNvPicPr>
            <a:picLocks noChangeAspect="1" noChangeArrowheads="1"/>
          </p:cNvPicPr>
          <p:nvPr/>
        </p:nvPicPr>
        <p:blipFill>
          <a:blip r:embed="rId3"/>
          <a:srcRect/>
          <a:stretch>
            <a:fillRect/>
          </a:stretch>
        </p:blipFill>
        <p:spPr bwMode="auto">
          <a:xfrm>
            <a:off x="246063" y="808038"/>
            <a:ext cx="4202112" cy="31210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7" descr="Kết quả hình ảnh cho anh về người con chăm sóc cha mẹ"/>
          <p:cNvPicPr>
            <a:picLocks noChangeAspect="1" noChangeArrowheads="1"/>
          </p:cNvPicPr>
          <p:nvPr/>
        </p:nvPicPr>
        <p:blipFill>
          <a:blip r:embed="rId2"/>
          <a:srcRect/>
          <a:stretch>
            <a:fillRect/>
          </a:stretch>
        </p:blipFill>
        <p:spPr bwMode="auto">
          <a:xfrm>
            <a:off x="533400" y="304800"/>
            <a:ext cx="7924800" cy="609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7" name="Picture 3" descr="Kết quả hình ảnh cho anh về người con chăm sóc cha mẹ"/>
          <p:cNvPicPr>
            <a:picLocks noChangeAspect="1" noChangeArrowheads="1"/>
          </p:cNvPicPr>
          <p:nvPr/>
        </p:nvPicPr>
        <p:blipFill>
          <a:blip r:embed="rId2"/>
          <a:srcRect/>
          <a:stretch>
            <a:fillRect/>
          </a:stretch>
        </p:blipFill>
        <p:spPr bwMode="auto">
          <a:xfrm>
            <a:off x="838200" y="381000"/>
            <a:ext cx="7696200" cy="5715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7107"/>
                                        </p:tgtEl>
                                        <p:attrNameLst>
                                          <p:attrName>style.visibility</p:attrName>
                                        </p:attrNameLst>
                                      </p:cBhvr>
                                      <p:to>
                                        <p:strVal val="visible"/>
                                      </p:to>
                                    </p:set>
                                    <p:animEffect transition="in" filter="blinds(horizontal)">
                                      <p:cBhvr>
                                        <p:cTn id="7" dur="500"/>
                                        <p:tgtEl>
                                          <p:spTgt spid="47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eaLnBrk="1" hangingPunct="1"/>
            <a:endParaRPr lang="vi-VN" smtClean="0"/>
          </a:p>
        </p:txBody>
      </p:sp>
      <p:pic>
        <p:nvPicPr>
          <p:cNvPr id="54276" name="Picture 4" descr="Kết quả hình ảnh cho anh về người con chăm sóc cha mẹ"/>
          <p:cNvPicPr>
            <a:picLocks noGrp="1" noChangeAspect="1" noChangeArrowheads="1"/>
          </p:cNvPicPr>
          <p:nvPr>
            <p:ph type="body" idx="1"/>
          </p:nvPr>
        </p:nvPicPr>
        <p:blipFill>
          <a:blip r:embed="rId2"/>
          <a:srcRect/>
          <a:stretch>
            <a:fillRect/>
          </a:stretch>
        </p:blipFill>
        <p:spPr>
          <a:xfrm>
            <a:off x="381000" y="228600"/>
            <a:ext cx="8458200" cy="6096000"/>
          </a:xfr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54276"/>
                                        </p:tgtEl>
                                        <p:attrNameLst>
                                          <p:attrName>style.visibility</p:attrName>
                                        </p:attrNameLst>
                                      </p:cBhvr>
                                      <p:to>
                                        <p:strVal val="visible"/>
                                      </p:to>
                                    </p:set>
                                    <p:animEffect transition="in" filter="box(in)">
                                      <p:cBhvr>
                                        <p:cTn id="7" dur="500"/>
                                        <p:tgtEl>
                                          <p:spTgt spid="542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endParaRPr lang="vi-VN" smtClean="0"/>
          </a:p>
        </p:txBody>
      </p:sp>
      <p:pic>
        <p:nvPicPr>
          <p:cNvPr id="38915" name="Picture 3" descr="Kết quả hình ảnh cho anh về người con chăm sóc cha mẹ"/>
          <p:cNvPicPr>
            <a:picLocks noGrp="1" noChangeAspect="1" noChangeArrowheads="1"/>
          </p:cNvPicPr>
          <p:nvPr>
            <p:ph type="body" idx="1"/>
          </p:nvPr>
        </p:nvPicPr>
        <p:blipFill>
          <a:blip r:embed="rId2"/>
          <a:srcRect/>
          <a:stretch>
            <a:fillRect/>
          </a:stretch>
        </p:blipFill>
        <p:spPr>
          <a:xfrm>
            <a:off x="609600" y="304800"/>
            <a:ext cx="8077200" cy="5943600"/>
          </a:xfr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endParaRPr lang="vi-VN" smtClean="0"/>
          </a:p>
        </p:txBody>
      </p:sp>
      <p:pic>
        <p:nvPicPr>
          <p:cNvPr id="39939" name="Picture 4" descr="Kết quả hình ảnh cho anh về người con chăm sóc cha mẹ"/>
          <p:cNvPicPr>
            <a:picLocks noGrp="1" noChangeAspect="1" noChangeArrowheads="1"/>
          </p:cNvPicPr>
          <p:nvPr>
            <p:ph type="body" idx="1"/>
          </p:nvPr>
        </p:nvPicPr>
        <p:blipFill>
          <a:blip r:embed="rId2"/>
          <a:srcRect/>
          <a:stretch>
            <a:fillRect/>
          </a:stretch>
        </p:blipFill>
        <p:spPr>
          <a:xfrm>
            <a:off x="533400" y="228600"/>
            <a:ext cx="8229600" cy="6019800"/>
          </a:xfr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4" descr="Kết quả hình ảnh cho anh về người con chăm sóc cha mẹ"/>
          <p:cNvPicPr>
            <a:picLocks noChangeAspect="1" noChangeArrowheads="1"/>
          </p:cNvPicPr>
          <p:nvPr/>
        </p:nvPicPr>
        <p:blipFill>
          <a:blip r:embed="rId2"/>
          <a:srcRect/>
          <a:stretch>
            <a:fillRect/>
          </a:stretch>
        </p:blipFill>
        <p:spPr bwMode="auto">
          <a:xfrm>
            <a:off x="838200" y="609600"/>
            <a:ext cx="7924800" cy="5715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688975" y="304800"/>
            <a:ext cx="7924800" cy="1190625"/>
          </a:xfrm>
          <a:prstGeom prst="rect">
            <a:avLst/>
          </a:prstGeom>
          <a:noFill/>
          <a:ln w="9525">
            <a:noFill/>
            <a:miter lim="800000"/>
            <a:headEnd/>
            <a:tailEnd/>
          </a:ln>
          <a:effectLst/>
        </p:spPr>
        <p:txBody>
          <a:bodyPr>
            <a:spAutoFit/>
          </a:bodyPr>
          <a:lstStyle/>
          <a:p>
            <a:pPr algn="just" eaLnBrk="1" hangingPunct="1">
              <a:spcBef>
                <a:spcPct val="50000"/>
              </a:spcBef>
            </a:pPr>
            <a:r>
              <a:rPr lang="fr-LU" sz="3600" b="1">
                <a:solidFill>
                  <a:srgbClr val="0000CC"/>
                </a:solidFill>
                <a:latin typeface="VNI-Times" pitchFamily="2" charset="0"/>
              </a:rPr>
              <a:t>* Em coù nhaän xeùt gì veà vieäc laøm cuûa baïn Höng ?</a:t>
            </a:r>
          </a:p>
        </p:txBody>
      </p:sp>
      <p:sp>
        <p:nvSpPr>
          <p:cNvPr id="3" name="Rectangle 3"/>
          <p:cNvSpPr txBox="1">
            <a:spLocks noChangeArrowheads="1"/>
          </p:cNvSpPr>
          <p:nvPr/>
        </p:nvSpPr>
        <p:spPr bwMode="auto">
          <a:xfrm>
            <a:off x="403225" y="2057400"/>
            <a:ext cx="8229600" cy="990600"/>
          </a:xfrm>
          <a:prstGeom prst="rect">
            <a:avLst/>
          </a:prstGeom>
          <a:noFill/>
          <a:ln w="9525">
            <a:noFill/>
            <a:miter lim="800000"/>
            <a:headEnd/>
            <a:tailEnd/>
          </a:ln>
          <a:effectLst/>
        </p:spPr>
        <p:txBody>
          <a:bodyPr/>
          <a:lstStyle/>
          <a:p>
            <a:pPr marL="342900" indent="-342900" eaLnBrk="1" hangingPunct="1">
              <a:spcBef>
                <a:spcPct val="20000"/>
              </a:spcBef>
            </a:pPr>
            <a:r>
              <a:rPr lang="en-US" sz="4000" b="1"/>
              <a:t>Bạn Hưng rất yêu quý bà, biết quan tâm chăm sóc bà.</a:t>
            </a:r>
            <a:endParaRPr lang="en-US" sz="4000" b="1">
              <a:solidFill>
                <a:schemeClr val="accent2"/>
              </a:solidFill>
            </a:endParaRPr>
          </a:p>
        </p:txBody>
      </p:sp>
      <p:sp>
        <p:nvSpPr>
          <p:cNvPr id="5124" name="Text Box 2"/>
          <p:cNvSpPr txBox="1">
            <a:spLocks noChangeArrowheads="1"/>
          </p:cNvSpPr>
          <p:nvPr/>
        </p:nvSpPr>
        <p:spPr bwMode="auto">
          <a:xfrm>
            <a:off x="387350" y="3352800"/>
            <a:ext cx="8077200" cy="1311275"/>
          </a:xfrm>
          <a:prstGeom prst="rect">
            <a:avLst/>
          </a:prstGeom>
          <a:noFill/>
          <a:ln w="9525">
            <a:noFill/>
            <a:miter lim="800000"/>
            <a:headEnd/>
            <a:tailEnd/>
          </a:ln>
          <a:effectLst/>
        </p:spPr>
        <p:txBody>
          <a:bodyPr>
            <a:spAutoFit/>
          </a:bodyPr>
          <a:lstStyle/>
          <a:p>
            <a:pPr algn="just" eaLnBrk="1" hangingPunct="1">
              <a:spcBef>
                <a:spcPct val="50000"/>
              </a:spcBef>
            </a:pPr>
            <a:r>
              <a:rPr lang="fr-LU" sz="4800">
                <a:latin typeface="VNI-Times" pitchFamily="2" charset="0"/>
              </a:rPr>
              <a:t>* </a:t>
            </a:r>
            <a:r>
              <a:rPr lang="fr-LU" sz="3200" b="1">
                <a:solidFill>
                  <a:schemeClr val="accent2"/>
                </a:solidFill>
                <a:latin typeface="VNI-Times" pitchFamily="2" charset="0"/>
              </a:rPr>
              <a:t>Theo em, baø bạn Höng caûm thaáy theá naøo tröôùc vieäc laøm cuûa Höng ?</a:t>
            </a:r>
          </a:p>
        </p:txBody>
      </p:sp>
      <p:sp>
        <p:nvSpPr>
          <p:cNvPr id="5" name="Rectangle 3"/>
          <p:cNvSpPr txBox="1">
            <a:spLocks noChangeArrowheads="1"/>
          </p:cNvSpPr>
          <p:nvPr/>
        </p:nvSpPr>
        <p:spPr bwMode="auto">
          <a:xfrm>
            <a:off x="411163" y="4800600"/>
            <a:ext cx="8229600" cy="936625"/>
          </a:xfrm>
          <a:prstGeom prst="rect">
            <a:avLst/>
          </a:prstGeom>
          <a:noFill/>
          <a:ln w="9525">
            <a:noFill/>
            <a:miter lim="800000"/>
            <a:headEnd/>
            <a:tailEnd/>
          </a:ln>
          <a:effectLst/>
        </p:spPr>
        <p:txBody>
          <a:bodyPr/>
          <a:lstStyle/>
          <a:p>
            <a:pPr marL="342900" indent="-342900" eaLnBrk="1" hangingPunct="1">
              <a:spcBef>
                <a:spcPct val="20000"/>
              </a:spcBef>
            </a:pPr>
            <a:r>
              <a:rPr lang="en-US" sz="4000" b="1"/>
              <a:t>Bà bạn Hưng sẽ rất vui.</a:t>
            </a:r>
            <a:endParaRPr lang="en-US" sz="4000" b="1">
              <a:solidFill>
                <a:schemeClr val="accent2"/>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4"/>
          <p:cNvSpPr txBox="1">
            <a:spLocks noChangeArrowheads="1"/>
          </p:cNvSpPr>
          <p:nvPr/>
        </p:nvSpPr>
        <p:spPr bwMode="auto">
          <a:xfrm>
            <a:off x="573088" y="1946275"/>
            <a:ext cx="7696200" cy="1754188"/>
          </a:xfrm>
          <a:prstGeom prst="rect">
            <a:avLst/>
          </a:prstGeom>
          <a:noFill/>
          <a:ln w="9525">
            <a:noFill/>
            <a:miter lim="800000"/>
            <a:headEnd/>
            <a:tailEnd/>
          </a:ln>
          <a:effectLst/>
        </p:spPr>
        <p:txBody>
          <a:bodyPr>
            <a:spAutoFit/>
          </a:bodyPr>
          <a:lstStyle/>
          <a:p>
            <a:pPr algn="just" eaLnBrk="1" hangingPunct="1">
              <a:spcBef>
                <a:spcPct val="50000"/>
              </a:spcBef>
            </a:pPr>
            <a:r>
              <a:rPr lang="fr-LU" sz="5400" b="1">
                <a:latin typeface="Times New Roman" pitchFamily="18" charset="0"/>
              </a:rPr>
              <a:t>Vì sao chúng ta phải hiếu thảo với ông bà, cha mẹ?</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1"/>
          <p:cNvSpPr>
            <a:spLocks noChangeArrowheads="1"/>
          </p:cNvSpPr>
          <p:nvPr/>
        </p:nvSpPr>
        <p:spPr bwMode="auto">
          <a:xfrm>
            <a:off x="457200" y="927100"/>
            <a:ext cx="7848600" cy="2308225"/>
          </a:xfrm>
          <a:prstGeom prst="rect">
            <a:avLst/>
          </a:prstGeom>
          <a:noFill/>
          <a:ln w="9525">
            <a:noFill/>
            <a:miter lim="800000"/>
            <a:headEnd/>
            <a:tailEnd/>
          </a:ln>
        </p:spPr>
        <p:txBody>
          <a:bodyPr>
            <a:spAutoFit/>
          </a:bodyPr>
          <a:lstStyle/>
          <a:p>
            <a:pPr eaLnBrk="1" hangingPunct="1"/>
            <a:r>
              <a:rPr lang="en-US" sz="3600" b="1">
                <a:solidFill>
                  <a:srgbClr val="0000CC"/>
                </a:solidFill>
                <a:cs typeface="Arial" pitchFamily="34" charset="0"/>
              </a:rPr>
              <a:t>Ông bà cha mẹ là nhưng người đã sinh thành, nuôi dưỡng chúng ta nên người. Vì vậy,chúng ta phải hiếu thảo với ông bà, cha mẹ.</a:t>
            </a:r>
          </a:p>
        </p:txBody>
      </p:sp>
      <p:sp>
        <p:nvSpPr>
          <p:cNvPr id="43011" name="Rectangle 2"/>
          <p:cNvSpPr>
            <a:spLocks noChangeArrowheads="1"/>
          </p:cNvSpPr>
          <p:nvPr/>
        </p:nvSpPr>
        <p:spPr bwMode="auto">
          <a:xfrm>
            <a:off x="2819400" y="228600"/>
            <a:ext cx="2560638" cy="708025"/>
          </a:xfrm>
          <a:prstGeom prst="rect">
            <a:avLst/>
          </a:prstGeom>
          <a:noFill/>
          <a:ln w="9525">
            <a:noFill/>
            <a:miter lim="800000"/>
            <a:headEnd/>
            <a:tailEnd/>
          </a:ln>
        </p:spPr>
        <p:txBody>
          <a:bodyPr wrap="none">
            <a:spAutoFit/>
          </a:bodyPr>
          <a:lstStyle/>
          <a:p>
            <a:r>
              <a:rPr lang="en-US" sz="4000" b="1">
                <a:solidFill>
                  <a:srgbClr val="FF0000"/>
                </a:solidFill>
                <a:cs typeface="Arial" pitchFamily="34" charset="0"/>
              </a:rPr>
              <a:t>GHI NHỚ </a:t>
            </a:r>
            <a:endParaRPr lang="en-US" sz="4000">
              <a:solidFill>
                <a:srgbClr val="FF0000"/>
              </a:solidFill>
            </a:endParaRPr>
          </a:p>
        </p:txBody>
      </p:sp>
      <p:sp>
        <p:nvSpPr>
          <p:cNvPr id="43012" name="Text Box 4"/>
          <p:cNvSpPr txBox="1">
            <a:spLocks noChangeArrowheads="1"/>
          </p:cNvSpPr>
          <p:nvPr/>
        </p:nvSpPr>
        <p:spPr bwMode="auto">
          <a:xfrm>
            <a:off x="609600" y="3465513"/>
            <a:ext cx="7696200" cy="2554287"/>
          </a:xfrm>
          <a:prstGeom prst="rect">
            <a:avLst/>
          </a:prstGeom>
          <a:noFill/>
          <a:ln w="9525">
            <a:noFill/>
            <a:miter lim="800000"/>
            <a:headEnd/>
            <a:tailEnd/>
          </a:ln>
          <a:effectLst/>
        </p:spPr>
        <p:txBody>
          <a:bodyPr>
            <a:spAutoFit/>
          </a:bodyPr>
          <a:lstStyle/>
          <a:p>
            <a:pPr algn="just" eaLnBrk="1" hangingPunct="1">
              <a:spcBef>
                <a:spcPct val="50000"/>
              </a:spcBef>
            </a:pPr>
            <a:r>
              <a:rPr lang="fr-LU" sz="4000" b="1">
                <a:latin typeface="Times New Roman" pitchFamily="18" charset="0"/>
              </a:rPr>
              <a:t>Em có biết câu thơ, câu ca dao, tục ngữ nào khuyên chúng ta phải biết yêu thương, hiếu thảo với ông bà, cha mẹ không?</a:t>
            </a:r>
          </a:p>
        </p:txBody>
      </p:sp>
      <p:sp>
        <p:nvSpPr>
          <p:cNvPr id="43013" name="Rectangle 2"/>
          <p:cNvSpPr>
            <a:spLocks noChangeArrowheads="1"/>
          </p:cNvSpPr>
          <p:nvPr/>
        </p:nvSpPr>
        <p:spPr bwMode="auto">
          <a:xfrm>
            <a:off x="231775" y="3446463"/>
            <a:ext cx="8366125" cy="2554287"/>
          </a:xfrm>
          <a:prstGeom prst="rect">
            <a:avLst/>
          </a:prstGeom>
          <a:solidFill>
            <a:schemeClr val="bg1"/>
          </a:solidFill>
          <a:ln w="9525">
            <a:solidFill>
              <a:schemeClr val="bg1"/>
            </a:solidFill>
            <a:miter lim="800000"/>
            <a:headEnd/>
            <a:tailEnd/>
          </a:ln>
          <a:effectLst/>
        </p:spPr>
        <p:txBody>
          <a:bodyPr>
            <a:spAutoFit/>
          </a:bodyPr>
          <a:lstStyle/>
          <a:p>
            <a:pPr eaLnBrk="1" hangingPunct="1"/>
            <a:r>
              <a:rPr lang="en-US" sz="3200" b="1">
                <a:solidFill>
                  <a:srgbClr val="FF0000"/>
                </a:solidFill>
                <a:cs typeface="Arial" pitchFamily="34" charset="0"/>
              </a:rPr>
              <a:t>      Công cha như núi Thái Sơn</a:t>
            </a:r>
          </a:p>
          <a:p>
            <a:pPr eaLnBrk="1" hangingPunct="1"/>
            <a:r>
              <a:rPr lang="en-US" sz="3200" b="1">
                <a:solidFill>
                  <a:srgbClr val="FF0000"/>
                </a:solidFill>
                <a:cs typeface="Arial" pitchFamily="34" charset="0"/>
              </a:rPr>
              <a:t>Nghĩa mẹ như nước trong nguồn chảy ra . </a:t>
            </a:r>
          </a:p>
          <a:p>
            <a:pPr eaLnBrk="1" hangingPunct="1"/>
            <a:r>
              <a:rPr lang="en-US" sz="3200" b="1">
                <a:solidFill>
                  <a:srgbClr val="FF0000"/>
                </a:solidFill>
                <a:cs typeface="Arial" pitchFamily="34" charset="0"/>
              </a:rPr>
              <a:t>         Một lòng thờ mẹ kính cha</a:t>
            </a:r>
          </a:p>
          <a:p>
            <a:pPr eaLnBrk="1" hangingPunct="1"/>
            <a:r>
              <a:rPr lang="en-US" sz="3200" b="1">
                <a:solidFill>
                  <a:srgbClr val="FF0000"/>
                </a:solidFill>
                <a:cs typeface="Arial" pitchFamily="34" charset="0"/>
              </a:rPr>
              <a:t>Cho tròn chữ hiếu mới là đạo con.</a:t>
            </a:r>
          </a:p>
          <a:p>
            <a:pPr eaLnBrk="1" hangingPunct="1"/>
            <a:r>
              <a:rPr lang="en-US" sz="3200" b="1">
                <a:solidFill>
                  <a:srgbClr val="FF0000"/>
                </a:solidFill>
                <a:cs typeface="Arial" pitchFamily="34" charset="0"/>
              </a:rPr>
              <a:t>                                                          </a:t>
            </a:r>
            <a:r>
              <a:rPr lang="en-US" sz="3200" b="1">
                <a:cs typeface="Arial" pitchFamily="34" charset="0"/>
              </a:rPr>
              <a:t>Ca dao.</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642938" y="1552575"/>
            <a:ext cx="7696200" cy="1538288"/>
          </a:xfrm>
          <a:prstGeom prst="rect">
            <a:avLst/>
          </a:prstGeom>
          <a:noFill/>
          <a:ln w="9525">
            <a:noFill/>
            <a:miter lim="800000"/>
            <a:headEnd/>
            <a:tailEnd/>
          </a:ln>
          <a:effectLst/>
        </p:spPr>
        <p:txBody>
          <a:bodyPr>
            <a:spAutoFit/>
          </a:bodyPr>
          <a:lstStyle/>
          <a:p>
            <a:pPr algn="just" eaLnBrk="1" hangingPunct="1">
              <a:spcBef>
                <a:spcPct val="50000"/>
              </a:spcBef>
            </a:pPr>
            <a:r>
              <a:rPr lang="fr-LU" sz="4000" b="1">
                <a:solidFill>
                  <a:srgbClr val="9900CC"/>
                </a:solidFill>
                <a:latin typeface="VNI-Times" pitchFamily="2" charset="0"/>
              </a:rPr>
              <a:t>Höng yeâu </a:t>
            </a:r>
            <a:r>
              <a:rPr lang="fr-LU" sz="4000" b="1">
                <a:solidFill>
                  <a:srgbClr val="9900CC"/>
                </a:solidFill>
                <a:latin typeface="Times New Roman" pitchFamily="18" charset="0"/>
              </a:rPr>
              <a:t>quý</a:t>
            </a:r>
            <a:r>
              <a:rPr lang="fr-LU" sz="4000" b="1">
                <a:solidFill>
                  <a:srgbClr val="9900CC"/>
                </a:solidFill>
                <a:latin typeface="VNI-Times" pitchFamily="2" charset="0"/>
              </a:rPr>
              <a:t> baø, chaêm soùc baø. Höng laø moät ñöùa chaùu hieáu thaûo</a:t>
            </a:r>
            <a:r>
              <a:rPr lang="fr-LU" sz="5400" b="1">
                <a:solidFill>
                  <a:srgbClr val="9900CC"/>
                </a:solidFill>
                <a:latin typeface="VNI-Times" pitchFamily="2" charset="0"/>
              </a:rPr>
              <a:t>.</a:t>
            </a:r>
          </a:p>
        </p:txBody>
      </p:sp>
      <p:sp>
        <p:nvSpPr>
          <p:cNvPr id="6147" name="Text Box 4"/>
          <p:cNvSpPr txBox="1">
            <a:spLocks noChangeArrowheads="1"/>
          </p:cNvSpPr>
          <p:nvPr/>
        </p:nvSpPr>
        <p:spPr bwMode="auto">
          <a:xfrm>
            <a:off x="642938" y="228600"/>
            <a:ext cx="7696200" cy="1323975"/>
          </a:xfrm>
          <a:prstGeom prst="rect">
            <a:avLst/>
          </a:prstGeom>
          <a:noFill/>
          <a:ln w="9525">
            <a:noFill/>
            <a:miter lim="800000"/>
            <a:headEnd/>
            <a:tailEnd/>
          </a:ln>
          <a:effectLst/>
        </p:spPr>
        <p:txBody>
          <a:bodyPr>
            <a:spAutoFit/>
          </a:bodyPr>
          <a:lstStyle/>
          <a:p>
            <a:pPr algn="just" eaLnBrk="1" hangingPunct="1">
              <a:spcBef>
                <a:spcPct val="50000"/>
              </a:spcBef>
            </a:pPr>
            <a:r>
              <a:rPr lang="fr-LU" sz="4000" b="1">
                <a:solidFill>
                  <a:srgbClr val="0000FF"/>
                </a:solidFill>
                <a:latin typeface="Times New Roman" pitchFamily="18" charset="0"/>
              </a:rPr>
              <a:t>Qua câu chuyện này, em thấy bạn Hưng là người cháu thế nào?</a:t>
            </a:r>
          </a:p>
        </p:txBody>
      </p:sp>
      <p:sp>
        <p:nvSpPr>
          <p:cNvPr id="4" name="Text Box 4"/>
          <p:cNvSpPr txBox="1">
            <a:spLocks noChangeArrowheads="1"/>
          </p:cNvSpPr>
          <p:nvPr/>
        </p:nvSpPr>
        <p:spPr bwMode="auto">
          <a:xfrm>
            <a:off x="609600" y="3482975"/>
            <a:ext cx="7696200" cy="1446213"/>
          </a:xfrm>
          <a:prstGeom prst="rect">
            <a:avLst/>
          </a:prstGeom>
          <a:noFill/>
          <a:ln w="9525">
            <a:noFill/>
            <a:miter lim="800000"/>
            <a:headEnd/>
            <a:tailEnd/>
          </a:ln>
          <a:effectLst/>
        </p:spPr>
        <p:txBody>
          <a:bodyPr>
            <a:spAutoFit/>
          </a:bodyPr>
          <a:lstStyle/>
          <a:p>
            <a:pPr algn="just" eaLnBrk="1" hangingPunct="1">
              <a:spcBef>
                <a:spcPct val="50000"/>
              </a:spcBef>
            </a:pPr>
            <a:r>
              <a:rPr lang="fr-LU" sz="4400" b="1">
                <a:solidFill>
                  <a:srgbClr val="0000FF"/>
                </a:solidFill>
                <a:latin typeface="Times New Roman" pitchFamily="18" charset="0"/>
              </a:rPr>
              <a:t>Chúng ta phải đối xử với ông bà, cha mẹ như thế nào ?</a:t>
            </a:r>
          </a:p>
        </p:txBody>
      </p:sp>
      <p:sp>
        <p:nvSpPr>
          <p:cNvPr id="5" name="Rectangle 3"/>
          <p:cNvSpPr txBox="1">
            <a:spLocks noChangeArrowheads="1"/>
          </p:cNvSpPr>
          <p:nvPr/>
        </p:nvSpPr>
        <p:spPr bwMode="auto">
          <a:xfrm>
            <a:off x="573088" y="5259388"/>
            <a:ext cx="8229600" cy="936625"/>
          </a:xfrm>
          <a:prstGeom prst="rect">
            <a:avLst/>
          </a:prstGeom>
          <a:noFill/>
          <a:ln w="9525">
            <a:noFill/>
            <a:miter lim="800000"/>
            <a:headEnd/>
            <a:tailEnd/>
          </a:ln>
          <a:effectLst/>
        </p:spPr>
        <p:txBody>
          <a:bodyPr/>
          <a:lstStyle/>
          <a:p>
            <a:pPr marL="342900" indent="-342900" eaLnBrk="1" hangingPunct="1">
              <a:spcBef>
                <a:spcPct val="20000"/>
              </a:spcBef>
            </a:pPr>
            <a:r>
              <a:rPr lang="en-US" sz="4000" b="1"/>
              <a:t>Chúng ta phải kính trọng, quan tâm chăm sóc, hiếu thảo.</a:t>
            </a:r>
            <a:endParaRPr lang="en-US" sz="4000" b="1">
              <a:solidFill>
                <a:schemeClr val="accent2"/>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8914"/>
                                        </p:tgtEl>
                                        <p:attrNameLst>
                                          <p:attrName>style.visibility</p:attrName>
                                        </p:attrNameLst>
                                      </p:cBhvr>
                                      <p:to>
                                        <p:strVal val="visible"/>
                                      </p:to>
                                    </p:set>
                                    <p:animEffect transition="in" filter="blinds(horizontal)">
                                      <p:cBhvr>
                                        <p:cTn id="7" dur="500"/>
                                        <p:tgtEl>
                                          <p:spTgt spid="389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4" grpId="0"/>
      <p:bldP spid="4"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4"/>
          <p:cNvSpPr txBox="1">
            <a:spLocks noChangeArrowheads="1"/>
          </p:cNvSpPr>
          <p:nvPr/>
        </p:nvSpPr>
        <p:spPr bwMode="auto">
          <a:xfrm>
            <a:off x="676275" y="304800"/>
            <a:ext cx="7696200" cy="1570038"/>
          </a:xfrm>
          <a:prstGeom prst="rect">
            <a:avLst/>
          </a:prstGeom>
          <a:noFill/>
          <a:ln w="9525">
            <a:noFill/>
            <a:miter lim="800000"/>
            <a:headEnd/>
            <a:tailEnd/>
          </a:ln>
          <a:effectLst/>
        </p:spPr>
        <p:txBody>
          <a:bodyPr>
            <a:spAutoFit/>
          </a:bodyPr>
          <a:lstStyle/>
          <a:p>
            <a:pPr algn="just" eaLnBrk="1" hangingPunct="1">
              <a:spcBef>
                <a:spcPct val="50000"/>
              </a:spcBef>
            </a:pPr>
            <a:r>
              <a:rPr lang="fr-LU" sz="4800" b="1">
                <a:latin typeface="Times New Roman" pitchFamily="18" charset="0"/>
              </a:rPr>
              <a:t>Vì sao chúng ta phải hiếu thảo với ông bà, cha mẹ?</a:t>
            </a:r>
          </a:p>
        </p:txBody>
      </p:sp>
      <p:sp>
        <p:nvSpPr>
          <p:cNvPr id="4" name="Rectangle 3"/>
          <p:cNvSpPr>
            <a:spLocks noChangeArrowheads="1"/>
          </p:cNvSpPr>
          <p:nvPr/>
        </p:nvSpPr>
        <p:spPr bwMode="auto">
          <a:xfrm>
            <a:off x="676275" y="2057400"/>
            <a:ext cx="7848600" cy="3478213"/>
          </a:xfrm>
          <a:prstGeom prst="rect">
            <a:avLst/>
          </a:prstGeom>
          <a:solidFill>
            <a:schemeClr val="bg1"/>
          </a:solidFill>
          <a:ln w="9525">
            <a:noFill/>
            <a:miter lim="800000"/>
            <a:headEnd/>
            <a:tailEnd/>
          </a:ln>
        </p:spPr>
        <p:txBody>
          <a:bodyPr>
            <a:spAutoFit/>
          </a:bodyPr>
          <a:lstStyle/>
          <a:p>
            <a:pPr eaLnBrk="1" hangingPunct="1"/>
            <a:r>
              <a:rPr lang="en-US" sz="4400" b="1">
                <a:solidFill>
                  <a:srgbClr val="0000CC"/>
                </a:solidFill>
                <a:cs typeface="Arial" pitchFamily="34" charset="0"/>
              </a:rPr>
              <a:t>Ông bà cha mẹ là nhưng người đã sinh thành, nuôi dưỡng chúng ta nên người. Vì vậy,chúng ta phải hiếu thảo với ông bà, cha mẹ.</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1"/>
          <p:cNvSpPr>
            <a:spLocks noChangeArrowheads="1"/>
          </p:cNvSpPr>
          <p:nvPr/>
        </p:nvSpPr>
        <p:spPr bwMode="auto">
          <a:xfrm>
            <a:off x="457200" y="927100"/>
            <a:ext cx="7848600" cy="2308225"/>
          </a:xfrm>
          <a:prstGeom prst="rect">
            <a:avLst/>
          </a:prstGeom>
          <a:noFill/>
          <a:ln w="9525">
            <a:noFill/>
            <a:miter lim="800000"/>
            <a:headEnd/>
            <a:tailEnd/>
          </a:ln>
        </p:spPr>
        <p:txBody>
          <a:bodyPr>
            <a:spAutoFit/>
          </a:bodyPr>
          <a:lstStyle/>
          <a:p>
            <a:pPr eaLnBrk="1" hangingPunct="1"/>
            <a:r>
              <a:rPr lang="en-US" sz="3600" b="1">
                <a:solidFill>
                  <a:srgbClr val="0000CC"/>
                </a:solidFill>
                <a:cs typeface="Arial" pitchFamily="34" charset="0"/>
              </a:rPr>
              <a:t>Ông bà cha mẹ là nhưng người đã sinh thành, nuôi dưỡng chúng ta nên người. Vì vậy,chúng ta phải hiếu thảo với ông bà, cha mẹ.</a:t>
            </a:r>
          </a:p>
        </p:txBody>
      </p:sp>
      <p:sp>
        <p:nvSpPr>
          <p:cNvPr id="3" name="Rectangle 2"/>
          <p:cNvSpPr>
            <a:spLocks noChangeArrowheads="1"/>
          </p:cNvSpPr>
          <p:nvPr/>
        </p:nvSpPr>
        <p:spPr bwMode="auto">
          <a:xfrm>
            <a:off x="2819400" y="228600"/>
            <a:ext cx="2560638" cy="708025"/>
          </a:xfrm>
          <a:prstGeom prst="rect">
            <a:avLst/>
          </a:prstGeom>
          <a:noFill/>
          <a:ln w="9525">
            <a:noFill/>
            <a:miter lim="800000"/>
            <a:headEnd/>
            <a:tailEnd/>
          </a:ln>
        </p:spPr>
        <p:txBody>
          <a:bodyPr wrap="none">
            <a:spAutoFit/>
          </a:bodyPr>
          <a:lstStyle/>
          <a:p>
            <a:r>
              <a:rPr lang="en-US" sz="4000" b="1">
                <a:solidFill>
                  <a:srgbClr val="FF0000"/>
                </a:solidFill>
                <a:cs typeface="Arial" pitchFamily="34" charset="0"/>
              </a:rPr>
              <a:t>GHI NHỚ </a:t>
            </a:r>
            <a:endParaRPr lang="en-US" sz="4000">
              <a:solidFill>
                <a:srgbClr val="FF0000"/>
              </a:solidFill>
            </a:endParaRPr>
          </a:p>
        </p:txBody>
      </p:sp>
      <p:sp>
        <p:nvSpPr>
          <p:cNvPr id="5" name="Text Box 4"/>
          <p:cNvSpPr txBox="1">
            <a:spLocks noChangeArrowheads="1"/>
          </p:cNvSpPr>
          <p:nvPr/>
        </p:nvSpPr>
        <p:spPr bwMode="auto">
          <a:xfrm>
            <a:off x="609600" y="3465513"/>
            <a:ext cx="7696200" cy="2554287"/>
          </a:xfrm>
          <a:prstGeom prst="rect">
            <a:avLst/>
          </a:prstGeom>
          <a:noFill/>
          <a:ln w="9525">
            <a:noFill/>
            <a:miter lim="800000"/>
            <a:headEnd/>
            <a:tailEnd/>
          </a:ln>
          <a:effectLst/>
        </p:spPr>
        <p:txBody>
          <a:bodyPr>
            <a:spAutoFit/>
          </a:bodyPr>
          <a:lstStyle/>
          <a:p>
            <a:pPr algn="just" eaLnBrk="1" hangingPunct="1">
              <a:spcBef>
                <a:spcPct val="50000"/>
              </a:spcBef>
            </a:pPr>
            <a:r>
              <a:rPr lang="fr-LU" sz="4000" b="1">
                <a:latin typeface="Times New Roman" pitchFamily="18" charset="0"/>
              </a:rPr>
              <a:t>Em có biết câu thơ, câu ca dao, tục ngữ nào khuyên chúng ta phải biết yêu thương, hiếu thảo với ông bà, cha mẹ không?</a:t>
            </a:r>
          </a:p>
        </p:txBody>
      </p:sp>
      <p:sp>
        <p:nvSpPr>
          <p:cNvPr id="6" name="Rectangle 2"/>
          <p:cNvSpPr>
            <a:spLocks noChangeArrowheads="1"/>
          </p:cNvSpPr>
          <p:nvPr/>
        </p:nvSpPr>
        <p:spPr bwMode="auto">
          <a:xfrm>
            <a:off x="231775" y="3446463"/>
            <a:ext cx="8366125" cy="2554287"/>
          </a:xfrm>
          <a:prstGeom prst="rect">
            <a:avLst/>
          </a:prstGeom>
          <a:solidFill>
            <a:schemeClr val="bg1"/>
          </a:solidFill>
          <a:ln w="9525">
            <a:solidFill>
              <a:schemeClr val="bg1"/>
            </a:solidFill>
            <a:miter lim="800000"/>
            <a:headEnd/>
            <a:tailEnd/>
          </a:ln>
          <a:effectLst/>
        </p:spPr>
        <p:txBody>
          <a:bodyPr>
            <a:spAutoFit/>
          </a:bodyPr>
          <a:lstStyle/>
          <a:p>
            <a:pPr eaLnBrk="1" hangingPunct="1"/>
            <a:r>
              <a:rPr lang="en-US" sz="3200" b="1">
                <a:solidFill>
                  <a:srgbClr val="FF0000"/>
                </a:solidFill>
                <a:cs typeface="Arial" pitchFamily="34" charset="0"/>
              </a:rPr>
              <a:t>      Công cha như núi Thái Sơn</a:t>
            </a:r>
          </a:p>
          <a:p>
            <a:pPr eaLnBrk="1" hangingPunct="1"/>
            <a:r>
              <a:rPr lang="en-US" sz="3200" b="1">
                <a:solidFill>
                  <a:srgbClr val="FF0000"/>
                </a:solidFill>
                <a:cs typeface="Arial" pitchFamily="34" charset="0"/>
              </a:rPr>
              <a:t>Nghĩa mẹ như nước trong nguồn chảy ra . </a:t>
            </a:r>
          </a:p>
          <a:p>
            <a:pPr eaLnBrk="1" hangingPunct="1"/>
            <a:r>
              <a:rPr lang="en-US" sz="3200" b="1">
                <a:solidFill>
                  <a:srgbClr val="FF0000"/>
                </a:solidFill>
                <a:cs typeface="Arial" pitchFamily="34" charset="0"/>
              </a:rPr>
              <a:t>         Một lòng thờ mẹ kính cha</a:t>
            </a:r>
          </a:p>
          <a:p>
            <a:pPr eaLnBrk="1" hangingPunct="1"/>
            <a:r>
              <a:rPr lang="en-US" sz="3200" b="1">
                <a:solidFill>
                  <a:srgbClr val="FF0000"/>
                </a:solidFill>
                <a:cs typeface="Arial" pitchFamily="34" charset="0"/>
              </a:rPr>
              <a:t>Cho tròn chữ hiếu mới là đạo con.</a:t>
            </a:r>
          </a:p>
          <a:p>
            <a:pPr eaLnBrk="1" hangingPunct="1"/>
            <a:r>
              <a:rPr lang="en-US" sz="3200" b="1">
                <a:solidFill>
                  <a:srgbClr val="FF0000"/>
                </a:solidFill>
                <a:cs typeface="Arial" pitchFamily="34" charset="0"/>
              </a:rPr>
              <a:t>                                                          </a:t>
            </a:r>
            <a:r>
              <a:rPr lang="en-US" sz="3200" b="1">
                <a:cs typeface="Arial" pitchFamily="34" charset="0"/>
              </a:rPr>
              <a:t>Ca dao.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3"/>
          <p:cNvSpPr txBox="1">
            <a:spLocks noChangeArrowheads="1"/>
          </p:cNvSpPr>
          <p:nvPr/>
        </p:nvSpPr>
        <p:spPr bwMode="auto">
          <a:xfrm>
            <a:off x="1066800" y="381000"/>
            <a:ext cx="5638800" cy="990600"/>
          </a:xfrm>
          <a:prstGeom prst="rect">
            <a:avLst/>
          </a:prstGeom>
          <a:noFill/>
          <a:ln w="9525">
            <a:noFill/>
            <a:miter lim="800000"/>
            <a:headEnd/>
            <a:tailEnd/>
          </a:ln>
          <a:effectLst/>
        </p:spPr>
        <p:txBody>
          <a:bodyPr/>
          <a:lstStyle/>
          <a:p>
            <a:pPr marL="342900" indent="-342900" eaLnBrk="1" hangingPunct="1">
              <a:spcBef>
                <a:spcPct val="20000"/>
              </a:spcBef>
            </a:pPr>
            <a:r>
              <a:rPr lang="en-US" sz="3600">
                <a:solidFill>
                  <a:srgbClr val="FF3300"/>
                </a:solidFill>
              </a:rPr>
              <a:t>            </a:t>
            </a:r>
            <a:r>
              <a:rPr lang="en-US" sz="3600" b="1">
                <a:solidFill>
                  <a:srgbClr val="FF3300"/>
                </a:solidFill>
              </a:rPr>
              <a:t>THỰC HÀNH</a:t>
            </a:r>
          </a:p>
        </p:txBody>
      </p:sp>
      <p:sp>
        <p:nvSpPr>
          <p:cNvPr id="5" name="Text Box 4"/>
          <p:cNvSpPr txBox="1">
            <a:spLocks noChangeArrowheads="1"/>
          </p:cNvSpPr>
          <p:nvPr/>
        </p:nvSpPr>
        <p:spPr bwMode="auto">
          <a:xfrm>
            <a:off x="633413" y="1371600"/>
            <a:ext cx="8281987" cy="2554288"/>
          </a:xfrm>
          <a:prstGeom prst="rect">
            <a:avLst/>
          </a:prstGeom>
          <a:solidFill>
            <a:schemeClr val="bg1"/>
          </a:solidFill>
          <a:ln w="9525">
            <a:noFill/>
            <a:miter lim="800000"/>
            <a:headEnd/>
            <a:tailEnd/>
          </a:ln>
        </p:spPr>
        <p:txBody>
          <a:bodyPr>
            <a:spAutoFit/>
          </a:bodyPr>
          <a:lstStyle/>
          <a:p>
            <a:r>
              <a:rPr lang="en-US" sz="4000" b="1">
                <a:solidFill>
                  <a:srgbClr val="0000CC"/>
                </a:solidFill>
                <a:cs typeface="Arial" pitchFamily="34" charset="0"/>
              </a:rPr>
              <a:t>Bài tập 1: </a:t>
            </a:r>
            <a:r>
              <a:rPr lang="en-US" sz="4000" b="1">
                <a:cs typeface="Arial" pitchFamily="34" charset="0"/>
              </a:rPr>
              <a:t>Cách cư xử của các bạn trong những tình huống dưới đây là đúng hay sai? Vì sao?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4"/>
          <p:cNvSpPr txBox="1">
            <a:spLocks noChangeArrowheads="1"/>
          </p:cNvSpPr>
          <p:nvPr/>
        </p:nvSpPr>
        <p:spPr bwMode="auto">
          <a:xfrm>
            <a:off x="569913" y="782638"/>
            <a:ext cx="8555037" cy="1939925"/>
          </a:xfrm>
          <a:prstGeom prst="rect">
            <a:avLst/>
          </a:prstGeom>
          <a:noFill/>
          <a:ln w="9525">
            <a:noFill/>
            <a:miter lim="800000"/>
            <a:headEnd/>
            <a:tailEnd/>
          </a:ln>
          <a:effectLst/>
        </p:spPr>
        <p:txBody>
          <a:bodyPr>
            <a:spAutoFit/>
          </a:bodyPr>
          <a:lstStyle/>
          <a:p>
            <a:pPr eaLnBrk="1" hangingPunct="1">
              <a:spcBef>
                <a:spcPct val="50000"/>
              </a:spcBef>
            </a:pPr>
            <a:r>
              <a:rPr lang="en-US" sz="4000" b="1">
                <a:solidFill>
                  <a:srgbClr val="FF0000"/>
                </a:solidFill>
                <a:latin typeface="Times New Roman" pitchFamily="18" charset="0"/>
              </a:rPr>
              <a:t>a.</a:t>
            </a:r>
            <a:r>
              <a:rPr lang="en-US" sz="4000" b="1">
                <a:solidFill>
                  <a:srgbClr val="3333FF"/>
                </a:solidFill>
                <a:latin typeface=".VnTime" pitchFamily="34" charset="0"/>
              </a:rPr>
              <a:t> MÑ mÖt, bè ®i lµm m·i ch­a vÒ. Sinh vïng v»ng, bùc béi v× ch¼ng cã ai </a:t>
            </a:r>
            <a:r>
              <a:rPr lang="en-US" sz="4000" b="1">
                <a:solidFill>
                  <a:srgbClr val="3333FF"/>
                </a:solidFill>
                <a:latin typeface="Times New Roman" pitchFamily="18" charset="0"/>
                <a:cs typeface="Times New Roman" pitchFamily="18" charset="0"/>
              </a:rPr>
              <a:t>đưa</a:t>
            </a:r>
            <a:r>
              <a:rPr lang="en-US" sz="4000" b="1">
                <a:solidFill>
                  <a:srgbClr val="3333FF"/>
                </a:solidFill>
                <a:latin typeface=".VnTime" pitchFamily="34" charset="0"/>
              </a:rPr>
              <a:t> Sinh ®Õn nhµ b¹n dù sinh nhËt.</a:t>
            </a:r>
          </a:p>
        </p:txBody>
      </p:sp>
      <p:sp>
        <p:nvSpPr>
          <p:cNvPr id="15" name="Text Box 4"/>
          <p:cNvSpPr txBox="1">
            <a:spLocks noChangeArrowheads="1"/>
          </p:cNvSpPr>
          <p:nvPr/>
        </p:nvSpPr>
        <p:spPr bwMode="auto">
          <a:xfrm>
            <a:off x="254000" y="3429000"/>
            <a:ext cx="8886825" cy="2616200"/>
          </a:xfrm>
          <a:prstGeom prst="rect">
            <a:avLst/>
          </a:prstGeom>
          <a:noFill/>
          <a:ln w="9525">
            <a:noFill/>
            <a:miter lim="800000"/>
            <a:headEnd/>
            <a:tailEnd/>
          </a:ln>
          <a:effectLst/>
        </p:spPr>
        <p:txBody>
          <a:bodyPr>
            <a:spAutoFit/>
          </a:bodyPr>
          <a:lstStyle/>
          <a:p>
            <a:pPr eaLnBrk="1" hangingPunct="1">
              <a:spcBef>
                <a:spcPct val="50000"/>
              </a:spcBef>
            </a:pPr>
            <a:r>
              <a:rPr lang="en-US" sz="4000" b="1">
                <a:solidFill>
                  <a:srgbClr val="FF0000"/>
                </a:solidFill>
                <a:latin typeface="Times New Roman" pitchFamily="18" charset="0"/>
              </a:rPr>
              <a:t>b.</a:t>
            </a:r>
            <a:r>
              <a:rPr lang="en-US" sz="4000" b="1">
                <a:latin typeface=".VnTime" pitchFamily="34" charset="0"/>
              </a:rPr>
              <a:t> H«m nµo ®i lµm vÒ, mÑ còng thÊy Loan ®· chuÈn bÞ s½n chËu n­íc, kh¨n mÆt ®Ó mÑ röa cho m¸t. Loan cßn nhanh nh¶u gióp mÑ mang tói vµo nhµ.</a:t>
            </a:r>
            <a:r>
              <a:rPr lang="en-US" sz="4400" b="1">
                <a:latin typeface=".VnTime"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tags/tag1.xml><?xml version="1.0" encoding="utf-8"?>
<p:tagLst xmlns:a="http://schemas.openxmlformats.org/drawingml/2006/main" xmlns:r="http://schemas.openxmlformats.org/officeDocument/2006/relationships" xmlns:p="http://schemas.openxmlformats.org/presentationml/2006/main">
  <p:tag name="VIOLETID" val="11853136"/>
  <p:tag name="VIOLETTITLE" val="Bài 6. Hiếu thảo với ông bà, cha mẹ tiet 1"/>
  <p:tag name="VIOLETLESSON" val="6"/>
  <p:tag name="VIOLETCATID" val="2225"/>
  <p:tag name="VIOLETSUBJECT" val="Đạo đức 4"/>
  <p:tag name="VIOLETAUTHORID" val="3466747"/>
  <p:tag name="VIOLETAUTHORNAME" val="Chu Thị Soa"/>
  <p:tag name="VIOLETAUTHORAVATAR" val="3/466/747/avatar.jpg"/>
  <p:tag name="VIOLETAUTHORADDRESS" val="Trường TH Thị Trấn - Nghệ An"/>
  <p:tag name="VIOLETDATE" val="2016-11-25 11:59:02"/>
  <p:tag name="VIOLETHIT" val="254"/>
  <p:tag name="VIOLETLIKE" val="0"/>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547</TotalTime>
  <Words>1599</Words>
  <Application>Microsoft Office PowerPoint</Application>
  <PresentationFormat>On-screen Show (4:3)</PresentationFormat>
  <Paragraphs>98</Paragraphs>
  <Slides>42</Slides>
  <Notes>1</Notes>
  <HiddenSlides>0</HiddenSlides>
  <MMClips>0</MMClips>
  <ScaleCrop>false</ScaleCrop>
  <HeadingPairs>
    <vt:vector size="4" baseType="variant">
      <vt:variant>
        <vt:lpstr>Theme</vt:lpstr>
      </vt:variant>
      <vt:variant>
        <vt:i4>1</vt:i4>
      </vt:variant>
      <vt:variant>
        <vt:lpstr>Slide Titles</vt:lpstr>
      </vt:variant>
      <vt:variant>
        <vt:i4>42</vt:i4>
      </vt:variant>
    </vt:vector>
  </HeadingPairs>
  <TitlesOfParts>
    <vt:vector size="43" baseType="lpstr">
      <vt:lpstr>Default Design</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Computer</dc:creator>
  <cp:lastModifiedBy>Computer</cp:lastModifiedBy>
  <cp:revision>183</cp:revision>
  <cp:lastPrinted>1601-01-01T00:00:00Z</cp:lastPrinted>
  <dcterms:created xsi:type="dcterms:W3CDTF">1601-01-01T00:00:00Z</dcterms:created>
  <dcterms:modified xsi:type="dcterms:W3CDTF">2017-11-17T03:38:15Z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