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6" r:id="rId1"/>
  </p:sldMasterIdLst>
  <p:sldIdLst>
    <p:sldId id="308" r:id="rId2"/>
    <p:sldId id="304" r:id="rId3"/>
    <p:sldId id="297" r:id="rId4"/>
    <p:sldId id="309" r:id="rId5"/>
    <p:sldId id="294" r:id="rId6"/>
    <p:sldId id="306" r:id="rId7"/>
    <p:sldId id="292" r:id="rId8"/>
    <p:sldId id="295" r:id="rId9"/>
    <p:sldId id="296" r:id="rId10"/>
    <p:sldId id="300" r:id="rId11"/>
    <p:sldId id="301" r:id="rId12"/>
    <p:sldId id="302" r:id="rId13"/>
    <p:sldId id="278" r:id="rId14"/>
    <p:sldId id="290" r:id="rId15"/>
    <p:sldId id="259" r:id="rId16"/>
    <p:sldId id="281" r:id="rId17"/>
    <p:sldId id="282" r:id="rId18"/>
    <p:sldId id="283" r:id="rId19"/>
    <p:sldId id="284" r:id="rId20"/>
    <p:sldId id="285" r:id="rId21"/>
    <p:sldId id="286" r:id="rId22"/>
    <p:sldId id="298" r:id="rId23"/>
    <p:sldId id="299" r:id="rId24"/>
    <p:sldId id="303" r:id="rId25"/>
  </p:sldIdLst>
  <p:sldSz cx="9144000" cy="6858000" type="screen4x3"/>
  <p:notesSz cx="6858000" cy="9144000"/>
  <p:custDataLst>
    <p:tags r:id="rId26"/>
  </p:custDataLst>
  <p:defaultTex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FF99"/>
    <a:srgbClr val="00CC00"/>
    <a:srgbClr val="FF3300"/>
    <a:srgbClr val="6600CC"/>
    <a:srgbClr val="333399"/>
    <a:srgbClr val="FFFF00"/>
    <a:srgbClr val="CC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80" d="100"/>
          <a:sy n="80" d="100"/>
        </p:scale>
        <p:origin x="-540"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7C391B3-7F94-4F99-87C2-B98623BC18F0}"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1C315ED-364C-4BC9-A8A7-31CE80D36C3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7A1B429-B433-42BD-9042-3BCF7A120BC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745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p:txBody>
          <a:bodyPr/>
          <a:lstStyle>
            <a:lvl1pPr>
              <a:defRPr/>
            </a:lvl1pPr>
          </a:lstStyle>
          <a:p>
            <a:pPr>
              <a:defRPr/>
            </a:pPr>
            <a:endParaRPr lang="en-US"/>
          </a:p>
        </p:txBody>
      </p:sp>
      <p:sp>
        <p:nvSpPr>
          <p:cNvPr id="4" name="Rectangle 5"/>
          <p:cNvSpPr>
            <a:spLocks noGrp="1" noChangeArrowheads="1"/>
          </p:cNvSpPr>
          <p:nvPr>
            <p:ph type="ftr" sz="quarter" idx="11"/>
          </p:nvPr>
        </p:nvSpPr>
        <p:spPr/>
        <p:txBody>
          <a:bodyPr/>
          <a:lstStyle>
            <a:lvl1pPr>
              <a:defRPr/>
            </a:lvl1pPr>
          </a:lstStyle>
          <a:p>
            <a:pPr>
              <a:defRPr/>
            </a:pPr>
            <a:endParaRPr lang="en-US"/>
          </a:p>
        </p:txBody>
      </p:sp>
      <p:sp>
        <p:nvSpPr>
          <p:cNvPr id="5" name="Rectangle 6"/>
          <p:cNvSpPr>
            <a:spLocks noGrp="1" noChangeArrowheads="1"/>
          </p:cNvSpPr>
          <p:nvPr>
            <p:ph type="sldNum" sz="quarter" idx="12"/>
          </p:nvPr>
        </p:nvSpPr>
        <p:spPr/>
        <p:txBody>
          <a:bodyPr/>
          <a:lstStyle>
            <a:lvl1pPr>
              <a:defRPr/>
            </a:lvl1pPr>
          </a:lstStyle>
          <a:p>
            <a:pPr>
              <a:defRPr/>
            </a:pPr>
            <a:fld id="{0CE8250E-56BB-42BF-AB25-84713DA111A5}" type="slidenum">
              <a:rPr lang="en-US"/>
              <a:pPr>
                <a:defRPr/>
              </a:pPr>
              <a:t>‹#›</a:t>
            </a:fld>
            <a:endParaRPr lang="en-US"/>
          </a:p>
        </p:txBody>
      </p:sp>
    </p:spTree>
  </p:cSld>
  <p:clrMapOvr>
    <a:masterClrMapping/>
  </p:clrMapOvr>
  <p:transition advClick="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D53CAE9-0574-4A83-99AC-2BD8D7F2C9E5}"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2ADC040-2FC3-4818-BD94-F13F620E40C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A96CCB5-F12D-40DB-BAB7-98E205839C8D}"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255E28A1-ADB4-485E-B135-CEA28229C51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C49247B0-F57B-4F8C-AD46-280F5C35C23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2B0E1449-8720-4575-818C-1966478DBF01}"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87E8595-43D0-4B26-A596-558FD7C42874}"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0EC90EC-A99C-447C-AC07-82F1A8D68B02}"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0FE183D-3639-4B69-AD74-852CE253416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986" r:id="rId1"/>
    <p:sldLayoutId id="2147483987" r:id="rId2"/>
    <p:sldLayoutId id="2147483988" r:id="rId3"/>
    <p:sldLayoutId id="2147483989" r:id="rId4"/>
    <p:sldLayoutId id="2147483990" r:id="rId5"/>
    <p:sldLayoutId id="2147483991" r:id="rId6"/>
    <p:sldLayoutId id="2147483992" r:id="rId7"/>
    <p:sldLayoutId id="2147483993" r:id="rId8"/>
    <p:sldLayoutId id="2147483994" r:id="rId9"/>
    <p:sldLayoutId id="2147483995" r:id="rId10"/>
    <p:sldLayoutId id="2147483996" r:id="rId11"/>
    <p:sldLayoutId id="2147483997"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8" Type="http://schemas.openxmlformats.org/officeDocument/2006/relationships/image" Target="../media/image15.jpeg"/><Relationship Id="rId3" Type="http://schemas.openxmlformats.org/officeDocument/2006/relationships/image" Target="../media/image10.gif"/><Relationship Id="rId7" Type="http://schemas.openxmlformats.org/officeDocument/2006/relationships/image" Target="../media/image14.jpeg"/><Relationship Id="rId2" Type="http://schemas.openxmlformats.org/officeDocument/2006/relationships/image" Target="../media/image9.gif"/><Relationship Id="rId1" Type="http://schemas.openxmlformats.org/officeDocument/2006/relationships/slideLayout" Target="../slideLayouts/slideLayout1.xml"/><Relationship Id="rId6" Type="http://schemas.openxmlformats.org/officeDocument/2006/relationships/image" Target="../media/image13.gif"/><Relationship Id="rId5" Type="http://schemas.openxmlformats.org/officeDocument/2006/relationships/image" Target="../media/image12.gif"/><Relationship Id="rId4" Type="http://schemas.openxmlformats.org/officeDocument/2006/relationships/image" Target="../media/image11.gi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slide" Target="slide18.xml"/><Relationship Id="rId2" Type="http://schemas.openxmlformats.org/officeDocument/2006/relationships/slide" Target="slide23.xml"/><Relationship Id="rId1" Type="http://schemas.openxmlformats.org/officeDocument/2006/relationships/slideLayout" Target="../slideLayouts/slideLayout1.xml"/><Relationship Id="rId6" Type="http://schemas.openxmlformats.org/officeDocument/2006/relationships/slide" Target="slide17.xml"/><Relationship Id="rId5" Type="http://schemas.openxmlformats.org/officeDocument/2006/relationships/slide" Target="slide20.xml"/><Relationship Id="rId4" Type="http://schemas.openxmlformats.org/officeDocument/2006/relationships/slide" Target="slide19.xml"/></Relationships>
</file>

<file path=ppt/slides/_rels/slide17.xml.rels><?xml version="1.0" encoding="UTF-8" standalone="yes"?>
<Relationships xmlns="http://schemas.openxmlformats.org/package/2006/relationships"><Relationship Id="rId2" Type="http://schemas.openxmlformats.org/officeDocument/2006/relationships/slide" Target="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slide" Target="slide1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slide" Target="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slide" Target="slide21.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slide" Target="slide16.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ogo truong.jpg"/>
          <p:cNvPicPr>
            <a:picLocks noChangeAspect="1"/>
          </p:cNvPicPr>
          <p:nvPr/>
        </p:nvPicPr>
        <p:blipFill>
          <a:blip r:embed="rId2" cstate="print"/>
          <a:stretch>
            <a:fillRect/>
          </a:stretch>
        </p:blipFill>
        <p:spPr>
          <a:xfrm>
            <a:off x="304800" y="228600"/>
            <a:ext cx="1330390" cy="131695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TextBox 5"/>
          <p:cNvSpPr txBox="1"/>
          <p:nvPr/>
        </p:nvSpPr>
        <p:spPr>
          <a:xfrm>
            <a:off x="1676400" y="381000"/>
            <a:ext cx="7239000" cy="1077218"/>
          </a:xfrm>
          <a:prstGeom prst="rect">
            <a:avLst/>
          </a:prstGeom>
          <a:noFill/>
        </p:spPr>
        <p:txBody>
          <a:bodyPr>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fontAlgn="auto">
              <a:spcBef>
                <a:spcPts val="0"/>
              </a:spcBef>
              <a:spcAft>
                <a:spcPts val="0"/>
              </a:spcAft>
              <a:defRPr/>
            </a:pPr>
            <a:r>
              <a:rPr lang="en-US" sz="3200" b="1" cap="all" dirty="0">
                <a:ln w="0"/>
                <a:solidFill>
                  <a:srgbClr val="FF0000"/>
                </a:solidFill>
                <a:effectLst>
                  <a:reflection blurRad="12700" stA="50000" endPos="50000" dist="5000" dir="5400000" sy="-100000" rotWithShape="0"/>
                </a:effectLst>
                <a:latin typeface="+mn-lt"/>
                <a:cs typeface="+mn-cs"/>
              </a:rPr>
              <a:t>PHÒNG GD&amp;ĐT  QUẬN LONG BIÊN</a:t>
            </a:r>
          </a:p>
          <a:p>
            <a:pPr algn="ctr" fontAlgn="auto">
              <a:spcBef>
                <a:spcPts val="0"/>
              </a:spcBef>
              <a:spcAft>
                <a:spcPts val="0"/>
              </a:spcAft>
              <a:defRPr/>
            </a:pPr>
            <a:r>
              <a:rPr lang="en-US" sz="3200" b="1" cap="all" dirty="0">
                <a:ln w="0"/>
                <a:solidFill>
                  <a:srgbClr val="FF0000"/>
                </a:solidFill>
                <a:effectLst>
                  <a:reflection blurRad="12700" stA="50000" endPos="50000" dist="5000" dir="5400000" sy="-100000" rotWithShape="0"/>
                </a:effectLst>
                <a:latin typeface="+mn-lt"/>
                <a:cs typeface="+mn-cs"/>
              </a:rPr>
              <a:t>TRƯỜNG TIỂU HỌC ÁI MỘ A</a:t>
            </a:r>
          </a:p>
        </p:txBody>
      </p:sp>
      <p:sp>
        <p:nvSpPr>
          <p:cNvPr id="8" name="TextBox 7"/>
          <p:cNvSpPr txBox="1"/>
          <p:nvPr/>
        </p:nvSpPr>
        <p:spPr>
          <a:xfrm>
            <a:off x="304800" y="1981200"/>
            <a:ext cx="8534400" cy="3046988"/>
          </a:xfrm>
          <a:prstGeom prst="rect">
            <a:avLst/>
          </a:prstGeom>
          <a:noFill/>
        </p:spPr>
        <p:txBody>
          <a:bodyPr>
            <a:spAutoFit/>
            <a:scene3d>
              <a:camera prst="orthographicFront"/>
              <a:lightRig rig="threePt" dir="t"/>
            </a:scene3d>
            <a:sp3d extrusionH="57150">
              <a:bevelT w="82550" h="38100" prst="coolSlant"/>
            </a:sp3d>
          </a:bodyPr>
          <a:lstStyle/>
          <a:p>
            <a:pPr algn="ctr" fontAlgn="auto">
              <a:lnSpc>
                <a:spcPct val="150000"/>
              </a:lnSpc>
              <a:spcBef>
                <a:spcPts val="0"/>
              </a:spcBef>
              <a:spcAft>
                <a:spcPts val="0"/>
              </a:spcAft>
              <a:defRPr/>
            </a:pPr>
            <a:r>
              <a:rPr lang="en-US" sz="3200" b="1" dirty="0">
                <a:ln w="10541" cmpd="sng">
                  <a:solidFill>
                    <a:schemeClr val="accent1">
                      <a:shade val="88000"/>
                      <a:satMod val="110000"/>
                    </a:schemeClr>
                  </a:solidFill>
                  <a:prstDash val="solid"/>
                </a:ln>
                <a:solidFill>
                  <a:srgbClr val="0000FF"/>
                </a:solidFill>
                <a:effectLst>
                  <a:outerShdw blurRad="60007" dist="310007" dir="7680000" sy="30000" kx="1300200" algn="ctr" rotWithShape="0">
                    <a:prstClr val="black">
                      <a:alpha val="32000"/>
                    </a:prstClr>
                  </a:outerShdw>
                </a:effectLst>
                <a:latin typeface="+mn-lt"/>
                <a:cs typeface="+mn-cs"/>
              </a:rPr>
              <a:t>MÔN: </a:t>
            </a:r>
            <a:r>
              <a:rPr lang="en-US" sz="3200" b="1" dirty="0" err="1"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đẠO</a:t>
            </a:r>
            <a:r>
              <a:rPr lang="en-US" sz="3200" b="1" dirty="0"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 ĐỨC</a:t>
            </a:r>
            <a:endParaRPr lang="en-US" sz="3200" b="1" dirty="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endParaRPr>
          </a:p>
          <a:p>
            <a:pPr algn="ctr" fontAlgn="auto">
              <a:lnSpc>
                <a:spcPct val="150000"/>
              </a:lnSpc>
              <a:spcBef>
                <a:spcPts val="0"/>
              </a:spcBef>
              <a:spcAft>
                <a:spcPts val="0"/>
              </a:spcAft>
              <a:defRPr/>
            </a:pPr>
            <a:r>
              <a:rPr lang="en-US" sz="3200" b="1" dirty="0" err="1">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Tiết</a:t>
            </a:r>
            <a:r>
              <a:rPr lang="en-US" sz="3200" b="1" dirty="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 : </a:t>
            </a:r>
            <a:r>
              <a:rPr lang="en-US" sz="3200" b="1" dirty="0"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9   </a:t>
            </a:r>
            <a:r>
              <a:rPr lang="en-US" sz="3200" b="1" dirty="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 </a:t>
            </a:r>
            <a:r>
              <a:rPr lang="en-US" sz="3200" b="1" dirty="0" err="1">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Tuần</a:t>
            </a:r>
            <a:r>
              <a:rPr lang="en-US" sz="3200" b="1" dirty="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 </a:t>
            </a:r>
            <a:r>
              <a:rPr lang="en-US" sz="3200" b="1" dirty="0"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 9</a:t>
            </a:r>
            <a:endParaRPr lang="en-US" sz="3200" b="1" dirty="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endParaRPr>
          </a:p>
          <a:p>
            <a:pPr lvl="2" fontAlgn="auto">
              <a:lnSpc>
                <a:spcPct val="150000"/>
              </a:lnSpc>
              <a:spcBef>
                <a:spcPts val="0"/>
              </a:spcBef>
              <a:spcAft>
                <a:spcPts val="0"/>
              </a:spcAft>
              <a:defRPr/>
            </a:pPr>
            <a:r>
              <a:rPr lang="en-US" sz="3200" b="1" dirty="0">
                <a:ln w="10541" cmpd="sng">
                  <a:solidFill>
                    <a:schemeClr val="accent1">
                      <a:shade val="88000"/>
                      <a:satMod val="110000"/>
                    </a:schemeClr>
                  </a:solidFill>
                  <a:prstDash val="solid"/>
                </a:ln>
                <a:solidFill>
                  <a:srgbClr val="0000FF"/>
                </a:solidFill>
                <a:effectLst>
                  <a:outerShdw blurRad="60007" dist="310007" dir="7680000" sy="30000" kx="1300200" algn="ctr" rotWithShape="0">
                    <a:prstClr val="black">
                      <a:alpha val="32000"/>
                    </a:prstClr>
                  </a:outerShdw>
                </a:effectLst>
                <a:latin typeface="+mn-lt"/>
                <a:cs typeface="+mn-cs"/>
              </a:rPr>
              <a:t>BÀI: </a:t>
            </a:r>
            <a:r>
              <a:rPr lang="en-US" sz="3200" b="1" dirty="0" err="1"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Tiết</a:t>
            </a:r>
            <a:r>
              <a:rPr lang="en-US" sz="3200" b="1" dirty="0"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 </a:t>
            </a:r>
            <a:r>
              <a:rPr lang="en-US" sz="3200" b="1" dirty="0" err="1"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kiệm</a:t>
            </a:r>
            <a:r>
              <a:rPr lang="en-US" sz="3200" b="1" dirty="0"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 </a:t>
            </a:r>
            <a:r>
              <a:rPr lang="en-US" sz="3200" b="1" dirty="0" err="1"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thời</a:t>
            </a:r>
            <a:r>
              <a:rPr lang="en-US" sz="3200" b="1" dirty="0"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 </a:t>
            </a:r>
            <a:r>
              <a:rPr lang="en-US" sz="3200" b="1" dirty="0" err="1"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giờ</a:t>
            </a:r>
            <a:endParaRPr lang="en-US"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outerShdw blurRad="60007" dist="310007" dir="7680000" sy="30000" kx="1300200" algn="ctr" rotWithShape="0">
                  <a:prstClr val="black">
                    <a:alpha val="32000"/>
                  </a:prstClr>
                </a:outerShdw>
              </a:effectLst>
              <a:latin typeface="+mn-lt"/>
              <a:cs typeface="+mn-cs"/>
            </a:endParaRPr>
          </a:p>
          <a:p>
            <a:pPr lvl="2" fontAlgn="auto">
              <a:lnSpc>
                <a:spcPct val="150000"/>
              </a:lnSpc>
              <a:spcBef>
                <a:spcPts val="0"/>
              </a:spcBef>
              <a:spcAft>
                <a:spcPts val="0"/>
              </a:spcAft>
              <a:defRPr/>
            </a:pPr>
            <a:r>
              <a:rPr lang="en-US" sz="3200" b="1" i="1" dirty="0">
                <a:ln w="10541" cmpd="sng">
                  <a:solidFill>
                    <a:schemeClr val="accent1">
                      <a:shade val="88000"/>
                      <a:satMod val="110000"/>
                    </a:schemeClr>
                  </a:solidFill>
                  <a:prstDash val="solid"/>
                </a:ln>
                <a:solidFill>
                  <a:srgbClr val="0000FF"/>
                </a:solidFill>
                <a:effectLst>
                  <a:outerShdw blurRad="60007" dist="310007" dir="7680000" sy="30000" kx="1300200" algn="ctr" rotWithShape="0">
                    <a:prstClr val="black">
                      <a:alpha val="32000"/>
                    </a:prstClr>
                  </a:outerShdw>
                </a:effectLst>
                <a:latin typeface="+mn-lt"/>
                <a:cs typeface="+mn-cs"/>
              </a:rPr>
              <a:t>GV </a:t>
            </a:r>
            <a:r>
              <a:rPr lang="en-US" sz="3200" b="1" i="1" dirty="0" err="1">
                <a:ln w="10541" cmpd="sng">
                  <a:solidFill>
                    <a:schemeClr val="accent1">
                      <a:shade val="88000"/>
                      <a:satMod val="110000"/>
                    </a:schemeClr>
                  </a:solidFill>
                  <a:prstDash val="solid"/>
                </a:ln>
                <a:solidFill>
                  <a:srgbClr val="0000FF"/>
                </a:solidFill>
                <a:effectLst>
                  <a:outerShdw blurRad="60007" dist="310007" dir="7680000" sy="30000" kx="1300200" algn="ctr" rotWithShape="0">
                    <a:prstClr val="black">
                      <a:alpha val="32000"/>
                    </a:prstClr>
                  </a:outerShdw>
                </a:effectLst>
                <a:latin typeface="+mn-lt"/>
                <a:cs typeface="+mn-cs"/>
              </a:rPr>
              <a:t>Thực</a:t>
            </a:r>
            <a:r>
              <a:rPr lang="en-US" sz="3200" b="1" i="1" dirty="0">
                <a:ln w="10541" cmpd="sng">
                  <a:solidFill>
                    <a:schemeClr val="accent1">
                      <a:shade val="88000"/>
                      <a:satMod val="110000"/>
                    </a:schemeClr>
                  </a:solidFill>
                  <a:prstDash val="solid"/>
                </a:ln>
                <a:solidFill>
                  <a:srgbClr val="0000FF"/>
                </a:solidFill>
                <a:effectLst>
                  <a:outerShdw blurRad="60007" dist="310007" dir="7680000" sy="30000" kx="1300200" algn="ctr" rotWithShape="0">
                    <a:prstClr val="black">
                      <a:alpha val="32000"/>
                    </a:prstClr>
                  </a:outerShdw>
                </a:effectLst>
                <a:latin typeface="+mn-lt"/>
                <a:cs typeface="+mn-cs"/>
              </a:rPr>
              <a:t> </a:t>
            </a:r>
            <a:r>
              <a:rPr lang="en-US" sz="3200" b="1" i="1" dirty="0" err="1">
                <a:ln w="10541" cmpd="sng">
                  <a:solidFill>
                    <a:schemeClr val="accent1">
                      <a:shade val="88000"/>
                      <a:satMod val="110000"/>
                    </a:schemeClr>
                  </a:solidFill>
                  <a:prstDash val="solid"/>
                </a:ln>
                <a:solidFill>
                  <a:srgbClr val="0000FF"/>
                </a:solidFill>
                <a:effectLst>
                  <a:outerShdw blurRad="60007" dist="310007" dir="7680000" sy="30000" kx="1300200" algn="ctr" rotWithShape="0">
                    <a:prstClr val="black">
                      <a:alpha val="32000"/>
                    </a:prstClr>
                  </a:outerShdw>
                </a:effectLst>
                <a:latin typeface="+mn-lt"/>
                <a:cs typeface="+mn-cs"/>
              </a:rPr>
              <a:t>hiện</a:t>
            </a:r>
            <a:r>
              <a:rPr lang="en-US" sz="3200" b="1" i="1" dirty="0">
                <a:ln w="10541" cmpd="sng">
                  <a:solidFill>
                    <a:schemeClr val="accent1">
                      <a:shade val="88000"/>
                      <a:satMod val="110000"/>
                    </a:schemeClr>
                  </a:solidFill>
                  <a:prstDash val="solid"/>
                </a:ln>
                <a:solidFill>
                  <a:srgbClr val="0000FF"/>
                </a:solidFill>
                <a:effectLst>
                  <a:outerShdw blurRad="60007" dist="310007" dir="7680000" sy="30000" kx="1300200" algn="ctr" rotWithShape="0">
                    <a:prstClr val="black">
                      <a:alpha val="32000"/>
                    </a:prstClr>
                  </a:outerShdw>
                </a:effectLst>
                <a:latin typeface="+mn-lt"/>
                <a:cs typeface="+mn-cs"/>
              </a:rPr>
              <a:t>: </a:t>
            </a:r>
            <a:r>
              <a:rPr lang="en-US" sz="3200" b="1" i="1" dirty="0" err="1">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Phạm</a:t>
            </a:r>
            <a:r>
              <a:rPr lang="en-US" sz="3200" b="1" i="1" dirty="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 </a:t>
            </a:r>
            <a:r>
              <a:rPr lang="en-US" sz="3200" b="1" i="1" dirty="0" err="1">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Thúy</a:t>
            </a:r>
            <a:r>
              <a:rPr lang="en-US" sz="3200" b="1" i="1" dirty="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 </a:t>
            </a:r>
            <a:r>
              <a:rPr lang="en-US" sz="3200" b="1" i="1" dirty="0" err="1">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Hồng</a:t>
            </a:r>
            <a:endParaRPr lang="en-US" sz="3200" b="1" i="1" dirty="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524000" y="996950"/>
            <a:ext cx="6724650" cy="923925"/>
          </a:xfrm>
          <a:prstGeom prst="rect">
            <a:avLst/>
          </a:prstGeom>
          <a:noFill/>
          <a:ln w="9525">
            <a:noFill/>
            <a:miter lim="800000"/>
            <a:headEnd/>
            <a:tailEnd/>
          </a:ln>
        </p:spPr>
        <p:txBody>
          <a:bodyPr wrap="none">
            <a:spAutoFit/>
          </a:bodyPr>
          <a:lstStyle/>
          <a:p>
            <a:pPr marL="342900" indent="-342900" algn="l">
              <a:lnSpc>
                <a:spcPct val="150000"/>
              </a:lnSpc>
            </a:pPr>
            <a:r>
              <a:rPr lang="en-US" sz="3600" b="1">
                <a:latin typeface=".VnTime" pitchFamily="34" charset="0"/>
              </a:rPr>
              <a:t>Häc sinh ®Õn phßng thi bÞ muén. </a:t>
            </a:r>
          </a:p>
        </p:txBody>
      </p:sp>
      <p:sp>
        <p:nvSpPr>
          <p:cNvPr id="3" name="Rectangle 2"/>
          <p:cNvSpPr>
            <a:spLocks noChangeArrowheads="1"/>
          </p:cNvSpPr>
          <p:nvPr/>
        </p:nvSpPr>
        <p:spPr bwMode="auto">
          <a:xfrm>
            <a:off x="1416050" y="2170113"/>
            <a:ext cx="6940550" cy="1754187"/>
          </a:xfrm>
          <a:prstGeom prst="rect">
            <a:avLst/>
          </a:prstGeom>
          <a:noFill/>
          <a:ln w="9525">
            <a:noFill/>
            <a:miter lim="800000"/>
            <a:headEnd/>
            <a:tailEnd/>
          </a:ln>
        </p:spPr>
        <p:txBody>
          <a:bodyPr>
            <a:spAutoFit/>
          </a:bodyPr>
          <a:lstStyle/>
          <a:p>
            <a:pPr marL="342900" indent="-342900" algn="l">
              <a:lnSpc>
                <a:spcPct val="150000"/>
              </a:lnSpc>
            </a:pPr>
            <a:r>
              <a:rPr lang="en-US" sz="3600" b="1">
                <a:latin typeface=".VnTime" pitchFamily="34" charset="0"/>
              </a:rPr>
              <a:t>Hµnh kh¸ch ®Õn muén giê tµu ch¹y, m¸y bay cÊt c¸nh.</a:t>
            </a:r>
          </a:p>
        </p:txBody>
      </p:sp>
      <p:sp>
        <p:nvSpPr>
          <p:cNvPr id="12292" name="Rectangle 3"/>
          <p:cNvSpPr>
            <a:spLocks noChangeArrowheads="1"/>
          </p:cNvSpPr>
          <p:nvPr/>
        </p:nvSpPr>
        <p:spPr bwMode="auto">
          <a:xfrm>
            <a:off x="228600" y="152400"/>
            <a:ext cx="8532813" cy="830263"/>
          </a:xfrm>
          <a:prstGeom prst="rect">
            <a:avLst/>
          </a:prstGeom>
          <a:noFill/>
          <a:ln w="9525">
            <a:noFill/>
            <a:miter lim="800000"/>
            <a:headEnd/>
            <a:tailEnd/>
          </a:ln>
        </p:spPr>
        <p:txBody>
          <a:bodyPr>
            <a:spAutoFit/>
          </a:bodyPr>
          <a:lstStyle/>
          <a:p>
            <a:pPr marL="342900" indent="-342900" algn="l">
              <a:lnSpc>
                <a:spcPct val="150000"/>
              </a:lnSpc>
            </a:pPr>
            <a:r>
              <a:rPr lang="en-US" sz="3200" b="1">
                <a:solidFill>
                  <a:srgbClr val="FF3300"/>
                </a:solidFill>
                <a:latin typeface=".VnTime" pitchFamily="34" charset="0"/>
              </a:rPr>
              <a:t>Bµi </a:t>
            </a:r>
            <a:r>
              <a:rPr lang="en-US" sz="2800" b="1">
                <a:solidFill>
                  <a:srgbClr val="FF0000"/>
                </a:solidFill>
                <a:latin typeface=".VnTime" pitchFamily="34" charset="0"/>
              </a:rPr>
              <a:t>2:</a:t>
            </a:r>
            <a:r>
              <a:rPr lang="en-US" sz="3200" b="1">
                <a:solidFill>
                  <a:srgbClr val="0000FF"/>
                </a:solidFill>
                <a:latin typeface=".VnTime" pitchFamily="34" charset="0"/>
              </a:rPr>
              <a:t>Em h·y cho biÕt: ChuyÖn g× sÏ x¶y ra nÕu: </a:t>
            </a:r>
          </a:p>
        </p:txBody>
      </p:sp>
      <p:sp>
        <p:nvSpPr>
          <p:cNvPr id="5" name="Rectangle 4"/>
          <p:cNvSpPr>
            <a:spLocks noChangeArrowheads="1"/>
          </p:cNvSpPr>
          <p:nvPr/>
        </p:nvSpPr>
        <p:spPr bwMode="auto">
          <a:xfrm>
            <a:off x="1524000" y="4191000"/>
            <a:ext cx="6557963" cy="1754188"/>
          </a:xfrm>
          <a:prstGeom prst="rect">
            <a:avLst/>
          </a:prstGeom>
          <a:noFill/>
          <a:ln w="9525">
            <a:noFill/>
            <a:miter lim="800000"/>
            <a:headEnd/>
            <a:tailEnd/>
          </a:ln>
        </p:spPr>
        <p:txBody>
          <a:bodyPr>
            <a:spAutoFit/>
          </a:bodyPr>
          <a:lstStyle/>
          <a:p>
            <a:pPr marL="342900" indent="-342900" algn="l">
              <a:lnSpc>
                <a:spcPct val="150000"/>
              </a:lnSpc>
            </a:pPr>
            <a:r>
              <a:rPr lang="en-US" sz="3600" b="1">
                <a:solidFill>
                  <a:srgbClr val="FF0000"/>
                </a:solidFill>
                <a:latin typeface=".VnTime" pitchFamily="34" charset="0"/>
              </a:rPr>
              <a:t> </a:t>
            </a:r>
            <a:r>
              <a:rPr lang="en-US" sz="3600" b="1">
                <a:latin typeface=".VnTime" pitchFamily="34" charset="0"/>
              </a:rPr>
              <a:t>Người bÖnh được đưa ®Õn bÖnh viÖn cÊp cøu chËm. </a:t>
            </a:r>
          </a:p>
        </p:txBody>
      </p:sp>
      <p:sp>
        <p:nvSpPr>
          <p:cNvPr id="6" name="Rectangle 5"/>
          <p:cNvSpPr>
            <a:spLocks noChangeArrowheads="1"/>
          </p:cNvSpPr>
          <p:nvPr/>
        </p:nvSpPr>
        <p:spPr bwMode="auto">
          <a:xfrm>
            <a:off x="228600" y="1319213"/>
            <a:ext cx="1119188" cy="585787"/>
          </a:xfrm>
          <a:prstGeom prst="rect">
            <a:avLst/>
          </a:prstGeom>
          <a:noFill/>
          <a:ln w="9525">
            <a:noFill/>
            <a:miter lim="800000"/>
            <a:headEnd/>
            <a:tailEnd/>
          </a:ln>
        </p:spPr>
        <p:txBody>
          <a:bodyPr wrap="none">
            <a:spAutoFit/>
          </a:bodyPr>
          <a:lstStyle/>
          <a:p>
            <a:r>
              <a:rPr lang="en-US" sz="3200" b="1">
                <a:solidFill>
                  <a:srgbClr val="0000FF"/>
                </a:solidFill>
                <a:latin typeface=".VnTime" pitchFamily="34" charset="0"/>
              </a:rPr>
              <a:t>Tổ 1 </a:t>
            </a:r>
            <a:endParaRPr lang="en-US" sz="3200"/>
          </a:p>
        </p:txBody>
      </p:sp>
      <p:sp>
        <p:nvSpPr>
          <p:cNvPr id="15" name="Rectangle 14"/>
          <p:cNvSpPr>
            <a:spLocks noChangeArrowheads="1"/>
          </p:cNvSpPr>
          <p:nvPr/>
        </p:nvSpPr>
        <p:spPr bwMode="auto">
          <a:xfrm>
            <a:off x="160338" y="2462213"/>
            <a:ext cx="1119187" cy="585787"/>
          </a:xfrm>
          <a:prstGeom prst="rect">
            <a:avLst/>
          </a:prstGeom>
          <a:noFill/>
          <a:ln w="9525">
            <a:noFill/>
            <a:miter lim="800000"/>
            <a:headEnd/>
            <a:tailEnd/>
          </a:ln>
        </p:spPr>
        <p:txBody>
          <a:bodyPr wrap="none">
            <a:spAutoFit/>
          </a:bodyPr>
          <a:lstStyle/>
          <a:p>
            <a:r>
              <a:rPr lang="en-US" sz="3200" b="1">
                <a:solidFill>
                  <a:srgbClr val="0000FF"/>
                </a:solidFill>
                <a:latin typeface=".VnTime" pitchFamily="34" charset="0"/>
              </a:rPr>
              <a:t>Tổ 2 </a:t>
            </a:r>
            <a:endParaRPr lang="en-US" sz="3200"/>
          </a:p>
        </p:txBody>
      </p:sp>
      <p:sp>
        <p:nvSpPr>
          <p:cNvPr id="16" name="Rectangle 15"/>
          <p:cNvSpPr>
            <a:spLocks noChangeArrowheads="1"/>
          </p:cNvSpPr>
          <p:nvPr/>
        </p:nvSpPr>
        <p:spPr bwMode="auto">
          <a:xfrm>
            <a:off x="525463" y="4419600"/>
            <a:ext cx="1119187" cy="584200"/>
          </a:xfrm>
          <a:prstGeom prst="rect">
            <a:avLst/>
          </a:prstGeom>
          <a:noFill/>
          <a:ln w="9525">
            <a:noFill/>
            <a:miter lim="800000"/>
            <a:headEnd/>
            <a:tailEnd/>
          </a:ln>
        </p:spPr>
        <p:txBody>
          <a:bodyPr wrap="none">
            <a:spAutoFit/>
          </a:bodyPr>
          <a:lstStyle/>
          <a:p>
            <a:r>
              <a:rPr lang="en-US" sz="3200" b="1">
                <a:solidFill>
                  <a:srgbClr val="0000FF"/>
                </a:solidFill>
                <a:latin typeface=".VnTime" pitchFamily="34" charset="0"/>
              </a:rPr>
              <a:t>Tổ 3 </a:t>
            </a:r>
            <a:endParaRPr lang="en-US" sz="3200"/>
          </a:p>
        </p:txBody>
      </p:sp>
      <p:sp>
        <p:nvSpPr>
          <p:cNvPr id="17" name="Rectangle 16"/>
          <p:cNvSpPr>
            <a:spLocks noChangeArrowheads="1"/>
          </p:cNvSpPr>
          <p:nvPr/>
        </p:nvSpPr>
        <p:spPr bwMode="auto">
          <a:xfrm>
            <a:off x="2697163" y="6019800"/>
            <a:ext cx="3802062" cy="584200"/>
          </a:xfrm>
          <a:prstGeom prst="rect">
            <a:avLst/>
          </a:prstGeom>
          <a:noFill/>
          <a:ln w="9525">
            <a:noFill/>
            <a:miter lim="800000"/>
            <a:headEnd/>
            <a:tailEnd/>
          </a:ln>
        </p:spPr>
        <p:txBody>
          <a:bodyPr wrap="none">
            <a:spAutoFit/>
          </a:bodyPr>
          <a:lstStyle/>
          <a:p>
            <a:r>
              <a:rPr lang="en-US" sz="3200" b="1">
                <a:solidFill>
                  <a:srgbClr val="FF0000"/>
                </a:solidFill>
                <a:cs typeface="Arial" charset="0"/>
              </a:rPr>
              <a:t>Thảo luận nhóm 4 </a:t>
            </a:r>
            <a:endParaRPr lang="en-US" sz="3200">
              <a:solidFill>
                <a:srgbClr val="FF0000"/>
              </a:solidFill>
              <a:cs typeface="Arial" charset="0"/>
            </a:endParaRPr>
          </a:p>
        </p:txBody>
      </p:sp>
    </p:spTree>
  </p:cSld>
  <p:clrMapOvr>
    <a:masterClrMapping/>
  </p:clrMapOvr>
  <p:transition advClick="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1000"/>
                                        <p:tgtEl>
                                          <p:spTgt spid="5"/>
                                        </p:tgtEl>
                                      </p:cBhvr>
                                    </p:animEffect>
                                    <p:anim calcmode="lin" valueType="num">
                                      <p:cBhvr>
                                        <p:cTn id="18" dur="1000" fill="hold"/>
                                        <p:tgtEl>
                                          <p:spTgt spid="5"/>
                                        </p:tgtEl>
                                        <p:attrNameLst>
                                          <p:attrName>ppt_x</p:attrName>
                                        </p:attrNameLst>
                                      </p:cBhvr>
                                      <p:tavLst>
                                        <p:tav tm="0">
                                          <p:val>
                                            <p:strVal val="#ppt_x"/>
                                          </p:val>
                                        </p:tav>
                                        <p:tav tm="100000">
                                          <p:val>
                                            <p:strVal val="#ppt_x"/>
                                          </p:val>
                                        </p:tav>
                                      </p:tavLst>
                                    </p:anim>
                                    <p:anim calcmode="lin" valueType="num">
                                      <p:cBhvr>
                                        <p:cTn id="1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barn(inVertical)">
                                      <p:cBhvr>
                                        <p:cTn id="24" dur="500"/>
                                        <p:tgtEl>
                                          <p:spTgt spid="6"/>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15"/>
                                        </p:tgtEl>
                                        <p:attrNameLst>
                                          <p:attrName>style.visibility</p:attrName>
                                        </p:attrNameLst>
                                      </p:cBhvr>
                                      <p:to>
                                        <p:strVal val="visible"/>
                                      </p:to>
                                    </p:set>
                                    <p:animEffect transition="in" filter="barn(inVertical)">
                                      <p:cBhvr>
                                        <p:cTn id="29" dur="500"/>
                                        <p:tgtEl>
                                          <p:spTgt spid="15"/>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6" presetClass="entr" presetSubtype="21" fill="hold" grpId="0" nodeType="clickEffect">
                                  <p:stCondLst>
                                    <p:cond delay="0"/>
                                  </p:stCondLst>
                                  <p:childTnLst>
                                    <p:set>
                                      <p:cBhvr>
                                        <p:cTn id="33" dur="1" fill="hold">
                                          <p:stCondLst>
                                            <p:cond delay="0"/>
                                          </p:stCondLst>
                                        </p:cTn>
                                        <p:tgtEl>
                                          <p:spTgt spid="16"/>
                                        </p:tgtEl>
                                        <p:attrNameLst>
                                          <p:attrName>style.visibility</p:attrName>
                                        </p:attrNameLst>
                                      </p:cBhvr>
                                      <p:to>
                                        <p:strVal val="visible"/>
                                      </p:to>
                                    </p:set>
                                    <p:animEffect transition="in" filter="barn(inVertical)">
                                      <p:cBhvr>
                                        <p:cTn id="34" dur="500"/>
                                        <p:tgtEl>
                                          <p:spTgt spid="16"/>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6" presetClass="entr" presetSubtype="21" fill="hold" grpId="0" nodeType="clickEffect">
                                  <p:stCondLst>
                                    <p:cond delay="0"/>
                                  </p:stCondLst>
                                  <p:childTnLst>
                                    <p:set>
                                      <p:cBhvr>
                                        <p:cTn id="38" dur="1" fill="hold">
                                          <p:stCondLst>
                                            <p:cond delay="0"/>
                                          </p:stCondLst>
                                        </p:cTn>
                                        <p:tgtEl>
                                          <p:spTgt spid="17"/>
                                        </p:tgtEl>
                                        <p:attrNameLst>
                                          <p:attrName>style.visibility</p:attrName>
                                        </p:attrNameLst>
                                      </p:cBhvr>
                                      <p:to>
                                        <p:strVal val="visible"/>
                                      </p:to>
                                    </p:set>
                                    <p:animEffect transition="in" filter="barn(inVertical)">
                                      <p:cBhvr>
                                        <p:cTn id="39"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P spid="6" grpId="0"/>
      <p:bldP spid="15" grpId="0"/>
      <p:bldP spid="16" grpId="0"/>
      <p:bldP spid="17" grpId="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TextBox 10"/>
          <p:cNvSpPr txBox="1">
            <a:spLocks noChangeArrowheads="1"/>
          </p:cNvSpPr>
          <p:nvPr/>
        </p:nvSpPr>
        <p:spPr bwMode="auto">
          <a:xfrm>
            <a:off x="609600" y="365125"/>
            <a:ext cx="7391400" cy="584200"/>
          </a:xfrm>
          <a:prstGeom prst="rect">
            <a:avLst/>
          </a:prstGeom>
          <a:noFill/>
          <a:ln w="9525">
            <a:noFill/>
            <a:miter lim="800000"/>
            <a:headEnd/>
            <a:tailEnd/>
          </a:ln>
        </p:spPr>
        <p:txBody>
          <a:bodyPr>
            <a:spAutoFit/>
          </a:bodyPr>
          <a:lstStyle/>
          <a:p>
            <a:pPr algn="l"/>
            <a:r>
              <a:rPr lang="en-US" sz="3200" b="1">
                <a:cs typeface="Arial" charset="0"/>
              </a:rPr>
              <a:t>a) Học sinh đến phòng thi bị muộn</a:t>
            </a:r>
          </a:p>
        </p:txBody>
      </p:sp>
      <p:sp>
        <p:nvSpPr>
          <p:cNvPr id="12" name="TextBox 11"/>
          <p:cNvSpPr txBox="1">
            <a:spLocks noChangeArrowheads="1"/>
          </p:cNvSpPr>
          <p:nvPr/>
        </p:nvSpPr>
        <p:spPr bwMode="auto">
          <a:xfrm>
            <a:off x="609600" y="1063625"/>
            <a:ext cx="8153400" cy="584200"/>
          </a:xfrm>
          <a:prstGeom prst="rect">
            <a:avLst/>
          </a:prstGeom>
          <a:noFill/>
          <a:ln w="9525">
            <a:noFill/>
            <a:miter lim="800000"/>
            <a:headEnd/>
            <a:tailEnd/>
          </a:ln>
        </p:spPr>
        <p:txBody>
          <a:bodyPr>
            <a:spAutoFit/>
          </a:bodyPr>
          <a:lstStyle/>
          <a:p>
            <a:pPr marL="342900" indent="-342900" algn="l"/>
            <a:r>
              <a:rPr lang="en-US" sz="3200" b="1">
                <a:solidFill>
                  <a:srgbClr val="FF0000"/>
                </a:solidFill>
                <a:cs typeface="Arial" charset="0"/>
              </a:rPr>
              <a:t>Học sinh sẽ không được vào phòng thi. </a:t>
            </a:r>
          </a:p>
        </p:txBody>
      </p:sp>
      <p:sp>
        <p:nvSpPr>
          <p:cNvPr id="13" name="TextBox 12"/>
          <p:cNvSpPr txBox="1">
            <a:spLocks noChangeArrowheads="1"/>
          </p:cNvSpPr>
          <p:nvPr/>
        </p:nvSpPr>
        <p:spPr bwMode="auto">
          <a:xfrm>
            <a:off x="674688" y="2057400"/>
            <a:ext cx="7391400" cy="1077913"/>
          </a:xfrm>
          <a:prstGeom prst="rect">
            <a:avLst/>
          </a:prstGeom>
          <a:noFill/>
          <a:ln w="9525">
            <a:noFill/>
            <a:miter lim="800000"/>
            <a:headEnd/>
            <a:tailEnd/>
          </a:ln>
        </p:spPr>
        <p:txBody>
          <a:bodyPr>
            <a:spAutoFit/>
          </a:bodyPr>
          <a:lstStyle/>
          <a:p>
            <a:pPr algn="l"/>
            <a:r>
              <a:rPr lang="en-US" sz="3200" b="1"/>
              <a:t>b) Hành khách đến muộn giờ tàu chạy, máy bay cất cánh</a:t>
            </a:r>
          </a:p>
        </p:txBody>
      </p:sp>
      <p:sp>
        <p:nvSpPr>
          <p:cNvPr id="14" name="TextBox 13"/>
          <p:cNvSpPr txBox="1">
            <a:spLocks noChangeArrowheads="1"/>
          </p:cNvSpPr>
          <p:nvPr/>
        </p:nvSpPr>
        <p:spPr bwMode="auto">
          <a:xfrm>
            <a:off x="663575" y="3135313"/>
            <a:ext cx="7315200" cy="1076325"/>
          </a:xfrm>
          <a:prstGeom prst="rect">
            <a:avLst/>
          </a:prstGeom>
          <a:noFill/>
          <a:ln w="9525">
            <a:noFill/>
            <a:miter lim="800000"/>
            <a:headEnd/>
            <a:tailEnd/>
          </a:ln>
        </p:spPr>
        <p:txBody>
          <a:bodyPr>
            <a:spAutoFit/>
          </a:bodyPr>
          <a:lstStyle/>
          <a:p>
            <a:pPr algn="l"/>
            <a:r>
              <a:rPr lang="en-US" sz="3200" b="1">
                <a:solidFill>
                  <a:srgbClr val="FF0000"/>
                </a:solidFill>
              </a:rPr>
              <a:t>Khách bị nhỡ tàu, nhỡ máy bay, mất thời gian và công việc.</a:t>
            </a:r>
          </a:p>
        </p:txBody>
      </p:sp>
      <p:sp>
        <p:nvSpPr>
          <p:cNvPr id="16" name="TextBox 15"/>
          <p:cNvSpPr txBox="1">
            <a:spLocks noChangeArrowheads="1"/>
          </p:cNvSpPr>
          <p:nvPr/>
        </p:nvSpPr>
        <p:spPr bwMode="auto">
          <a:xfrm>
            <a:off x="611188" y="4522788"/>
            <a:ext cx="7848600" cy="1076325"/>
          </a:xfrm>
          <a:prstGeom prst="rect">
            <a:avLst/>
          </a:prstGeom>
          <a:noFill/>
          <a:ln w="9525">
            <a:noFill/>
            <a:miter lim="800000"/>
            <a:headEnd/>
            <a:tailEnd/>
          </a:ln>
        </p:spPr>
        <p:txBody>
          <a:bodyPr>
            <a:spAutoFit/>
          </a:bodyPr>
          <a:lstStyle/>
          <a:p>
            <a:pPr algn="l"/>
            <a:r>
              <a:rPr lang="en-US" sz="3200" b="1"/>
              <a:t>c) Người bệnh được đưa đến bệnh viện cấp cứu chậm</a:t>
            </a:r>
          </a:p>
        </p:txBody>
      </p:sp>
      <p:sp>
        <p:nvSpPr>
          <p:cNvPr id="17" name="TextBox 16"/>
          <p:cNvSpPr txBox="1">
            <a:spLocks noChangeArrowheads="1"/>
          </p:cNvSpPr>
          <p:nvPr/>
        </p:nvSpPr>
        <p:spPr bwMode="auto">
          <a:xfrm>
            <a:off x="1436688" y="5638800"/>
            <a:ext cx="6324600" cy="1077913"/>
          </a:xfrm>
          <a:prstGeom prst="rect">
            <a:avLst/>
          </a:prstGeom>
          <a:noFill/>
          <a:ln w="9525">
            <a:noFill/>
            <a:miter lim="800000"/>
            <a:headEnd/>
            <a:tailEnd/>
          </a:ln>
        </p:spPr>
        <p:txBody>
          <a:bodyPr>
            <a:spAutoFit/>
          </a:bodyPr>
          <a:lstStyle/>
          <a:p>
            <a:pPr algn="l"/>
            <a:r>
              <a:rPr lang="en-US" sz="3200" b="1">
                <a:solidFill>
                  <a:srgbClr val="FF0000"/>
                </a:solidFill>
              </a:rPr>
              <a:t>Có thể nguy hiểm đến tính mạng của người bệnh.</a:t>
            </a:r>
          </a:p>
        </p:txBody>
      </p:sp>
    </p:spTree>
  </p:cSld>
  <p:clrMapOvr>
    <a:masterClrMapping/>
  </p:clrMapOvr>
  <p:transition advClick="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ox(in)">
                                      <p:cBhvr>
                                        <p:cTn id="7" dur="500"/>
                                        <p:tgtEl>
                                          <p:spTgt spid="1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checkerboard(across)">
                                      <p:cBhvr>
                                        <p:cTn id="12" dur="500"/>
                                        <p:tgtEl>
                                          <p:spTgt spid="1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diamond(in)">
                                      <p:cBhvr>
                                        <p:cTn id="17" dur="2000"/>
                                        <p:tgtEl>
                                          <p:spTgt spid="1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anim calcmode="lin" valueType="num">
                                      <p:cBhvr additive="base">
                                        <p:cTn id="22" dur="500" fill="hold"/>
                                        <p:tgtEl>
                                          <p:spTgt spid="16"/>
                                        </p:tgtEl>
                                        <p:attrNameLst>
                                          <p:attrName>ppt_x</p:attrName>
                                        </p:attrNameLst>
                                      </p:cBhvr>
                                      <p:tavLst>
                                        <p:tav tm="0">
                                          <p:val>
                                            <p:strVal val="#ppt_x"/>
                                          </p:val>
                                        </p:tav>
                                        <p:tav tm="100000">
                                          <p:val>
                                            <p:strVal val="#ppt_x"/>
                                          </p:val>
                                        </p:tav>
                                      </p:tavLst>
                                    </p:anim>
                                    <p:anim calcmode="lin" valueType="num">
                                      <p:cBhvr additive="base">
                                        <p:cTn id="23"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12" presetClass="entr" presetSubtype="4" fill="hold" grpId="0" nodeType="clickEffect">
                                  <p:stCondLst>
                                    <p:cond delay="0"/>
                                  </p:stCondLst>
                                  <p:childTnLst>
                                    <p:set>
                                      <p:cBhvr>
                                        <p:cTn id="27" dur="1" fill="hold">
                                          <p:stCondLst>
                                            <p:cond delay="0"/>
                                          </p:stCondLst>
                                        </p:cTn>
                                        <p:tgtEl>
                                          <p:spTgt spid="17"/>
                                        </p:tgtEl>
                                        <p:attrNameLst>
                                          <p:attrName>style.visibility</p:attrName>
                                        </p:attrNameLst>
                                      </p:cBhvr>
                                      <p:to>
                                        <p:strVal val="visible"/>
                                      </p:to>
                                    </p:set>
                                    <p:animEffect transition="in" filter="slide(fromBottom)">
                                      <p:cBhvr>
                                        <p:cTn id="28"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6" grpId="0"/>
      <p:bldP spid="17" grpId="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8"/>
          <p:cNvSpPr>
            <a:spLocks noChangeArrowheads="1"/>
          </p:cNvSpPr>
          <p:nvPr/>
        </p:nvSpPr>
        <p:spPr bwMode="auto">
          <a:xfrm>
            <a:off x="2743200" y="1447800"/>
            <a:ext cx="6096000" cy="3276600"/>
          </a:xfrm>
          <a:prstGeom prst="rect">
            <a:avLst/>
          </a:prstGeom>
          <a:noFill/>
          <a:ln w="9525">
            <a:noFill/>
            <a:miter lim="800000"/>
            <a:headEnd/>
            <a:tailEnd/>
          </a:ln>
        </p:spPr>
        <p:txBody>
          <a:bodyPr wrap="none" anchor="ctr"/>
          <a:lstStyle/>
          <a:p>
            <a:endParaRPr lang="vi-VN"/>
          </a:p>
        </p:txBody>
      </p:sp>
      <p:sp>
        <p:nvSpPr>
          <p:cNvPr id="14339" name="TextBox 10"/>
          <p:cNvSpPr txBox="1">
            <a:spLocks noChangeArrowheads="1"/>
          </p:cNvSpPr>
          <p:nvPr/>
        </p:nvSpPr>
        <p:spPr bwMode="auto">
          <a:xfrm>
            <a:off x="457200" y="504825"/>
            <a:ext cx="7924800" cy="954088"/>
          </a:xfrm>
          <a:prstGeom prst="rect">
            <a:avLst/>
          </a:prstGeom>
          <a:noFill/>
          <a:ln w="9525">
            <a:noFill/>
            <a:miter lim="800000"/>
            <a:headEnd/>
            <a:tailEnd/>
          </a:ln>
        </p:spPr>
        <p:txBody>
          <a:bodyPr>
            <a:spAutoFit/>
          </a:bodyPr>
          <a:lstStyle/>
          <a:p>
            <a:r>
              <a:rPr lang="en-US" sz="2800" b="1">
                <a:cs typeface="Arial" charset="0"/>
              </a:rPr>
              <a:t>1. Theo em nếu tiết kiệm thời giờ thì những chuyện đáng tiếc trên có xảy ra không?</a:t>
            </a:r>
          </a:p>
        </p:txBody>
      </p:sp>
      <p:sp>
        <p:nvSpPr>
          <p:cNvPr id="12" name="TextBox 11"/>
          <p:cNvSpPr txBox="1">
            <a:spLocks noChangeArrowheads="1"/>
          </p:cNvSpPr>
          <p:nvPr/>
        </p:nvSpPr>
        <p:spPr bwMode="auto">
          <a:xfrm>
            <a:off x="914400" y="1679575"/>
            <a:ext cx="7620000" cy="2554288"/>
          </a:xfrm>
          <a:prstGeom prst="rect">
            <a:avLst/>
          </a:prstGeom>
          <a:noFill/>
          <a:ln w="9525">
            <a:noFill/>
            <a:miter lim="800000"/>
            <a:headEnd/>
            <a:tailEnd/>
          </a:ln>
        </p:spPr>
        <p:txBody>
          <a:bodyPr>
            <a:spAutoFit/>
          </a:bodyPr>
          <a:lstStyle/>
          <a:p>
            <a:pPr marL="342900" indent="-342900" algn="just"/>
            <a:r>
              <a:rPr lang="en-US" sz="3200" b="1">
                <a:solidFill>
                  <a:srgbClr val="FF0000"/>
                </a:solidFill>
                <a:cs typeface="Arial" charset="0"/>
              </a:rPr>
              <a:t>Nếu tiết kiệm thời giờ thì học sinh, hành khách đến sớm hơn sẽ không bị lỡ công việc, người bệnh được cứu chữa kịp thời có thể không nguy hiểm đến tính mạng.</a:t>
            </a:r>
          </a:p>
        </p:txBody>
      </p:sp>
      <p:sp>
        <p:nvSpPr>
          <p:cNvPr id="13" name="TextBox 12"/>
          <p:cNvSpPr txBox="1">
            <a:spLocks noChangeArrowheads="1"/>
          </p:cNvSpPr>
          <p:nvPr/>
        </p:nvSpPr>
        <p:spPr bwMode="auto">
          <a:xfrm>
            <a:off x="876300" y="4318000"/>
            <a:ext cx="7658100" cy="585788"/>
          </a:xfrm>
          <a:prstGeom prst="rect">
            <a:avLst/>
          </a:prstGeom>
          <a:noFill/>
          <a:ln w="9525">
            <a:noFill/>
            <a:miter lim="800000"/>
            <a:headEnd/>
            <a:tailEnd/>
          </a:ln>
        </p:spPr>
        <p:txBody>
          <a:bodyPr>
            <a:spAutoFit/>
          </a:bodyPr>
          <a:lstStyle/>
          <a:p>
            <a:pPr algn="l"/>
            <a:r>
              <a:rPr lang="en-US" sz="3200" b="1"/>
              <a:t> 2. Tiết kiệm thời giờ có tác dụng gì?</a:t>
            </a:r>
          </a:p>
        </p:txBody>
      </p:sp>
      <p:sp>
        <p:nvSpPr>
          <p:cNvPr id="14" name="TextBox 13"/>
          <p:cNvSpPr txBox="1">
            <a:spLocks noChangeArrowheads="1"/>
          </p:cNvSpPr>
          <p:nvPr/>
        </p:nvSpPr>
        <p:spPr bwMode="auto">
          <a:xfrm>
            <a:off x="1123950" y="5105400"/>
            <a:ext cx="7162800" cy="1077913"/>
          </a:xfrm>
          <a:prstGeom prst="rect">
            <a:avLst/>
          </a:prstGeom>
          <a:noFill/>
          <a:ln w="9525">
            <a:noFill/>
            <a:miter lim="800000"/>
            <a:headEnd/>
            <a:tailEnd/>
          </a:ln>
        </p:spPr>
        <p:txBody>
          <a:bodyPr>
            <a:spAutoFit/>
          </a:bodyPr>
          <a:lstStyle/>
          <a:p>
            <a:pPr algn="l"/>
            <a:r>
              <a:rPr lang="en-US" sz="3200" b="1">
                <a:solidFill>
                  <a:srgbClr val="FF0000"/>
                </a:solidFill>
              </a:rPr>
              <a:t>Tiết kiệm thời giờ giúp ta có thể làm được nhiều việc có ích. </a:t>
            </a:r>
          </a:p>
        </p:txBody>
      </p:sp>
    </p:spTree>
  </p:cSld>
  <p:clrMapOvr>
    <a:masterClrMapping/>
  </p:clrMapOvr>
  <p:transition advClick="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ox(in)">
                                      <p:cBhvr>
                                        <p:cTn id="7" dur="500"/>
                                        <p:tgtEl>
                                          <p:spTgt spid="1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checkerboard(across)">
                                      <p:cBhvr>
                                        <p:cTn id="12" dur="500"/>
                                        <p:tgtEl>
                                          <p:spTgt spid="1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diamond(in)">
                                      <p:cBhvr>
                                        <p:cTn id="17"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6"/>
          <p:cNvSpPr txBox="1">
            <a:spLocks noChangeArrowheads="1"/>
          </p:cNvSpPr>
          <p:nvPr/>
        </p:nvSpPr>
        <p:spPr bwMode="auto">
          <a:xfrm>
            <a:off x="1098550" y="1981200"/>
            <a:ext cx="7140575" cy="3600450"/>
          </a:xfrm>
          <a:prstGeom prst="rect">
            <a:avLst/>
          </a:prstGeom>
          <a:noFill/>
          <a:ln w="9525">
            <a:noFill/>
            <a:miter lim="800000"/>
            <a:headEnd/>
            <a:tailEnd/>
          </a:ln>
        </p:spPr>
        <p:txBody>
          <a:bodyPr>
            <a:spAutoFit/>
          </a:bodyPr>
          <a:lstStyle/>
          <a:p>
            <a:pPr marL="342900" indent="-342900" algn="l">
              <a:spcBef>
                <a:spcPct val="50000"/>
              </a:spcBef>
              <a:buFontTx/>
              <a:buAutoNum type="alphaLcParenR"/>
            </a:pPr>
            <a:r>
              <a:rPr lang="en-US" sz="2400" b="1">
                <a:solidFill>
                  <a:srgbClr val="0000FF"/>
                </a:solidFill>
                <a:latin typeface=".VnTime" pitchFamily="34" charset="0"/>
              </a:rPr>
              <a:t>Thời giờ là thứ ai cũng cã, chẳng mÊt tiÒn mua nªn kh«ng cÇn tiÕt kiÖm.</a:t>
            </a:r>
          </a:p>
          <a:p>
            <a:pPr marL="342900" indent="-342900" algn="l">
              <a:spcBef>
                <a:spcPct val="50000"/>
              </a:spcBef>
              <a:buFontTx/>
              <a:buAutoNum type="alphaLcParenR"/>
            </a:pPr>
            <a:r>
              <a:rPr lang="en-US" sz="2400" b="1">
                <a:solidFill>
                  <a:srgbClr val="0000FF"/>
                </a:solidFill>
                <a:latin typeface=".VnTime" pitchFamily="34" charset="0"/>
              </a:rPr>
              <a:t> TiÕt kiÖm thêi giê lµ häc suèt ngµy, kh«ng lµm viÖc g× kh¸c.</a:t>
            </a:r>
          </a:p>
          <a:p>
            <a:pPr marL="342900" indent="-342900" algn="l">
              <a:spcBef>
                <a:spcPct val="50000"/>
              </a:spcBef>
              <a:buFontTx/>
              <a:buAutoNum type="alphaLcParenR"/>
            </a:pPr>
            <a:r>
              <a:rPr lang="en-US" sz="2400" b="1">
                <a:solidFill>
                  <a:srgbClr val="0000FF"/>
                </a:solidFill>
                <a:latin typeface=".VnTime" pitchFamily="34" charset="0"/>
              </a:rPr>
              <a:t> TiÕt kiÖm thêi giê lµ tranh thñ lµm nhiÒu viÖc mét lóc.</a:t>
            </a:r>
          </a:p>
          <a:p>
            <a:pPr marL="342900" indent="-342900" algn="l">
              <a:spcBef>
                <a:spcPct val="50000"/>
              </a:spcBef>
              <a:buFontTx/>
              <a:buAutoNum type="alphaLcParenR"/>
            </a:pPr>
            <a:r>
              <a:rPr lang="en-US" sz="2400" b="1">
                <a:solidFill>
                  <a:srgbClr val="0000FF"/>
                </a:solidFill>
                <a:latin typeface=".VnTime" pitchFamily="34" charset="0"/>
              </a:rPr>
              <a:t> TiÕt kiÖm thêi giê lµ sö dông thêi giê mét c¸ch hîp lÝ, cã hiÖu qu¶.</a:t>
            </a:r>
          </a:p>
        </p:txBody>
      </p:sp>
      <p:sp>
        <p:nvSpPr>
          <p:cNvPr id="13316" name="Text Box 7"/>
          <p:cNvSpPr txBox="1">
            <a:spLocks noChangeArrowheads="1"/>
          </p:cNvSpPr>
          <p:nvPr/>
        </p:nvSpPr>
        <p:spPr bwMode="auto">
          <a:xfrm>
            <a:off x="1092200" y="763588"/>
            <a:ext cx="7315200" cy="830262"/>
          </a:xfrm>
          <a:prstGeom prst="rect">
            <a:avLst/>
          </a:prstGeom>
          <a:noFill/>
          <a:ln w="9525">
            <a:noFill/>
            <a:miter lim="800000"/>
            <a:headEnd/>
            <a:tailEnd/>
          </a:ln>
        </p:spPr>
        <p:txBody>
          <a:bodyPr>
            <a:spAutoFit/>
          </a:bodyPr>
          <a:lstStyle/>
          <a:p>
            <a:pPr>
              <a:spcBef>
                <a:spcPct val="50000"/>
              </a:spcBef>
              <a:defRPr/>
            </a:pPr>
            <a:r>
              <a:rPr lang="en-US" sz="2400" b="1" dirty="0">
                <a:solidFill>
                  <a:srgbClr val="D60093"/>
                </a:solidFill>
                <a:latin typeface=".VnTime" pitchFamily="34" charset="0"/>
              </a:rPr>
              <a:t> </a:t>
            </a:r>
            <a:r>
              <a:rPr lang="en-US" sz="2400" b="1" dirty="0" err="1">
                <a:solidFill>
                  <a:srgbClr val="D60093"/>
                </a:solidFill>
                <a:latin typeface=".VnTime" pitchFamily="34" charset="0"/>
              </a:rPr>
              <a:t>Bµi</a:t>
            </a:r>
            <a:r>
              <a:rPr lang="en-US" sz="2400" b="1" dirty="0">
                <a:solidFill>
                  <a:srgbClr val="D60093"/>
                </a:solidFill>
                <a:latin typeface=".VnTime" pitchFamily="34" charset="0"/>
              </a:rPr>
              <a:t> 3. </a:t>
            </a:r>
            <a:r>
              <a:rPr lang="en-US" sz="2400" b="1" dirty="0" err="1">
                <a:solidFill>
                  <a:srgbClr val="D60093"/>
                </a:solidFill>
                <a:latin typeface=".VnTime" pitchFamily="34" charset="0"/>
              </a:rPr>
              <a:t>Em</a:t>
            </a:r>
            <a:r>
              <a:rPr lang="en-US" sz="2400" b="1" dirty="0">
                <a:solidFill>
                  <a:srgbClr val="D60093"/>
                </a:solidFill>
                <a:latin typeface=".VnTime" pitchFamily="34" charset="0"/>
              </a:rPr>
              <a:t> </a:t>
            </a:r>
            <a:r>
              <a:rPr lang="en-US" sz="2400" b="1" dirty="0" err="1">
                <a:solidFill>
                  <a:srgbClr val="00B0F0"/>
                </a:solidFill>
                <a:latin typeface=".VnTime" pitchFamily="34" charset="0"/>
              </a:rPr>
              <a:t>t¸n</a:t>
            </a:r>
            <a:r>
              <a:rPr lang="en-US" sz="2400" b="1" dirty="0">
                <a:solidFill>
                  <a:srgbClr val="00B0F0"/>
                </a:solidFill>
                <a:latin typeface=".VnTime" pitchFamily="34" charset="0"/>
              </a:rPr>
              <a:t> </a:t>
            </a:r>
            <a:r>
              <a:rPr lang="en-US" sz="2400" b="1" dirty="0" err="1">
                <a:solidFill>
                  <a:srgbClr val="00B0F0"/>
                </a:solidFill>
                <a:latin typeface=".VnTime" pitchFamily="34" charset="0"/>
              </a:rPr>
              <a:t>thµnh</a:t>
            </a:r>
            <a:r>
              <a:rPr lang="en-US" sz="2400" b="1" dirty="0">
                <a:solidFill>
                  <a:srgbClr val="00B0F0"/>
                </a:solidFill>
                <a:latin typeface=".VnTime" pitchFamily="34" charset="0"/>
              </a:rPr>
              <a:t> </a:t>
            </a:r>
            <a:r>
              <a:rPr lang="en-US" sz="2400" b="1" dirty="0" err="1">
                <a:solidFill>
                  <a:srgbClr val="D60093"/>
                </a:solidFill>
                <a:latin typeface=".VnTime" pitchFamily="34" charset="0"/>
              </a:rPr>
              <a:t>hoÆc</a:t>
            </a:r>
            <a:r>
              <a:rPr lang="en-US" sz="2400" b="1" dirty="0">
                <a:solidFill>
                  <a:srgbClr val="D60093"/>
                </a:solidFill>
                <a:latin typeface=".VnTime" pitchFamily="34" charset="0"/>
              </a:rPr>
              <a:t> </a:t>
            </a:r>
            <a:r>
              <a:rPr lang="en-US" sz="2400" b="1" dirty="0" err="1">
                <a:solidFill>
                  <a:schemeClr val="accent5">
                    <a:lumMod val="75000"/>
                  </a:schemeClr>
                </a:solidFill>
                <a:latin typeface=".VnTime" pitchFamily="34" charset="0"/>
              </a:rPr>
              <a:t>kh«ng</a:t>
            </a:r>
            <a:r>
              <a:rPr lang="en-US" sz="2400" b="1" dirty="0">
                <a:solidFill>
                  <a:schemeClr val="accent5">
                    <a:lumMod val="75000"/>
                  </a:schemeClr>
                </a:solidFill>
                <a:latin typeface=".VnTime" pitchFamily="34" charset="0"/>
              </a:rPr>
              <a:t> </a:t>
            </a:r>
            <a:r>
              <a:rPr lang="en-US" sz="2400" b="1" dirty="0" err="1">
                <a:solidFill>
                  <a:schemeClr val="accent5">
                    <a:lumMod val="75000"/>
                  </a:schemeClr>
                </a:solidFill>
                <a:latin typeface=".VnTime" pitchFamily="34" charset="0"/>
              </a:rPr>
              <a:t>t¸n</a:t>
            </a:r>
            <a:r>
              <a:rPr lang="en-US" sz="2400" b="1" dirty="0">
                <a:solidFill>
                  <a:schemeClr val="accent5">
                    <a:lumMod val="75000"/>
                  </a:schemeClr>
                </a:solidFill>
                <a:latin typeface=".VnTime" pitchFamily="34" charset="0"/>
              </a:rPr>
              <a:t> </a:t>
            </a:r>
            <a:r>
              <a:rPr lang="en-US" sz="2400" b="1" dirty="0" err="1">
                <a:solidFill>
                  <a:schemeClr val="accent5">
                    <a:lumMod val="75000"/>
                  </a:schemeClr>
                </a:solidFill>
                <a:latin typeface=".VnTime" pitchFamily="34" charset="0"/>
              </a:rPr>
              <a:t>thµnh</a:t>
            </a:r>
            <a:r>
              <a:rPr lang="en-US" sz="2400" b="1" dirty="0">
                <a:solidFill>
                  <a:schemeClr val="accent5">
                    <a:lumMod val="75000"/>
                  </a:schemeClr>
                </a:solidFill>
                <a:latin typeface=".VnTime" pitchFamily="34" charset="0"/>
              </a:rPr>
              <a:t> </a:t>
            </a:r>
            <a:r>
              <a:rPr lang="en-US" sz="2400" b="1" dirty="0" err="1">
                <a:solidFill>
                  <a:srgbClr val="D60093"/>
                </a:solidFill>
                <a:latin typeface=".VnTime" pitchFamily="34" charset="0"/>
              </a:rPr>
              <a:t>vÒ</a:t>
            </a:r>
            <a:r>
              <a:rPr lang="en-US" sz="2400" b="1" dirty="0">
                <a:solidFill>
                  <a:srgbClr val="D60093"/>
                </a:solidFill>
                <a:latin typeface=".VnTime" pitchFamily="34" charset="0"/>
              </a:rPr>
              <a:t> </a:t>
            </a:r>
            <a:r>
              <a:rPr lang="en-US" sz="2400" b="1" dirty="0" err="1">
                <a:solidFill>
                  <a:srgbClr val="D60093"/>
                </a:solidFill>
                <a:latin typeface=".VnTime" pitchFamily="34" charset="0"/>
              </a:rPr>
              <a:t>c¸c</a:t>
            </a:r>
            <a:r>
              <a:rPr lang="en-US" sz="2400" b="1" dirty="0">
                <a:solidFill>
                  <a:srgbClr val="D60093"/>
                </a:solidFill>
                <a:latin typeface=".VnTime" pitchFamily="34" charset="0"/>
              </a:rPr>
              <a:t> ý </a:t>
            </a:r>
            <a:r>
              <a:rPr lang="en-US" sz="2400" b="1" dirty="0" err="1">
                <a:solidFill>
                  <a:srgbClr val="D60093"/>
                </a:solidFill>
                <a:latin typeface=".VnTime" pitchFamily="34" charset="0"/>
              </a:rPr>
              <a:t>kiÕn</a:t>
            </a:r>
            <a:r>
              <a:rPr lang="en-US" sz="2400" b="1" dirty="0">
                <a:solidFill>
                  <a:srgbClr val="D60093"/>
                </a:solidFill>
                <a:latin typeface=".VnTime" pitchFamily="34" charset="0"/>
              </a:rPr>
              <a:t> </a:t>
            </a:r>
            <a:r>
              <a:rPr lang="en-US" sz="2400" b="1" dirty="0" err="1">
                <a:solidFill>
                  <a:srgbClr val="D60093"/>
                </a:solidFill>
                <a:latin typeface=".VnTime" pitchFamily="34" charset="0"/>
              </a:rPr>
              <a:t>d­ưới</a:t>
            </a:r>
            <a:r>
              <a:rPr lang="en-US" sz="2400" b="1" dirty="0">
                <a:solidFill>
                  <a:srgbClr val="D60093"/>
                </a:solidFill>
                <a:latin typeface=".VnTime" pitchFamily="34" charset="0"/>
              </a:rPr>
              <a:t> ®©y:</a:t>
            </a:r>
          </a:p>
        </p:txBody>
      </p:sp>
      <p:sp>
        <p:nvSpPr>
          <p:cNvPr id="15364" name="Text Box 11"/>
          <p:cNvSpPr txBox="1">
            <a:spLocks noChangeArrowheads="1"/>
          </p:cNvSpPr>
          <p:nvPr/>
        </p:nvSpPr>
        <p:spPr bwMode="auto">
          <a:xfrm>
            <a:off x="2057400" y="304800"/>
            <a:ext cx="5105400" cy="457200"/>
          </a:xfrm>
          <a:prstGeom prst="rect">
            <a:avLst/>
          </a:prstGeom>
          <a:noFill/>
          <a:ln w="9525">
            <a:noFill/>
            <a:miter lim="800000"/>
            <a:headEnd/>
            <a:tailEnd/>
          </a:ln>
        </p:spPr>
        <p:txBody>
          <a:bodyPr>
            <a:spAutoFit/>
          </a:bodyPr>
          <a:lstStyle/>
          <a:p>
            <a:pPr algn="l">
              <a:spcBef>
                <a:spcPct val="50000"/>
              </a:spcBef>
            </a:pPr>
            <a:r>
              <a:rPr lang="en-US" sz="2400" b="1">
                <a:solidFill>
                  <a:srgbClr val="008000"/>
                </a:solidFill>
                <a:latin typeface=".VnTime" pitchFamily="34" charset="0"/>
              </a:rPr>
              <a:t>Ho¹t ®éng  2</a:t>
            </a:r>
            <a:r>
              <a:rPr lang="en-US" sz="2400">
                <a:solidFill>
                  <a:srgbClr val="008000"/>
                </a:solidFill>
                <a:latin typeface=".VnTime" pitchFamily="34" charset="0"/>
              </a:rPr>
              <a:t>: </a:t>
            </a:r>
            <a:r>
              <a:rPr lang="en-US" sz="2400" b="1">
                <a:solidFill>
                  <a:srgbClr val="008000"/>
                </a:solidFill>
                <a:latin typeface=".VnTime" pitchFamily="34" charset="0"/>
              </a:rPr>
              <a:t>Bµy tá th¸i ®é</a:t>
            </a:r>
          </a:p>
        </p:txBody>
      </p:sp>
      <p:sp>
        <p:nvSpPr>
          <p:cNvPr id="15365" name="Text Box 17"/>
          <p:cNvSpPr txBox="1">
            <a:spLocks noChangeArrowheads="1"/>
          </p:cNvSpPr>
          <p:nvPr/>
        </p:nvSpPr>
        <p:spPr bwMode="auto">
          <a:xfrm>
            <a:off x="2286000" y="166688"/>
            <a:ext cx="5257800" cy="457200"/>
          </a:xfrm>
          <a:prstGeom prst="rect">
            <a:avLst/>
          </a:prstGeom>
          <a:noFill/>
          <a:ln w="9525">
            <a:noFill/>
            <a:miter lim="800000"/>
            <a:headEnd/>
            <a:tailEnd/>
          </a:ln>
        </p:spPr>
        <p:txBody>
          <a:bodyPr>
            <a:spAutoFit/>
          </a:bodyPr>
          <a:lstStyle/>
          <a:p>
            <a:pPr algn="l">
              <a:spcBef>
                <a:spcPct val="50000"/>
              </a:spcBef>
            </a:pPr>
            <a:endParaRPr lang="vi-VN" sz="2400" b="1">
              <a:solidFill>
                <a:srgbClr val="008000"/>
              </a:solidFill>
              <a:latin typeface=".VnTime" pitchFamily="34" charset="0"/>
            </a:endParaRPr>
          </a:p>
        </p:txBody>
      </p:sp>
      <p:pic>
        <p:nvPicPr>
          <p:cNvPr id="16" name="Picture 3" descr="hinh3"/>
          <p:cNvPicPr>
            <a:picLocks noChangeAspect="1" noChangeArrowheads="1"/>
          </p:cNvPicPr>
          <p:nvPr/>
        </p:nvPicPr>
        <p:blipFill>
          <a:blip r:embed="rId2"/>
          <a:srcRect/>
          <a:stretch>
            <a:fillRect/>
          </a:stretch>
        </p:blipFill>
        <p:spPr bwMode="auto">
          <a:xfrm>
            <a:off x="1114425" y="5230813"/>
            <a:ext cx="1004888" cy="1173162"/>
          </a:xfrm>
          <a:prstGeom prst="rect">
            <a:avLst/>
          </a:prstGeom>
          <a:noFill/>
          <a:ln w="9525">
            <a:noFill/>
            <a:miter lim="800000"/>
            <a:headEnd/>
            <a:tailEnd/>
          </a:ln>
        </p:spPr>
      </p:pic>
      <p:sp>
        <p:nvSpPr>
          <p:cNvPr id="17" name="TextBox 16"/>
          <p:cNvSpPr txBox="1">
            <a:spLocks noChangeArrowheads="1"/>
          </p:cNvSpPr>
          <p:nvPr/>
        </p:nvSpPr>
        <p:spPr bwMode="auto">
          <a:xfrm>
            <a:off x="990600" y="6488113"/>
            <a:ext cx="1752600" cy="369887"/>
          </a:xfrm>
          <a:prstGeom prst="rect">
            <a:avLst/>
          </a:prstGeom>
          <a:noFill/>
          <a:ln w="9525">
            <a:noFill/>
            <a:miter lim="800000"/>
            <a:headEnd/>
            <a:tailEnd/>
          </a:ln>
        </p:spPr>
        <p:txBody>
          <a:bodyPr>
            <a:spAutoFit/>
          </a:bodyPr>
          <a:lstStyle/>
          <a:p>
            <a:pPr>
              <a:defRPr/>
            </a:pPr>
            <a:r>
              <a:rPr lang="en-US" b="1" dirty="0" err="1">
                <a:solidFill>
                  <a:srgbClr val="00B050"/>
                </a:solidFill>
                <a:latin typeface="+mn-lt"/>
              </a:rPr>
              <a:t>Tán</a:t>
            </a:r>
            <a:r>
              <a:rPr lang="en-US" b="1" dirty="0">
                <a:solidFill>
                  <a:srgbClr val="00B050"/>
                </a:solidFill>
                <a:latin typeface="+mn-lt"/>
              </a:rPr>
              <a:t> </a:t>
            </a:r>
            <a:r>
              <a:rPr lang="en-US" b="1" dirty="0" err="1">
                <a:solidFill>
                  <a:srgbClr val="00B050"/>
                </a:solidFill>
                <a:latin typeface="+mn-lt"/>
              </a:rPr>
              <a:t>thành</a:t>
            </a:r>
            <a:r>
              <a:rPr lang="en-US" b="1" dirty="0">
                <a:solidFill>
                  <a:srgbClr val="00B050"/>
                </a:solidFill>
                <a:latin typeface="+mn-lt"/>
              </a:rPr>
              <a:t> </a:t>
            </a:r>
          </a:p>
        </p:txBody>
      </p:sp>
      <p:pic>
        <p:nvPicPr>
          <p:cNvPr id="18" name="Picture 2" descr="hinh1"/>
          <p:cNvPicPr>
            <a:picLocks noChangeAspect="1" noChangeArrowheads="1"/>
          </p:cNvPicPr>
          <p:nvPr/>
        </p:nvPicPr>
        <p:blipFill>
          <a:blip r:embed="rId3"/>
          <a:srcRect/>
          <a:stretch>
            <a:fillRect/>
          </a:stretch>
        </p:blipFill>
        <p:spPr bwMode="auto">
          <a:xfrm>
            <a:off x="5638800" y="5245100"/>
            <a:ext cx="990600" cy="1184275"/>
          </a:xfrm>
          <a:prstGeom prst="rect">
            <a:avLst/>
          </a:prstGeom>
          <a:noFill/>
          <a:ln w="9525">
            <a:noFill/>
            <a:miter lim="800000"/>
            <a:headEnd/>
            <a:tailEnd/>
          </a:ln>
        </p:spPr>
      </p:pic>
      <p:sp>
        <p:nvSpPr>
          <p:cNvPr id="20" name="TextBox 19"/>
          <p:cNvSpPr txBox="1">
            <a:spLocks noChangeArrowheads="1"/>
          </p:cNvSpPr>
          <p:nvPr/>
        </p:nvSpPr>
        <p:spPr bwMode="auto">
          <a:xfrm>
            <a:off x="5486400" y="6403975"/>
            <a:ext cx="2286000" cy="369888"/>
          </a:xfrm>
          <a:prstGeom prst="rect">
            <a:avLst/>
          </a:prstGeom>
          <a:noFill/>
          <a:ln w="9525">
            <a:noFill/>
            <a:miter lim="800000"/>
            <a:headEnd/>
            <a:tailEnd/>
          </a:ln>
        </p:spPr>
        <p:txBody>
          <a:bodyPr>
            <a:spAutoFit/>
          </a:bodyPr>
          <a:lstStyle/>
          <a:p>
            <a:pPr>
              <a:defRPr/>
            </a:pPr>
            <a:r>
              <a:rPr lang="en-US" b="1" dirty="0" err="1">
                <a:solidFill>
                  <a:srgbClr val="FF0000"/>
                </a:solidFill>
                <a:latin typeface="+mj-lt"/>
              </a:rPr>
              <a:t>Không</a:t>
            </a:r>
            <a:r>
              <a:rPr lang="en-US" b="1" dirty="0">
                <a:solidFill>
                  <a:srgbClr val="FF0000"/>
                </a:solidFill>
                <a:latin typeface="+mj-lt"/>
              </a:rPr>
              <a:t> </a:t>
            </a:r>
            <a:r>
              <a:rPr lang="en-US" b="1" dirty="0" err="1">
                <a:solidFill>
                  <a:srgbClr val="FF0000"/>
                </a:solidFill>
                <a:latin typeface="+mj-lt"/>
              </a:rPr>
              <a:t>tán</a:t>
            </a:r>
            <a:r>
              <a:rPr lang="en-US" b="1" dirty="0">
                <a:solidFill>
                  <a:srgbClr val="FF0000"/>
                </a:solidFill>
                <a:latin typeface="+mj-lt"/>
              </a:rPr>
              <a:t> </a:t>
            </a:r>
            <a:r>
              <a:rPr lang="en-US" b="1" dirty="0" err="1">
                <a:solidFill>
                  <a:srgbClr val="FF0000"/>
                </a:solidFill>
                <a:latin typeface="+mj-lt"/>
              </a:rPr>
              <a:t>thành</a:t>
            </a:r>
            <a:endParaRPr lang="en-US" b="1" dirty="0">
              <a:solidFill>
                <a:srgbClr val="FF0000"/>
              </a:solidFill>
              <a:latin typeface="+mj-l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linds(horizontal)">
                                      <p:cBhvr>
                                        <p:cTn id="7" dur="500"/>
                                        <p:tgtEl>
                                          <p:spTgt spid="1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blinds(horizontal)">
                                      <p:cBhvr>
                                        <p:cTn id="12" dur="500"/>
                                        <p:tgtEl>
                                          <p:spTgt spid="1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checkerboard(across)">
                                      <p:cBhvr>
                                        <p:cTn id="17" dur="500"/>
                                        <p:tgtEl>
                                          <p:spTgt spid="1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diamond(in)">
                                      <p:cBhvr>
                                        <p:cTn id="22" dur="2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2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76200" y="76200"/>
            <a:ext cx="8915400" cy="461963"/>
          </a:xfrm>
          <a:prstGeom prst="rect">
            <a:avLst/>
          </a:prstGeom>
          <a:noFill/>
          <a:ln w="9525">
            <a:noFill/>
            <a:miter lim="800000"/>
            <a:headEnd/>
            <a:tailEnd/>
          </a:ln>
        </p:spPr>
        <p:txBody>
          <a:bodyPr>
            <a:spAutoFit/>
          </a:bodyPr>
          <a:lstStyle/>
          <a:p>
            <a:pPr>
              <a:spcBef>
                <a:spcPct val="50000"/>
              </a:spcBef>
            </a:pPr>
            <a:r>
              <a:rPr lang="en-US" sz="2400" b="1">
                <a:solidFill>
                  <a:srgbClr val="D60093"/>
                </a:solidFill>
                <a:latin typeface=".VnTime" pitchFamily="34" charset="0"/>
              </a:rPr>
              <a:t>Bµi 3:Em t¸n thµnh hoÆc kh«ng t¸n thµnh vÒ c¸c ý kiÕn dưới ®©y:</a:t>
            </a:r>
            <a:endParaRPr lang="en-US" sz="2400" b="1">
              <a:solidFill>
                <a:srgbClr val="CC3300"/>
              </a:solidFill>
              <a:latin typeface=".VnTime" pitchFamily="34" charset="0"/>
            </a:endParaRPr>
          </a:p>
        </p:txBody>
      </p:sp>
      <p:sp>
        <p:nvSpPr>
          <p:cNvPr id="16387" name="Text Box 3"/>
          <p:cNvSpPr txBox="1">
            <a:spLocks noChangeArrowheads="1"/>
          </p:cNvSpPr>
          <p:nvPr/>
        </p:nvSpPr>
        <p:spPr bwMode="auto">
          <a:xfrm>
            <a:off x="2286000" y="1295400"/>
            <a:ext cx="2819400" cy="1323975"/>
          </a:xfrm>
          <a:prstGeom prst="rect">
            <a:avLst/>
          </a:prstGeom>
          <a:noFill/>
          <a:ln w="9525">
            <a:noFill/>
            <a:miter lim="800000"/>
            <a:headEnd/>
            <a:tailEnd/>
          </a:ln>
        </p:spPr>
        <p:txBody>
          <a:bodyPr>
            <a:spAutoFit/>
          </a:bodyPr>
          <a:lstStyle/>
          <a:p>
            <a:pPr algn="just">
              <a:spcBef>
                <a:spcPct val="50000"/>
              </a:spcBef>
            </a:pPr>
            <a:r>
              <a:rPr lang="en-US" sz="2000" b="1">
                <a:solidFill>
                  <a:srgbClr val="FF3300"/>
                </a:solidFill>
                <a:latin typeface=".VnArial" pitchFamily="34" charset="0"/>
              </a:rPr>
              <a:t>Thời giờ là thứ ai cũng cã , ch¼ng mÊt tiÒn mua nªn kh«ng cÇn tiÕt kiÖm</a:t>
            </a:r>
          </a:p>
        </p:txBody>
      </p:sp>
      <p:sp>
        <p:nvSpPr>
          <p:cNvPr id="16388" name="Text Box 4"/>
          <p:cNvSpPr txBox="1">
            <a:spLocks noChangeArrowheads="1"/>
          </p:cNvSpPr>
          <p:nvPr/>
        </p:nvSpPr>
        <p:spPr bwMode="auto">
          <a:xfrm>
            <a:off x="2209800" y="3541713"/>
            <a:ext cx="2895600" cy="1016000"/>
          </a:xfrm>
          <a:prstGeom prst="rect">
            <a:avLst/>
          </a:prstGeom>
          <a:noFill/>
          <a:ln w="9525">
            <a:noFill/>
            <a:miter lim="800000"/>
            <a:headEnd/>
            <a:tailEnd/>
          </a:ln>
        </p:spPr>
        <p:txBody>
          <a:bodyPr>
            <a:spAutoFit/>
          </a:bodyPr>
          <a:lstStyle/>
          <a:p>
            <a:pPr algn="just">
              <a:spcBef>
                <a:spcPct val="50000"/>
              </a:spcBef>
            </a:pPr>
            <a:r>
              <a:rPr lang="en-US" sz="2000" b="1">
                <a:solidFill>
                  <a:srgbClr val="FF3300"/>
                </a:solidFill>
              </a:rPr>
              <a:t> </a:t>
            </a:r>
            <a:r>
              <a:rPr lang="en-US" sz="2000" b="1">
                <a:solidFill>
                  <a:srgbClr val="FF3300"/>
                </a:solidFill>
                <a:latin typeface=".VnArial" pitchFamily="34" charset="0"/>
              </a:rPr>
              <a:t>TiÕt kiÖm thêi giê lµ häc su«t ngµy, kh«ng lµm viÖc g× kh¸c.</a:t>
            </a:r>
          </a:p>
        </p:txBody>
      </p:sp>
      <p:sp>
        <p:nvSpPr>
          <p:cNvPr id="16389" name="Text Box 5"/>
          <p:cNvSpPr txBox="1">
            <a:spLocks noChangeArrowheads="1"/>
          </p:cNvSpPr>
          <p:nvPr/>
        </p:nvSpPr>
        <p:spPr bwMode="auto">
          <a:xfrm>
            <a:off x="6019800" y="1295400"/>
            <a:ext cx="2971800" cy="1016000"/>
          </a:xfrm>
          <a:prstGeom prst="rect">
            <a:avLst/>
          </a:prstGeom>
          <a:noFill/>
          <a:ln w="9525">
            <a:noFill/>
            <a:miter lim="800000"/>
            <a:headEnd/>
            <a:tailEnd/>
          </a:ln>
        </p:spPr>
        <p:txBody>
          <a:bodyPr>
            <a:spAutoFit/>
          </a:bodyPr>
          <a:lstStyle/>
          <a:p>
            <a:pPr algn="just">
              <a:spcBef>
                <a:spcPct val="50000"/>
              </a:spcBef>
            </a:pPr>
            <a:r>
              <a:rPr lang="en-US" sz="2000" b="1">
                <a:solidFill>
                  <a:srgbClr val="FF3300"/>
                </a:solidFill>
                <a:latin typeface=".VnArial" pitchFamily="34" charset="0"/>
              </a:rPr>
              <a:t>TiÕt kiÖm thêi giê lµ tranh thñ lµm nhiÒu viÖc mét lóc.</a:t>
            </a:r>
          </a:p>
        </p:txBody>
      </p:sp>
      <p:sp>
        <p:nvSpPr>
          <p:cNvPr id="16390" name="Text Box 6"/>
          <p:cNvSpPr txBox="1">
            <a:spLocks noChangeArrowheads="1"/>
          </p:cNvSpPr>
          <p:nvPr/>
        </p:nvSpPr>
        <p:spPr bwMode="auto">
          <a:xfrm>
            <a:off x="6096000" y="3733800"/>
            <a:ext cx="3048000" cy="1016000"/>
          </a:xfrm>
          <a:prstGeom prst="rect">
            <a:avLst/>
          </a:prstGeom>
          <a:noFill/>
          <a:ln w="9525">
            <a:noFill/>
            <a:miter lim="800000"/>
            <a:headEnd/>
            <a:tailEnd/>
          </a:ln>
        </p:spPr>
        <p:txBody>
          <a:bodyPr>
            <a:spAutoFit/>
          </a:bodyPr>
          <a:lstStyle/>
          <a:p>
            <a:pPr algn="just">
              <a:spcBef>
                <a:spcPct val="50000"/>
              </a:spcBef>
            </a:pPr>
            <a:r>
              <a:rPr lang="en-US" sz="2000" b="1">
                <a:solidFill>
                  <a:srgbClr val="FF3300"/>
                </a:solidFill>
                <a:latin typeface=".VnArial" pitchFamily="34" charset="0"/>
              </a:rPr>
              <a:t>TiÕt kiÖm thêi giê lµ sö dông thêi giê mét c¸ch hîp lÝ, cã hiÑu qu¶.</a:t>
            </a:r>
          </a:p>
        </p:txBody>
      </p:sp>
      <p:pic>
        <p:nvPicPr>
          <p:cNvPr id="16391" name="Picture 8" descr="1"/>
          <p:cNvPicPr>
            <a:picLocks noChangeAspect="1" noChangeArrowheads="1" noCrop="1"/>
          </p:cNvPicPr>
          <p:nvPr/>
        </p:nvPicPr>
        <p:blipFill>
          <a:blip r:embed="rId2"/>
          <a:srcRect/>
          <a:stretch>
            <a:fillRect/>
          </a:stretch>
        </p:blipFill>
        <p:spPr bwMode="auto">
          <a:xfrm>
            <a:off x="0" y="3505200"/>
            <a:ext cx="1536700" cy="2590800"/>
          </a:xfrm>
          <a:prstGeom prst="rect">
            <a:avLst/>
          </a:prstGeom>
          <a:noFill/>
          <a:ln w="9525">
            <a:noFill/>
            <a:miter lim="800000"/>
            <a:headEnd/>
            <a:tailEnd/>
          </a:ln>
        </p:spPr>
      </p:pic>
      <p:pic>
        <p:nvPicPr>
          <p:cNvPr id="32778" name="Picture 10" descr="BAR3-1"/>
          <p:cNvPicPr>
            <a:picLocks noChangeAspect="1" noChangeArrowheads="1" noCrop="1"/>
          </p:cNvPicPr>
          <p:nvPr/>
        </p:nvPicPr>
        <p:blipFill>
          <a:blip r:embed="rId3"/>
          <a:srcRect/>
          <a:stretch>
            <a:fillRect/>
          </a:stretch>
        </p:blipFill>
        <p:spPr bwMode="auto">
          <a:xfrm flipV="1">
            <a:off x="6172200" y="3657600"/>
            <a:ext cx="2971800" cy="2484438"/>
          </a:xfrm>
          <a:prstGeom prst="rect">
            <a:avLst/>
          </a:prstGeom>
          <a:noFill/>
          <a:ln w="9525">
            <a:solidFill>
              <a:schemeClr val="tx1"/>
            </a:solidFill>
            <a:miter lim="800000"/>
            <a:headEnd/>
            <a:tailEnd/>
          </a:ln>
        </p:spPr>
      </p:pic>
      <p:pic>
        <p:nvPicPr>
          <p:cNvPr id="32781" name="Picture 13" descr="BAR_EL~1"/>
          <p:cNvPicPr>
            <a:picLocks noChangeAspect="1" noChangeArrowheads="1"/>
          </p:cNvPicPr>
          <p:nvPr/>
        </p:nvPicPr>
        <p:blipFill>
          <a:blip r:embed="rId4"/>
          <a:srcRect/>
          <a:stretch>
            <a:fillRect/>
          </a:stretch>
        </p:blipFill>
        <p:spPr bwMode="auto">
          <a:xfrm flipV="1">
            <a:off x="5943600" y="1295400"/>
            <a:ext cx="2971800" cy="2179638"/>
          </a:xfrm>
          <a:prstGeom prst="rect">
            <a:avLst/>
          </a:prstGeom>
          <a:noFill/>
          <a:ln w="9525">
            <a:solidFill>
              <a:schemeClr val="tx1"/>
            </a:solidFill>
            <a:miter lim="800000"/>
            <a:headEnd/>
            <a:tailEnd/>
          </a:ln>
        </p:spPr>
      </p:pic>
      <p:pic>
        <p:nvPicPr>
          <p:cNvPr id="32782" name="Picture 14" descr="BAR-COOL"/>
          <p:cNvPicPr>
            <a:picLocks noChangeAspect="1" noChangeArrowheads="1" noCrop="1"/>
          </p:cNvPicPr>
          <p:nvPr/>
        </p:nvPicPr>
        <p:blipFill>
          <a:blip r:embed="rId5"/>
          <a:srcRect/>
          <a:stretch>
            <a:fillRect/>
          </a:stretch>
        </p:blipFill>
        <p:spPr bwMode="auto">
          <a:xfrm flipV="1">
            <a:off x="2286000" y="1219200"/>
            <a:ext cx="3048000" cy="2286000"/>
          </a:xfrm>
          <a:prstGeom prst="rect">
            <a:avLst/>
          </a:prstGeom>
          <a:noFill/>
          <a:ln w="9525">
            <a:solidFill>
              <a:schemeClr val="tx1"/>
            </a:solidFill>
            <a:miter lim="800000"/>
            <a:headEnd/>
            <a:tailEnd/>
          </a:ln>
        </p:spPr>
      </p:pic>
      <p:pic>
        <p:nvPicPr>
          <p:cNvPr id="32785" name="Picture 17" descr="AG_BAR1"/>
          <p:cNvPicPr>
            <a:picLocks noChangeAspect="1" noChangeArrowheads="1" noCrop="1"/>
          </p:cNvPicPr>
          <p:nvPr/>
        </p:nvPicPr>
        <p:blipFill>
          <a:blip r:embed="rId6"/>
          <a:srcRect/>
          <a:stretch>
            <a:fillRect/>
          </a:stretch>
        </p:blipFill>
        <p:spPr bwMode="auto">
          <a:xfrm>
            <a:off x="2286000" y="3505200"/>
            <a:ext cx="3200400" cy="2514600"/>
          </a:xfrm>
          <a:prstGeom prst="rect">
            <a:avLst/>
          </a:prstGeom>
          <a:noFill/>
          <a:ln w="9525">
            <a:solidFill>
              <a:schemeClr val="tx1"/>
            </a:solidFill>
            <a:miter lim="800000"/>
            <a:headEnd/>
            <a:tailEnd/>
          </a:ln>
        </p:spPr>
      </p:pic>
      <p:sp>
        <p:nvSpPr>
          <p:cNvPr id="16396" name="Text Box 34"/>
          <p:cNvSpPr txBox="1">
            <a:spLocks noChangeArrowheads="1"/>
          </p:cNvSpPr>
          <p:nvPr/>
        </p:nvSpPr>
        <p:spPr bwMode="auto">
          <a:xfrm>
            <a:off x="1447800" y="1295400"/>
            <a:ext cx="685800" cy="588963"/>
          </a:xfrm>
          <a:prstGeom prst="rect">
            <a:avLst/>
          </a:prstGeom>
          <a:gradFill rotWithShape="1">
            <a:gsLst>
              <a:gs pos="0">
                <a:srgbClr val="6600CC"/>
              </a:gs>
              <a:gs pos="100000">
                <a:srgbClr val="2F005E"/>
              </a:gs>
            </a:gsLst>
            <a:path path="shape">
              <a:fillToRect l="50000" t="50000" r="50000" b="50000"/>
            </a:path>
          </a:gradFill>
          <a:ln w="9525">
            <a:solidFill>
              <a:srgbClr val="6600CC"/>
            </a:solidFill>
            <a:miter lim="800000"/>
            <a:headEnd/>
            <a:tailEnd/>
          </a:ln>
        </p:spPr>
        <p:txBody>
          <a:bodyPr>
            <a:spAutoFit/>
          </a:bodyPr>
          <a:lstStyle/>
          <a:p>
            <a:pPr>
              <a:spcBef>
                <a:spcPct val="50000"/>
              </a:spcBef>
            </a:pPr>
            <a:r>
              <a:rPr lang="en-US" sz="3200" b="1">
                <a:solidFill>
                  <a:srgbClr val="FF3300"/>
                </a:solidFill>
              </a:rPr>
              <a:t>a</a:t>
            </a:r>
          </a:p>
        </p:txBody>
      </p:sp>
      <p:sp>
        <p:nvSpPr>
          <p:cNvPr id="16397" name="Text Box 35"/>
          <p:cNvSpPr txBox="1">
            <a:spLocks noChangeArrowheads="1"/>
          </p:cNvSpPr>
          <p:nvPr/>
        </p:nvSpPr>
        <p:spPr bwMode="auto">
          <a:xfrm>
            <a:off x="1447800" y="3602038"/>
            <a:ext cx="685800" cy="588962"/>
          </a:xfrm>
          <a:prstGeom prst="rect">
            <a:avLst/>
          </a:prstGeom>
          <a:gradFill rotWithShape="1">
            <a:gsLst>
              <a:gs pos="0">
                <a:srgbClr val="6600CC"/>
              </a:gs>
              <a:gs pos="100000">
                <a:srgbClr val="2F005E"/>
              </a:gs>
            </a:gsLst>
            <a:path path="shape">
              <a:fillToRect l="50000" t="50000" r="50000" b="50000"/>
            </a:path>
          </a:gradFill>
          <a:ln w="9525">
            <a:solidFill>
              <a:srgbClr val="6600CC"/>
            </a:solidFill>
            <a:miter lim="800000"/>
            <a:headEnd/>
            <a:tailEnd/>
          </a:ln>
        </p:spPr>
        <p:txBody>
          <a:bodyPr>
            <a:spAutoFit/>
          </a:bodyPr>
          <a:lstStyle/>
          <a:p>
            <a:pPr>
              <a:spcBef>
                <a:spcPct val="50000"/>
              </a:spcBef>
            </a:pPr>
            <a:r>
              <a:rPr lang="en-US" sz="3200" b="1">
                <a:solidFill>
                  <a:srgbClr val="FF3300"/>
                </a:solidFill>
              </a:rPr>
              <a:t>b</a:t>
            </a:r>
          </a:p>
        </p:txBody>
      </p:sp>
      <p:sp>
        <p:nvSpPr>
          <p:cNvPr id="16398" name="Text Box 36"/>
          <p:cNvSpPr txBox="1">
            <a:spLocks noChangeArrowheads="1"/>
          </p:cNvSpPr>
          <p:nvPr/>
        </p:nvSpPr>
        <p:spPr bwMode="auto">
          <a:xfrm>
            <a:off x="5334000" y="1316038"/>
            <a:ext cx="685800" cy="588962"/>
          </a:xfrm>
          <a:prstGeom prst="rect">
            <a:avLst/>
          </a:prstGeom>
          <a:gradFill rotWithShape="1">
            <a:gsLst>
              <a:gs pos="0">
                <a:srgbClr val="6600CC"/>
              </a:gs>
              <a:gs pos="100000">
                <a:srgbClr val="2F005E"/>
              </a:gs>
            </a:gsLst>
            <a:path path="shape">
              <a:fillToRect l="50000" t="50000" r="50000" b="50000"/>
            </a:path>
          </a:gradFill>
          <a:ln w="9525">
            <a:solidFill>
              <a:srgbClr val="6600CC"/>
            </a:solidFill>
            <a:miter lim="800000"/>
            <a:headEnd/>
            <a:tailEnd/>
          </a:ln>
        </p:spPr>
        <p:txBody>
          <a:bodyPr>
            <a:spAutoFit/>
          </a:bodyPr>
          <a:lstStyle/>
          <a:p>
            <a:pPr>
              <a:spcBef>
                <a:spcPct val="50000"/>
              </a:spcBef>
            </a:pPr>
            <a:r>
              <a:rPr lang="en-US" sz="3200" b="1">
                <a:solidFill>
                  <a:srgbClr val="FF3300"/>
                </a:solidFill>
              </a:rPr>
              <a:t>c</a:t>
            </a:r>
          </a:p>
        </p:txBody>
      </p:sp>
      <p:sp>
        <p:nvSpPr>
          <p:cNvPr id="16399" name="Text Box 37"/>
          <p:cNvSpPr txBox="1">
            <a:spLocks noChangeArrowheads="1"/>
          </p:cNvSpPr>
          <p:nvPr/>
        </p:nvSpPr>
        <p:spPr bwMode="auto">
          <a:xfrm>
            <a:off x="5334000" y="3657600"/>
            <a:ext cx="685800" cy="588963"/>
          </a:xfrm>
          <a:prstGeom prst="rect">
            <a:avLst/>
          </a:prstGeom>
          <a:gradFill rotWithShape="1">
            <a:gsLst>
              <a:gs pos="0">
                <a:srgbClr val="6600CC"/>
              </a:gs>
              <a:gs pos="100000">
                <a:srgbClr val="2F005E"/>
              </a:gs>
            </a:gsLst>
            <a:path path="shape">
              <a:fillToRect l="50000" t="50000" r="50000" b="50000"/>
            </a:path>
          </a:gradFill>
          <a:ln w="9525">
            <a:solidFill>
              <a:srgbClr val="6600CC"/>
            </a:solidFill>
            <a:miter lim="800000"/>
            <a:headEnd/>
            <a:tailEnd/>
          </a:ln>
        </p:spPr>
        <p:txBody>
          <a:bodyPr>
            <a:spAutoFit/>
          </a:bodyPr>
          <a:lstStyle/>
          <a:p>
            <a:pPr>
              <a:spcBef>
                <a:spcPct val="50000"/>
              </a:spcBef>
            </a:pPr>
            <a:r>
              <a:rPr lang="en-US" sz="3200" b="1">
                <a:solidFill>
                  <a:srgbClr val="FF3300"/>
                </a:solidFill>
              </a:rPr>
              <a:t>d</a:t>
            </a:r>
          </a:p>
        </p:txBody>
      </p:sp>
      <p:pic>
        <p:nvPicPr>
          <p:cNvPr id="72730" name="Picture 26" descr="hinh3"/>
          <p:cNvPicPr>
            <a:picLocks noChangeAspect="1" noChangeArrowheads="1"/>
          </p:cNvPicPr>
          <p:nvPr/>
        </p:nvPicPr>
        <p:blipFill>
          <a:blip r:embed="rId7"/>
          <a:srcRect/>
          <a:stretch>
            <a:fillRect/>
          </a:stretch>
        </p:blipFill>
        <p:spPr bwMode="auto">
          <a:xfrm>
            <a:off x="5410200" y="4343400"/>
            <a:ext cx="533400" cy="1143000"/>
          </a:xfrm>
          <a:prstGeom prst="rect">
            <a:avLst/>
          </a:prstGeom>
          <a:noFill/>
          <a:ln w="9525">
            <a:noFill/>
            <a:miter lim="800000"/>
            <a:headEnd/>
            <a:tailEnd/>
          </a:ln>
        </p:spPr>
      </p:pic>
      <p:pic>
        <p:nvPicPr>
          <p:cNvPr id="72731" name="Picture 27" descr="hinh1"/>
          <p:cNvPicPr>
            <a:picLocks noChangeAspect="1" noChangeArrowheads="1"/>
          </p:cNvPicPr>
          <p:nvPr/>
        </p:nvPicPr>
        <p:blipFill>
          <a:blip r:embed="rId8"/>
          <a:srcRect/>
          <a:stretch>
            <a:fillRect/>
          </a:stretch>
        </p:blipFill>
        <p:spPr bwMode="auto">
          <a:xfrm>
            <a:off x="1524000" y="4267200"/>
            <a:ext cx="533400" cy="1143000"/>
          </a:xfrm>
          <a:prstGeom prst="rect">
            <a:avLst/>
          </a:prstGeom>
          <a:noFill/>
          <a:ln w="9525">
            <a:noFill/>
            <a:miter lim="800000"/>
            <a:headEnd/>
            <a:tailEnd/>
          </a:ln>
        </p:spPr>
      </p:pic>
      <p:pic>
        <p:nvPicPr>
          <p:cNvPr id="20" name="Picture 27" descr="hinh1"/>
          <p:cNvPicPr>
            <a:picLocks noChangeAspect="1" noChangeArrowheads="1"/>
          </p:cNvPicPr>
          <p:nvPr/>
        </p:nvPicPr>
        <p:blipFill>
          <a:blip r:embed="rId8"/>
          <a:srcRect/>
          <a:stretch>
            <a:fillRect/>
          </a:stretch>
        </p:blipFill>
        <p:spPr bwMode="auto">
          <a:xfrm>
            <a:off x="1524000" y="2057400"/>
            <a:ext cx="533400" cy="1143000"/>
          </a:xfrm>
          <a:prstGeom prst="rect">
            <a:avLst/>
          </a:prstGeom>
          <a:noFill/>
          <a:ln w="9525">
            <a:noFill/>
            <a:miter lim="800000"/>
            <a:headEnd/>
            <a:tailEnd/>
          </a:ln>
        </p:spPr>
      </p:pic>
      <p:pic>
        <p:nvPicPr>
          <p:cNvPr id="21" name="Picture 27" descr="hinh1"/>
          <p:cNvPicPr>
            <a:picLocks noChangeAspect="1" noChangeArrowheads="1"/>
          </p:cNvPicPr>
          <p:nvPr/>
        </p:nvPicPr>
        <p:blipFill>
          <a:blip r:embed="rId8"/>
          <a:srcRect/>
          <a:stretch>
            <a:fillRect/>
          </a:stretch>
        </p:blipFill>
        <p:spPr bwMode="auto">
          <a:xfrm>
            <a:off x="5334000" y="2133600"/>
            <a:ext cx="533400" cy="1143000"/>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xit" presetSubtype="10" fill="hold" nodeType="clickEffect">
                                  <p:stCondLst>
                                    <p:cond delay="0"/>
                                  </p:stCondLst>
                                  <p:childTnLst>
                                    <p:animEffect transition="out" filter="checkerboard(across)">
                                      <p:cBhvr>
                                        <p:cTn id="6" dur="500"/>
                                        <p:tgtEl>
                                          <p:spTgt spid="32782"/>
                                        </p:tgtEl>
                                      </p:cBhvr>
                                    </p:animEffect>
                                    <p:set>
                                      <p:cBhvr>
                                        <p:cTn id="7" dur="1" fill="hold">
                                          <p:stCondLst>
                                            <p:cond delay="499"/>
                                          </p:stCondLst>
                                        </p:cTn>
                                        <p:tgtEl>
                                          <p:spTgt spid="32782"/>
                                        </p:tgtEl>
                                        <p:attrNameLst>
                                          <p:attrName>style.visibility</p:attrName>
                                        </p:attrNameLst>
                                      </p:cBhvr>
                                      <p:to>
                                        <p:strVal val="hidden"/>
                                      </p:to>
                                    </p:se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slide(fromBottom)">
                                      <p:cBhvr>
                                        <p:cTn id="12" dur="500"/>
                                        <p:tgtEl>
                                          <p:spTgt spid="2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4" presetClass="exit" presetSubtype="10" fill="hold" nodeType="clickEffect">
                                  <p:stCondLst>
                                    <p:cond delay="0"/>
                                  </p:stCondLst>
                                  <p:childTnLst>
                                    <p:animEffect transition="out" filter="randombar(horizontal)">
                                      <p:cBhvr>
                                        <p:cTn id="16" dur="500"/>
                                        <p:tgtEl>
                                          <p:spTgt spid="32785"/>
                                        </p:tgtEl>
                                      </p:cBhvr>
                                    </p:animEffect>
                                    <p:set>
                                      <p:cBhvr>
                                        <p:cTn id="17" dur="1" fill="hold">
                                          <p:stCondLst>
                                            <p:cond delay="499"/>
                                          </p:stCondLst>
                                        </p:cTn>
                                        <p:tgtEl>
                                          <p:spTgt spid="32785"/>
                                        </p:tgtEl>
                                        <p:attrNameLst>
                                          <p:attrName>style.visibility</p:attrName>
                                        </p:attrNameLst>
                                      </p:cBhvr>
                                      <p:to>
                                        <p:strVal val="hidden"/>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12" presetClass="entr" presetSubtype="4" fill="hold" nodeType="clickEffect">
                                  <p:stCondLst>
                                    <p:cond delay="0"/>
                                  </p:stCondLst>
                                  <p:childTnLst>
                                    <p:set>
                                      <p:cBhvr>
                                        <p:cTn id="21" dur="1" fill="hold">
                                          <p:stCondLst>
                                            <p:cond delay="0"/>
                                          </p:stCondLst>
                                        </p:cTn>
                                        <p:tgtEl>
                                          <p:spTgt spid="72731"/>
                                        </p:tgtEl>
                                        <p:attrNameLst>
                                          <p:attrName>style.visibility</p:attrName>
                                        </p:attrNameLst>
                                      </p:cBhvr>
                                      <p:to>
                                        <p:strVal val="visible"/>
                                      </p:to>
                                    </p:set>
                                    <p:animEffect transition="in" filter="slide(fromBottom)">
                                      <p:cBhvr>
                                        <p:cTn id="22" dur="500"/>
                                        <p:tgtEl>
                                          <p:spTgt spid="7273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xit" presetSubtype="0" fill="hold" nodeType="clickEffect">
                                  <p:stCondLst>
                                    <p:cond delay="0"/>
                                  </p:stCondLst>
                                  <p:childTnLst>
                                    <p:animEffect transition="out" filter="dissolve">
                                      <p:cBhvr>
                                        <p:cTn id="26" dur="500"/>
                                        <p:tgtEl>
                                          <p:spTgt spid="32781"/>
                                        </p:tgtEl>
                                      </p:cBhvr>
                                    </p:animEffect>
                                    <p:set>
                                      <p:cBhvr>
                                        <p:cTn id="27" dur="1" fill="hold">
                                          <p:stCondLst>
                                            <p:cond delay="499"/>
                                          </p:stCondLst>
                                        </p:cTn>
                                        <p:tgtEl>
                                          <p:spTgt spid="32781"/>
                                        </p:tgtEl>
                                        <p:attrNameLst>
                                          <p:attrName>style.visibility</p:attrName>
                                        </p:attrNameLst>
                                      </p:cBhvr>
                                      <p:to>
                                        <p:strVal val="hidden"/>
                                      </p:to>
                                    </p:set>
                                  </p:childTnLst>
                                </p:cTn>
                              </p:par>
                            </p:childTnLst>
                          </p:cTn>
                        </p:par>
                      </p:childTnLst>
                    </p:cTn>
                  </p:par>
                  <p:par>
                    <p:cTn id="28" fill="hold" nodeType="clickPar">
                      <p:stCondLst>
                        <p:cond delay="indefinite"/>
                      </p:stCondLst>
                      <p:childTnLst>
                        <p:par>
                          <p:cTn id="29" fill="hold" nodeType="withGroup">
                            <p:stCondLst>
                              <p:cond delay="0"/>
                            </p:stCondLst>
                            <p:childTnLst>
                              <p:par>
                                <p:cTn id="30" presetID="12" presetClass="entr" presetSubtype="4" fill="hold" nodeType="clickEffect">
                                  <p:stCondLst>
                                    <p:cond delay="0"/>
                                  </p:stCondLst>
                                  <p:childTnLst>
                                    <p:set>
                                      <p:cBhvr>
                                        <p:cTn id="31" dur="1" fill="hold">
                                          <p:stCondLst>
                                            <p:cond delay="0"/>
                                          </p:stCondLst>
                                        </p:cTn>
                                        <p:tgtEl>
                                          <p:spTgt spid="21"/>
                                        </p:tgtEl>
                                        <p:attrNameLst>
                                          <p:attrName>style.visibility</p:attrName>
                                        </p:attrNameLst>
                                      </p:cBhvr>
                                      <p:to>
                                        <p:strVal val="visible"/>
                                      </p:to>
                                    </p:set>
                                    <p:animEffect transition="in" filter="slide(fromBottom)">
                                      <p:cBhvr>
                                        <p:cTn id="32" dur="500"/>
                                        <p:tgtEl>
                                          <p:spTgt spid="21"/>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4" presetClass="exit" presetSubtype="10" fill="hold" nodeType="clickEffect">
                                  <p:stCondLst>
                                    <p:cond delay="0"/>
                                  </p:stCondLst>
                                  <p:childTnLst>
                                    <p:animEffect transition="out" filter="randombar(horizontal)">
                                      <p:cBhvr>
                                        <p:cTn id="36" dur="500"/>
                                        <p:tgtEl>
                                          <p:spTgt spid="32778"/>
                                        </p:tgtEl>
                                      </p:cBhvr>
                                    </p:animEffect>
                                    <p:set>
                                      <p:cBhvr>
                                        <p:cTn id="37" dur="1" fill="hold">
                                          <p:stCondLst>
                                            <p:cond delay="499"/>
                                          </p:stCondLst>
                                        </p:cTn>
                                        <p:tgtEl>
                                          <p:spTgt spid="32778"/>
                                        </p:tgtEl>
                                        <p:attrNameLst>
                                          <p:attrName>style.visibility</p:attrName>
                                        </p:attrNameLst>
                                      </p:cBhvr>
                                      <p:to>
                                        <p:strVal val="hidden"/>
                                      </p:to>
                                    </p:set>
                                  </p:childTnLst>
                                </p:cTn>
                              </p:par>
                            </p:childTnLst>
                          </p:cTn>
                        </p:par>
                      </p:childTnLst>
                    </p:cTn>
                  </p:par>
                  <p:par>
                    <p:cTn id="38" fill="hold" nodeType="clickPar">
                      <p:stCondLst>
                        <p:cond delay="indefinite"/>
                      </p:stCondLst>
                      <p:childTnLst>
                        <p:par>
                          <p:cTn id="39" fill="hold" nodeType="withGroup">
                            <p:stCondLst>
                              <p:cond delay="0"/>
                            </p:stCondLst>
                            <p:childTnLst>
                              <p:par>
                                <p:cTn id="40" presetID="12" presetClass="entr" presetSubtype="4" fill="hold" nodeType="clickEffect">
                                  <p:stCondLst>
                                    <p:cond delay="0"/>
                                  </p:stCondLst>
                                  <p:childTnLst>
                                    <p:set>
                                      <p:cBhvr>
                                        <p:cTn id="41" dur="1" fill="hold">
                                          <p:stCondLst>
                                            <p:cond delay="0"/>
                                          </p:stCondLst>
                                        </p:cTn>
                                        <p:tgtEl>
                                          <p:spTgt spid="72730"/>
                                        </p:tgtEl>
                                        <p:attrNameLst>
                                          <p:attrName>style.visibility</p:attrName>
                                        </p:attrNameLst>
                                      </p:cBhvr>
                                      <p:to>
                                        <p:strVal val="visible"/>
                                      </p:to>
                                    </p:set>
                                    <p:animEffect transition="in" filter="slide(fromBottom)">
                                      <p:cBhvr>
                                        <p:cTn id="42" dur="500"/>
                                        <p:tgtEl>
                                          <p:spTgt spid="727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1" name="Text Box 7"/>
          <p:cNvSpPr txBox="1">
            <a:spLocks noChangeArrowheads="1"/>
          </p:cNvSpPr>
          <p:nvPr/>
        </p:nvSpPr>
        <p:spPr bwMode="auto">
          <a:xfrm>
            <a:off x="762000" y="1981200"/>
            <a:ext cx="2743200" cy="641350"/>
          </a:xfrm>
          <a:prstGeom prst="rect">
            <a:avLst/>
          </a:prstGeom>
          <a:noFill/>
          <a:ln w="9525">
            <a:noFill/>
            <a:miter lim="800000"/>
            <a:headEnd/>
            <a:tailEnd/>
          </a:ln>
        </p:spPr>
        <p:txBody>
          <a:bodyPr>
            <a:spAutoFit/>
          </a:bodyPr>
          <a:lstStyle/>
          <a:p>
            <a:pPr>
              <a:spcBef>
                <a:spcPct val="50000"/>
              </a:spcBef>
            </a:pPr>
            <a:r>
              <a:rPr lang="en-US" sz="3600" b="1" u="sng">
                <a:solidFill>
                  <a:srgbClr val="00B050"/>
                </a:solidFill>
              </a:rPr>
              <a:t>Ghi nhớ:</a:t>
            </a:r>
          </a:p>
        </p:txBody>
      </p:sp>
      <p:sp>
        <p:nvSpPr>
          <p:cNvPr id="6152" name="Text Box 8"/>
          <p:cNvSpPr txBox="1">
            <a:spLocks noChangeArrowheads="1"/>
          </p:cNvSpPr>
          <p:nvPr/>
        </p:nvSpPr>
        <p:spPr bwMode="auto">
          <a:xfrm>
            <a:off x="914400" y="2590800"/>
            <a:ext cx="8229600" cy="3751263"/>
          </a:xfrm>
          <a:prstGeom prst="rect">
            <a:avLst/>
          </a:prstGeom>
          <a:noFill/>
          <a:ln w="9525">
            <a:noFill/>
            <a:miter lim="800000"/>
            <a:headEnd/>
            <a:tailEnd/>
          </a:ln>
        </p:spPr>
        <p:txBody>
          <a:bodyPr>
            <a:spAutoFit/>
          </a:bodyPr>
          <a:lstStyle/>
          <a:p>
            <a:pPr algn="l">
              <a:lnSpc>
                <a:spcPct val="150000"/>
              </a:lnSpc>
              <a:spcBef>
                <a:spcPct val="50000"/>
              </a:spcBef>
            </a:pPr>
            <a:r>
              <a:rPr lang="en-US" sz="2800" b="1">
                <a:solidFill>
                  <a:srgbClr val="FF3300"/>
                </a:solidFill>
                <a:latin typeface=".VnArial" pitchFamily="34" charset="0"/>
              </a:rPr>
              <a:t>   </a:t>
            </a:r>
            <a:r>
              <a:rPr lang="en-US" sz="3200" b="1">
                <a:solidFill>
                  <a:srgbClr val="FF3300"/>
                </a:solidFill>
                <a:latin typeface=".VnTime" pitchFamily="34" charset="0"/>
              </a:rPr>
              <a:t>Thêi giê lµ thø quý nhÊt, v× khi nã ®· tr«i qua th× kh«ng bao giê trë l¹i ®­îc. Do ®ã, chóng ta cÇn ph¶i biÕt sö dông thêi giê vµo nh÷ng viÖc cã Ých mét c¸ch cã hiÖu qu¶. </a:t>
            </a:r>
          </a:p>
          <a:p>
            <a:pPr algn="r">
              <a:spcBef>
                <a:spcPct val="50000"/>
              </a:spcBef>
            </a:pPr>
            <a:r>
              <a:rPr lang="en-US" sz="3200" b="1">
                <a:solidFill>
                  <a:srgbClr val="0000FF"/>
                </a:solidFill>
                <a:latin typeface=".VnTime" pitchFamily="34" charset="0"/>
              </a:rPr>
              <a:t>Thêi giê lµ vµng ngäc</a:t>
            </a:r>
            <a:r>
              <a:rPr lang="en-US" sz="3200" b="1">
                <a:solidFill>
                  <a:srgbClr val="FF3300"/>
                </a:solidFill>
                <a:latin typeface=".VnTime" pitchFamily="34" charset="0"/>
              </a:rPr>
              <a:t>---</a:t>
            </a:r>
            <a:r>
              <a:rPr lang="en-US" sz="3200" b="1">
                <a:solidFill>
                  <a:srgbClr val="00CC00"/>
                </a:solidFill>
                <a:latin typeface=".VnTime" pitchFamily="34" charset="0"/>
              </a:rPr>
              <a:t>Tôc ng÷</a:t>
            </a:r>
            <a:r>
              <a:rPr lang="en-US" sz="3200" b="1">
                <a:solidFill>
                  <a:srgbClr val="FF3300"/>
                </a:solidFill>
                <a:latin typeface=".VnTime" pitchFamily="34" charset="0"/>
              </a:rPr>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6151"/>
                                        </p:tgtEl>
                                        <p:attrNameLst>
                                          <p:attrName>style.visibility</p:attrName>
                                        </p:attrNameLst>
                                      </p:cBhvr>
                                      <p:to>
                                        <p:strVal val="visible"/>
                                      </p:to>
                                    </p:set>
                                    <p:anim calcmode="lin" valueType="num">
                                      <p:cBhvr>
                                        <p:cTn id="7" dur="500" fill="hold"/>
                                        <p:tgtEl>
                                          <p:spTgt spid="6151"/>
                                        </p:tgtEl>
                                        <p:attrNameLst>
                                          <p:attrName>ppt_w</p:attrName>
                                        </p:attrNameLst>
                                      </p:cBhvr>
                                      <p:tavLst>
                                        <p:tav tm="0">
                                          <p:val>
                                            <p:fltVal val="0"/>
                                          </p:val>
                                        </p:tav>
                                        <p:tav tm="100000">
                                          <p:val>
                                            <p:strVal val="#ppt_w"/>
                                          </p:val>
                                        </p:tav>
                                      </p:tavLst>
                                    </p:anim>
                                    <p:anim calcmode="lin" valueType="num">
                                      <p:cBhvr>
                                        <p:cTn id="8" dur="500" fill="hold"/>
                                        <p:tgtEl>
                                          <p:spTgt spid="6151"/>
                                        </p:tgtEl>
                                        <p:attrNameLst>
                                          <p:attrName>ppt_h</p:attrName>
                                        </p:attrNameLst>
                                      </p:cBhvr>
                                      <p:tavLst>
                                        <p:tav tm="0">
                                          <p:val>
                                            <p:fltVal val="0"/>
                                          </p:val>
                                        </p:tav>
                                        <p:tav tm="100000">
                                          <p:val>
                                            <p:strVal val="#ppt_h"/>
                                          </p:val>
                                        </p:tav>
                                      </p:tavLst>
                                    </p:anim>
                                    <p:animEffect transition="in" filter="fade">
                                      <p:cBhvr>
                                        <p:cTn id="9" dur="500"/>
                                        <p:tgtEl>
                                          <p:spTgt spid="6151"/>
                                        </p:tgtEl>
                                      </p:cBhvr>
                                    </p:animEffect>
                                  </p:childTnLst>
                                </p:cTn>
                              </p:par>
                              <p:par>
                                <p:cTn id="10" presetID="53" presetClass="entr" presetSubtype="0" fill="hold" grpId="0" nodeType="withEffect">
                                  <p:stCondLst>
                                    <p:cond delay="0"/>
                                  </p:stCondLst>
                                  <p:childTnLst>
                                    <p:set>
                                      <p:cBhvr>
                                        <p:cTn id="11" dur="1" fill="hold">
                                          <p:stCondLst>
                                            <p:cond delay="0"/>
                                          </p:stCondLst>
                                        </p:cTn>
                                        <p:tgtEl>
                                          <p:spTgt spid="6152"/>
                                        </p:tgtEl>
                                        <p:attrNameLst>
                                          <p:attrName>style.visibility</p:attrName>
                                        </p:attrNameLst>
                                      </p:cBhvr>
                                      <p:to>
                                        <p:strVal val="visible"/>
                                      </p:to>
                                    </p:set>
                                    <p:anim calcmode="lin" valueType="num">
                                      <p:cBhvr>
                                        <p:cTn id="12" dur="500" fill="hold"/>
                                        <p:tgtEl>
                                          <p:spTgt spid="6152"/>
                                        </p:tgtEl>
                                        <p:attrNameLst>
                                          <p:attrName>ppt_w</p:attrName>
                                        </p:attrNameLst>
                                      </p:cBhvr>
                                      <p:tavLst>
                                        <p:tav tm="0">
                                          <p:val>
                                            <p:fltVal val="0"/>
                                          </p:val>
                                        </p:tav>
                                        <p:tav tm="100000">
                                          <p:val>
                                            <p:strVal val="#ppt_w"/>
                                          </p:val>
                                        </p:tav>
                                      </p:tavLst>
                                    </p:anim>
                                    <p:anim calcmode="lin" valueType="num">
                                      <p:cBhvr>
                                        <p:cTn id="13" dur="500" fill="hold"/>
                                        <p:tgtEl>
                                          <p:spTgt spid="6152"/>
                                        </p:tgtEl>
                                        <p:attrNameLst>
                                          <p:attrName>ppt_h</p:attrName>
                                        </p:attrNameLst>
                                      </p:cBhvr>
                                      <p:tavLst>
                                        <p:tav tm="0">
                                          <p:val>
                                            <p:fltVal val="0"/>
                                          </p:val>
                                        </p:tav>
                                        <p:tav tm="100000">
                                          <p:val>
                                            <p:strVal val="#ppt_h"/>
                                          </p:val>
                                        </p:tav>
                                      </p:tavLst>
                                    </p:anim>
                                    <p:animEffect transition="in" filter="fade">
                                      <p:cBhvr>
                                        <p:cTn id="14" dur="500"/>
                                        <p:tgtEl>
                                          <p:spTgt spid="61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1" grpId="0"/>
      <p:bldP spid="615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Oval 2"/>
          <p:cNvSpPr>
            <a:spLocks noChangeArrowheads="1"/>
          </p:cNvSpPr>
          <p:nvPr/>
        </p:nvSpPr>
        <p:spPr bwMode="auto">
          <a:xfrm rot="-5600259">
            <a:off x="3124200" y="3886200"/>
            <a:ext cx="1676400" cy="400050"/>
          </a:xfrm>
          <a:prstGeom prst="ellipse">
            <a:avLst/>
          </a:prstGeom>
          <a:solidFill>
            <a:srgbClr val="009900"/>
          </a:solidFill>
          <a:ln w="9525">
            <a:solidFill>
              <a:schemeClr val="tx1"/>
            </a:solidFill>
            <a:round/>
            <a:headEnd/>
            <a:tailEnd/>
          </a:ln>
        </p:spPr>
        <p:txBody>
          <a:bodyPr wrap="none" anchor="ctr"/>
          <a:lstStyle/>
          <a:p>
            <a:endParaRPr lang="vi-VN"/>
          </a:p>
        </p:txBody>
      </p:sp>
      <p:sp>
        <p:nvSpPr>
          <p:cNvPr id="18435" name="Arc 3"/>
          <p:cNvSpPr>
            <a:spLocks/>
          </p:cNvSpPr>
          <p:nvPr/>
        </p:nvSpPr>
        <p:spPr bwMode="auto">
          <a:xfrm rot="4985171" flipV="1">
            <a:off x="3276600" y="4114800"/>
            <a:ext cx="1447800" cy="76200"/>
          </a:xfrm>
          <a:custGeom>
            <a:avLst/>
            <a:gdLst>
              <a:gd name="T0" fmla="*/ 0 w 21600"/>
              <a:gd name="T1" fmla="*/ 0 h 21600"/>
              <a:gd name="T2" fmla="*/ 2147483647 w 21600"/>
              <a:gd name="T3" fmla="*/ 1827952672 h 21600"/>
              <a:gd name="T4" fmla="*/ 0 w 21600"/>
              <a:gd name="T5" fmla="*/ 1827952672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rgbClr val="3333CC"/>
            </a:solidFill>
            <a:round/>
            <a:headEnd/>
            <a:tailEnd/>
          </a:ln>
        </p:spPr>
        <p:txBody>
          <a:bodyPr wrap="none" anchor="ctr"/>
          <a:lstStyle/>
          <a:p>
            <a:endParaRPr lang="vi-VN"/>
          </a:p>
        </p:txBody>
      </p:sp>
      <p:sp>
        <p:nvSpPr>
          <p:cNvPr id="18436" name="Oval 4"/>
          <p:cNvSpPr>
            <a:spLocks noChangeArrowheads="1"/>
          </p:cNvSpPr>
          <p:nvPr/>
        </p:nvSpPr>
        <p:spPr bwMode="auto">
          <a:xfrm rot="-1228591">
            <a:off x="4876800" y="4572000"/>
            <a:ext cx="1676400" cy="533400"/>
          </a:xfrm>
          <a:prstGeom prst="ellipse">
            <a:avLst/>
          </a:prstGeom>
          <a:solidFill>
            <a:srgbClr val="009900"/>
          </a:solidFill>
          <a:ln w="9525">
            <a:solidFill>
              <a:schemeClr val="tx1"/>
            </a:solidFill>
            <a:round/>
            <a:headEnd/>
            <a:tailEnd/>
          </a:ln>
        </p:spPr>
        <p:txBody>
          <a:bodyPr wrap="none" anchor="ctr"/>
          <a:lstStyle/>
          <a:p>
            <a:endParaRPr lang="vi-VN"/>
          </a:p>
        </p:txBody>
      </p:sp>
      <p:sp>
        <p:nvSpPr>
          <p:cNvPr id="18437" name="Arc 5"/>
          <p:cNvSpPr>
            <a:spLocks/>
          </p:cNvSpPr>
          <p:nvPr/>
        </p:nvSpPr>
        <p:spPr bwMode="auto">
          <a:xfrm rot="9233418" flipV="1">
            <a:off x="5029200" y="4800600"/>
            <a:ext cx="1447800" cy="76200"/>
          </a:xfrm>
          <a:custGeom>
            <a:avLst/>
            <a:gdLst>
              <a:gd name="T0" fmla="*/ 0 w 21600"/>
              <a:gd name="T1" fmla="*/ 0 h 21600"/>
              <a:gd name="T2" fmla="*/ 2147483647 w 21600"/>
              <a:gd name="T3" fmla="*/ 1827952672 h 21600"/>
              <a:gd name="T4" fmla="*/ 0 w 21600"/>
              <a:gd name="T5" fmla="*/ 1827952672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rgbClr val="3333CC"/>
            </a:solidFill>
            <a:round/>
            <a:headEnd/>
            <a:tailEnd/>
          </a:ln>
        </p:spPr>
        <p:txBody>
          <a:bodyPr wrap="none" anchor="ctr"/>
          <a:lstStyle/>
          <a:p>
            <a:endParaRPr lang="vi-VN"/>
          </a:p>
        </p:txBody>
      </p:sp>
      <p:sp>
        <p:nvSpPr>
          <p:cNvPr id="18438" name="Oval 6"/>
          <p:cNvSpPr>
            <a:spLocks noChangeArrowheads="1"/>
          </p:cNvSpPr>
          <p:nvPr/>
        </p:nvSpPr>
        <p:spPr bwMode="auto">
          <a:xfrm>
            <a:off x="838200" y="4724400"/>
            <a:ext cx="1676400" cy="533400"/>
          </a:xfrm>
          <a:prstGeom prst="ellipse">
            <a:avLst/>
          </a:prstGeom>
          <a:solidFill>
            <a:srgbClr val="009900"/>
          </a:solidFill>
          <a:ln w="9525">
            <a:solidFill>
              <a:schemeClr val="tx1"/>
            </a:solidFill>
            <a:round/>
            <a:headEnd/>
            <a:tailEnd/>
          </a:ln>
        </p:spPr>
        <p:txBody>
          <a:bodyPr wrap="none" anchor="ctr"/>
          <a:lstStyle/>
          <a:p>
            <a:endParaRPr lang="vi-VN"/>
          </a:p>
        </p:txBody>
      </p:sp>
      <p:sp>
        <p:nvSpPr>
          <p:cNvPr id="18439" name="Arc 7"/>
          <p:cNvSpPr>
            <a:spLocks/>
          </p:cNvSpPr>
          <p:nvPr/>
        </p:nvSpPr>
        <p:spPr bwMode="auto">
          <a:xfrm rot="10515656" flipV="1">
            <a:off x="990600" y="4953000"/>
            <a:ext cx="1447800" cy="76200"/>
          </a:xfrm>
          <a:custGeom>
            <a:avLst/>
            <a:gdLst>
              <a:gd name="T0" fmla="*/ 0 w 21600"/>
              <a:gd name="T1" fmla="*/ 0 h 21600"/>
              <a:gd name="T2" fmla="*/ 2147483647 w 21600"/>
              <a:gd name="T3" fmla="*/ 1827952672 h 21600"/>
              <a:gd name="T4" fmla="*/ 0 w 21600"/>
              <a:gd name="T5" fmla="*/ 1827952672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rgbClr val="3333CC"/>
            </a:solidFill>
            <a:round/>
            <a:headEnd/>
            <a:tailEnd/>
          </a:ln>
        </p:spPr>
        <p:txBody>
          <a:bodyPr wrap="none" anchor="ctr"/>
          <a:lstStyle/>
          <a:p>
            <a:endParaRPr lang="vi-VN"/>
          </a:p>
        </p:txBody>
      </p:sp>
      <p:sp>
        <p:nvSpPr>
          <p:cNvPr id="18440" name="Oval 8"/>
          <p:cNvSpPr>
            <a:spLocks noChangeArrowheads="1"/>
          </p:cNvSpPr>
          <p:nvPr/>
        </p:nvSpPr>
        <p:spPr bwMode="auto">
          <a:xfrm>
            <a:off x="5486400" y="3581400"/>
            <a:ext cx="457200" cy="609600"/>
          </a:xfrm>
          <a:prstGeom prst="ellipse">
            <a:avLst/>
          </a:prstGeom>
          <a:solidFill>
            <a:srgbClr val="FF33CC"/>
          </a:solidFill>
          <a:ln w="9525">
            <a:solidFill>
              <a:srgbClr val="FF33CC"/>
            </a:solidFill>
            <a:round/>
            <a:headEnd/>
            <a:tailEnd/>
          </a:ln>
        </p:spPr>
        <p:txBody>
          <a:bodyPr wrap="none" anchor="ctr"/>
          <a:lstStyle/>
          <a:p>
            <a:pPr eaLnBrk="0" hangingPunct="0"/>
            <a:endParaRPr lang="vi-VN" sz="2000">
              <a:solidFill>
                <a:srgbClr val="009900"/>
              </a:solidFill>
              <a:latin typeface=".VnTime" pitchFamily="34" charset="0"/>
            </a:endParaRPr>
          </a:p>
        </p:txBody>
      </p:sp>
      <p:sp>
        <p:nvSpPr>
          <p:cNvPr id="18441" name="Arc 9"/>
          <p:cNvSpPr>
            <a:spLocks/>
          </p:cNvSpPr>
          <p:nvPr/>
        </p:nvSpPr>
        <p:spPr bwMode="auto">
          <a:xfrm rot="10349058" flipH="1">
            <a:off x="2895600" y="2743200"/>
            <a:ext cx="3200400" cy="2287588"/>
          </a:xfrm>
          <a:custGeom>
            <a:avLst/>
            <a:gdLst>
              <a:gd name="T0" fmla="*/ 2147483647 w 21600"/>
              <a:gd name="T1" fmla="*/ 0 h 21368"/>
              <a:gd name="T2" fmla="*/ 2147483647 w 21600"/>
              <a:gd name="T3" fmla="*/ 2147483647 h 21368"/>
              <a:gd name="T4" fmla="*/ 0 w 21600"/>
              <a:gd name="T5" fmla="*/ 2147483647 h 21368"/>
              <a:gd name="T6" fmla="*/ 0 60000 65536"/>
              <a:gd name="T7" fmla="*/ 0 60000 65536"/>
              <a:gd name="T8" fmla="*/ 0 60000 65536"/>
              <a:gd name="T9" fmla="*/ 0 w 21600"/>
              <a:gd name="T10" fmla="*/ 0 h 21368"/>
              <a:gd name="T11" fmla="*/ 21600 w 21600"/>
              <a:gd name="T12" fmla="*/ 21368 h 21368"/>
            </a:gdLst>
            <a:ahLst/>
            <a:cxnLst>
              <a:cxn ang="T6">
                <a:pos x="T0" y="T1"/>
              </a:cxn>
              <a:cxn ang="T7">
                <a:pos x="T2" y="T3"/>
              </a:cxn>
              <a:cxn ang="T8">
                <a:pos x="T4" y="T5"/>
              </a:cxn>
            </a:cxnLst>
            <a:rect l="T9" t="T10" r="T11" b="T12"/>
            <a:pathLst>
              <a:path w="21600" h="21368" fill="none" extrusionOk="0">
                <a:moveTo>
                  <a:pt x="3155" y="-1"/>
                </a:moveTo>
                <a:cubicBezTo>
                  <a:pt x="13750" y="1564"/>
                  <a:pt x="21600" y="10657"/>
                  <a:pt x="21600" y="21368"/>
                </a:cubicBezTo>
              </a:path>
              <a:path w="21600" h="21368" stroke="0" extrusionOk="0">
                <a:moveTo>
                  <a:pt x="3155" y="-1"/>
                </a:moveTo>
                <a:cubicBezTo>
                  <a:pt x="13750" y="1564"/>
                  <a:pt x="21600" y="10657"/>
                  <a:pt x="21600" y="21368"/>
                </a:cubicBezTo>
                <a:lnTo>
                  <a:pt x="0" y="21368"/>
                </a:lnTo>
                <a:lnTo>
                  <a:pt x="3155" y="-1"/>
                </a:lnTo>
                <a:close/>
              </a:path>
            </a:pathLst>
          </a:custGeom>
          <a:noFill/>
          <a:ln w="9525">
            <a:solidFill>
              <a:srgbClr val="3333CC"/>
            </a:solidFill>
            <a:round/>
            <a:headEnd/>
            <a:tailEnd/>
          </a:ln>
        </p:spPr>
        <p:txBody>
          <a:bodyPr wrap="none" anchor="ctr"/>
          <a:lstStyle/>
          <a:p>
            <a:endParaRPr lang="vi-VN"/>
          </a:p>
        </p:txBody>
      </p:sp>
      <p:sp>
        <p:nvSpPr>
          <p:cNvPr id="18442" name="Arc 10"/>
          <p:cNvSpPr>
            <a:spLocks/>
          </p:cNvSpPr>
          <p:nvPr/>
        </p:nvSpPr>
        <p:spPr bwMode="auto">
          <a:xfrm rot="18905648" flipH="1">
            <a:off x="1981200" y="2667000"/>
            <a:ext cx="2051050" cy="2027238"/>
          </a:xfrm>
          <a:custGeom>
            <a:avLst/>
            <a:gdLst>
              <a:gd name="T0" fmla="*/ 2147483647 w 21600"/>
              <a:gd name="T1" fmla="*/ 0 h 25022"/>
              <a:gd name="T2" fmla="*/ 2147483647 w 21600"/>
              <a:gd name="T3" fmla="*/ 2147483647 h 25022"/>
              <a:gd name="T4" fmla="*/ 0 w 21600"/>
              <a:gd name="T5" fmla="*/ 2147483647 h 25022"/>
              <a:gd name="T6" fmla="*/ 0 60000 65536"/>
              <a:gd name="T7" fmla="*/ 0 60000 65536"/>
              <a:gd name="T8" fmla="*/ 0 60000 65536"/>
              <a:gd name="T9" fmla="*/ 0 w 21600"/>
              <a:gd name="T10" fmla="*/ 0 h 25022"/>
              <a:gd name="T11" fmla="*/ 21600 w 21600"/>
              <a:gd name="T12" fmla="*/ 25022 h 25022"/>
            </a:gdLst>
            <a:ahLst/>
            <a:cxnLst>
              <a:cxn ang="T6">
                <a:pos x="T0" y="T1"/>
              </a:cxn>
              <a:cxn ang="T7">
                <a:pos x="T2" y="T3"/>
              </a:cxn>
              <a:cxn ang="T8">
                <a:pos x="T4" y="T5"/>
              </a:cxn>
            </a:cxnLst>
            <a:rect l="T9" t="T10" r="T11" b="T12"/>
            <a:pathLst>
              <a:path w="21600" h="25022" fill="none" extrusionOk="0">
                <a:moveTo>
                  <a:pt x="2023" y="-1"/>
                </a:moveTo>
                <a:cubicBezTo>
                  <a:pt x="13119" y="1043"/>
                  <a:pt x="21600" y="10359"/>
                  <a:pt x="21600" y="21505"/>
                </a:cubicBezTo>
                <a:cubicBezTo>
                  <a:pt x="21600" y="22683"/>
                  <a:pt x="21503" y="23859"/>
                  <a:pt x="21311" y="25021"/>
                </a:cubicBezTo>
              </a:path>
              <a:path w="21600" h="25022" stroke="0" extrusionOk="0">
                <a:moveTo>
                  <a:pt x="2023" y="-1"/>
                </a:moveTo>
                <a:cubicBezTo>
                  <a:pt x="13119" y="1043"/>
                  <a:pt x="21600" y="10359"/>
                  <a:pt x="21600" y="21505"/>
                </a:cubicBezTo>
                <a:cubicBezTo>
                  <a:pt x="21600" y="22683"/>
                  <a:pt x="21503" y="23859"/>
                  <a:pt x="21311" y="25021"/>
                </a:cubicBezTo>
                <a:lnTo>
                  <a:pt x="0" y="21505"/>
                </a:lnTo>
                <a:lnTo>
                  <a:pt x="2023" y="-1"/>
                </a:lnTo>
                <a:close/>
              </a:path>
            </a:pathLst>
          </a:custGeom>
          <a:noFill/>
          <a:ln w="9525">
            <a:solidFill>
              <a:srgbClr val="3333CC"/>
            </a:solidFill>
            <a:round/>
            <a:headEnd/>
            <a:tailEnd/>
          </a:ln>
        </p:spPr>
        <p:txBody>
          <a:bodyPr wrap="none" anchor="ctr"/>
          <a:lstStyle/>
          <a:p>
            <a:endParaRPr lang="vi-VN"/>
          </a:p>
        </p:txBody>
      </p:sp>
      <p:grpSp>
        <p:nvGrpSpPr>
          <p:cNvPr id="18443" name="Group 11"/>
          <p:cNvGrpSpPr>
            <a:grpSpLocks/>
          </p:cNvGrpSpPr>
          <p:nvPr/>
        </p:nvGrpSpPr>
        <p:grpSpPr bwMode="auto">
          <a:xfrm>
            <a:off x="5181600" y="1295400"/>
            <a:ext cx="1143000" cy="1447800"/>
            <a:chOff x="3264" y="816"/>
            <a:chExt cx="720" cy="912"/>
          </a:xfrm>
        </p:grpSpPr>
        <p:sp>
          <p:nvSpPr>
            <p:cNvPr id="18510" name="Oval 12">
              <a:hlinkClick r:id="rId2" action="ppaction://hlinksldjump"/>
            </p:cNvPr>
            <p:cNvSpPr>
              <a:spLocks noChangeArrowheads="1"/>
            </p:cNvSpPr>
            <p:nvPr/>
          </p:nvSpPr>
          <p:spPr bwMode="auto">
            <a:xfrm>
              <a:off x="3696" y="1296"/>
              <a:ext cx="288" cy="384"/>
            </a:xfrm>
            <a:prstGeom prst="ellipse">
              <a:avLst/>
            </a:prstGeom>
            <a:solidFill>
              <a:srgbClr val="FF3300"/>
            </a:solidFill>
            <a:ln w="9525">
              <a:solidFill>
                <a:schemeClr val="tx1"/>
              </a:solidFill>
              <a:round/>
              <a:headEnd/>
              <a:tailEnd/>
            </a:ln>
          </p:spPr>
          <p:txBody>
            <a:bodyPr wrap="none" anchor="ctr"/>
            <a:lstStyle/>
            <a:p>
              <a:endParaRPr lang="vi-VN"/>
            </a:p>
          </p:txBody>
        </p:sp>
        <p:sp>
          <p:nvSpPr>
            <p:cNvPr id="18511" name="Oval 13">
              <a:hlinkClick r:id="rId2" action="ppaction://hlinksldjump"/>
            </p:cNvPr>
            <p:cNvSpPr>
              <a:spLocks noChangeArrowheads="1"/>
            </p:cNvSpPr>
            <p:nvPr/>
          </p:nvSpPr>
          <p:spPr bwMode="auto">
            <a:xfrm>
              <a:off x="3696" y="912"/>
              <a:ext cx="288" cy="384"/>
            </a:xfrm>
            <a:prstGeom prst="ellipse">
              <a:avLst/>
            </a:prstGeom>
            <a:solidFill>
              <a:srgbClr val="FF3300"/>
            </a:solidFill>
            <a:ln w="9525">
              <a:solidFill>
                <a:schemeClr val="tx1"/>
              </a:solidFill>
              <a:round/>
              <a:headEnd/>
              <a:tailEnd/>
            </a:ln>
          </p:spPr>
          <p:txBody>
            <a:bodyPr wrap="none" anchor="ctr"/>
            <a:lstStyle/>
            <a:p>
              <a:endParaRPr lang="vi-VN"/>
            </a:p>
          </p:txBody>
        </p:sp>
        <p:sp>
          <p:nvSpPr>
            <p:cNvPr id="18512" name="Oval 14">
              <a:hlinkClick r:id="rId2" action="ppaction://hlinksldjump"/>
            </p:cNvPr>
            <p:cNvSpPr>
              <a:spLocks noChangeArrowheads="1"/>
            </p:cNvSpPr>
            <p:nvPr/>
          </p:nvSpPr>
          <p:spPr bwMode="auto">
            <a:xfrm>
              <a:off x="3456" y="816"/>
              <a:ext cx="288" cy="384"/>
            </a:xfrm>
            <a:prstGeom prst="ellipse">
              <a:avLst/>
            </a:prstGeom>
            <a:solidFill>
              <a:srgbClr val="FF3300"/>
            </a:solidFill>
            <a:ln w="9525">
              <a:solidFill>
                <a:schemeClr val="tx1"/>
              </a:solidFill>
              <a:round/>
              <a:headEnd/>
              <a:tailEnd/>
            </a:ln>
          </p:spPr>
          <p:txBody>
            <a:bodyPr wrap="none" anchor="ctr"/>
            <a:lstStyle/>
            <a:p>
              <a:endParaRPr lang="vi-VN"/>
            </a:p>
          </p:txBody>
        </p:sp>
        <p:sp>
          <p:nvSpPr>
            <p:cNvPr id="18513" name="Oval 15">
              <a:hlinkClick r:id="rId2" action="ppaction://hlinksldjump"/>
            </p:cNvPr>
            <p:cNvSpPr>
              <a:spLocks noChangeArrowheads="1"/>
            </p:cNvSpPr>
            <p:nvPr/>
          </p:nvSpPr>
          <p:spPr bwMode="auto">
            <a:xfrm>
              <a:off x="3264" y="1104"/>
              <a:ext cx="288" cy="384"/>
            </a:xfrm>
            <a:prstGeom prst="ellipse">
              <a:avLst/>
            </a:prstGeom>
            <a:solidFill>
              <a:srgbClr val="FF3300"/>
            </a:solidFill>
            <a:ln w="9525">
              <a:solidFill>
                <a:schemeClr val="tx1"/>
              </a:solidFill>
              <a:round/>
              <a:headEnd/>
              <a:tailEnd/>
            </a:ln>
          </p:spPr>
          <p:txBody>
            <a:bodyPr wrap="none" anchor="ctr"/>
            <a:lstStyle/>
            <a:p>
              <a:endParaRPr lang="vi-VN"/>
            </a:p>
          </p:txBody>
        </p:sp>
        <p:sp>
          <p:nvSpPr>
            <p:cNvPr id="18514" name="Oval 16">
              <a:hlinkClick r:id="rId2" action="ppaction://hlinksldjump"/>
            </p:cNvPr>
            <p:cNvSpPr>
              <a:spLocks noChangeArrowheads="1"/>
            </p:cNvSpPr>
            <p:nvPr/>
          </p:nvSpPr>
          <p:spPr bwMode="auto">
            <a:xfrm>
              <a:off x="3456" y="1344"/>
              <a:ext cx="288" cy="384"/>
            </a:xfrm>
            <a:prstGeom prst="ellipse">
              <a:avLst/>
            </a:prstGeom>
            <a:solidFill>
              <a:srgbClr val="FF3300"/>
            </a:solidFill>
            <a:ln w="9525">
              <a:solidFill>
                <a:schemeClr val="tx1"/>
              </a:solidFill>
              <a:round/>
              <a:headEnd/>
              <a:tailEnd/>
            </a:ln>
          </p:spPr>
          <p:txBody>
            <a:bodyPr wrap="none" anchor="ctr"/>
            <a:lstStyle/>
            <a:p>
              <a:endParaRPr lang="vi-VN"/>
            </a:p>
          </p:txBody>
        </p:sp>
      </p:grpSp>
      <p:grpSp>
        <p:nvGrpSpPr>
          <p:cNvPr id="18444" name="Group 17"/>
          <p:cNvGrpSpPr>
            <a:grpSpLocks/>
          </p:cNvGrpSpPr>
          <p:nvPr/>
        </p:nvGrpSpPr>
        <p:grpSpPr bwMode="auto">
          <a:xfrm>
            <a:off x="1047750" y="152400"/>
            <a:ext cx="7239000" cy="914400"/>
            <a:chOff x="96" y="96"/>
            <a:chExt cx="4560" cy="576"/>
          </a:xfrm>
        </p:grpSpPr>
        <p:sp>
          <p:nvSpPr>
            <p:cNvPr id="18508" name="WordArt 18"/>
            <p:cNvSpPr>
              <a:spLocks noChangeArrowheads="1" noChangeShapeType="1" noTextEdit="1"/>
            </p:cNvSpPr>
            <p:nvPr/>
          </p:nvSpPr>
          <p:spPr bwMode="auto">
            <a:xfrm>
              <a:off x="96" y="96"/>
              <a:ext cx="1764" cy="468"/>
            </a:xfrm>
            <a:prstGeom prst="rect">
              <a:avLst/>
            </a:prstGeom>
          </p:spPr>
          <p:txBody>
            <a:bodyPr wrap="none" fromWordArt="1">
              <a:prstTxWarp prst="textPlain">
                <a:avLst>
                  <a:gd name="adj" fmla="val 50000"/>
                </a:avLst>
              </a:prstTxWarp>
            </a:bodyPr>
            <a:lstStyle/>
            <a:p>
              <a:r>
                <a:rPr lang="vi-VN" sz="3600" kern="10" dirty="0" smtClean="0">
                  <a:ln w="19050">
                    <a:solidFill>
                      <a:srgbClr val="99CCFF"/>
                    </a:solidFill>
                    <a:round/>
                    <a:headEnd/>
                    <a:tailEnd/>
                  </a:ln>
                  <a:solidFill>
                    <a:srgbClr val="0066CC"/>
                  </a:solidFill>
                  <a:effectLst>
                    <a:outerShdw dist="35921" dir="2700000" algn="ctr" rotWithShape="0">
                      <a:srgbClr val="990000"/>
                    </a:outerShdw>
                  </a:effectLst>
                </a:rPr>
                <a:t>Trò chơi:</a:t>
              </a:r>
              <a:endParaRPr lang="vi-VN" sz="3600" kern="10" dirty="0">
                <a:ln w="19050">
                  <a:solidFill>
                    <a:srgbClr val="99CCFF"/>
                  </a:solidFill>
                  <a:round/>
                  <a:headEnd/>
                  <a:tailEnd/>
                </a:ln>
                <a:solidFill>
                  <a:srgbClr val="0066CC"/>
                </a:solidFill>
                <a:effectLst>
                  <a:outerShdw dist="35921" dir="2700000" algn="ctr" rotWithShape="0">
                    <a:srgbClr val="990000"/>
                  </a:outerShdw>
                </a:effectLst>
              </a:endParaRPr>
            </a:p>
          </p:txBody>
        </p:sp>
        <p:sp>
          <p:nvSpPr>
            <p:cNvPr id="18509" name="WordArt 19"/>
            <p:cNvSpPr>
              <a:spLocks noChangeArrowheads="1" noChangeShapeType="1" noTextEdit="1"/>
            </p:cNvSpPr>
            <p:nvPr/>
          </p:nvSpPr>
          <p:spPr bwMode="auto">
            <a:xfrm>
              <a:off x="2112" y="144"/>
              <a:ext cx="2544" cy="528"/>
            </a:xfrm>
            <a:prstGeom prst="rect">
              <a:avLst/>
            </a:prstGeom>
          </p:spPr>
          <p:txBody>
            <a:bodyPr wrap="none" fromWordArt="1">
              <a:prstTxWarp prst="textPlain">
                <a:avLst>
                  <a:gd name="adj" fmla="val 50000"/>
                </a:avLst>
              </a:prstTxWarp>
            </a:bodyPr>
            <a:lstStyle/>
            <a:p>
              <a:r>
                <a:rPr lang="vi-VN" sz="3600" kern="10" dirty="0" smtClean="0">
                  <a:ln w="9525">
                    <a:noFill/>
                    <a:round/>
                    <a:headEnd/>
                    <a:tailEnd/>
                  </a:ln>
                  <a:solidFill>
                    <a:srgbClr val="FF0000"/>
                  </a:solidFill>
                  <a:effectLst>
                    <a:outerShdw dist="35921" dir="2700000" algn="ctr" rotWithShape="0">
                      <a:srgbClr val="C0C0C0">
                        <a:alpha val="79999"/>
                      </a:srgbClr>
                    </a:outerShdw>
                  </a:effectLst>
                </a:rPr>
                <a:t>Chọn bông hoa em yêu thích</a:t>
              </a:r>
              <a:endParaRPr lang="vi-VN" sz="3600" kern="10" dirty="0">
                <a:ln w="9525">
                  <a:noFill/>
                  <a:round/>
                  <a:headEnd/>
                  <a:tailEnd/>
                </a:ln>
                <a:solidFill>
                  <a:srgbClr val="FF0000"/>
                </a:solidFill>
                <a:effectLst>
                  <a:outerShdw dist="35921" dir="2700000" algn="ctr" rotWithShape="0">
                    <a:srgbClr val="C0C0C0">
                      <a:alpha val="79999"/>
                    </a:srgbClr>
                  </a:outerShdw>
                </a:effectLst>
              </a:endParaRPr>
            </a:p>
          </p:txBody>
        </p:sp>
      </p:grpSp>
      <p:sp>
        <p:nvSpPr>
          <p:cNvPr id="18445" name="AutoShape 20">
            <a:hlinkClick r:id="rId3" action="ppaction://hlinksldjump"/>
          </p:cNvPr>
          <p:cNvSpPr>
            <a:spLocks noChangeArrowheads="1"/>
          </p:cNvSpPr>
          <p:nvPr/>
        </p:nvSpPr>
        <p:spPr bwMode="auto">
          <a:xfrm>
            <a:off x="2438400" y="2895600"/>
            <a:ext cx="914400" cy="1143000"/>
          </a:xfrm>
          <a:prstGeom prst="star24">
            <a:avLst>
              <a:gd name="adj" fmla="val 37500"/>
            </a:avLst>
          </a:prstGeom>
          <a:solidFill>
            <a:schemeClr val="accent1"/>
          </a:solidFill>
          <a:ln w="9525">
            <a:solidFill>
              <a:schemeClr val="tx1"/>
            </a:solidFill>
            <a:miter lim="800000"/>
            <a:headEnd/>
            <a:tailEnd/>
          </a:ln>
        </p:spPr>
        <p:txBody>
          <a:bodyPr wrap="none" anchor="ctr"/>
          <a:lstStyle/>
          <a:p>
            <a:endParaRPr lang="vi-VN"/>
          </a:p>
        </p:txBody>
      </p:sp>
      <p:sp>
        <p:nvSpPr>
          <p:cNvPr id="18446" name="Oval 21"/>
          <p:cNvSpPr>
            <a:spLocks noChangeArrowheads="1"/>
          </p:cNvSpPr>
          <p:nvPr/>
        </p:nvSpPr>
        <p:spPr bwMode="auto">
          <a:xfrm>
            <a:off x="5715000" y="3962400"/>
            <a:ext cx="381000" cy="381000"/>
          </a:xfrm>
          <a:prstGeom prst="ellipse">
            <a:avLst/>
          </a:prstGeom>
          <a:solidFill>
            <a:srgbClr val="FF33CC"/>
          </a:solidFill>
          <a:ln w="9525">
            <a:solidFill>
              <a:srgbClr val="FF33CC"/>
            </a:solidFill>
            <a:round/>
            <a:headEnd/>
            <a:tailEnd/>
          </a:ln>
        </p:spPr>
        <p:txBody>
          <a:bodyPr wrap="none" anchor="ctr"/>
          <a:lstStyle/>
          <a:p>
            <a:endParaRPr lang="vi-VN"/>
          </a:p>
        </p:txBody>
      </p:sp>
      <p:sp>
        <p:nvSpPr>
          <p:cNvPr id="18447" name="Oval 22"/>
          <p:cNvSpPr>
            <a:spLocks noChangeArrowheads="1"/>
          </p:cNvSpPr>
          <p:nvPr/>
        </p:nvSpPr>
        <p:spPr bwMode="auto">
          <a:xfrm>
            <a:off x="5867400" y="3581400"/>
            <a:ext cx="381000" cy="381000"/>
          </a:xfrm>
          <a:prstGeom prst="ellipse">
            <a:avLst/>
          </a:prstGeom>
          <a:solidFill>
            <a:srgbClr val="FF33CC"/>
          </a:solidFill>
          <a:ln w="9525">
            <a:solidFill>
              <a:srgbClr val="FF33CC"/>
            </a:solidFill>
            <a:round/>
            <a:headEnd/>
            <a:tailEnd/>
          </a:ln>
        </p:spPr>
        <p:txBody>
          <a:bodyPr wrap="none" anchor="ctr"/>
          <a:lstStyle/>
          <a:p>
            <a:endParaRPr lang="vi-VN"/>
          </a:p>
        </p:txBody>
      </p:sp>
      <p:sp>
        <p:nvSpPr>
          <p:cNvPr id="18448" name="Oval 23"/>
          <p:cNvSpPr>
            <a:spLocks noChangeArrowheads="1"/>
          </p:cNvSpPr>
          <p:nvPr/>
        </p:nvSpPr>
        <p:spPr bwMode="auto">
          <a:xfrm>
            <a:off x="5334000" y="4038600"/>
            <a:ext cx="381000" cy="381000"/>
          </a:xfrm>
          <a:prstGeom prst="ellipse">
            <a:avLst/>
          </a:prstGeom>
          <a:solidFill>
            <a:srgbClr val="FF33CC"/>
          </a:solidFill>
          <a:ln w="9525">
            <a:solidFill>
              <a:srgbClr val="FF33CC"/>
            </a:solidFill>
            <a:round/>
            <a:headEnd/>
            <a:tailEnd/>
          </a:ln>
        </p:spPr>
        <p:txBody>
          <a:bodyPr wrap="none" anchor="ctr"/>
          <a:lstStyle/>
          <a:p>
            <a:endParaRPr lang="vi-VN"/>
          </a:p>
        </p:txBody>
      </p:sp>
      <p:sp>
        <p:nvSpPr>
          <p:cNvPr id="18449" name="Oval 24"/>
          <p:cNvSpPr>
            <a:spLocks noChangeArrowheads="1"/>
          </p:cNvSpPr>
          <p:nvPr/>
        </p:nvSpPr>
        <p:spPr bwMode="auto">
          <a:xfrm>
            <a:off x="5181600" y="3657600"/>
            <a:ext cx="381000" cy="381000"/>
          </a:xfrm>
          <a:prstGeom prst="ellipse">
            <a:avLst/>
          </a:prstGeom>
          <a:solidFill>
            <a:srgbClr val="FF33CC"/>
          </a:solidFill>
          <a:ln w="9525">
            <a:solidFill>
              <a:srgbClr val="FF33CC"/>
            </a:solidFill>
            <a:round/>
            <a:headEnd/>
            <a:tailEnd/>
          </a:ln>
        </p:spPr>
        <p:txBody>
          <a:bodyPr wrap="none" anchor="ctr"/>
          <a:lstStyle/>
          <a:p>
            <a:endParaRPr lang="vi-VN"/>
          </a:p>
        </p:txBody>
      </p:sp>
      <p:sp>
        <p:nvSpPr>
          <p:cNvPr id="18450" name="Oval 25"/>
          <p:cNvSpPr>
            <a:spLocks noChangeArrowheads="1"/>
          </p:cNvSpPr>
          <p:nvPr/>
        </p:nvSpPr>
        <p:spPr bwMode="auto">
          <a:xfrm>
            <a:off x="5486400" y="3352800"/>
            <a:ext cx="381000" cy="381000"/>
          </a:xfrm>
          <a:prstGeom prst="ellipse">
            <a:avLst/>
          </a:prstGeom>
          <a:solidFill>
            <a:srgbClr val="FF33CC"/>
          </a:solidFill>
          <a:ln w="9525">
            <a:solidFill>
              <a:srgbClr val="FF33CC"/>
            </a:solidFill>
            <a:round/>
            <a:headEnd/>
            <a:tailEnd/>
          </a:ln>
        </p:spPr>
        <p:txBody>
          <a:bodyPr wrap="none" anchor="ctr"/>
          <a:lstStyle/>
          <a:p>
            <a:endParaRPr lang="vi-VN"/>
          </a:p>
        </p:txBody>
      </p:sp>
      <p:sp>
        <p:nvSpPr>
          <p:cNvPr id="18451" name="Oval 26"/>
          <p:cNvSpPr>
            <a:spLocks noChangeArrowheads="1"/>
          </p:cNvSpPr>
          <p:nvPr/>
        </p:nvSpPr>
        <p:spPr bwMode="auto">
          <a:xfrm>
            <a:off x="5562600" y="1752600"/>
            <a:ext cx="457200" cy="609600"/>
          </a:xfrm>
          <a:prstGeom prst="ellipse">
            <a:avLst/>
          </a:prstGeom>
          <a:solidFill>
            <a:srgbClr val="FFFF00"/>
          </a:solidFill>
          <a:ln w="9525">
            <a:solidFill>
              <a:schemeClr val="tx1"/>
            </a:solidFill>
            <a:round/>
            <a:headEnd/>
            <a:tailEnd/>
          </a:ln>
        </p:spPr>
        <p:txBody>
          <a:bodyPr wrap="none" anchor="ctr"/>
          <a:lstStyle/>
          <a:p>
            <a:pPr eaLnBrk="0" hangingPunct="0"/>
            <a:r>
              <a:rPr lang="en-US" sz="2000" b="1">
                <a:solidFill>
                  <a:srgbClr val="009900"/>
                </a:solidFill>
                <a:latin typeface=".VnTime" pitchFamily="34" charset="0"/>
              </a:rPr>
              <a:t>4</a:t>
            </a:r>
          </a:p>
        </p:txBody>
      </p:sp>
      <p:sp>
        <p:nvSpPr>
          <p:cNvPr id="18452" name="Oval 27"/>
          <p:cNvSpPr>
            <a:spLocks noChangeArrowheads="1"/>
          </p:cNvSpPr>
          <p:nvPr/>
        </p:nvSpPr>
        <p:spPr bwMode="auto">
          <a:xfrm>
            <a:off x="2667000" y="3200400"/>
            <a:ext cx="381000" cy="533400"/>
          </a:xfrm>
          <a:prstGeom prst="ellipse">
            <a:avLst/>
          </a:prstGeom>
          <a:solidFill>
            <a:srgbClr val="FF33CC"/>
          </a:solidFill>
          <a:ln w="9525">
            <a:solidFill>
              <a:schemeClr val="tx1"/>
            </a:solidFill>
            <a:round/>
            <a:headEnd/>
            <a:tailEnd/>
          </a:ln>
        </p:spPr>
        <p:txBody>
          <a:bodyPr wrap="none" anchor="ctr"/>
          <a:lstStyle/>
          <a:p>
            <a:pPr eaLnBrk="0" hangingPunct="0"/>
            <a:r>
              <a:rPr lang="en-US" sz="2000" b="1">
                <a:solidFill>
                  <a:srgbClr val="009900"/>
                </a:solidFill>
                <a:latin typeface=".VnTime" pitchFamily="34" charset="0"/>
              </a:rPr>
              <a:t>3</a:t>
            </a:r>
          </a:p>
        </p:txBody>
      </p:sp>
      <p:grpSp>
        <p:nvGrpSpPr>
          <p:cNvPr id="18453" name="Group 28"/>
          <p:cNvGrpSpPr>
            <a:grpSpLocks/>
          </p:cNvGrpSpPr>
          <p:nvPr/>
        </p:nvGrpSpPr>
        <p:grpSpPr bwMode="auto">
          <a:xfrm>
            <a:off x="3505200" y="2438400"/>
            <a:ext cx="1905000" cy="1981200"/>
            <a:chOff x="2208" y="1536"/>
            <a:chExt cx="1200" cy="1248"/>
          </a:xfrm>
        </p:grpSpPr>
        <p:sp>
          <p:nvSpPr>
            <p:cNvPr id="18502" name="Oval 29">
              <a:hlinkClick r:id="rId4" action="ppaction://hlinksldjump"/>
            </p:cNvPr>
            <p:cNvSpPr>
              <a:spLocks noChangeArrowheads="1"/>
            </p:cNvSpPr>
            <p:nvPr/>
          </p:nvSpPr>
          <p:spPr bwMode="auto">
            <a:xfrm>
              <a:off x="2832" y="1968"/>
              <a:ext cx="576" cy="288"/>
            </a:xfrm>
            <a:prstGeom prst="ellipse">
              <a:avLst/>
            </a:prstGeom>
            <a:solidFill>
              <a:srgbClr val="FFFF00"/>
            </a:solidFill>
            <a:ln w="9525">
              <a:solidFill>
                <a:schemeClr val="tx1"/>
              </a:solidFill>
              <a:round/>
              <a:headEnd/>
              <a:tailEnd/>
            </a:ln>
          </p:spPr>
          <p:txBody>
            <a:bodyPr wrap="none" anchor="ctr"/>
            <a:lstStyle/>
            <a:p>
              <a:endParaRPr lang="vi-VN"/>
            </a:p>
          </p:txBody>
        </p:sp>
        <p:sp>
          <p:nvSpPr>
            <p:cNvPr id="18503" name="Oval 30">
              <a:hlinkClick r:id="rId4" action="ppaction://hlinksldjump"/>
            </p:cNvPr>
            <p:cNvSpPr>
              <a:spLocks noChangeArrowheads="1"/>
            </p:cNvSpPr>
            <p:nvPr/>
          </p:nvSpPr>
          <p:spPr bwMode="auto">
            <a:xfrm rot="-3494852">
              <a:off x="2640" y="1680"/>
              <a:ext cx="576" cy="288"/>
            </a:xfrm>
            <a:prstGeom prst="ellipse">
              <a:avLst/>
            </a:prstGeom>
            <a:solidFill>
              <a:srgbClr val="FFFF00"/>
            </a:solidFill>
            <a:ln w="9525">
              <a:solidFill>
                <a:schemeClr val="tx1"/>
              </a:solidFill>
              <a:round/>
              <a:headEnd/>
              <a:tailEnd/>
            </a:ln>
          </p:spPr>
          <p:txBody>
            <a:bodyPr wrap="none" anchor="ctr"/>
            <a:lstStyle/>
            <a:p>
              <a:endParaRPr lang="vi-VN"/>
            </a:p>
          </p:txBody>
        </p:sp>
        <p:sp>
          <p:nvSpPr>
            <p:cNvPr id="18504" name="Oval 31">
              <a:hlinkClick r:id="rId4" action="ppaction://hlinksldjump"/>
            </p:cNvPr>
            <p:cNvSpPr>
              <a:spLocks noChangeArrowheads="1"/>
            </p:cNvSpPr>
            <p:nvPr/>
          </p:nvSpPr>
          <p:spPr bwMode="auto">
            <a:xfrm rot="-1064680">
              <a:off x="2784" y="2160"/>
              <a:ext cx="288" cy="576"/>
            </a:xfrm>
            <a:prstGeom prst="ellipse">
              <a:avLst/>
            </a:prstGeom>
            <a:solidFill>
              <a:srgbClr val="FFFF00"/>
            </a:solidFill>
            <a:ln w="9525">
              <a:solidFill>
                <a:schemeClr val="tx1"/>
              </a:solidFill>
              <a:round/>
              <a:headEnd/>
              <a:tailEnd/>
            </a:ln>
          </p:spPr>
          <p:txBody>
            <a:bodyPr wrap="none" anchor="ctr"/>
            <a:lstStyle/>
            <a:p>
              <a:endParaRPr lang="vi-VN"/>
            </a:p>
          </p:txBody>
        </p:sp>
        <p:sp>
          <p:nvSpPr>
            <p:cNvPr id="18505" name="Oval 32">
              <a:hlinkClick r:id="rId4" action="ppaction://hlinksldjump"/>
            </p:cNvPr>
            <p:cNvSpPr>
              <a:spLocks noChangeArrowheads="1"/>
            </p:cNvSpPr>
            <p:nvPr/>
          </p:nvSpPr>
          <p:spPr bwMode="auto">
            <a:xfrm rot="-453849">
              <a:off x="2544" y="1584"/>
              <a:ext cx="288" cy="576"/>
            </a:xfrm>
            <a:prstGeom prst="ellipse">
              <a:avLst/>
            </a:prstGeom>
            <a:solidFill>
              <a:srgbClr val="FFFF00"/>
            </a:solidFill>
            <a:ln w="9525">
              <a:solidFill>
                <a:schemeClr val="tx1"/>
              </a:solidFill>
              <a:round/>
              <a:headEnd/>
              <a:tailEnd/>
            </a:ln>
          </p:spPr>
          <p:txBody>
            <a:bodyPr wrap="none" anchor="ctr"/>
            <a:lstStyle/>
            <a:p>
              <a:endParaRPr lang="vi-VN"/>
            </a:p>
          </p:txBody>
        </p:sp>
        <p:sp>
          <p:nvSpPr>
            <p:cNvPr id="18506" name="Oval 33">
              <a:hlinkClick r:id="rId4" action="ppaction://hlinksldjump"/>
            </p:cNvPr>
            <p:cNvSpPr>
              <a:spLocks noChangeArrowheads="1"/>
            </p:cNvSpPr>
            <p:nvPr/>
          </p:nvSpPr>
          <p:spPr bwMode="auto">
            <a:xfrm rot="-2945577">
              <a:off x="2352" y="1824"/>
              <a:ext cx="288" cy="576"/>
            </a:xfrm>
            <a:prstGeom prst="ellipse">
              <a:avLst/>
            </a:prstGeom>
            <a:solidFill>
              <a:srgbClr val="FFFF00"/>
            </a:solidFill>
            <a:ln w="9525">
              <a:solidFill>
                <a:schemeClr val="tx1"/>
              </a:solidFill>
              <a:round/>
              <a:headEnd/>
              <a:tailEnd/>
            </a:ln>
          </p:spPr>
          <p:txBody>
            <a:bodyPr wrap="none" anchor="ctr"/>
            <a:lstStyle/>
            <a:p>
              <a:endParaRPr lang="vi-VN"/>
            </a:p>
          </p:txBody>
        </p:sp>
        <p:sp>
          <p:nvSpPr>
            <p:cNvPr id="18507" name="Oval 34">
              <a:hlinkClick r:id="rId4" action="ppaction://hlinksldjump"/>
            </p:cNvPr>
            <p:cNvSpPr>
              <a:spLocks noChangeArrowheads="1"/>
            </p:cNvSpPr>
            <p:nvPr/>
          </p:nvSpPr>
          <p:spPr bwMode="auto">
            <a:xfrm rot="758202">
              <a:off x="2496" y="2208"/>
              <a:ext cx="288" cy="576"/>
            </a:xfrm>
            <a:prstGeom prst="ellipse">
              <a:avLst/>
            </a:prstGeom>
            <a:solidFill>
              <a:srgbClr val="FFFF00"/>
            </a:solidFill>
            <a:ln w="9525">
              <a:solidFill>
                <a:schemeClr val="tx1"/>
              </a:solidFill>
              <a:round/>
              <a:headEnd/>
              <a:tailEnd/>
            </a:ln>
          </p:spPr>
          <p:txBody>
            <a:bodyPr wrap="none" anchor="ctr"/>
            <a:lstStyle/>
            <a:p>
              <a:endParaRPr lang="vi-VN"/>
            </a:p>
          </p:txBody>
        </p:sp>
      </p:grpSp>
      <p:sp>
        <p:nvSpPr>
          <p:cNvPr id="18454" name="Oval 35"/>
          <p:cNvSpPr>
            <a:spLocks noChangeArrowheads="1"/>
          </p:cNvSpPr>
          <p:nvPr/>
        </p:nvSpPr>
        <p:spPr bwMode="auto">
          <a:xfrm>
            <a:off x="4114800" y="2971800"/>
            <a:ext cx="762000" cy="762000"/>
          </a:xfrm>
          <a:prstGeom prst="ellipse">
            <a:avLst/>
          </a:prstGeom>
          <a:solidFill>
            <a:srgbClr val="FF33CC"/>
          </a:solidFill>
          <a:ln w="9525">
            <a:solidFill>
              <a:schemeClr val="tx1"/>
            </a:solidFill>
            <a:round/>
            <a:headEnd/>
            <a:tailEnd/>
          </a:ln>
        </p:spPr>
        <p:txBody>
          <a:bodyPr wrap="none" anchor="ctr"/>
          <a:lstStyle/>
          <a:p>
            <a:pPr eaLnBrk="0" hangingPunct="0"/>
            <a:r>
              <a:rPr lang="en-US" sz="2000" b="1">
                <a:solidFill>
                  <a:srgbClr val="009900"/>
                </a:solidFill>
                <a:latin typeface=".VnTime" pitchFamily="34" charset="0"/>
              </a:rPr>
              <a:t>3</a:t>
            </a:r>
          </a:p>
        </p:txBody>
      </p:sp>
      <p:sp>
        <p:nvSpPr>
          <p:cNvPr id="18455" name="Oval 36"/>
          <p:cNvSpPr>
            <a:spLocks noChangeArrowheads="1"/>
          </p:cNvSpPr>
          <p:nvPr/>
        </p:nvSpPr>
        <p:spPr bwMode="auto">
          <a:xfrm>
            <a:off x="1600200" y="2819400"/>
            <a:ext cx="457200" cy="609600"/>
          </a:xfrm>
          <a:prstGeom prst="ellipse">
            <a:avLst/>
          </a:prstGeom>
          <a:solidFill>
            <a:srgbClr val="FFFF00"/>
          </a:solidFill>
          <a:ln w="9525">
            <a:solidFill>
              <a:schemeClr val="tx1"/>
            </a:solidFill>
            <a:round/>
            <a:headEnd/>
            <a:tailEnd/>
          </a:ln>
        </p:spPr>
        <p:txBody>
          <a:bodyPr wrap="none" anchor="ctr"/>
          <a:lstStyle/>
          <a:p>
            <a:endParaRPr lang="vi-VN"/>
          </a:p>
        </p:txBody>
      </p:sp>
      <p:sp>
        <p:nvSpPr>
          <p:cNvPr id="18456" name="Oval 37"/>
          <p:cNvSpPr>
            <a:spLocks noChangeArrowheads="1"/>
          </p:cNvSpPr>
          <p:nvPr/>
        </p:nvSpPr>
        <p:spPr bwMode="auto">
          <a:xfrm>
            <a:off x="1600200" y="2209800"/>
            <a:ext cx="457200" cy="609600"/>
          </a:xfrm>
          <a:prstGeom prst="ellipse">
            <a:avLst/>
          </a:prstGeom>
          <a:solidFill>
            <a:srgbClr val="FFFF00"/>
          </a:solidFill>
          <a:ln w="9525">
            <a:solidFill>
              <a:schemeClr val="tx1"/>
            </a:solidFill>
            <a:round/>
            <a:headEnd/>
            <a:tailEnd/>
          </a:ln>
        </p:spPr>
        <p:txBody>
          <a:bodyPr wrap="none" anchor="ctr"/>
          <a:lstStyle/>
          <a:p>
            <a:endParaRPr lang="vi-VN"/>
          </a:p>
        </p:txBody>
      </p:sp>
      <p:sp>
        <p:nvSpPr>
          <p:cNvPr id="18457" name="Oval 38"/>
          <p:cNvSpPr>
            <a:spLocks noChangeArrowheads="1"/>
          </p:cNvSpPr>
          <p:nvPr/>
        </p:nvSpPr>
        <p:spPr bwMode="auto">
          <a:xfrm>
            <a:off x="1219200" y="2057400"/>
            <a:ext cx="457200" cy="609600"/>
          </a:xfrm>
          <a:prstGeom prst="ellipse">
            <a:avLst/>
          </a:prstGeom>
          <a:solidFill>
            <a:srgbClr val="FFFF00"/>
          </a:solidFill>
          <a:ln w="9525">
            <a:solidFill>
              <a:schemeClr val="tx1"/>
            </a:solidFill>
            <a:round/>
            <a:headEnd/>
            <a:tailEnd/>
          </a:ln>
        </p:spPr>
        <p:txBody>
          <a:bodyPr wrap="none" anchor="ctr"/>
          <a:lstStyle/>
          <a:p>
            <a:endParaRPr lang="vi-VN"/>
          </a:p>
        </p:txBody>
      </p:sp>
      <p:sp>
        <p:nvSpPr>
          <p:cNvPr id="18458" name="Oval 39"/>
          <p:cNvSpPr>
            <a:spLocks noChangeArrowheads="1"/>
          </p:cNvSpPr>
          <p:nvPr/>
        </p:nvSpPr>
        <p:spPr bwMode="auto">
          <a:xfrm>
            <a:off x="914400" y="2514600"/>
            <a:ext cx="457200" cy="609600"/>
          </a:xfrm>
          <a:prstGeom prst="ellipse">
            <a:avLst/>
          </a:prstGeom>
          <a:solidFill>
            <a:srgbClr val="FFFF00"/>
          </a:solidFill>
          <a:ln w="9525">
            <a:solidFill>
              <a:schemeClr val="tx1"/>
            </a:solidFill>
            <a:round/>
            <a:headEnd/>
            <a:tailEnd/>
          </a:ln>
        </p:spPr>
        <p:txBody>
          <a:bodyPr wrap="none" anchor="ctr"/>
          <a:lstStyle/>
          <a:p>
            <a:endParaRPr lang="vi-VN"/>
          </a:p>
        </p:txBody>
      </p:sp>
      <p:sp>
        <p:nvSpPr>
          <p:cNvPr id="18459" name="Oval 40"/>
          <p:cNvSpPr>
            <a:spLocks noChangeArrowheads="1"/>
          </p:cNvSpPr>
          <p:nvPr/>
        </p:nvSpPr>
        <p:spPr bwMode="auto">
          <a:xfrm>
            <a:off x="1219200" y="2895600"/>
            <a:ext cx="457200" cy="609600"/>
          </a:xfrm>
          <a:prstGeom prst="ellipse">
            <a:avLst/>
          </a:prstGeom>
          <a:solidFill>
            <a:srgbClr val="FFFF00"/>
          </a:solidFill>
          <a:ln w="9525">
            <a:solidFill>
              <a:schemeClr val="tx1"/>
            </a:solidFill>
            <a:round/>
            <a:headEnd/>
            <a:tailEnd/>
          </a:ln>
        </p:spPr>
        <p:txBody>
          <a:bodyPr wrap="none" anchor="ctr"/>
          <a:lstStyle/>
          <a:p>
            <a:endParaRPr lang="vi-VN"/>
          </a:p>
        </p:txBody>
      </p:sp>
      <p:sp>
        <p:nvSpPr>
          <p:cNvPr id="18460" name="Oval 41"/>
          <p:cNvSpPr>
            <a:spLocks noChangeArrowheads="1"/>
          </p:cNvSpPr>
          <p:nvPr/>
        </p:nvSpPr>
        <p:spPr bwMode="auto">
          <a:xfrm>
            <a:off x="1295400" y="2438400"/>
            <a:ext cx="457200" cy="609600"/>
          </a:xfrm>
          <a:prstGeom prst="ellipse">
            <a:avLst/>
          </a:prstGeom>
          <a:solidFill>
            <a:srgbClr val="FF3300"/>
          </a:solidFill>
          <a:ln w="9525">
            <a:solidFill>
              <a:schemeClr val="tx1"/>
            </a:solidFill>
            <a:round/>
            <a:headEnd/>
            <a:tailEnd/>
          </a:ln>
        </p:spPr>
        <p:txBody>
          <a:bodyPr wrap="none" anchor="ctr"/>
          <a:lstStyle/>
          <a:p>
            <a:pPr eaLnBrk="0" hangingPunct="0"/>
            <a:r>
              <a:rPr lang="en-US" sz="2000">
                <a:solidFill>
                  <a:srgbClr val="009900"/>
                </a:solidFill>
                <a:latin typeface=".VnTime" pitchFamily="34" charset="0"/>
              </a:rPr>
              <a:t>1</a:t>
            </a:r>
          </a:p>
        </p:txBody>
      </p:sp>
      <p:sp>
        <p:nvSpPr>
          <p:cNvPr id="18461" name="Oval 42"/>
          <p:cNvSpPr>
            <a:spLocks noChangeArrowheads="1"/>
          </p:cNvSpPr>
          <p:nvPr/>
        </p:nvSpPr>
        <p:spPr bwMode="auto">
          <a:xfrm>
            <a:off x="2667000" y="1295400"/>
            <a:ext cx="685800" cy="533400"/>
          </a:xfrm>
          <a:prstGeom prst="ellipse">
            <a:avLst/>
          </a:prstGeom>
          <a:solidFill>
            <a:schemeClr val="accent1"/>
          </a:solidFill>
          <a:ln w="9525">
            <a:solidFill>
              <a:schemeClr val="tx1"/>
            </a:solidFill>
            <a:round/>
            <a:headEnd/>
            <a:tailEnd/>
          </a:ln>
        </p:spPr>
        <p:txBody>
          <a:bodyPr wrap="none" anchor="ctr"/>
          <a:lstStyle/>
          <a:p>
            <a:endParaRPr lang="vi-VN"/>
          </a:p>
        </p:txBody>
      </p:sp>
      <p:sp>
        <p:nvSpPr>
          <p:cNvPr id="18462" name="Oval 43"/>
          <p:cNvSpPr>
            <a:spLocks noChangeArrowheads="1"/>
          </p:cNvSpPr>
          <p:nvPr/>
        </p:nvSpPr>
        <p:spPr bwMode="auto">
          <a:xfrm>
            <a:off x="3124200" y="1676400"/>
            <a:ext cx="533400" cy="457200"/>
          </a:xfrm>
          <a:prstGeom prst="ellipse">
            <a:avLst/>
          </a:prstGeom>
          <a:solidFill>
            <a:schemeClr val="accent1"/>
          </a:solidFill>
          <a:ln w="9525">
            <a:solidFill>
              <a:schemeClr val="tx1"/>
            </a:solidFill>
            <a:round/>
            <a:headEnd/>
            <a:tailEnd/>
          </a:ln>
        </p:spPr>
        <p:txBody>
          <a:bodyPr wrap="none" anchor="ctr"/>
          <a:lstStyle/>
          <a:p>
            <a:endParaRPr lang="vi-VN"/>
          </a:p>
        </p:txBody>
      </p:sp>
      <p:sp>
        <p:nvSpPr>
          <p:cNvPr id="18463" name="Oval 44"/>
          <p:cNvSpPr>
            <a:spLocks noChangeArrowheads="1"/>
          </p:cNvSpPr>
          <p:nvPr/>
        </p:nvSpPr>
        <p:spPr bwMode="auto">
          <a:xfrm>
            <a:off x="2209800" y="1600200"/>
            <a:ext cx="609600" cy="457200"/>
          </a:xfrm>
          <a:prstGeom prst="ellipse">
            <a:avLst/>
          </a:prstGeom>
          <a:solidFill>
            <a:schemeClr val="accent1"/>
          </a:solidFill>
          <a:ln w="9525">
            <a:solidFill>
              <a:schemeClr val="tx1"/>
            </a:solidFill>
            <a:round/>
            <a:headEnd/>
            <a:tailEnd/>
          </a:ln>
        </p:spPr>
        <p:txBody>
          <a:bodyPr wrap="none" anchor="ctr"/>
          <a:lstStyle/>
          <a:p>
            <a:endParaRPr lang="vi-VN"/>
          </a:p>
        </p:txBody>
      </p:sp>
      <p:sp>
        <p:nvSpPr>
          <p:cNvPr id="18464" name="Oval 45"/>
          <p:cNvSpPr>
            <a:spLocks noChangeArrowheads="1"/>
          </p:cNvSpPr>
          <p:nvPr/>
        </p:nvSpPr>
        <p:spPr bwMode="auto">
          <a:xfrm>
            <a:off x="2362200" y="1981200"/>
            <a:ext cx="609600" cy="381000"/>
          </a:xfrm>
          <a:prstGeom prst="ellipse">
            <a:avLst/>
          </a:prstGeom>
          <a:solidFill>
            <a:schemeClr val="accent1"/>
          </a:solidFill>
          <a:ln w="9525">
            <a:solidFill>
              <a:schemeClr val="tx1"/>
            </a:solidFill>
            <a:round/>
            <a:headEnd/>
            <a:tailEnd/>
          </a:ln>
        </p:spPr>
        <p:txBody>
          <a:bodyPr wrap="none" anchor="ctr"/>
          <a:lstStyle/>
          <a:p>
            <a:endParaRPr lang="vi-VN"/>
          </a:p>
        </p:txBody>
      </p:sp>
      <p:sp>
        <p:nvSpPr>
          <p:cNvPr id="18465" name="Oval 46"/>
          <p:cNvSpPr>
            <a:spLocks noChangeArrowheads="1"/>
          </p:cNvSpPr>
          <p:nvPr/>
        </p:nvSpPr>
        <p:spPr bwMode="auto">
          <a:xfrm>
            <a:off x="2895600" y="1981200"/>
            <a:ext cx="533400" cy="457200"/>
          </a:xfrm>
          <a:prstGeom prst="ellipse">
            <a:avLst/>
          </a:prstGeom>
          <a:solidFill>
            <a:schemeClr val="accent1"/>
          </a:solidFill>
          <a:ln w="9525">
            <a:solidFill>
              <a:schemeClr val="tx1"/>
            </a:solidFill>
            <a:round/>
            <a:headEnd/>
            <a:tailEnd/>
          </a:ln>
        </p:spPr>
        <p:txBody>
          <a:bodyPr wrap="none" anchor="ctr"/>
          <a:lstStyle/>
          <a:p>
            <a:endParaRPr lang="vi-VN"/>
          </a:p>
        </p:txBody>
      </p:sp>
      <p:sp>
        <p:nvSpPr>
          <p:cNvPr id="18466" name="Oval 47"/>
          <p:cNvSpPr>
            <a:spLocks noChangeArrowheads="1"/>
          </p:cNvSpPr>
          <p:nvPr/>
        </p:nvSpPr>
        <p:spPr bwMode="auto">
          <a:xfrm>
            <a:off x="2590800" y="1676400"/>
            <a:ext cx="685800" cy="381000"/>
          </a:xfrm>
          <a:prstGeom prst="ellipse">
            <a:avLst/>
          </a:prstGeom>
          <a:solidFill>
            <a:srgbClr val="FFFF00"/>
          </a:solidFill>
          <a:ln w="9525">
            <a:solidFill>
              <a:schemeClr val="tx1"/>
            </a:solidFill>
            <a:round/>
            <a:headEnd/>
            <a:tailEnd/>
          </a:ln>
        </p:spPr>
        <p:txBody>
          <a:bodyPr wrap="none" anchor="ctr"/>
          <a:lstStyle/>
          <a:p>
            <a:pPr eaLnBrk="0" hangingPunct="0"/>
            <a:endParaRPr lang="vi-VN" sz="2000" b="1">
              <a:solidFill>
                <a:srgbClr val="009900"/>
              </a:solidFill>
              <a:latin typeface=".VnTime" pitchFamily="34" charset="0"/>
            </a:endParaRPr>
          </a:p>
        </p:txBody>
      </p:sp>
      <p:sp>
        <p:nvSpPr>
          <p:cNvPr id="18467" name="Arc 48"/>
          <p:cNvSpPr>
            <a:spLocks/>
          </p:cNvSpPr>
          <p:nvPr/>
        </p:nvSpPr>
        <p:spPr bwMode="auto">
          <a:xfrm rot="10349058" flipH="1">
            <a:off x="3886200" y="3276600"/>
            <a:ext cx="3054350" cy="1676400"/>
          </a:xfrm>
          <a:custGeom>
            <a:avLst/>
            <a:gdLst>
              <a:gd name="T0" fmla="*/ 0 w 20617"/>
              <a:gd name="T1" fmla="*/ 0 h 21600"/>
              <a:gd name="T2" fmla="*/ 2147483647 w 20617"/>
              <a:gd name="T3" fmla="*/ 2147483647 h 21600"/>
              <a:gd name="T4" fmla="*/ 0 w 20617"/>
              <a:gd name="T5" fmla="*/ 2147483647 h 21600"/>
              <a:gd name="T6" fmla="*/ 0 60000 65536"/>
              <a:gd name="T7" fmla="*/ 0 60000 65536"/>
              <a:gd name="T8" fmla="*/ 0 60000 65536"/>
              <a:gd name="T9" fmla="*/ 0 w 20617"/>
              <a:gd name="T10" fmla="*/ 0 h 21600"/>
              <a:gd name="T11" fmla="*/ 20617 w 20617"/>
              <a:gd name="T12" fmla="*/ 21600 h 21600"/>
            </a:gdLst>
            <a:ahLst/>
            <a:cxnLst>
              <a:cxn ang="T6">
                <a:pos x="T0" y="T1"/>
              </a:cxn>
              <a:cxn ang="T7">
                <a:pos x="T2" y="T3"/>
              </a:cxn>
              <a:cxn ang="T8">
                <a:pos x="T4" y="T5"/>
              </a:cxn>
            </a:cxnLst>
            <a:rect l="T9" t="T10" r="T11" b="T12"/>
            <a:pathLst>
              <a:path w="20617" h="21600" fill="none" extrusionOk="0">
                <a:moveTo>
                  <a:pt x="-1" y="0"/>
                </a:moveTo>
                <a:cubicBezTo>
                  <a:pt x="9447" y="0"/>
                  <a:pt x="17798" y="6139"/>
                  <a:pt x="20616" y="15157"/>
                </a:cubicBezTo>
              </a:path>
              <a:path w="20617" h="21600" stroke="0" extrusionOk="0">
                <a:moveTo>
                  <a:pt x="-1" y="0"/>
                </a:moveTo>
                <a:cubicBezTo>
                  <a:pt x="9447" y="0"/>
                  <a:pt x="17798" y="6139"/>
                  <a:pt x="20616" y="15157"/>
                </a:cubicBezTo>
                <a:lnTo>
                  <a:pt x="0" y="21600"/>
                </a:lnTo>
                <a:lnTo>
                  <a:pt x="-1" y="0"/>
                </a:lnTo>
                <a:close/>
              </a:path>
            </a:pathLst>
          </a:custGeom>
          <a:noFill/>
          <a:ln w="9525">
            <a:solidFill>
              <a:srgbClr val="3333CC"/>
            </a:solidFill>
            <a:round/>
            <a:headEnd/>
            <a:tailEnd/>
          </a:ln>
        </p:spPr>
        <p:txBody>
          <a:bodyPr wrap="none" anchor="ctr"/>
          <a:lstStyle/>
          <a:p>
            <a:endParaRPr lang="vi-VN"/>
          </a:p>
        </p:txBody>
      </p:sp>
      <p:sp>
        <p:nvSpPr>
          <p:cNvPr id="18468" name="Arc 49"/>
          <p:cNvSpPr>
            <a:spLocks/>
          </p:cNvSpPr>
          <p:nvPr/>
        </p:nvSpPr>
        <p:spPr bwMode="auto">
          <a:xfrm rot="15723014" flipH="1">
            <a:off x="1333500" y="3771900"/>
            <a:ext cx="3200400" cy="2057400"/>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rgbClr val="3333CC"/>
            </a:solidFill>
            <a:round/>
            <a:headEnd/>
            <a:tailEnd/>
          </a:ln>
        </p:spPr>
        <p:txBody>
          <a:bodyPr wrap="none" anchor="ctr"/>
          <a:lstStyle/>
          <a:p>
            <a:endParaRPr lang="vi-VN"/>
          </a:p>
        </p:txBody>
      </p:sp>
      <p:sp>
        <p:nvSpPr>
          <p:cNvPr id="18469" name="Arc 50"/>
          <p:cNvSpPr>
            <a:spLocks/>
          </p:cNvSpPr>
          <p:nvPr/>
        </p:nvSpPr>
        <p:spPr bwMode="auto">
          <a:xfrm rot="10349058" flipH="1">
            <a:off x="1295400" y="4191000"/>
            <a:ext cx="3200400" cy="1068388"/>
          </a:xfrm>
          <a:custGeom>
            <a:avLst/>
            <a:gdLst>
              <a:gd name="T0" fmla="*/ 2147483647 w 21600"/>
              <a:gd name="T1" fmla="*/ 0 h 13761"/>
              <a:gd name="T2" fmla="*/ 2147483647 w 21600"/>
              <a:gd name="T3" fmla="*/ 2147483647 h 13761"/>
              <a:gd name="T4" fmla="*/ 0 w 21600"/>
              <a:gd name="T5" fmla="*/ 2147483647 h 13761"/>
              <a:gd name="T6" fmla="*/ 0 60000 65536"/>
              <a:gd name="T7" fmla="*/ 0 60000 65536"/>
              <a:gd name="T8" fmla="*/ 0 60000 65536"/>
              <a:gd name="T9" fmla="*/ 0 w 21600"/>
              <a:gd name="T10" fmla="*/ 0 h 13761"/>
              <a:gd name="T11" fmla="*/ 21600 w 21600"/>
              <a:gd name="T12" fmla="*/ 13761 h 13761"/>
            </a:gdLst>
            <a:ahLst/>
            <a:cxnLst>
              <a:cxn ang="T6">
                <a:pos x="T0" y="T1"/>
              </a:cxn>
              <a:cxn ang="T7">
                <a:pos x="T2" y="T3"/>
              </a:cxn>
              <a:cxn ang="T8">
                <a:pos x="T4" y="T5"/>
              </a:cxn>
            </a:cxnLst>
            <a:rect l="T9" t="T10" r="T11" b="T12"/>
            <a:pathLst>
              <a:path w="21600" h="13761" fill="none" extrusionOk="0">
                <a:moveTo>
                  <a:pt x="16649" y="-1"/>
                </a:moveTo>
                <a:cubicBezTo>
                  <a:pt x="19849" y="3871"/>
                  <a:pt x="21600" y="8737"/>
                  <a:pt x="21600" y="13761"/>
                </a:cubicBezTo>
              </a:path>
              <a:path w="21600" h="13761" stroke="0" extrusionOk="0">
                <a:moveTo>
                  <a:pt x="16649" y="-1"/>
                </a:moveTo>
                <a:cubicBezTo>
                  <a:pt x="19849" y="3871"/>
                  <a:pt x="21600" y="8737"/>
                  <a:pt x="21600" y="13761"/>
                </a:cubicBezTo>
                <a:lnTo>
                  <a:pt x="0" y="13761"/>
                </a:lnTo>
                <a:lnTo>
                  <a:pt x="16649" y="-1"/>
                </a:lnTo>
                <a:close/>
              </a:path>
            </a:pathLst>
          </a:custGeom>
          <a:noFill/>
          <a:ln w="9525">
            <a:solidFill>
              <a:srgbClr val="3333CC"/>
            </a:solidFill>
            <a:round/>
            <a:headEnd/>
            <a:tailEnd/>
          </a:ln>
        </p:spPr>
        <p:txBody>
          <a:bodyPr wrap="none" anchor="ctr"/>
          <a:lstStyle/>
          <a:p>
            <a:endParaRPr lang="vi-VN"/>
          </a:p>
        </p:txBody>
      </p:sp>
      <p:sp>
        <p:nvSpPr>
          <p:cNvPr id="18470" name="Arc 51"/>
          <p:cNvSpPr>
            <a:spLocks/>
          </p:cNvSpPr>
          <p:nvPr/>
        </p:nvSpPr>
        <p:spPr bwMode="auto">
          <a:xfrm rot="10349058" flipH="1">
            <a:off x="0" y="4419600"/>
            <a:ext cx="5478463" cy="838200"/>
          </a:xfrm>
          <a:custGeom>
            <a:avLst/>
            <a:gdLst>
              <a:gd name="T0" fmla="*/ 2147483647 w 20993"/>
              <a:gd name="T1" fmla="*/ 0 h 13475"/>
              <a:gd name="T2" fmla="*/ 2147483647 w 20993"/>
              <a:gd name="T3" fmla="*/ 2147483647 h 13475"/>
              <a:gd name="T4" fmla="*/ 0 w 20993"/>
              <a:gd name="T5" fmla="*/ 2147483647 h 13475"/>
              <a:gd name="T6" fmla="*/ 0 60000 65536"/>
              <a:gd name="T7" fmla="*/ 0 60000 65536"/>
              <a:gd name="T8" fmla="*/ 0 60000 65536"/>
              <a:gd name="T9" fmla="*/ 0 w 20993"/>
              <a:gd name="T10" fmla="*/ 0 h 13475"/>
              <a:gd name="T11" fmla="*/ 20993 w 20993"/>
              <a:gd name="T12" fmla="*/ 13475 h 13475"/>
            </a:gdLst>
            <a:ahLst/>
            <a:cxnLst>
              <a:cxn ang="T6">
                <a:pos x="T0" y="T1"/>
              </a:cxn>
              <a:cxn ang="T7">
                <a:pos x="T2" y="T3"/>
              </a:cxn>
              <a:cxn ang="T8">
                <a:pos x="T4" y="T5"/>
              </a:cxn>
            </a:cxnLst>
            <a:rect l="T9" t="T10" r="T11" b="T12"/>
            <a:pathLst>
              <a:path w="20993" h="13475" fill="none" extrusionOk="0">
                <a:moveTo>
                  <a:pt x="16881" y="-1"/>
                </a:moveTo>
                <a:cubicBezTo>
                  <a:pt x="18847" y="2463"/>
                  <a:pt x="20251" y="5327"/>
                  <a:pt x="20993" y="8391"/>
                </a:cubicBezTo>
              </a:path>
              <a:path w="20993" h="13475" stroke="0" extrusionOk="0">
                <a:moveTo>
                  <a:pt x="16881" y="-1"/>
                </a:moveTo>
                <a:cubicBezTo>
                  <a:pt x="18847" y="2463"/>
                  <a:pt x="20251" y="5327"/>
                  <a:pt x="20993" y="8391"/>
                </a:cubicBezTo>
                <a:lnTo>
                  <a:pt x="0" y="13475"/>
                </a:lnTo>
                <a:lnTo>
                  <a:pt x="16881" y="-1"/>
                </a:lnTo>
                <a:close/>
              </a:path>
            </a:pathLst>
          </a:custGeom>
          <a:noFill/>
          <a:ln w="9525">
            <a:solidFill>
              <a:srgbClr val="3333CC"/>
            </a:solidFill>
            <a:round/>
            <a:headEnd/>
            <a:tailEnd/>
          </a:ln>
        </p:spPr>
        <p:txBody>
          <a:bodyPr wrap="none" anchor="ctr"/>
          <a:lstStyle/>
          <a:p>
            <a:endParaRPr lang="vi-VN"/>
          </a:p>
        </p:txBody>
      </p:sp>
      <p:sp>
        <p:nvSpPr>
          <p:cNvPr id="18471" name="AutoShape 52"/>
          <p:cNvSpPr>
            <a:spLocks noChangeArrowheads="1"/>
          </p:cNvSpPr>
          <p:nvPr/>
        </p:nvSpPr>
        <p:spPr bwMode="auto">
          <a:xfrm>
            <a:off x="2286000" y="4724400"/>
            <a:ext cx="2590800" cy="1828800"/>
          </a:xfrm>
          <a:prstGeom prst="can">
            <a:avLst>
              <a:gd name="adj" fmla="val 25000"/>
            </a:avLst>
          </a:prstGeom>
          <a:solidFill>
            <a:schemeClr val="accent1"/>
          </a:solidFill>
          <a:ln w="9525">
            <a:solidFill>
              <a:schemeClr val="tx1"/>
            </a:solidFill>
            <a:round/>
            <a:headEnd/>
            <a:tailEnd/>
          </a:ln>
        </p:spPr>
        <p:txBody>
          <a:bodyPr wrap="none" anchor="ctr"/>
          <a:lstStyle/>
          <a:p>
            <a:endParaRPr lang="vi-VN"/>
          </a:p>
        </p:txBody>
      </p:sp>
      <p:sp>
        <p:nvSpPr>
          <p:cNvPr id="18472" name="Arc 53"/>
          <p:cNvSpPr>
            <a:spLocks/>
          </p:cNvSpPr>
          <p:nvPr/>
        </p:nvSpPr>
        <p:spPr bwMode="auto">
          <a:xfrm rot="10395126">
            <a:off x="3124200" y="3962400"/>
            <a:ext cx="685800" cy="777875"/>
          </a:xfrm>
          <a:custGeom>
            <a:avLst/>
            <a:gdLst>
              <a:gd name="T0" fmla="*/ 2147483647 w 21600"/>
              <a:gd name="T1" fmla="*/ 0 h 20026"/>
              <a:gd name="T2" fmla="*/ 2147483647 w 21600"/>
              <a:gd name="T3" fmla="*/ 2147483647 h 20026"/>
              <a:gd name="T4" fmla="*/ 0 w 21600"/>
              <a:gd name="T5" fmla="*/ 2147483647 h 20026"/>
              <a:gd name="T6" fmla="*/ 0 60000 65536"/>
              <a:gd name="T7" fmla="*/ 0 60000 65536"/>
              <a:gd name="T8" fmla="*/ 0 60000 65536"/>
              <a:gd name="T9" fmla="*/ 0 w 21600"/>
              <a:gd name="T10" fmla="*/ 0 h 20026"/>
              <a:gd name="T11" fmla="*/ 21600 w 21600"/>
              <a:gd name="T12" fmla="*/ 20026 h 20026"/>
            </a:gdLst>
            <a:ahLst/>
            <a:cxnLst>
              <a:cxn ang="T6">
                <a:pos x="T0" y="T1"/>
              </a:cxn>
              <a:cxn ang="T7">
                <a:pos x="T2" y="T3"/>
              </a:cxn>
              <a:cxn ang="T8">
                <a:pos x="T4" y="T5"/>
              </a:cxn>
            </a:cxnLst>
            <a:rect l="T9" t="T10" r="T11" b="T12"/>
            <a:pathLst>
              <a:path w="21600" h="20026" fill="none" extrusionOk="0">
                <a:moveTo>
                  <a:pt x="8094" y="-1"/>
                </a:moveTo>
                <a:cubicBezTo>
                  <a:pt x="16256" y="3298"/>
                  <a:pt x="21600" y="11221"/>
                  <a:pt x="21600" y="20026"/>
                </a:cubicBezTo>
              </a:path>
              <a:path w="21600" h="20026" stroke="0" extrusionOk="0">
                <a:moveTo>
                  <a:pt x="8094" y="-1"/>
                </a:moveTo>
                <a:cubicBezTo>
                  <a:pt x="16256" y="3298"/>
                  <a:pt x="21600" y="11221"/>
                  <a:pt x="21600" y="20026"/>
                </a:cubicBezTo>
                <a:lnTo>
                  <a:pt x="0" y="20026"/>
                </a:lnTo>
                <a:lnTo>
                  <a:pt x="8094" y="-1"/>
                </a:lnTo>
                <a:close/>
              </a:path>
            </a:pathLst>
          </a:custGeom>
          <a:noFill/>
          <a:ln w="9525">
            <a:solidFill>
              <a:srgbClr val="3333CC"/>
            </a:solidFill>
            <a:round/>
            <a:headEnd/>
            <a:tailEnd/>
          </a:ln>
        </p:spPr>
        <p:txBody>
          <a:bodyPr wrap="none" anchor="ctr"/>
          <a:lstStyle/>
          <a:p>
            <a:endParaRPr lang="vi-VN"/>
          </a:p>
        </p:txBody>
      </p:sp>
      <p:sp>
        <p:nvSpPr>
          <p:cNvPr id="18473" name="AutoShape 54">
            <a:hlinkClick r:id="rId3" action="ppaction://hlinksldjump" highlightClick="1"/>
          </p:cNvPr>
          <p:cNvSpPr>
            <a:spLocks noChangeArrowheads="1"/>
          </p:cNvSpPr>
          <p:nvPr/>
        </p:nvSpPr>
        <p:spPr bwMode="auto">
          <a:xfrm>
            <a:off x="2743200" y="3276600"/>
            <a:ext cx="228600" cy="457200"/>
          </a:xfrm>
          <a:prstGeom prst="actionButtonBlank">
            <a:avLst/>
          </a:prstGeom>
          <a:solidFill>
            <a:srgbClr val="FF33CC"/>
          </a:solidFill>
          <a:ln w="9525">
            <a:noFill/>
            <a:miter lim="800000"/>
            <a:headEnd/>
            <a:tailEnd/>
          </a:ln>
        </p:spPr>
        <p:txBody>
          <a:bodyPr wrap="none" anchor="ctr"/>
          <a:lstStyle/>
          <a:p>
            <a:pPr eaLnBrk="0" hangingPunct="0"/>
            <a:r>
              <a:rPr lang="en-US" sz="2000" b="1">
                <a:solidFill>
                  <a:srgbClr val="003300"/>
                </a:solidFill>
                <a:latin typeface=".VnTime" pitchFamily="34" charset="0"/>
              </a:rPr>
              <a:t>2</a:t>
            </a:r>
          </a:p>
        </p:txBody>
      </p:sp>
      <p:sp>
        <p:nvSpPr>
          <p:cNvPr id="18474" name="AutoShape 55">
            <a:hlinkClick r:id="rId4" action="ppaction://hlinksldjump" highlightClick="1"/>
          </p:cNvPr>
          <p:cNvSpPr>
            <a:spLocks noChangeArrowheads="1"/>
          </p:cNvSpPr>
          <p:nvPr/>
        </p:nvSpPr>
        <p:spPr bwMode="auto">
          <a:xfrm>
            <a:off x="4254500" y="3048000"/>
            <a:ext cx="469900" cy="609600"/>
          </a:xfrm>
          <a:prstGeom prst="actionButtonBlank">
            <a:avLst/>
          </a:prstGeom>
          <a:solidFill>
            <a:srgbClr val="FF33CC"/>
          </a:solidFill>
          <a:ln w="9525">
            <a:noFill/>
            <a:miter lim="800000"/>
            <a:headEnd/>
            <a:tailEnd/>
          </a:ln>
        </p:spPr>
        <p:txBody>
          <a:bodyPr wrap="none" anchor="ctr"/>
          <a:lstStyle/>
          <a:p>
            <a:pPr eaLnBrk="0" hangingPunct="0"/>
            <a:r>
              <a:rPr lang="en-US" sz="2000" b="1">
                <a:solidFill>
                  <a:srgbClr val="003300"/>
                </a:solidFill>
                <a:latin typeface=".VnTime" pitchFamily="34" charset="0"/>
              </a:rPr>
              <a:t>3</a:t>
            </a:r>
          </a:p>
        </p:txBody>
      </p:sp>
      <p:sp>
        <p:nvSpPr>
          <p:cNvPr id="18475" name="AutoShape 56">
            <a:hlinkClick r:id="rId5" action="ppaction://hlinksldjump" highlightClick="1"/>
          </p:cNvPr>
          <p:cNvSpPr>
            <a:spLocks noChangeArrowheads="1"/>
          </p:cNvSpPr>
          <p:nvPr/>
        </p:nvSpPr>
        <p:spPr bwMode="auto">
          <a:xfrm>
            <a:off x="5638800" y="1905000"/>
            <a:ext cx="304800" cy="381000"/>
          </a:xfrm>
          <a:prstGeom prst="actionButtonBlank">
            <a:avLst/>
          </a:prstGeom>
          <a:solidFill>
            <a:srgbClr val="FFFF00"/>
          </a:solidFill>
          <a:ln w="9525">
            <a:noFill/>
            <a:miter lim="800000"/>
            <a:headEnd/>
            <a:tailEnd/>
          </a:ln>
        </p:spPr>
        <p:txBody>
          <a:bodyPr wrap="none" anchor="ctr"/>
          <a:lstStyle/>
          <a:p>
            <a:pPr eaLnBrk="0" hangingPunct="0"/>
            <a:r>
              <a:rPr lang="en-US" b="1">
                <a:solidFill>
                  <a:srgbClr val="003300"/>
                </a:solidFill>
                <a:latin typeface=".VnTime" pitchFamily="34" charset="0"/>
              </a:rPr>
              <a:t>4</a:t>
            </a:r>
          </a:p>
        </p:txBody>
      </p:sp>
      <p:sp>
        <p:nvSpPr>
          <p:cNvPr id="18476" name="Oval 57"/>
          <p:cNvSpPr>
            <a:spLocks noChangeArrowheads="1"/>
          </p:cNvSpPr>
          <p:nvPr/>
        </p:nvSpPr>
        <p:spPr bwMode="auto">
          <a:xfrm>
            <a:off x="7391400" y="3124200"/>
            <a:ext cx="685800" cy="533400"/>
          </a:xfrm>
          <a:prstGeom prst="ellipse">
            <a:avLst/>
          </a:prstGeom>
          <a:solidFill>
            <a:srgbClr val="FF66FF"/>
          </a:solidFill>
          <a:ln w="9525">
            <a:solidFill>
              <a:schemeClr val="tx1"/>
            </a:solidFill>
            <a:round/>
            <a:headEnd/>
            <a:tailEnd/>
          </a:ln>
        </p:spPr>
        <p:txBody>
          <a:bodyPr wrap="none" anchor="ctr"/>
          <a:lstStyle/>
          <a:p>
            <a:endParaRPr lang="vi-VN"/>
          </a:p>
        </p:txBody>
      </p:sp>
      <p:sp>
        <p:nvSpPr>
          <p:cNvPr id="18477" name="Oval 58"/>
          <p:cNvSpPr>
            <a:spLocks noChangeArrowheads="1"/>
          </p:cNvSpPr>
          <p:nvPr/>
        </p:nvSpPr>
        <p:spPr bwMode="auto">
          <a:xfrm>
            <a:off x="7086600" y="2895600"/>
            <a:ext cx="533400" cy="457200"/>
          </a:xfrm>
          <a:prstGeom prst="ellipse">
            <a:avLst/>
          </a:prstGeom>
          <a:solidFill>
            <a:srgbClr val="FF66FF"/>
          </a:solidFill>
          <a:ln w="9525">
            <a:solidFill>
              <a:schemeClr val="tx1"/>
            </a:solidFill>
            <a:round/>
            <a:headEnd/>
            <a:tailEnd/>
          </a:ln>
        </p:spPr>
        <p:txBody>
          <a:bodyPr wrap="none" anchor="ctr"/>
          <a:lstStyle/>
          <a:p>
            <a:endParaRPr lang="vi-VN"/>
          </a:p>
        </p:txBody>
      </p:sp>
      <p:sp>
        <p:nvSpPr>
          <p:cNvPr id="18478" name="Oval 59"/>
          <p:cNvSpPr>
            <a:spLocks noChangeArrowheads="1"/>
          </p:cNvSpPr>
          <p:nvPr/>
        </p:nvSpPr>
        <p:spPr bwMode="auto">
          <a:xfrm>
            <a:off x="6629400" y="3124200"/>
            <a:ext cx="609600" cy="457200"/>
          </a:xfrm>
          <a:prstGeom prst="ellipse">
            <a:avLst/>
          </a:prstGeom>
          <a:solidFill>
            <a:srgbClr val="FF66FF"/>
          </a:solidFill>
          <a:ln w="9525">
            <a:solidFill>
              <a:schemeClr val="tx1"/>
            </a:solidFill>
            <a:round/>
            <a:headEnd/>
            <a:tailEnd/>
          </a:ln>
        </p:spPr>
        <p:txBody>
          <a:bodyPr wrap="none" anchor="ctr"/>
          <a:lstStyle/>
          <a:p>
            <a:endParaRPr lang="vi-VN"/>
          </a:p>
        </p:txBody>
      </p:sp>
      <p:sp>
        <p:nvSpPr>
          <p:cNvPr id="18479" name="Oval 60"/>
          <p:cNvSpPr>
            <a:spLocks noChangeArrowheads="1"/>
          </p:cNvSpPr>
          <p:nvPr/>
        </p:nvSpPr>
        <p:spPr bwMode="auto">
          <a:xfrm>
            <a:off x="6781800" y="3581400"/>
            <a:ext cx="609600" cy="457200"/>
          </a:xfrm>
          <a:prstGeom prst="ellipse">
            <a:avLst/>
          </a:prstGeom>
          <a:solidFill>
            <a:srgbClr val="FF66FF"/>
          </a:solidFill>
          <a:ln w="9525">
            <a:solidFill>
              <a:schemeClr val="tx1"/>
            </a:solidFill>
            <a:round/>
            <a:headEnd/>
            <a:tailEnd/>
          </a:ln>
        </p:spPr>
        <p:txBody>
          <a:bodyPr wrap="none" anchor="ctr"/>
          <a:lstStyle/>
          <a:p>
            <a:endParaRPr lang="vi-VN"/>
          </a:p>
        </p:txBody>
      </p:sp>
      <p:sp>
        <p:nvSpPr>
          <p:cNvPr id="18480" name="Oval 61"/>
          <p:cNvSpPr>
            <a:spLocks noChangeArrowheads="1"/>
          </p:cNvSpPr>
          <p:nvPr/>
        </p:nvSpPr>
        <p:spPr bwMode="auto">
          <a:xfrm>
            <a:off x="7239000" y="3581400"/>
            <a:ext cx="533400" cy="457200"/>
          </a:xfrm>
          <a:prstGeom prst="ellipse">
            <a:avLst/>
          </a:prstGeom>
          <a:solidFill>
            <a:srgbClr val="FF66FF"/>
          </a:solidFill>
          <a:ln w="9525">
            <a:solidFill>
              <a:srgbClr val="FF33CC"/>
            </a:solidFill>
            <a:round/>
            <a:headEnd/>
            <a:tailEnd/>
          </a:ln>
        </p:spPr>
        <p:txBody>
          <a:bodyPr wrap="none" anchor="ctr"/>
          <a:lstStyle/>
          <a:p>
            <a:endParaRPr lang="vi-VN"/>
          </a:p>
        </p:txBody>
      </p:sp>
      <p:sp>
        <p:nvSpPr>
          <p:cNvPr id="18481" name="Oval 62">
            <a:hlinkClick r:id="rId4" action="ppaction://hlinksldjump"/>
          </p:cNvPr>
          <p:cNvSpPr>
            <a:spLocks noChangeArrowheads="1"/>
          </p:cNvSpPr>
          <p:nvPr/>
        </p:nvSpPr>
        <p:spPr bwMode="auto">
          <a:xfrm>
            <a:off x="6934200" y="3276600"/>
            <a:ext cx="685800" cy="381000"/>
          </a:xfrm>
          <a:prstGeom prst="ellipse">
            <a:avLst/>
          </a:prstGeom>
          <a:solidFill>
            <a:srgbClr val="FFFF00"/>
          </a:solidFill>
          <a:ln w="9525">
            <a:solidFill>
              <a:schemeClr val="tx1"/>
            </a:solidFill>
            <a:round/>
            <a:headEnd/>
            <a:tailEnd/>
          </a:ln>
        </p:spPr>
        <p:txBody>
          <a:bodyPr wrap="none" anchor="ctr"/>
          <a:lstStyle/>
          <a:p>
            <a:pPr eaLnBrk="0" hangingPunct="0"/>
            <a:endParaRPr lang="vi-VN" sz="2000" b="1">
              <a:solidFill>
                <a:srgbClr val="009900"/>
              </a:solidFill>
              <a:latin typeface=".VnTime" pitchFamily="34" charset="0"/>
            </a:endParaRPr>
          </a:p>
        </p:txBody>
      </p:sp>
      <p:sp>
        <p:nvSpPr>
          <p:cNvPr id="18482" name="AutoShape 63">
            <a:hlinkClick r:id="rId6" action="ppaction://hlinksldjump" highlightClick="1"/>
          </p:cNvPr>
          <p:cNvSpPr>
            <a:spLocks noChangeArrowheads="1"/>
          </p:cNvSpPr>
          <p:nvPr/>
        </p:nvSpPr>
        <p:spPr bwMode="auto">
          <a:xfrm>
            <a:off x="1371600" y="2514600"/>
            <a:ext cx="304800" cy="457200"/>
          </a:xfrm>
          <a:prstGeom prst="actionButtonBlank">
            <a:avLst/>
          </a:prstGeom>
          <a:solidFill>
            <a:srgbClr val="FF3300"/>
          </a:solidFill>
          <a:ln w="9525">
            <a:noFill/>
            <a:miter lim="800000"/>
            <a:headEnd/>
            <a:tailEnd/>
          </a:ln>
        </p:spPr>
        <p:txBody>
          <a:bodyPr wrap="none" anchor="ctr"/>
          <a:lstStyle/>
          <a:p>
            <a:pPr eaLnBrk="0" hangingPunct="0"/>
            <a:r>
              <a:rPr lang="en-US" sz="2000" b="1">
                <a:solidFill>
                  <a:srgbClr val="003300"/>
                </a:solidFill>
                <a:latin typeface=".VnTime" pitchFamily="34" charset="0"/>
              </a:rPr>
              <a:t>1</a:t>
            </a:r>
          </a:p>
        </p:txBody>
      </p:sp>
      <p:sp>
        <p:nvSpPr>
          <p:cNvPr id="18483" name="Oval 64"/>
          <p:cNvSpPr>
            <a:spLocks noChangeArrowheads="1"/>
          </p:cNvSpPr>
          <p:nvPr/>
        </p:nvSpPr>
        <p:spPr bwMode="auto">
          <a:xfrm>
            <a:off x="2819400" y="4419600"/>
            <a:ext cx="685800" cy="381000"/>
          </a:xfrm>
          <a:prstGeom prst="ellipse">
            <a:avLst/>
          </a:prstGeom>
          <a:solidFill>
            <a:srgbClr val="3333CC"/>
          </a:solidFill>
          <a:ln w="9525">
            <a:solidFill>
              <a:schemeClr val="tx1"/>
            </a:solidFill>
            <a:round/>
            <a:headEnd/>
            <a:tailEnd/>
          </a:ln>
        </p:spPr>
        <p:txBody>
          <a:bodyPr wrap="none" anchor="ctr"/>
          <a:lstStyle/>
          <a:p>
            <a:endParaRPr lang="vi-VN"/>
          </a:p>
        </p:txBody>
      </p:sp>
      <p:sp>
        <p:nvSpPr>
          <p:cNvPr id="18484" name="Oval 65"/>
          <p:cNvSpPr>
            <a:spLocks noChangeArrowheads="1"/>
          </p:cNvSpPr>
          <p:nvPr/>
        </p:nvSpPr>
        <p:spPr bwMode="auto">
          <a:xfrm>
            <a:off x="3352800" y="4419600"/>
            <a:ext cx="609600" cy="381000"/>
          </a:xfrm>
          <a:prstGeom prst="ellipse">
            <a:avLst/>
          </a:prstGeom>
          <a:solidFill>
            <a:schemeClr val="accent1"/>
          </a:solidFill>
          <a:ln w="9525">
            <a:solidFill>
              <a:schemeClr val="tx1"/>
            </a:solidFill>
            <a:round/>
            <a:headEnd/>
            <a:tailEnd/>
          </a:ln>
        </p:spPr>
        <p:txBody>
          <a:bodyPr wrap="none" anchor="ctr"/>
          <a:lstStyle/>
          <a:p>
            <a:endParaRPr lang="vi-VN"/>
          </a:p>
        </p:txBody>
      </p:sp>
      <p:sp>
        <p:nvSpPr>
          <p:cNvPr id="18485" name="Oval 66"/>
          <p:cNvSpPr>
            <a:spLocks noChangeArrowheads="1"/>
          </p:cNvSpPr>
          <p:nvPr/>
        </p:nvSpPr>
        <p:spPr bwMode="auto">
          <a:xfrm>
            <a:off x="3124200" y="4495800"/>
            <a:ext cx="304800" cy="533400"/>
          </a:xfrm>
          <a:prstGeom prst="ellipse">
            <a:avLst/>
          </a:prstGeom>
          <a:solidFill>
            <a:srgbClr val="3333CC"/>
          </a:solidFill>
          <a:ln w="9525">
            <a:solidFill>
              <a:schemeClr val="tx1"/>
            </a:solidFill>
            <a:round/>
            <a:headEnd/>
            <a:tailEnd/>
          </a:ln>
        </p:spPr>
        <p:txBody>
          <a:bodyPr wrap="none" anchor="ctr"/>
          <a:lstStyle/>
          <a:p>
            <a:endParaRPr lang="vi-VN"/>
          </a:p>
        </p:txBody>
      </p:sp>
      <p:sp>
        <p:nvSpPr>
          <p:cNvPr id="18486" name="Oval 67"/>
          <p:cNvSpPr>
            <a:spLocks noChangeArrowheads="1"/>
          </p:cNvSpPr>
          <p:nvPr/>
        </p:nvSpPr>
        <p:spPr bwMode="auto">
          <a:xfrm rot="534429">
            <a:off x="2819400" y="4191000"/>
            <a:ext cx="609600" cy="381000"/>
          </a:xfrm>
          <a:prstGeom prst="ellipse">
            <a:avLst/>
          </a:prstGeom>
          <a:solidFill>
            <a:srgbClr val="FF3300"/>
          </a:solidFill>
          <a:ln w="9525">
            <a:solidFill>
              <a:schemeClr val="tx1"/>
            </a:solidFill>
            <a:round/>
            <a:headEnd/>
            <a:tailEnd/>
          </a:ln>
        </p:spPr>
        <p:txBody>
          <a:bodyPr wrap="none" anchor="ctr"/>
          <a:lstStyle/>
          <a:p>
            <a:endParaRPr lang="vi-VN"/>
          </a:p>
        </p:txBody>
      </p:sp>
      <p:sp>
        <p:nvSpPr>
          <p:cNvPr id="18487" name="Oval 68"/>
          <p:cNvSpPr>
            <a:spLocks noChangeArrowheads="1"/>
          </p:cNvSpPr>
          <p:nvPr/>
        </p:nvSpPr>
        <p:spPr bwMode="auto">
          <a:xfrm>
            <a:off x="3200400" y="3886200"/>
            <a:ext cx="381000" cy="609600"/>
          </a:xfrm>
          <a:prstGeom prst="ellipse">
            <a:avLst/>
          </a:prstGeom>
          <a:solidFill>
            <a:srgbClr val="FFFF00"/>
          </a:solidFill>
          <a:ln w="9525">
            <a:solidFill>
              <a:schemeClr val="tx1"/>
            </a:solidFill>
            <a:round/>
            <a:headEnd/>
            <a:tailEnd/>
          </a:ln>
        </p:spPr>
        <p:txBody>
          <a:bodyPr wrap="none" anchor="ctr"/>
          <a:lstStyle/>
          <a:p>
            <a:endParaRPr lang="vi-VN"/>
          </a:p>
        </p:txBody>
      </p:sp>
      <p:sp>
        <p:nvSpPr>
          <p:cNvPr id="18488" name="Oval 69"/>
          <p:cNvSpPr>
            <a:spLocks noChangeArrowheads="1"/>
          </p:cNvSpPr>
          <p:nvPr/>
        </p:nvSpPr>
        <p:spPr bwMode="auto">
          <a:xfrm rot="-2392413">
            <a:off x="3276600" y="4191000"/>
            <a:ext cx="609600" cy="381000"/>
          </a:xfrm>
          <a:prstGeom prst="ellipse">
            <a:avLst/>
          </a:prstGeom>
          <a:solidFill>
            <a:srgbClr val="3333CC"/>
          </a:solidFill>
          <a:ln w="9525">
            <a:solidFill>
              <a:schemeClr val="tx1"/>
            </a:solidFill>
            <a:round/>
            <a:headEnd/>
            <a:tailEnd/>
          </a:ln>
        </p:spPr>
        <p:txBody>
          <a:bodyPr wrap="none" anchor="ctr"/>
          <a:lstStyle/>
          <a:p>
            <a:endParaRPr lang="vi-VN"/>
          </a:p>
        </p:txBody>
      </p:sp>
      <p:sp>
        <p:nvSpPr>
          <p:cNvPr id="18489" name="Oval 70"/>
          <p:cNvSpPr>
            <a:spLocks noChangeArrowheads="1"/>
          </p:cNvSpPr>
          <p:nvPr/>
        </p:nvSpPr>
        <p:spPr bwMode="auto">
          <a:xfrm>
            <a:off x="1447800" y="4191000"/>
            <a:ext cx="533400" cy="533400"/>
          </a:xfrm>
          <a:prstGeom prst="ellipse">
            <a:avLst/>
          </a:prstGeom>
          <a:solidFill>
            <a:srgbClr val="FF3300"/>
          </a:solidFill>
          <a:ln w="9525">
            <a:solidFill>
              <a:schemeClr val="tx1"/>
            </a:solidFill>
            <a:round/>
            <a:headEnd/>
            <a:tailEnd/>
          </a:ln>
        </p:spPr>
        <p:txBody>
          <a:bodyPr wrap="none" anchor="ctr"/>
          <a:lstStyle/>
          <a:p>
            <a:endParaRPr lang="vi-VN"/>
          </a:p>
        </p:txBody>
      </p:sp>
      <p:sp>
        <p:nvSpPr>
          <p:cNvPr id="18490" name="Oval 71"/>
          <p:cNvSpPr>
            <a:spLocks noChangeArrowheads="1"/>
          </p:cNvSpPr>
          <p:nvPr/>
        </p:nvSpPr>
        <p:spPr bwMode="auto">
          <a:xfrm>
            <a:off x="1676400" y="4495800"/>
            <a:ext cx="533400" cy="609600"/>
          </a:xfrm>
          <a:prstGeom prst="ellipse">
            <a:avLst/>
          </a:prstGeom>
          <a:solidFill>
            <a:srgbClr val="FF3300"/>
          </a:solidFill>
          <a:ln w="9525">
            <a:solidFill>
              <a:schemeClr val="tx1"/>
            </a:solidFill>
            <a:round/>
            <a:headEnd/>
            <a:tailEnd/>
          </a:ln>
        </p:spPr>
        <p:txBody>
          <a:bodyPr wrap="none" anchor="ctr"/>
          <a:lstStyle/>
          <a:p>
            <a:endParaRPr lang="vi-VN"/>
          </a:p>
        </p:txBody>
      </p:sp>
      <p:sp>
        <p:nvSpPr>
          <p:cNvPr id="18491" name="Oval 72"/>
          <p:cNvSpPr>
            <a:spLocks noChangeArrowheads="1"/>
          </p:cNvSpPr>
          <p:nvPr/>
        </p:nvSpPr>
        <p:spPr bwMode="auto">
          <a:xfrm rot="3538067">
            <a:off x="2019300" y="4457700"/>
            <a:ext cx="533400" cy="457200"/>
          </a:xfrm>
          <a:prstGeom prst="ellipse">
            <a:avLst/>
          </a:prstGeom>
          <a:solidFill>
            <a:srgbClr val="FF3300"/>
          </a:solidFill>
          <a:ln w="9525">
            <a:solidFill>
              <a:schemeClr val="tx1"/>
            </a:solidFill>
            <a:round/>
            <a:headEnd/>
            <a:tailEnd/>
          </a:ln>
        </p:spPr>
        <p:txBody>
          <a:bodyPr wrap="none" anchor="ctr"/>
          <a:lstStyle/>
          <a:p>
            <a:endParaRPr lang="vi-VN"/>
          </a:p>
        </p:txBody>
      </p:sp>
      <p:sp>
        <p:nvSpPr>
          <p:cNvPr id="18492" name="Oval 73"/>
          <p:cNvSpPr>
            <a:spLocks noChangeArrowheads="1"/>
          </p:cNvSpPr>
          <p:nvPr/>
        </p:nvSpPr>
        <p:spPr bwMode="auto">
          <a:xfrm>
            <a:off x="2057400" y="4038600"/>
            <a:ext cx="685800" cy="609600"/>
          </a:xfrm>
          <a:prstGeom prst="ellipse">
            <a:avLst/>
          </a:prstGeom>
          <a:solidFill>
            <a:srgbClr val="FF3300"/>
          </a:solidFill>
          <a:ln w="9525">
            <a:solidFill>
              <a:schemeClr val="tx1"/>
            </a:solidFill>
            <a:round/>
            <a:headEnd/>
            <a:tailEnd/>
          </a:ln>
        </p:spPr>
        <p:txBody>
          <a:bodyPr wrap="none" anchor="ctr"/>
          <a:lstStyle/>
          <a:p>
            <a:endParaRPr lang="vi-VN"/>
          </a:p>
        </p:txBody>
      </p:sp>
      <p:sp>
        <p:nvSpPr>
          <p:cNvPr id="18493" name="Oval 74"/>
          <p:cNvSpPr>
            <a:spLocks noChangeArrowheads="1"/>
          </p:cNvSpPr>
          <p:nvPr/>
        </p:nvSpPr>
        <p:spPr bwMode="auto">
          <a:xfrm>
            <a:off x="1752600" y="3733800"/>
            <a:ext cx="533400" cy="685800"/>
          </a:xfrm>
          <a:prstGeom prst="ellipse">
            <a:avLst/>
          </a:prstGeom>
          <a:solidFill>
            <a:srgbClr val="FF3300"/>
          </a:solidFill>
          <a:ln w="9525">
            <a:solidFill>
              <a:schemeClr val="tx1"/>
            </a:solidFill>
            <a:round/>
            <a:headEnd/>
            <a:tailEnd/>
          </a:ln>
        </p:spPr>
        <p:txBody>
          <a:bodyPr wrap="none" anchor="ctr"/>
          <a:lstStyle/>
          <a:p>
            <a:endParaRPr lang="vi-VN"/>
          </a:p>
        </p:txBody>
      </p:sp>
      <p:sp>
        <p:nvSpPr>
          <p:cNvPr id="59467" name="Oval 75"/>
          <p:cNvSpPr>
            <a:spLocks noChangeArrowheads="1"/>
          </p:cNvSpPr>
          <p:nvPr/>
        </p:nvSpPr>
        <p:spPr bwMode="auto">
          <a:xfrm>
            <a:off x="1905000" y="4267200"/>
            <a:ext cx="304800" cy="381000"/>
          </a:xfrm>
          <a:prstGeom prst="ellipse">
            <a:avLst/>
          </a:prstGeom>
          <a:gradFill rotWithShape="1">
            <a:gsLst>
              <a:gs pos="0">
                <a:schemeClr val="accent1"/>
              </a:gs>
              <a:gs pos="100000">
                <a:schemeClr val="accent1">
                  <a:gamma/>
                  <a:shade val="3137"/>
                  <a:invGamma/>
                </a:schemeClr>
              </a:gs>
            </a:gsLst>
            <a:lin ang="5400000" scaled="1"/>
          </a:gradFill>
          <a:ln w="9525">
            <a:solidFill>
              <a:schemeClr val="tx1"/>
            </a:solidFill>
            <a:round/>
            <a:headEnd/>
            <a:tailEnd/>
          </a:ln>
          <a:effectLst/>
        </p:spPr>
        <p:txBody>
          <a:bodyPr wrap="none" anchor="ctr"/>
          <a:lstStyle/>
          <a:p>
            <a:pPr>
              <a:defRPr/>
            </a:pPr>
            <a:endParaRPr lang="en-US"/>
          </a:p>
        </p:txBody>
      </p:sp>
      <p:sp>
        <p:nvSpPr>
          <p:cNvPr id="18495" name="Oval 76"/>
          <p:cNvSpPr>
            <a:spLocks noChangeArrowheads="1"/>
          </p:cNvSpPr>
          <p:nvPr/>
        </p:nvSpPr>
        <p:spPr bwMode="auto">
          <a:xfrm>
            <a:off x="4724400" y="4800600"/>
            <a:ext cx="381000" cy="457200"/>
          </a:xfrm>
          <a:prstGeom prst="ellipse">
            <a:avLst/>
          </a:prstGeom>
          <a:gradFill rotWithShape="1">
            <a:gsLst>
              <a:gs pos="0">
                <a:srgbClr val="FF33CC"/>
              </a:gs>
              <a:gs pos="100000">
                <a:srgbClr val="000000"/>
              </a:gs>
            </a:gsLst>
            <a:lin ang="5400000" scaled="1"/>
          </a:gradFill>
          <a:ln w="9525">
            <a:solidFill>
              <a:schemeClr val="tx1"/>
            </a:solidFill>
            <a:round/>
            <a:headEnd/>
            <a:tailEnd/>
          </a:ln>
        </p:spPr>
        <p:txBody>
          <a:bodyPr wrap="none" anchor="ctr"/>
          <a:lstStyle/>
          <a:p>
            <a:endParaRPr lang="vi-VN"/>
          </a:p>
        </p:txBody>
      </p:sp>
      <p:sp>
        <p:nvSpPr>
          <p:cNvPr id="18496" name="Oval 77"/>
          <p:cNvSpPr>
            <a:spLocks noChangeArrowheads="1"/>
          </p:cNvSpPr>
          <p:nvPr/>
        </p:nvSpPr>
        <p:spPr bwMode="auto">
          <a:xfrm rot="897729">
            <a:off x="4724400" y="4267200"/>
            <a:ext cx="533400" cy="762000"/>
          </a:xfrm>
          <a:prstGeom prst="ellipse">
            <a:avLst/>
          </a:prstGeom>
          <a:gradFill rotWithShape="1">
            <a:gsLst>
              <a:gs pos="0">
                <a:srgbClr val="FFFF00"/>
              </a:gs>
              <a:gs pos="100000">
                <a:srgbClr val="FF3300">
                  <a:alpha val="70000"/>
                </a:srgbClr>
              </a:gs>
            </a:gsLst>
            <a:lin ang="5400000" scaled="1"/>
          </a:gradFill>
          <a:ln w="9525">
            <a:solidFill>
              <a:schemeClr val="tx1"/>
            </a:solidFill>
            <a:round/>
            <a:headEnd/>
            <a:tailEnd/>
          </a:ln>
        </p:spPr>
        <p:txBody>
          <a:bodyPr wrap="none" anchor="ctr"/>
          <a:lstStyle/>
          <a:p>
            <a:endParaRPr lang="vi-VN"/>
          </a:p>
        </p:txBody>
      </p:sp>
      <p:sp>
        <p:nvSpPr>
          <p:cNvPr id="18497" name="Oval 78"/>
          <p:cNvSpPr>
            <a:spLocks noChangeArrowheads="1"/>
          </p:cNvSpPr>
          <p:nvPr/>
        </p:nvSpPr>
        <p:spPr bwMode="auto">
          <a:xfrm rot="2811510">
            <a:off x="5029200" y="4648200"/>
            <a:ext cx="533400" cy="762000"/>
          </a:xfrm>
          <a:prstGeom prst="ellipse">
            <a:avLst/>
          </a:prstGeom>
          <a:gradFill rotWithShape="1">
            <a:gsLst>
              <a:gs pos="0">
                <a:srgbClr val="FFFF00"/>
              </a:gs>
              <a:gs pos="100000">
                <a:srgbClr val="FF3300">
                  <a:alpha val="70000"/>
                </a:srgbClr>
              </a:gs>
            </a:gsLst>
            <a:lin ang="5400000" scaled="1"/>
          </a:gradFill>
          <a:ln w="9525">
            <a:solidFill>
              <a:schemeClr val="tx1"/>
            </a:solidFill>
            <a:round/>
            <a:headEnd/>
            <a:tailEnd/>
          </a:ln>
        </p:spPr>
        <p:txBody>
          <a:bodyPr wrap="none" anchor="ctr"/>
          <a:lstStyle/>
          <a:p>
            <a:endParaRPr lang="vi-VN"/>
          </a:p>
        </p:txBody>
      </p:sp>
      <p:sp>
        <p:nvSpPr>
          <p:cNvPr id="18498" name="Oval 79"/>
          <p:cNvSpPr>
            <a:spLocks noChangeArrowheads="1"/>
          </p:cNvSpPr>
          <p:nvPr/>
        </p:nvSpPr>
        <p:spPr bwMode="auto">
          <a:xfrm rot="-1119649">
            <a:off x="4419600" y="4343400"/>
            <a:ext cx="533400" cy="762000"/>
          </a:xfrm>
          <a:prstGeom prst="ellipse">
            <a:avLst/>
          </a:prstGeom>
          <a:gradFill rotWithShape="1">
            <a:gsLst>
              <a:gs pos="0">
                <a:srgbClr val="FFFF00"/>
              </a:gs>
              <a:gs pos="100000">
                <a:srgbClr val="FF3300">
                  <a:alpha val="70000"/>
                </a:srgbClr>
              </a:gs>
            </a:gsLst>
            <a:lin ang="5400000" scaled="1"/>
          </a:gradFill>
          <a:ln w="9525">
            <a:solidFill>
              <a:schemeClr val="tx1"/>
            </a:solidFill>
            <a:round/>
            <a:headEnd/>
            <a:tailEnd/>
          </a:ln>
        </p:spPr>
        <p:txBody>
          <a:bodyPr wrap="none" anchor="ctr"/>
          <a:lstStyle/>
          <a:p>
            <a:endParaRPr lang="vi-VN"/>
          </a:p>
        </p:txBody>
      </p:sp>
      <p:sp>
        <p:nvSpPr>
          <p:cNvPr id="18499" name="Oval 80"/>
          <p:cNvSpPr>
            <a:spLocks noChangeArrowheads="1"/>
          </p:cNvSpPr>
          <p:nvPr/>
        </p:nvSpPr>
        <p:spPr bwMode="auto">
          <a:xfrm rot="1305426">
            <a:off x="4343400" y="4953000"/>
            <a:ext cx="533400" cy="762000"/>
          </a:xfrm>
          <a:prstGeom prst="ellipse">
            <a:avLst/>
          </a:prstGeom>
          <a:gradFill rotWithShape="1">
            <a:gsLst>
              <a:gs pos="0">
                <a:srgbClr val="FFFF00"/>
              </a:gs>
              <a:gs pos="100000">
                <a:srgbClr val="FF3300">
                  <a:alpha val="70000"/>
                </a:srgbClr>
              </a:gs>
            </a:gsLst>
            <a:lin ang="5400000" scaled="1"/>
          </a:gradFill>
          <a:ln w="9525">
            <a:solidFill>
              <a:schemeClr val="tx1"/>
            </a:solidFill>
            <a:round/>
            <a:headEnd/>
            <a:tailEnd/>
          </a:ln>
        </p:spPr>
        <p:txBody>
          <a:bodyPr wrap="none" anchor="ctr"/>
          <a:lstStyle/>
          <a:p>
            <a:endParaRPr lang="vi-VN"/>
          </a:p>
        </p:txBody>
      </p:sp>
      <p:sp>
        <p:nvSpPr>
          <p:cNvPr id="18500" name="Oval 81"/>
          <p:cNvSpPr>
            <a:spLocks noChangeArrowheads="1"/>
          </p:cNvSpPr>
          <p:nvPr/>
        </p:nvSpPr>
        <p:spPr bwMode="auto">
          <a:xfrm>
            <a:off x="4724400" y="5105400"/>
            <a:ext cx="533400" cy="762000"/>
          </a:xfrm>
          <a:prstGeom prst="ellipse">
            <a:avLst/>
          </a:prstGeom>
          <a:gradFill rotWithShape="1">
            <a:gsLst>
              <a:gs pos="0">
                <a:srgbClr val="FFFF00"/>
              </a:gs>
              <a:gs pos="100000">
                <a:srgbClr val="FF3300">
                  <a:alpha val="70000"/>
                </a:srgbClr>
              </a:gs>
            </a:gsLst>
            <a:lin ang="5400000" scaled="1"/>
          </a:gradFill>
          <a:ln w="9525">
            <a:solidFill>
              <a:schemeClr val="tx1"/>
            </a:solidFill>
            <a:round/>
            <a:headEnd/>
            <a:tailEnd/>
          </a:ln>
        </p:spPr>
        <p:txBody>
          <a:bodyPr wrap="none" anchor="ctr"/>
          <a:lstStyle/>
          <a:p>
            <a:endParaRPr lang="vi-VN"/>
          </a:p>
        </p:txBody>
      </p:sp>
      <p:sp>
        <p:nvSpPr>
          <p:cNvPr id="18501" name="AutoShape 82"/>
          <p:cNvSpPr>
            <a:spLocks noChangeArrowheads="1"/>
          </p:cNvSpPr>
          <p:nvPr/>
        </p:nvSpPr>
        <p:spPr bwMode="auto">
          <a:xfrm rot="-2209811">
            <a:off x="1143000" y="3505200"/>
            <a:ext cx="381000" cy="914400"/>
          </a:xfrm>
          <a:prstGeom prst="moon">
            <a:avLst>
              <a:gd name="adj" fmla="val 50000"/>
            </a:avLst>
          </a:prstGeom>
          <a:solidFill>
            <a:schemeClr val="accent1"/>
          </a:solidFill>
          <a:ln w="9525">
            <a:solidFill>
              <a:schemeClr val="tx1"/>
            </a:solidFill>
            <a:miter lim="800000"/>
            <a:headEnd/>
            <a:tailEnd/>
          </a:ln>
        </p:spPr>
        <p:txBody>
          <a:bodyPr wrap="none" anchor="ctr"/>
          <a:lstStyle/>
          <a:p>
            <a:endParaRPr lang="vi-VN"/>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457200" y="990600"/>
            <a:ext cx="8229600" cy="946150"/>
          </a:xfrm>
          <a:prstGeom prst="rect">
            <a:avLst/>
          </a:prstGeom>
          <a:noFill/>
          <a:ln w="9525">
            <a:noFill/>
            <a:miter lim="800000"/>
            <a:headEnd/>
            <a:tailEnd/>
          </a:ln>
        </p:spPr>
        <p:txBody>
          <a:bodyPr>
            <a:spAutoFit/>
          </a:bodyPr>
          <a:lstStyle/>
          <a:p>
            <a:pPr algn="l" eaLnBrk="0" hangingPunct="0">
              <a:spcBef>
                <a:spcPct val="50000"/>
              </a:spcBef>
            </a:pPr>
            <a:r>
              <a:rPr lang="en-US" sz="2800" b="1">
                <a:solidFill>
                  <a:srgbClr val="FF0000"/>
                </a:solidFill>
                <a:latin typeface=".VnTime" pitchFamily="34" charset="0"/>
              </a:rPr>
              <a:t>      Em h·y ®äc c©u tôc ng÷ hoÆc ca dao nãi vÒ tinh thÇn tiÕt kiÖm thêi giê. </a:t>
            </a:r>
          </a:p>
        </p:txBody>
      </p:sp>
      <p:sp>
        <p:nvSpPr>
          <p:cNvPr id="19459" name="Oval 3"/>
          <p:cNvSpPr>
            <a:spLocks noChangeArrowheads="1"/>
          </p:cNvSpPr>
          <p:nvPr/>
        </p:nvSpPr>
        <p:spPr bwMode="auto">
          <a:xfrm>
            <a:off x="3276600" y="3352800"/>
            <a:ext cx="457200" cy="609600"/>
          </a:xfrm>
          <a:prstGeom prst="ellipse">
            <a:avLst/>
          </a:prstGeom>
          <a:solidFill>
            <a:srgbClr val="FFFF00"/>
          </a:solidFill>
          <a:ln w="9525">
            <a:solidFill>
              <a:schemeClr val="tx1"/>
            </a:solidFill>
            <a:round/>
            <a:headEnd/>
            <a:tailEnd/>
          </a:ln>
        </p:spPr>
        <p:txBody>
          <a:bodyPr wrap="none" anchor="ctr"/>
          <a:lstStyle/>
          <a:p>
            <a:endParaRPr lang="vi-VN"/>
          </a:p>
        </p:txBody>
      </p:sp>
      <p:sp>
        <p:nvSpPr>
          <p:cNvPr id="19460" name="Oval 4"/>
          <p:cNvSpPr>
            <a:spLocks noChangeArrowheads="1"/>
          </p:cNvSpPr>
          <p:nvPr/>
        </p:nvSpPr>
        <p:spPr bwMode="auto">
          <a:xfrm>
            <a:off x="3276600" y="2743200"/>
            <a:ext cx="457200" cy="609600"/>
          </a:xfrm>
          <a:prstGeom prst="ellipse">
            <a:avLst/>
          </a:prstGeom>
          <a:solidFill>
            <a:srgbClr val="FFFF00"/>
          </a:solidFill>
          <a:ln w="9525">
            <a:solidFill>
              <a:schemeClr val="tx1"/>
            </a:solidFill>
            <a:round/>
            <a:headEnd/>
            <a:tailEnd/>
          </a:ln>
        </p:spPr>
        <p:txBody>
          <a:bodyPr wrap="none" anchor="ctr"/>
          <a:lstStyle/>
          <a:p>
            <a:endParaRPr lang="vi-VN"/>
          </a:p>
        </p:txBody>
      </p:sp>
      <p:sp>
        <p:nvSpPr>
          <p:cNvPr id="19461" name="Oval 5"/>
          <p:cNvSpPr>
            <a:spLocks noChangeArrowheads="1"/>
          </p:cNvSpPr>
          <p:nvPr/>
        </p:nvSpPr>
        <p:spPr bwMode="auto">
          <a:xfrm>
            <a:off x="2895600" y="2590800"/>
            <a:ext cx="457200" cy="609600"/>
          </a:xfrm>
          <a:prstGeom prst="ellipse">
            <a:avLst/>
          </a:prstGeom>
          <a:solidFill>
            <a:srgbClr val="FFFF00"/>
          </a:solidFill>
          <a:ln w="9525">
            <a:solidFill>
              <a:schemeClr val="tx1"/>
            </a:solidFill>
            <a:round/>
            <a:headEnd/>
            <a:tailEnd/>
          </a:ln>
        </p:spPr>
        <p:txBody>
          <a:bodyPr wrap="none" anchor="ctr"/>
          <a:lstStyle/>
          <a:p>
            <a:endParaRPr lang="vi-VN"/>
          </a:p>
        </p:txBody>
      </p:sp>
      <p:sp>
        <p:nvSpPr>
          <p:cNvPr id="19462" name="Oval 6"/>
          <p:cNvSpPr>
            <a:spLocks noChangeArrowheads="1"/>
          </p:cNvSpPr>
          <p:nvPr/>
        </p:nvSpPr>
        <p:spPr bwMode="auto">
          <a:xfrm>
            <a:off x="2590800" y="3048000"/>
            <a:ext cx="457200" cy="609600"/>
          </a:xfrm>
          <a:prstGeom prst="ellipse">
            <a:avLst/>
          </a:prstGeom>
          <a:solidFill>
            <a:srgbClr val="FFFF00"/>
          </a:solidFill>
          <a:ln w="9525">
            <a:solidFill>
              <a:schemeClr val="tx1"/>
            </a:solidFill>
            <a:round/>
            <a:headEnd/>
            <a:tailEnd/>
          </a:ln>
        </p:spPr>
        <p:txBody>
          <a:bodyPr wrap="none" anchor="ctr"/>
          <a:lstStyle/>
          <a:p>
            <a:endParaRPr lang="vi-VN"/>
          </a:p>
        </p:txBody>
      </p:sp>
      <p:sp>
        <p:nvSpPr>
          <p:cNvPr id="19463" name="Oval 7"/>
          <p:cNvSpPr>
            <a:spLocks noChangeArrowheads="1"/>
          </p:cNvSpPr>
          <p:nvPr/>
        </p:nvSpPr>
        <p:spPr bwMode="auto">
          <a:xfrm>
            <a:off x="2895600" y="3429000"/>
            <a:ext cx="457200" cy="609600"/>
          </a:xfrm>
          <a:prstGeom prst="ellipse">
            <a:avLst/>
          </a:prstGeom>
          <a:solidFill>
            <a:srgbClr val="FFFF00"/>
          </a:solidFill>
          <a:ln w="9525">
            <a:solidFill>
              <a:schemeClr val="tx1"/>
            </a:solidFill>
            <a:round/>
            <a:headEnd/>
            <a:tailEnd/>
          </a:ln>
        </p:spPr>
        <p:txBody>
          <a:bodyPr wrap="none" anchor="ctr"/>
          <a:lstStyle/>
          <a:p>
            <a:endParaRPr lang="vi-VN"/>
          </a:p>
        </p:txBody>
      </p:sp>
      <p:sp>
        <p:nvSpPr>
          <p:cNvPr id="19464" name="Oval 8">
            <a:hlinkClick r:id="rId2" action="ppaction://hlinksldjump"/>
          </p:cNvPr>
          <p:cNvSpPr>
            <a:spLocks noChangeArrowheads="1"/>
          </p:cNvSpPr>
          <p:nvPr/>
        </p:nvSpPr>
        <p:spPr bwMode="auto">
          <a:xfrm>
            <a:off x="2971800" y="3048000"/>
            <a:ext cx="457200" cy="609600"/>
          </a:xfrm>
          <a:prstGeom prst="ellipse">
            <a:avLst/>
          </a:prstGeom>
          <a:solidFill>
            <a:srgbClr val="FF3300"/>
          </a:solidFill>
          <a:ln w="9525">
            <a:solidFill>
              <a:schemeClr val="tx1"/>
            </a:solidFill>
            <a:round/>
            <a:headEnd/>
            <a:tailEnd/>
          </a:ln>
        </p:spPr>
        <p:txBody>
          <a:bodyPr wrap="none" anchor="ctr"/>
          <a:lstStyle/>
          <a:p>
            <a:pPr eaLnBrk="0" hangingPunct="0"/>
            <a:r>
              <a:rPr lang="en-US" sz="2000">
                <a:solidFill>
                  <a:srgbClr val="009900"/>
                </a:solidFill>
                <a:latin typeface=".VnTime" pitchFamily="34" charset="0"/>
              </a:rPr>
              <a:t>1</a:t>
            </a:r>
          </a:p>
        </p:txBody>
      </p:sp>
      <p:sp>
        <p:nvSpPr>
          <p:cNvPr id="19465" name="Arc 9"/>
          <p:cNvSpPr>
            <a:spLocks/>
          </p:cNvSpPr>
          <p:nvPr/>
        </p:nvSpPr>
        <p:spPr bwMode="auto">
          <a:xfrm flipH="1">
            <a:off x="3200400" y="3962400"/>
            <a:ext cx="76200" cy="1371600"/>
          </a:xfrm>
          <a:custGeom>
            <a:avLst/>
            <a:gdLst>
              <a:gd name="T0" fmla="*/ 0 w 21600"/>
              <a:gd name="T1" fmla="*/ 0 h 21600"/>
              <a:gd name="T2" fmla="*/ 1827952672 w 21600"/>
              <a:gd name="T3" fmla="*/ 2147483647 h 21600"/>
              <a:gd name="T4" fmla="*/ 0 w 21600"/>
              <a:gd name="T5" fmla="*/ 214748364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solidFill>
            <a:srgbClr val="3333CC"/>
          </a:solidFill>
          <a:ln w="9525">
            <a:solidFill>
              <a:schemeClr val="tx1"/>
            </a:solidFill>
            <a:round/>
            <a:headEnd/>
            <a:tailEnd/>
          </a:ln>
        </p:spPr>
        <p:txBody>
          <a:bodyPr wrap="none" anchor="ctr"/>
          <a:lstStyle/>
          <a:p>
            <a:endParaRPr lang="vi-VN"/>
          </a:p>
        </p:txBody>
      </p:sp>
      <p:sp>
        <p:nvSpPr>
          <p:cNvPr id="19466" name="AutoShape 10">
            <a:hlinkClick r:id="rId2" action="ppaction://hlinksldjump" highlightClick="1"/>
          </p:cNvPr>
          <p:cNvSpPr>
            <a:spLocks noChangeArrowheads="1"/>
          </p:cNvSpPr>
          <p:nvPr/>
        </p:nvSpPr>
        <p:spPr bwMode="auto">
          <a:xfrm>
            <a:off x="8610600" y="6477000"/>
            <a:ext cx="533400" cy="381000"/>
          </a:xfrm>
          <a:prstGeom prst="actionButtonReturn">
            <a:avLst/>
          </a:prstGeom>
          <a:solidFill>
            <a:schemeClr val="accent1"/>
          </a:solidFill>
          <a:ln w="9525">
            <a:noFill/>
            <a:miter lim="800000"/>
            <a:headEnd/>
            <a:tailEnd/>
          </a:ln>
        </p:spPr>
        <p:txBody>
          <a:bodyPr wrap="none" anchor="ctr"/>
          <a:lstStyle/>
          <a:p>
            <a:endParaRPr lang="vi-VN"/>
          </a:p>
        </p:txBody>
      </p:sp>
      <p:sp>
        <p:nvSpPr>
          <p:cNvPr id="11" name="Text Box 2"/>
          <p:cNvSpPr txBox="1">
            <a:spLocks noChangeArrowheads="1"/>
          </p:cNvSpPr>
          <p:nvPr/>
        </p:nvSpPr>
        <p:spPr bwMode="auto">
          <a:xfrm>
            <a:off x="609600" y="4876800"/>
            <a:ext cx="8229600" cy="1169988"/>
          </a:xfrm>
          <a:prstGeom prst="rect">
            <a:avLst/>
          </a:prstGeom>
          <a:noFill/>
          <a:ln w="9525">
            <a:noFill/>
            <a:miter lim="800000"/>
            <a:headEnd/>
            <a:tailEnd/>
          </a:ln>
        </p:spPr>
        <p:txBody>
          <a:bodyPr>
            <a:spAutoFit/>
          </a:bodyPr>
          <a:lstStyle/>
          <a:p>
            <a:pPr eaLnBrk="0" hangingPunct="0">
              <a:spcBef>
                <a:spcPct val="50000"/>
              </a:spcBef>
            </a:pPr>
            <a:r>
              <a:rPr lang="en-US" sz="2800" b="1">
                <a:solidFill>
                  <a:srgbClr val="009900"/>
                </a:solidFill>
                <a:latin typeface=".VnTime" pitchFamily="34" charset="0"/>
              </a:rPr>
              <a:t>      </a:t>
            </a:r>
            <a:r>
              <a:rPr lang="en-US" sz="2800" b="1">
                <a:solidFill>
                  <a:srgbClr val="FF0000"/>
                </a:solidFill>
                <a:latin typeface=".VnTime" pitchFamily="34" charset="0"/>
              </a:rPr>
              <a:t>“Thêi gian thÊm tho¸t thoi ®­a</a:t>
            </a:r>
          </a:p>
          <a:p>
            <a:pPr eaLnBrk="0" hangingPunct="0">
              <a:spcBef>
                <a:spcPct val="50000"/>
              </a:spcBef>
            </a:pPr>
            <a:r>
              <a:rPr lang="en-US" sz="2800" b="1">
                <a:solidFill>
                  <a:srgbClr val="FF0000"/>
                </a:solidFill>
                <a:latin typeface=".VnTime" pitchFamily="34" charset="0"/>
              </a:rPr>
              <a:t>          Nã ®i,®i mÊt cã chê ®îi ai”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7410"/>
                                        </p:tgtEl>
                                        <p:attrNameLst>
                                          <p:attrName>style.visibility</p:attrName>
                                        </p:attrNameLst>
                                      </p:cBhvr>
                                      <p:to>
                                        <p:strVal val="visible"/>
                                      </p:to>
                                    </p:set>
                                    <p:anim calcmode="lin" valueType="num">
                                      <p:cBhvr additive="base">
                                        <p:cTn id="7" dur="500" fill="hold"/>
                                        <p:tgtEl>
                                          <p:spTgt spid="17410"/>
                                        </p:tgtEl>
                                        <p:attrNameLst>
                                          <p:attrName>ppt_x</p:attrName>
                                        </p:attrNameLst>
                                      </p:cBhvr>
                                      <p:tavLst>
                                        <p:tav tm="0">
                                          <p:val>
                                            <p:strVal val="#ppt_x"/>
                                          </p:val>
                                        </p:tav>
                                        <p:tav tm="100000">
                                          <p:val>
                                            <p:strVal val="#ppt_x"/>
                                          </p:val>
                                        </p:tav>
                                      </p:tavLst>
                                    </p:anim>
                                    <p:anim calcmode="lin" valueType="num">
                                      <p:cBhvr additive="base">
                                        <p:cTn id="8" dur="500" fill="hold"/>
                                        <p:tgtEl>
                                          <p:spTgt spid="17410"/>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 presetClass="entr" presetSubtype="5" fill="hold" nodeType="clickEffect">
                                  <p:stCondLst>
                                    <p:cond delay="0"/>
                                  </p:stCondLst>
                                  <p:childTnLst>
                                    <p:set>
                                      <p:cBhvr>
                                        <p:cTn id="12" dur="1" fill="hold">
                                          <p:stCondLst>
                                            <p:cond delay="0"/>
                                          </p:stCondLst>
                                        </p:cTn>
                                        <p:tgtEl>
                                          <p:spTgt spid="11">
                                            <p:txEl>
                                              <p:pRg st="0" end="0"/>
                                            </p:txEl>
                                          </p:spTgt>
                                        </p:tgtEl>
                                        <p:attrNameLst>
                                          <p:attrName>style.visibility</p:attrName>
                                        </p:attrNameLst>
                                      </p:cBhvr>
                                      <p:to>
                                        <p:strVal val="visible"/>
                                      </p:to>
                                    </p:set>
                                    <p:animEffect transition="in" filter="checkerboard(down)">
                                      <p:cBhvr>
                                        <p:cTn id="13" dur="500"/>
                                        <p:tgtEl>
                                          <p:spTgt spid="11">
                                            <p:txEl>
                                              <p:pRg st="0" end="0"/>
                                            </p:txEl>
                                          </p:spTgt>
                                        </p:tgtEl>
                                      </p:cBhvr>
                                    </p:animEffect>
                                  </p:childTnLst>
                                </p:cTn>
                              </p:par>
                              <p:par>
                                <p:cTn id="14" presetID="5" presetClass="entr" presetSubtype="10" fill="hold" nodeType="withEffect">
                                  <p:stCondLst>
                                    <p:cond delay="0"/>
                                  </p:stCondLst>
                                  <p:childTnLst>
                                    <p:set>
                                      <p:cBhvr>
                                        <p:cTn id="15" dur="1" fill="hold">
                                          <p:stCondLst>
                                            <p:cond delay="0"/>
                                          </p:stCondLst>
                                        </p:cTn>
                                        <p:tgtEl>
                                          <p:spTgt spid="11">
                                            <p:txEl>
                                              <p:pRg st="1" end="1"/>
                                            </p:txEl>
                                          </p:spTgt>
                                        </p:tgtEl>
                                        <p:attrNameLst>
                                          <p:attrName>style.visibility</p:attrName>
                                        </p:attrNameLst>
                                      </p:cBhvr>
                                      <p:to>
                                        <p:strVal val="visible"/>
                                      </p:to>
                                    </p:set>
                                    <p:animEffect transition="in" filter="checkerboard(across)">
                                      <p:cBhvr>
                                        <p:cTn id="16" dur="500"/>
                                        <p:tgtEl>
                                          <p:spTgt spid="1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838200" y="1371600"/>
            <a:ext cx="7086600" cy="1311275"/>
          </a:xfrm>
          <a:prstGeom prst="rect">
            <a:avLst/>
          </a:prstGeom>
          <a:noFill/>
          <a:ln w="9525">
            <a:noFill/>
            <a:miter lim="800000"/>
            <a:headEnd/>
            <a:tailEnd/>
          </a:ln>
        </p:spPr>
        <p:txBody>
          <a:bodyPr>
            <a:spAutoFit/>
          </a:bodyPr>
          <a:lstStyle/>
          <a:p>
            <a:pPr algn="l" eaLnBrk="0" hangingPunct="0">
              <a:spcBef>
                <a:spcPct val="50000"/>
              </a:spcBef>
            </a:pPr>
            <a:r>
              <a:rPr lang="en-US" sz="3200" b="1">
                <a:solidFill>
                  <a:srgbClr val="009900"/>
                </a:solidFill>
                <a:latin typeface=".VnTime" pitchFamily="34" charset="0"/>
              </a:rPr>
              <a:t>V× sao ph¶i tiÕt  kiÖm tiÒn thêi giê ?</a:t>
            </a:r>
          </a:p>
          <a:p>
            <a:pPr algn="l" eaLnBrk="0" hangingPunct="0">
              <a:spcBef>
                <a:spcPct val="50000"/>
              </a:spcBef>
            </a:pPr>
            <a:endParaRPr lang="en-US" sz="3200" b="1">
              <a:solidFill>
                <a:srgbClr val="009900"/>
              </a:solidFill>
              <a:latin typeface=".VnTime" pitchFamily="34" charset="0"/>
            </a:endParaRPr>
          </a:p>
        </p:txBody>
      </p:sp>
      <p:sp>
        <p:nvSpPr>
          <p:cNvPr id="20483" name="AutoShape 3"/>
          <p:cNvSpPr>
            <a:spLocks noChangeArrowheads="1"/>
          </p:cNvSpPr>
          <p:nvPr/>
        </p:nvSpPr>
        <p:spPr bwMode="auto">
          <a:xfrm>
            <a:off x="2971800" y="2362200"/>
            <a:ext cx="914400" cy="1143000"/>
          </a:xfrm>
          <a:prstGeom prst="star24">
            <a:avLst>
              <a:gd name="adj" fmla="val 37500"/>
            </a:avLst>
          </a:prstGeom>
          <a:solidFill>
            <a:schemeClr val="accent1"/>
          </a:solidFill>
          <a:ln w="9525">
            <a:solidFill>
              <a:schemeClr val="tx1"/>
            </a:solidFill>
            <a:miter lim="800000"/>
            <a:headEnd/>
            <a:tailEnd/>
          </a:ln>
        </p:spPr>
        <p:txBody>
          <a:bodyPr wrap="none" anchor="ctr"/>
          <a:lstStyle/>
          <a:p>
            <a:endParaRPr lang="vi-VN"/>
          </a:p>
        </p:txBody>
      </p:sp>
      <p:sp>
        <p:nvSpPr>
          <p:cNvPr id="20484" name="Oval 4">
            <a:hlinkClick r:id="rId2" action="ppaction://hlinksldjump"/>
          </p:cNvPr>
          <p:cNvSpPr>
            <a:spLocks noChangeArrowheads="1"/>
          </p:cNvSpPr>
          <p:nvPr/>
        </p:nvSpPr>
        <p:spPr bwMode="auto">
          <a:xfrm>
            <a:off x="3200400" y="2667000"/>
            <a:ext cx="381000" cy="533400"/>
          </a:xfrm>
          <a:prstGeom prst="ellipse">
            <a:avLst/>
          </a:prstGeom>
          <a:solidFill>
            <a:srgbClr val="FF33CC"/>
          </a:solidFill>
          <a:ln w="9525">
            <a:solidFill>
              <a:schemeClr val="tx1"/>
            </a:solidFill>
            <a:round/>
            <a:headEnd/>
            <a:tailEnd/>
          </a:ln>
        </p:spPr>
        <p:txBody>
          <a:bodyPr wrap="none" anchor="ctr"/>
          <a:lstStyle/>
          <a:p>
            <a:pPr eaLnBrk="0" hangingPunct="0"/>
            <a:r>
              <a:rPr lang="en-US" sz="2000" b="1">
                <a:solidFill>
                  <a:srgbClr val="009900"/>
                </a:solidFill>
                <a:latin typeface=".VnTime" pitchFamily="34" charset="0"/>
              </a:rPr>
              <a:t>2</a:t>
            </a:r>
          </a:p>
        </p:txBody>
      </p:sp>
      <p:sp>
        <p:nvSpPr>
          <p:cNvPr id="20485" name="Arc 5"/>
          <p:cNvSpPr>
            <a:spLocks/>
          </p:cNvSpPr>
          <p:nvPr/>
        </p:nvSpPr>
        <p:spPr bwMode="auto">
          <a:xfrm flipH="1">
            <a:off x="3352800" y="3429000"/>
            <a:ext cx="76200" cy="1371600"/>
          </a:xfrm>
          <a:custGeom>
            <a:avLst/>
            <a:gdLst>
              <a:gd name="T0" fmla="*/ 0 w 21600"/>
              <a:gd name="T1" fmla="*/ 0 h 21600"/>
              <a:gd name="T2" fmla="*/ 1827952672 w 21600"/>
              <a:gd name="T3" fmla="*/ 2147483647 h 21600"/>
              <a:gd name="T4" fmla="*/ 0 w 21600"/>
              <a:gd name="T5" fmla="*/ 214748364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solidFill>
            <a:srgbClr val="3333CC"/>
          </a:solidFill>
          <a:ln w="9525">
            <a:solidFill>
              <a:schemeClr val="tx1"/>
            </a:solidFill>
            <a:round/>
            <a:headEnd/>
            <a:tailEnd/>
          </a:ln>
        </p:spPr>
        <p:txBody>
          <a:bodyPr wrap="none" anchor="ctr"/>
          <a:lstStyle/>
          <a:p>
            <a:endParaRPr lang="vi-VN"/>
          </a:p>
        </p:txBody>
      </p:sp>
      <p:sp>
        <p:nvSpPr>
          <p:cNvPr id="20486" name="AutoShape 6">
            <a:hlinkClick r:id="rId2" action="ppaction://hlinksldjump" highlightClick="1"/>
          </p:cNvPr>
          <p:cNvSpPr>
            <a:spLocks noChangeArrowheads="1"/>
          </p:cNvSpPr>
          <p:nvPr/>
        </p:nvSpPr>
        <p:spPr bwMode="auto">
          <a:xfrm>
            <a:off x="8686800" y="6553200"/>
            <a:ext cx="457200" cy="304800"/>
          </a:xfrm>
          <a:prstGeom prst="actionButtonReturn">
            <a:avLst/>
          </a:prstGeom>
          <a:solidFill>
            <a:schemeClr val="accent1"/>
          </a:solidFill>
          <a:ln w="9525">
            <a:noFill/>
            <a:miter lim="800000"/>
            <a:headEnd/>
            <a:tailEnd/>
          </a:ln>
        </p:spPr>
        <p:txBody>
          <a:bodyPr wrap="none" anchor="ctr"/>
          <a:lstStyle/>
          <a:p>
            <a:endParaRPr lang="vi-VN"/>
          </a:p>
        </p:txBody>
      </p:sp>
      <p:sp>
        <p:nvSpPr>
          <p:cNvPr id="7" name="Text Box 2"/>
          <p:cNvSpPr txBox="1">
            <a:spLocks noChangeArrowheads="1"/>
          </p:cNvSpPr>
          <p:nvPr/>
        </p:nvSpPr>
        <p:spPr bwMode="auto">
          <a:xfrm>
            <a:off x="838200" y="4800600"/>
            <a:ext cx="7086600" cy="1311275"/>
          </a:xfrm>
          <a:prstGeom prst="rect">
            <a:avLst/>
          </a:prstGeom>
          <a:noFill/>
          <a:ln w="9525">
            <a:noFill/>
            <a:miter lim="800000"/>
            <a:headEnd/>
            <a:tailEnd/>
          </a:ln>
        </p:spPr>
        <p:txBody>
          <a:bodyPr>
            <a:spAutoFit/>
          </a:bodyPr>
          <a:lstStyle/>
          <a:p>
            <a:pPr algn="l" eaLnBrk="0" hangingPunct="0">
              <a:spcBef>
                <a:spcPct val="50000"/>
              </a:spcBef>
            </a:pPr>
            <a:r>
              <a:rPr lang="en-US" sz="3200" b="1">
                <a:solidFill>
                  <a:srgbClr val="009900"/>
                </a:solidFill>
                <a:latin typeface=".VnTime" pitchFamily="34" charset="0"/>
              </a:rPr>
              <a:t>V× thêi giê tr«i ®i kh«ng bao giê trë l¹i</a:t>
            </a:r>
          </a:p>
          <a:p>
            <a:pPr algn="l" eaLnBrk="0" hangingPunct="0">
              <a:spcBef>
                <a:spcPct val="50000"/>
              </a:spcBef>
            </a:pPr>
            <a:endParaRPr lang="en-US" sz="3200" b="1">
              <a:solidFill>
                <a:srgbClr val="009900"/>
              </a:solidFill>
              <a:latin typeface=".VnTime"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8434"/>
                                        </p:tgtEl>
                                        <p:attrNameLst>
                                          <p:attrName>style.visibility</p:attrName>
                                        </p:attrNameLst>
                                      </p:cBhvr>
                                      <p:to>
                                        <p:strVal val="visible"/>
                                      </p:to>
                                    </p:set>
                                    <p:animEffect transition="in" filter="blinds(horizontal)">
                                      <p:cBhvr>
                                        <p:cTn id="7" dur="500"/>
                                        <p:tgtEl>
                                          <p:spTgt spid="1843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ox(in)">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Oval 2"/>
          <p:cNvSpPr>
            <a:spLocks noChangeArrowheads="1"/>
          </p:cNvSpPr>
          <p:nvPr/>
        </p:nvSpPr>
        <p:spPr bwMode="auto">
          <a:xfrm rot="-2945577">
            <a:off x="3733800" y="2895600"/>
            <a:ext cx="457200" cy="914400"/>
          </a:xfrm>
          <a:prstGeom prst="ellipse">
            <a:avLst/>
          </a:prstGeom>
          <a:solidFill>
            <a:srgbClr val="FFFF00"/>
          </a:solidFill>
          <a:ln w="9525">
            <a:solidFill>
              <a:schemeClr val="tx1"/>
            </a:solidFill>
            <a:round/>
            <a:headEnd/>
            <a:tailEnd/>
          </a:ln>
        </p:spPr>
        <p:txBody>
          <a:bodyPr wrap="none" anchor="ctr"/>
          <a:lstStyle/>
          <a:p>
            <a:endParaRPr lang="vi-VN"/>
          </a:p>
        </p:txBody>
      </p:sp>
      <p:sp>
        <p:nvSpPr>
          <p:cNvPr id="19459" name="Text Box 3"/>
          <p:cNvSpPr txBox="1">
            <a:spLocks noChangeArrowheads="1"/>
          </p:cNvSpPr>
          <p:nvPr/>
        </p:nvSpPr>
        <p:spPr bwMode="auto">
          <a:xfrm>
            <a:off x="1447800" y="1066800"/>
            <a:ext cx="6553200" cy="1066800"/>
          </a:xfrm>
          <a:prstGeom prst="rect">
            <a:avLst/>
          </a:prstGeom>
          <a:noFill/>
          <a:ln w="9525">
            <a:noFill/>
            <a:miter lim="800000"/>
            <a:headEnd/>
            <a:tailEnd/>
          </a:ln>
        </p:spPr>
        <p:txBody>
          <a:bodyPr>
            <a:spAutoFit/>
          </a:bodyPr>
          <a:lstStyle/>
          <a:p>
            <a:pPr algn="l" eaLnBrk="0" hangingPunct="0">
              <a:spcBef>
                <a:spcPct val="50000"/>
              </a:spcBef>
            </a:pPr>
            <a:r>
              <a:rPr lang="en-US" sz="3200" b="1">
                <a:solidFill>
                  <a:srgbClr val="009900"/>
                </a:solidFill>
                <a:latin typeface=".VnTime" pitchFamily="34" charset="0"/>
              </a:rPr>
              <a:t>§Ó tiÕt kiÖm thêi gian, em cÇn ph¶i lµm g×? </a:t>
            </a:r>
          </a:p>
        </p:txBody>
      </p:sp>
      <p:sp>
        <p:nvSpPr>
          <p:cNvPr id="21508" name="Oval 4"/>
          <p:cNvSpPr>
            <a:spLocks noChangeArrowheads="1"/>
          </p:cNvSpPr>
          <p:nvPr/>
        </p:nvSpPr>
        <p:spPr bwMode="auto">
          <a:xfrm>
            <a:off x="4419600" y="3200400"/>
            <a:ext cx="914400" cy="457200"/>
          </a:xfrm>
          <a:prstGeom prst="ellipse">
            <a:avLst/>
          </a:prstGeom>
          <a:solidFill>
            <a:srgbClr val="FFFF00"/>
          </a:solidFill>
          <a:ln w="9525">
            <a:solidFill>
              <a:schemeClr val="tx1"/>
            </a:solidFill>
            <a:round/>
            <a:headEnd/>
            <a:tailEnd/>
          </a:ln>
        </p:spPr>
        <p:txBody>
          <a:bodyPr wrap="none" anchor="ctr"/>
          <a:lstStyle/>
          <a:p>
            <a:endParaRPr lang="vi-VN"/>
          </a:p>
        </p:txBody>
      </p:sp>
      <p:sp>
        <p:nvSpPr>
          <p:cNvPr id="21509" name="Oval 5"/>
          <p:cNvSpPr>
            <a:spLocks noChangeArrowheads="1"/>
          </p:cNvSpPr>
          <p:nvPr/>
        </p:nvSpPr>
        <p:spPr bwMode="auto">
          <a:xfrm rot="-3494852">
            <a:off x="4267200" y="2743200"/>
            <a:ext cx="914400" cy="457200"/>
          </a:xfrm>
          <a:prstGeom prst="ellipse">
            <a:avLst/>
          </a:prstGeom>
          <a:solidFill>
            <a:srgbClr val="FFFF00"/>
          </a:solidFill>
          <a:ln w="9525">
            <a:solidFill>
              <a:schemeClr val="tx1"/>
            </a:solidFill>
            <a:round/>
            <a:headEnd/>
            <a:tailEnd/>
          </a:ln>
        </p:spPr>
        <p:txBody>
          <a:bodyPr wrap="none" anchor="ctr"/>
          <a:lstStyle/>
          <a:p>
            <a:endParaRPr lang="vi-VN"/>
          </a:p>
        </p:txBody>
      </p:sp>
      <p:sp>
        <p:nvSpPr>
          <p:cNvPr id="21510" name="Oval 6"/>
          <p:cNvSpPr>
            <a:spLocks noChangeArrowheads="1"/>
          </p:cNvSpPr>
          <p:nvPr/>
        </p:nvSpPr>
        <p:spPr bwMode="auto">
          <a:xfrm rot="-1064680">
            <a:off x="4419600" y="3429000"/>
            <a:ext cx="457200" cy="914400"/>
          </a:xfrm>
          <a:prstGeom prst="ellipse">
            <a:avLst/>
          </a:prstGeom>
          <a:solidFill>
            <a:srgbClr val="FFFF00"/>
          </a:solidFill>
          <a:ln w="9525">
            <a:solidFill>
              <a:schemeClr val="tx1"/>
            </a:solidFill>
            <a:round/>
            <a:headEnd/>
            <a:tailEnd/>
          </a:ln>
        </p:spPr>
        <p:txBody>
          <a:bodyPr wrap="none" anchor="ctr"/>
          <a:lstStyle/>
          <a:p>
            <a:endParaRPr lang="vi-VN"/>
          </a:p>
        </p:txBody>
      </p:sp>
      <p:sp>
        <p:nvSpPr>
          <p:cNvPr id="21511" name="Oval 7"/>
          <p:cNvSpPr>
            <a:spLocks noChangeArrowheads="1"/>
          </p:cNvSpPr>
          <p:nvPr/>
        </p:nvSpPr>
        <p:spPr bwMode="auto">
          <a:xfrm rot="-453849">
            <a:off x="4038600" y="2514600"/>
            <a:ext cx="457200" cy="914400"/>
          </a:xfrm>
          <a:prstGeom prst="ellipse">
            <a:avLst/>
          </a:prstGeom>
          <a:solidFill>
            <a:srgbClr val="FFFF00"/>
          </a:solidFill>
          <a:ln w="9525">
            <a:solidFill>
              <a:schemeClr val="tx1"/>
            </a:solidFill>
            <a:round/>
            <a:headEnd/>
            <a:tailEnd/>
          </a:ln>
        </p:spPr>
        <p:txBody>
          <a:bodyPr wrap="none" anchor="ctr"/>
          <a:lstStyle/>
          <a:p>
            <a:endParaRPr lang="vi-VN"/>
          </a:p>
        </p:txBody>
      </p:sp>
      <p:sp>
        <p:nvSpPr>
          <p:cNvPr id="21512" name="Oval 8"/>
          <p:cNvSpPr>
            <a:spLocks noChangeArrowheads="1"/>
          </p:cNvSpPr>
          <p:nvPr/>
        </p:nvSpPr>
        <p:spPr bwMode="auto">
          <a:xfrm rot="758202">
            <a:off x="3962400" y="3505200"/>
            <a:ext cx="457200" cy="914400"/>
          </a:xfrm>
          <a:prstGeom prst="ellipse">
            <a:avLst/>
          </a:prstGeom>
          <a:solidFill>
            <a:srgbClr val="FFFF00"/>
          </a:solidFill>
          <a:ln w="9525">
            <a:solidFill>
              <a:schemeClr val="tx1"/>
            </a:solidFill>
            <a:round/>
            <a:headEnd/>
            <a:tailEnd/>
          </a:ln>
        </p:spPr>
        <p:txBody>
          <a:bodyPr wrap="none" anchor="ctr"/>
          <a:lstStyle/>
          <a:p>
            <a:endParaRPr lang="vi-VN"/>
          </a:p>
        </p:txBody>
      </p:sp>
      <p:sp>
        <p:nvSpPr>
          <p:cNvPr id="21513" name="Oval 9">
            <a:hlinkClick r:id="rId2" action="ppaction://hlinksldjump"/>
          </p:cNvPr>
          <p:cNvSpPr>
            <a:spLocks noChangeArrowheads="1"/>
          </p:cNvSpPr>
          <p:nvPr/>
        </p:nvSpPr>
        <p:spPr bwMode="auto">
          <a:xfrm>
            <a:off x="4038600" y="3048000"/>
            <a:ext cx="762000" cy="762000"/>
          </a:xfrm>
          <a:prstGeom prst="ellipse">
            <a:avLst/>
          </a:prstGeom>
          <a:solidFill>
            <a:srgbClr val="FF33CC"/>
          </a:solidFill>
          <a:ln w="9525">
            <a:solidFill>
              <a:schemeClr val="tx1"/>
            </a:solidFill>
            <a:round/>
            <a:headEnd/>
            <a:tailEnd/>
          </a:ln>
        </p:spPr>
        <p:txBody>
          <a:bodyPr wrap="none" anchor="ctr"/>
          <a:lstStyle/>
          <a:p>
            <a:pPr eaLnBrk="0" hangingPunct="0"/>
            <a:r>
              <a:rPr lang="en-US" sz="2000" b="1">
                <a:solidFill>
                  <a:srgbClr val="009900"/>
                </a:solidFill>
                <a:latin typeface=".VnTime" pitchFamily="34" charset="0"/>
              </a:rPr>
              <a:t>3</a:t>
            </a:r>
          </a:p>
        </p:txBody>
      </p:sp>
      <p:sp>
        <p:nvSpPr>
          <p:cNvPr id="21514" name="Arc 10"/>
          <p:cNvSpPr>
            <a:spLocks/>
          </p:cNvSpPr>
          <p:nvPr/>
        </p:nvSpPr>
        <p:spPr bwMode="auto">
          <a:xfrm flipH="1">
            <a:off x="4419600" y="3733800"/>
            <a:ext cx="76200" cy="1371600"/>
          </a:xfrm>
          <a:custGeom>
            <a:avLst/>
            <a:gdLst>
              <a:gd name="T0" fmla="*/ 0 w 21600"/>
              <a:gd name="T1" fmla="*/ 0 h 21600"/>
              <a:gd name="T2" fmla="*/ 1827952672 w 21600"/>
              <a:gd name="T3" fmla="*/ 2147483647 h 21600"/>
              <a:gd name="T4" fmla="*/ 0 w 21600"/>
              <a:gd name="T5" fmla="*/ 214748364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solidFill>
            <a:srgbClr val="3333CC"/>
          </a:solidFill>
          <a:ln w="9525">
            <a:solidFill>
              <a:schemeClr val="tx1"/>
            </a:solidFill>
            <a:round/>
            <a:headEnd/>
            <a:tailEnd/>
          </a:ln>
        </p:spPr>
        <p:txBody>
          <a:bodyPr wrap="none" anchor="ctr"/>
          <a:lstStyle/>
          <a:p>
            <a:endParaRPr lang="vi-VN"/>
          </a:p>
        </p:txBody>
      </p:sp>
      <p:sp>
        <p:nvSpPr>
          <p:cNvPr id="21515" name="AutoShape 11">
            <a:hlinkClick r:id="rId2" action="ppaction://hlinksldjump" highlightClick="1"/>
          </p:cNvPr>
          <p:cNvSpPr>
            <a:spLocks noChangeArrowheads="1"/>
          </p:cNvSpPr>
          <p:nvPr/>
        </p:nvSpPr>
        <p:spPr bwMode="auto">
          <a:xfrm>
            <a:off x="8534400" y="6477000"/>
            <a:ext cx="609600" cy="381000"/>
          </a:xfrm>
          <a:prstGeom prst="actionButtonReturn">
            <a:avLst/>
          </a:prstGeom>
          <a:solidFill>
            <a:schemeClr val="accent1"/>
          </a:solidFill>
          <a:ln w="9525">
            <a:noFill/>
            <a:miter lim="800000"/>
            <a:headEnd/>
            <a:tailEnd/>
          </a:ln>
        </p:spPr>
        <p:txBody>
          <a:bodyPr wrap="none" anchor="ctr"/>
          <a:lstStyle/>
          <a:p>
            <a:endParaRPr lang="vi-VN"/>
          </a:p>
        </p:txBody>
      </p:sp>
      <p:sp>
        <p:nvSpPr>
          <p:cNvPr id="12" name="Text Box 3"/>
          <p:cNvSpPr txBox="1">
            <a:spLocks noChangeArrowheads="1"/>
          </p:cNvSpPr>
          <p:nvPr/>
        </p:nvSpPr>
        <p:spPr bwMode="auto">
          <a:xfrm>
            <a:off x="1371600" y="5257800"/>
            <a:ext cx="6553200" cy="1570038"/>
          </a:xfrm>
          <a:prstGeom prst="rect">
            <a:avLst/>
          </a:prstGeom>
          <a:noFill/>
          <a:ln w="9525">
            <a:noFill/>
            <a:miter lim="800000"/>
            <a:headEnd/>
            <a:tailEnd/>
          </a:ln>
        </p:spPr>
        <p:txBody>
          <a:bodyPr>
            <a:spAutoFit/>
          </a:bodyPr>
          <a:lstStyle/>
          <a:p>
            <a:pPr algn="l" eaLnBrk="0" hangingPunct="0">
              <a:spcBef>
                <a:spcPct val="50000"/>
              </a:spcBef>
            </a:pPr>
            <a:r>
              <a:rPr lang="en-US" sz="3200" b="1">
                <a:solidFill>
                  <a:srgbClr val="009900"/>
                </a:solidFill>
                <a:latin typeface=".VnTime" pitchFamily="34" charset="0"/>
              </a:rPr>
              <a:t>Thùc hiÖn giê nµo viÖc nÊy, lµm viÖc nµo, xong viÖc nÊy. S¾p xÕp thêi gian biÓu hµng ngµy hîp lÝ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9459"/>
                                        </p:tgtEl>
                                        <p:attrNameLst>
                                          <p:attrName>style.visibility</p:attrName>
                                        </p:attrNameLst>
                                      </p:cBhvr>
                                      <p:to>
                                        <p:strVal val="visible"/>
                                      </p:to>
                                    </p:set>
                                    <p:animEffect transition="in" filter="blinds(horizontal)">
                                      <p:cBhvr>
                                        <p:cTn id="7" dur="500"/>
                                        <p:tgtEl>
                                          <p:spTgt spid="1945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ox(in)">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p:bldP spid="1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5" descr="gtbrd013a"/>
          <p:cNvPicPr>
            <a:picLocks noChangeAspect="1" noChangeArrowheads="1"/>
          </p:cNvPicPr>
          <p:nvPr/>
        </p:nvPicPr>
        <p:blipFill>
          <a:blip r:embed="rId2"/>
          <a:srcRect/>
          <a:stretch>
            <a:fillRect/>
          </a:stretch>
        </p:blipFill>
        <p:spPr bwMode="auto">
          <a:xfrm>
            <a:off x="0" y="7938"/>
            <a:ext cx="9296400" cy="6858000"/>
          </a:xfrm>
          <a:prstGeom prst="rect">
            <a:avLst/>
          </a:prstGeom>
          <a:noFill/>
          <a:ln w="9525">
            <a:noFill/>
            <a:miter lim="800000"/>
            <a:headEnd/>
            <a:tailEnd/>
          </a:ln>
        </p:spPr>
      </p:pic>
      <p:sp>
        <p:nvSpPr>
          <p:cNvPr id="4099" name="Subtitle 2"/>
          <p:cNvSpPr txBox="1">
            <a:spLocks/>
          </p:cNvSpPr>
          <p:nvPr/>
        </p:nvSpPr>
        <p:spPr bwMode="auto">
          <a:xfrm>
            <a:off x="1906588" y="2895600"/>
            <a:ext cx="5330825" cy="1008063"/>
          </a:xfrm>
          <a:prstGeom prst="rect">
            <a:avLst/>
          </a:prstGeom>
          <a:noFill/>
          <a:ln w="9525">
            <a:noFill/>
            <a:miter lim="800000"/>
            <a:headEnd/>
            <a:tailEnd/>
          </a:ln>
        </p:spPr>
        <p:txBody>
          <a:bodyPr/>
          <a:lstStyle/>
          <a:p>
            <a:pPr>
              <a:spcBef>
                <a:spcPct val="20000"/>
              </a:spcBef>
              <a:buFont typeface="Arial" charset="0"/>
              <a:buNone/>
            </a:pPr>
            <a:r>
              <a:rPr lang="en-US" sz="4400" b="1" dirty="0" smtClean="0">
                <a:solidFill>
                  <a:srgbClr val="0000CC"/>
                </a:solidFill>
                <a:latin typeface="Times New Roman" pitchFamily="18" charset="0"/>
                <a:cs typeface="Times New Roman" pitchFamily="18" charset="0"/>
              </a:rPr>
              <a:t>ÔN BÀI </a:t>
            </a:r>
            <a:r>
              <a:rPr lang="en-US" sz="4400" b="1" dirty="0">
                <a:solidFill>
                  <a:srgbClr val="0000CC"/>
                </a:solidFill>
                <a:latin typeface="Times New Roman" pitchFamily="18" charset="0"/>
                <a:cs typeface="Times New Roman" pitchFamily="18" charset="0"/>
              </a:rPr>
              <a:t>CŨ</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533400" y="609600"/>
            <a:ext cx="8382000" cy="1066800"/>
          </a:xfrm>
          <a:prstGeom prst="rect">
            <a:avLst/>
          </a:prstGeom>
          <a:noFill/>
          <a:ln w="9525">
            <a:noFill/>
            <a:miter lim="800000"/>
            <a:headEnd/>
            <a:tailEnd/>
          </a:ln>
        </p:spPr>
        <p:txBody>
          <a:bodyPr>
            <a:spAutoFit/>
          </a:bodyPr>
          <a:lstStyle/>
          <a:p>
            <a:pPr algn="l" eaLnBrk="0" hangingPunct="0">
              <a:spcBef>
                <a:spcPct val="50000"/>
              </a:spcBef>
            </a:pPr>
            <a:r>
              <a:rPr lang="en-US" sz="3200" b="1">
                <a:solidFill>
                  <a:srgbClr val="009900"/>
                </a:solidFill>
                <a:latin typeface=".VnTime" pitchFamily="34" charset="0"/>
              </a:rPr>
              <a:t>    C©u nãi: “ Thêi giê tøc lµ tiÒn b¹c ” lµ cña ai?</a:t>
            </a:r>
          </a:p>
        </p:txBody>
      </p:sp>
      <p:grpSp>
        <p:nvGrpSpPr>
          <p:cNvPr id="22531" name="Group 3"/>
          <p:cNvGrpSpPr>
            <a:grpSpLocks/>
          </p:cNvGrpSpPr>
          <p:nvPr/>
        </p:nvGrpSpPr>
        <p:grpSpPr bwMode="auto">
          <a:xfrm>
            <a:off x="3657600" y="2438400"/>
            <a:ext cx="1143000" cy="2362200"/>
            <a:chOff x="2304" y="1680"/>
            <a:chExt cx="720" cy="1488"/>
          </a:xfrm>
        </p:grpSpPr>
        <p:sp>
          <p:nvSpPr>
            <p:cNvPr id="22533" name="Oval 4"/>
            <p:cNvSpPr>
              <a:spLocks noChangeArrowheads="1"/>
            </p:cNvSpPr>
            <p:nvPr/>
          </p:nvSpPr>
          <p:spPr bwMode="auto">
            <a:xfrm>
              <a:off x="2736" y="2160"/>
              <a:ext cx="288" cy="384"/>
            </a:xfrm>
            <a:prstGeom prst="ellipse">
              <a:avLst/>
            </a:prstGeom>
            <a:solidFill>
              <a:srgbClr val="FF3300"/>
            </a:solidFill>
            <a:ln w="9525">
              <a:solidFill>
                <a:schemeClr val="tx1"/>
              </a:solidFill>
              <a:round/>
              <a:headEnd/>
              <a:tailEnd/>
            </a:ln>
          </p:spPr>
          <p:txBody>
            <a:bodyPr wrap="none" anchor="ctr"/>
            <a:lstStyle/>
            <a:p>
              <a:endParaRPr lang="vi-VN"/>
            </a:p>
          </p:txBody>
        </p:sp>
        <p:sp>
          <p:nvSpPr>
            <p:cNvPr id="22534" name="Oval 5"/>
            <p:cNvSpPr>
              <a:spLocks noChangeArrowheads="1"/>
            </p:cNvSpPr>
            <p:nvPr/>
          </p:nvSpPr>
          <p:spPr bwMode="auto">
            <a:xfrm>
              <a:off x="2736" y="1776"/>
              <a:ext cx="288" cy="384"/>
            </a:xfrm>
            <a:prstGeom prst="ellipse">
              <a:avLst/>
            </a:prstGeom>
            <a:solidFill>
              <a:srgbClr val="FF3300"/>
            </a:solidFill>
            <a:ln w="9525">
              <a:solidFill>
                <a:schemeClr val="tx1"/>
              </a:solidFill>
              <a:round/>
              <a:headEnd/>
              <a:tailEnd/>
            </a:ln>
          </p:spPr>
          <p:txBody>
            <a:bodyPr wrap="none" anchor="ctr"/>
            <a:lstStyle/>
            <a:p>
              <a:endParaRPr lang="vi-VN"/>
            </a:p>
          </p:txBody>
        </p:sp>
        <p:sp>
          <p:nvSpPr>
            <p:cNvPr id="22535" name="Oval 6"/>
            <p:cNvSpPr>
              <a:spLocks noChangeArrowheads="1"/>
            </p:cNvSpPr>
            <p:nvPr/>
          </p:nvSpPr>
          <p:spPr bwMode="auto">
            <a:xfrm>
              <a:off x="2496" y="1680"/>
              <a:ext cx="288" cy="384"/>
            </a:xfrm>
            <a:prstGeom prst="ellipse">
              <a:avLst/>
            </a:prstGeom>
            <a:solidFill>
              <a:srgbClr val="FF3300"/>
            </a:solidFill>
            <a:ln w="9525">
              <a:solidFill>
                <a:schemeClr val="tx1"/>
              </a:solidFill>
              <a:round/>
              <a:headEnd/>
              <a:tailEnd/>
            </a:ln>
          </p:spPr>
          <p:txBody>
            <a:bodyPr wrap="none" anchor="ctr"/>
            <a:lstStyle/>
            <a:p>
              <a:endParaRPr lang="vi-VN"/>
            </a:p>
          </p:txBody>
        </p:sp>
        <p:sp>
          <p:nvSpPr>
            <p:cNvPr id="22536" name="Oval 7"/>
            <p:cNvSpPr>
              <a:spLocks noChangeArrowheads="1"/>
            </p:cNvSpPr>
            <p:nvPr/>
          </p:nvSpPr>
          <p:spPr bwMode="auto">
            <a:xfrm>
              <a:off x="2304" y="1968"/>
              <a:ext cx="288" cy="384"/>
            </a:xfrm>
            <a:prstGeom prst="ellipse">
              <a:avLst/>
            </a:prstGeom>
            <a:solidFill>
              <a:srgbClr val="FF3300"/>
            </a:solidFill>
            <a:ln w="9525">
              <a:solidFill>
                <a:schemeClr val="tx1"/>
              </a:solidFill>
              <a:round/>
              <a:headEnd/>
              <a:tailEnd/>
            </a:ln>
          </p:spPr>
          <p:txBody>
            <a:bodyPr wrap="none" anchor="ctr"/>
            <a:lstStyle/>
            <a:p>
              <a:endParaRPr lang="vi-VN"/>
            </a:p>
          </p:txBody>
        </p:sp>
        <p:sp>
          <p:nvSpPr>
            <p:cNvPr id="22537" name="Oval 8"/>
            <p:cNvSpPr>
              <a:spLocks noChangeArrowheads="1"/>
            </p:cNvSpPr>
            <p:nvPr/>
          </p:nvSpPr>
          <p:spPr bwMode="auto">
            <a:xfrm>
              <a:off x="2496" y="2208"/>
              <a:ext cx="288" cy="384"/>
            </a:xfrm>
            <a:prstGeom prst="ellipse">
              <a:avLst/>
            </a:prstGeom>
            <a:solidFill>
              <a:srgbClr val="FF3300"/>
            </a:solidFill>
            <a:ln w="9525">
              <a:solidFill>
                <a:schemeClr val="tx1"/>
              </a:solidFill>
              <a:round/>
              <a:headEnd/>
              <a:tailEnd/>
            </a:ln>
          </p:spPr>
          <p:txBody>
            <a:bodyPr wrap="none" anchor="ctr"/>
            <a:lstStyle/>
            <a:p>
              <a:endParaRPr lang="vi-VN"/>
            </a:p>
          </p:txBody>
        </p:sp>
        <p:sp>
          <p:nvSpPr>
            <p:cNvPr id="22538" name="Oval 9">
              <a:hlinkClick r:id="rId2" action="ppaction://hlinksldjump"/>
            </p:cNvPr>
            <p:cNvSpPr>
              <a:spLocks noChangeArrowheads="1"/>
            </p:cNvSpPr>
            <p:nvPr/>
          </p:nvSpPr>
          <p:spPr bwMode="auto">
            <a:xfrm>
              <a:off x="2544" y="1968"/>
              <a:ext cx="288" cy="384"/>
            </a:xfrm>
            <a:prstGeom prst="ellipse">
              <a:avLst/>
            </a:prstGeom>
            <a:solidFill>
              <a:srgbClr val="FFFF00"/>
            </a:solidFill>
            <a:ln w="9525">
              <a:solidFill>
                <a:schemeClr val="tx1"/>
              </a:solidFill>
              <a:round/>
              <a:headEnd/>
              <a:tailEnd/>
            </a:ln>
          </p:spPr>
          <p:txBody>
            <a:bodyPr wrap="none" anchor="ctr"/>
            <a:lstStyle/>
            <a:p>
              <a:pPr eaLnBrk="0" hangingPunct="0"/>
              <a:r>
                <a:rPr lang="en-US" sz="2000" b="1">
                  <a:solidFill>
                    <a:srgbClr val="009900"/>
                  </a:solidFill>
                  <a:latin typeface=".VnTime" pitchFamily="34" charset="0"/>
                </a:rPr>
                <a:t>4</a:t>
              </a:r>
            </a:p>
          </p:txBody>
        </p:sp>
        <p:sp>
          <p:nvSpPr>
            <p:cNvPr id="22539" name="Arc 10"/>
            <p:cNvSpPr>
              <a:spLocks/>
            </p:cNvSpPr>
            <p:nvPr/>
          </p:nvSpPr>
          <p:spPr bwMode="auto">
            <a:xfrm flipH="1">
              <a:off x="2448" y="2304"/>
              <a:ext cx="48" cy="864"/>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solidFill>
              <a:srgbClr val="3333CC"/>
            </a:solidFill>
            <a:ln w="9525">
              <a:solidFill>
                <a:schemeClr val="tx1"/>
              </a:solidFill>
              <a:round/>
              <a:headEnd/>
              <a:tailEnd/>
            </a:ln>
          </p:spPr>
          <p:txBody>
            <a:bodyPr wrap="none" anchor="ctr"/>
            <a:lstStyle/>
            <a:p>
              <a:endParaRPr lang="vi-VN"/>
            </a:p>
          </p:txBody>
        </p:sp>
      </p:grpSp>
      <p:sp>
        <p:nvSpPr>
          <p:cNvPr id="22532" name="AutoShape 11">
            <a:hlinkClick r:id="rId3" action="ppaction://hlinksldjump" highlightClick="1"/>
          </p:cNvPr>
          <p:cNvSpPr>
            <a:spLocks noChangeArrowheads="1"/>
          </p:cNvSpPr>
          <p:nvPr/>
        </p:nvSpPr>
        <p:spPr bwMode="auto">
          <a:xfrm>
            <a:off x="8610600" y="6477000"/>
            <a:ext cx="533400" cy="381000"/>
          </a:xfrm>
          <a:prstGeom prst="actionButtonReturn">
            <a:avLst/>
          </a:prstGeom>
          <a:solidFill>
            <a:schemeClr val="accent1"/>
          </a:solidFill>
          <a:ln w="9525">
            <a:noFill/>
            <a:miter lim="800000"/>
            <a:headEnd/>
            <a:tailEnd/>
          </a:ln>
        </p:spPr>
        <p:txBody>
          <a:bodyPr wrap="none" anchor="ctr"/>
          <a:lstStyle/>
          <a:p>
            <a:endParaRPr lang="vi-VN"/>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AutoShape 2">
            <a:hlinkClick r:id="rId2" action="ppaction://hlinksldjump" highlightClick="1"/>
          </p:cNvPr>
          <p:cNvSpPr>
            <a:spLocks noChangeArrowheads="1"/>
          </p:cNvSpPr>
          <p:nvPr/>
        </p:nvSpPr>
        <p:spPr bwMode="auto">
          <a:xfrm>
            <a:off x="8610600" y="6477000"/>
            <a:ext cx="533400" cy="381000"/>
          </a:xfrm>
          <a:prstGeom prst="actionButtonReturn">
            <a:avLst/>
          </a:prstGeom>
          <a:solidFill>
            <a:schemeClr val="accent1"/>
          </a:solidFill>
          <a:ln w="9525">
            <a:noFill/>
            <a:miter lim="800000"/>
            <a:headEnd/>
            <a:tailEnd/>
          </a:ln>
        </p:spPr>
        <p:txBody>
          <a:bodyPr wrap="none" anchor="ctr"/>
          <a:lstStyle/>
          <a:p>
            <a:endParaRPr lang="vi-VN"/>
          </a:p>
        </p:txBody>
      </p:sp>
      <p:grpSp>
        <p:nvGrpSpPr>
          <p:cNvPr id="23555" name="Group 3"/>
          <p:cNvGrpSpPr>
            <a:grpSpLocks/>
          </p:cNvGrpSpPr>
          <p:nvPr/>
        </p:nvGrpSpPr>
        <p:grpSpPr bwMode="auto">
          <a:xfrm>
            <a:off x="2289175" y="457200"/>
            <a:ext cx="4111625" cy="5957888"/>
            <a:chOff x="1442" y="288"/>
            <a:chExt cx="2590" cy="3753"/>
          </a:xfrm>
        </p:grpSpPr>
        <p:pic>
          <p:nvPicPr>
            <p:cNvPr id="23556" name="Picture 4" descr="20070518-BacHo">
              <a:hlinkClick r:id="rId2" action="ppaction://hlinksldjump"/>
            </p:cNvPr>
            <p:cNvPicPr>
              <a:picLocks noChangeAspect="1" noChangeArrowheads="1"/>
            </p:cNvPicPr>
            <p:nvPr/>
          </p:nvPicPr>
          <p:blipFill>
            <a:blip r:embed="rId3"/>
            <a:srcRect/>
            <a:stretch>
              <a:fillRect/>
            </a:stretch>
          </p:blipFill>
          <p:spPr bwMode="auto">
            <a:xfrm>
              <a:off x="1442" y="288"/>
              <a:ext cx="2590" cy="3360"/>
            </a:xfrm>
            <a:prstGeom prst="rect">
              <a:avLst/>
            </a:prstGeom>
            <a:noFill/>
            <a:ln w="9525">
              <a:noFill/>
              <a:miter lim="800000"/>
              <a:headEnd/>
              <a:tailEnd/>
            </a:ln>
          </p:spPr>
        </p:pic>
        <p:sp>
          <p:nvSpPr>
            <p:cNvPr id="23557" name="Text Box 5"/>
            <p:cNvSpPr txBox="1">
              <a:spLocks noChangeArrowheads="1"/>
            </p:cNvSpPr>
            <p:nvPr/>
          </p:nvSpPr>
          <p:spPr bwMode="auto">
            <a:xfrm>
              <a:off x="1488" y="3753"/>
              <a:ext cx="2496" cy="288"/>
            </a:xfrm>
            <a:prstGeom prst="rect">
              <a:avLst/>
            </a:prstGeom>
            <a:solidFill>
              <a:srgbClr val="CCFFFF"/>
            </a:solidFill>
            <a:ln w="9525">
              <a:noFill/>
              <a:miter lim="800000"/>
              <a:headEnd/>
              <a:tailEnd/>
            </a:ln>
          </p:spPr>
          <p:txBody>
            <a:bodyPr>
              <a:spAutoFit/>
            </a:bodyPr>
            <a:lstStyle/>
            <a:p>
              <a:pPr>
                <a:spcBef>
                  <a:spcPct val="50000"/>
                </a:spcBef>
              </a:pPr>
              <a:r>
                <a:rPr lang="en-US" sz="2400">
                  <a:latin typeface=".VnTime" pitchFamily="34" charset="0"/>
                </a:rPr>
                <a:t>Chñ tÞch Hå ChÝ Minh</a:t>
              </a:r>
            </a:p>
          </p:txBody>
        </p:sp>
      </p:gr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9" name="Text Box 9" descr="White marble"/>
          <p:cNvSpPr txBox="1">
            <a:spLocks noChangeArrowheads="1"/>
          </p:cNvSpPr>
          <p:nvPr/>
        </p:nvSpPr>
        <p:spPr bwMode="auto">
          <a:xfrm>
            <a:off x="330200" y="1638300"/>
            <a:ext cx="8534400" cy="3046413"/>
          </a:xfrm>
          <a:prstGeom prst="rect">
            <a:avLst/>
          </a:prstGeom>
          <a:noFill/>
          <a:ln w="9525" algn="ctr">
            <a:noFill/>
            <a:miter lim="800000"/>
            <a:headEnd/>
            <a:tailEnd/>
          </a:ln>
        </p:spPr>
        <p:txBody>
          <a:bodyPr>
            <a:spAutoFit/>
          </a:bodyPr>
          <a:lstStyle/>
          <a:p>
            <a:pPr algn="l"/>
            <a:r>
              <a:rPr lang="en-US" sz="2400" b="1"/>
              <a:t>  </a:t>
            </a:r>
            <a:r>
              <a:rPr lang="en-US" sz="3200" b="1">
                <a:solidFill>
                  <a:srgbClr val="0000FF"/>
                </a:solidFill>
                <a:latin typeface="Times New Roman" pitchFamily="18" charset="0"/>
              </a:rPr>
              <a:t>Thời giờ là thứ quý nhất, vì khi nó đã trôi qua thì không bao giờ trở lại được. Do đó, chúng ta cần phải biết sử dụng thời giờ vào những việc có ích một cách có hiệu quả.</a:t>
            </a:r>
          </a:p>
          <a:p>
            <a:pPr algn="l"/>
            <a:r>
              <a:rPr lang="en-US" sz="3200" b="1">
                <a:solidFill>
                  <a:srgbClr val="0000FF"/>
                </a:solidFill>
                <a:latin typeface="Times New Roman" pitchFamily="18" charset="0"/>
              </a:rPr>
              <a:t>                                        </a:t>
            </a:r>
            <a:r>
              <a:rPr lang="en-US" sz="3200" b="1" i="1">
                <a:solidFill>
                  <a:srgbClr val="FF0000"/>
                </a:solidFill>
                <a:latin typeface="Times New Roman" pitchFamily="18" charset="0"/>
              </a:rPr>
              <a:t>Thời giờ là vàng ngọc</a:t>
            </a:r>
          </a:p>
          <a:p>
            <a:pPr algn="l"/>
            <a:r>
              <a:rPr lang="en-US" sz="3200" b="1">
                <a:solidFill>
                  <a:srgbClr val="0000FF"/>
                </a:solidFill>
                <a:latin typeface="Times New Roman" pitchFamily="18" charset="0"/>
              </a:rPr>
              <a:t>                                                                Tục ngữ.</a:t>
            </a:r>
          </a:p>
        </p:txBody>
      </p:sp>
      <p:sp>
        <p:nvSpPr>
          <p:cNvPr id="133130" name="Oval 10" descr="Bouquet"/>
          <p:cNvSpPr>
            <a:spLocks noChangeArrowheads="1"/>
          </p:cNvSpPr>
          <p:nvPr/>
        </p:nvSpPr>
        <p:spPr bwMode="auto">
          <a:xfrm>
            <a:off x="2667000" y="457200"/>
            <a:ext cx="3429000" cy="685800"/>
          </a:xfrm>
          <a:prstGeom prst="ellipse">
            <a:avLst/>
          </a:prstGeom>
          <a:blipFill dpi="0" rotWithShape="1">
            <a:blip r:embed="rId2"/>
            <a:srcRect/>
            <a:tile tx="0" ty="0" sx="100000" sy="100000" flip="none" algn="tl"/>
          </a:blipFill>
          <a:ln w="9525" algn="ctr">
            <a:solidFill>
              <a:schemeClr val="tx1"/>
            </a:solidFill>
            <a:round/>
            <a:headEnd/>
            <a:tailEnd/>
          </a:ln>
          <a:effectLst/>
        </p:spPr>
        <p:txBody>
          <a:bodyPr wrap="none" anchor="ctr"/>
          <a:lstStyle/>
          <a:p>
            <a:pPr algn="l">
              <a:defRPr/>
            </a:pPr>
            <a:r>
              <a:rPr lang="en-US" sz="2800" b="1" dirty="0" err="1">
                <a:solidFill>
                  <a:schemeClr val="tx1">
                    <a:lumMod val="75000"/>
                    <a:lumOff val="25000"/>
                  </a:schemeClr>
                </a:solidFill>
                <a:latin typeface="Times New Roman" pitchFamily="18" charset="0"/>
              </a:rPr>
              <a:t>Ghi</a:t>
            </a:r>
            <a:r>
              <a:rPr lang="en-US" sz="2800" b="1" dirty="0">
                <a:solidFill>
                  <a:schemeClr val="tx1">
                    <a:lumMod val="75000"/>
                    <a:lumOff val="25000"/>
                  </a:schemeClr>
                </a:solidFill>
                <a:latin typeface="Times New Roman" pitchFamily="18" charset="0"/>
              </a:rPr>
              <a:t> </a:t>
            </a:r>
            <a:r>
              <a:rPr lang="en-US" sz="2800" b="1" dirty="0" err="1">
                <a:solidFill>
                  <a:schemeClr val="tx1">
                    <a:lumMod val="75000"/>
                    <a:lumOff val="25000"/>
                  </a:schemeClr>
                </a:solidFill>
                <a:latin typeface="Times New Roman" pitchFamily="18" charset="0"/>
              </a:rPr>
              <a:t>nhớ</a:t>
            </a:r>
            <a:r>
              <a:rPr lang="en-US" sz="2800" b="1" dirty="0">
                <a:solidFill>
                  <a:schemeClr val="tx1">
                    <a:lumMod val="75000"/>
                    <a:lumOff val="25000"/>
                  </a:schemeClr>
                </a:solidFill>
                <a:latin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133130"/>
                                        </p:tgtEl>
                                        <p:attrNameLst>
                                          <p:attrName>style.visibility</p:attrName>
                                        </p:attrNameLst>
                                      </p:cBhvr>
                                      <p:to>
                                        <p:strVal val="visible"/>
                                      </p:to>
                                    </p:set>
                                    <p:anim calcmode="lin" valueType="num">
                                      <p:cBhvr>
                                        <p:cTn id="7" dur="1000" fill="hold"/>
                                        <p:tgtEl>
                                          <p:spTgt spid="133130"/>
                                        </p:tgtEl>
                                        <p:attrNameLst>
                                          <p:attrName>ppt_w</p:attrName>
                                        </p:attrNameLst>
                                      </p:cBhvr>
                                      <p:tavLst>
                                        <p:tav tm="0">
                                          <p:val>
                                            <p:fltVal val="0"/>
                                          </p:val>
                                        </p:tav>
                                        <p:tav tm="100000">
                                          <p:val>
                                            <p:strVal val="#ppt_w"/>
                                          </p:val>
                                        </p:tav>
                                      </p:tavLst>
                                    </p:anim>
                                    <p:anim calcmode="lin" valueType="num">
                                      <p:cBhvr>
                                        <p:cTn id="8" dur="1000" fill="hold"/>
                                        <p:tgtEl>
                                          <p:spTgt spid="133130"/>
                                        </p:tgtEl>
                                        <p:attrNameLst>
                                          <p:attrName>ppt_h</p:attrName>
                                        </p:attrNameLst>
                                      </p:cBhvr>
                                      <p:tavLst>
                                        <p:tav tm="0">
                                          <p:val>
                                            <p:fltVal val="0"/>
                                          </p:val>
                                        </p:tav>
                                        <p:tav tm="100000">
                                          <p:val>
                                            <p:strVal val="#ppt_h"/>
                                          </p:val>
                                        </p:tav>
                                      </p:tavLst>
                                    </p:anim>
                                    <p:anim calcmode="lin" valueType="num">
                                      <p:cBhvr>
                                        <p:cTn id="9" dur="1000" fill="hold"/>
                                        <p:tgtEl>
                                          <p:spTgt spid="133130"/>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33130"/>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53" presetClass="entr" presetSubtype="0" fill="hold" grpId="0" nodeType="clickEffect">
                                  <p:stCondLst>
                                    <p:cond delay="0"/>
                                  </p:stCondLst>
                                  <p:childTnLst>
                                    <p:set>
                                      <p:cBhvr>
                                        <p:cTn id="14" dur="1" fill="hold">
                                          <p:stCondLst>
                                            <p:cond delay="0"/>
                                          </p:stCondLst>
                                        </p:cTn>
                                        <p:tgtEl>
                                          <p:spTgt spid="133129"/>
                                        </p:tgtEl>
                                        <p:attrNameLst>
                                          <p:attrName>style.visibility</p:attrName>
                                        </p:attrNameLst>
                                      </p:cBhvr>
                                      <p:to>
                                        <p:strVal val="visible"/>
                                      </p:to>
                                    </p:set>
                                    <p:anim calcmode="lin" valueType="num">
                                      <p:cBhvr>
                                        <p:cTn id="15" dur="500" fill="hold"/>
                                        <p:tgtEl>
                                          <p:spTgt spid="133129"/>
                                        </p:tgtEl>
                                        <p:attrNameLst>
                                          <p:attrName>ppt_w</p:attrName>
                                        </p:attrNameLst>
                                      </p:cBhvr>
                                      <p:tavLst>
                                        <p:tav tm="0">
                                          <p:val>
                                            <p:fltVal val="0"/>
                                          </p:val>
                                        </p:tav>
                                        <p:tav tm="100000">
                                          <p:val>
                                            <p:strVal val="#ppt_w"/>
                                          </p:val>
                                        </p:tav>
                                      </p:tavLst>
                                    </p:anim>
                                    <p:anim calcmode="lin" valueType="num">
                                      <p:cBhvr>
                                        <p:cTn id="16" dur="500" fill="hold"/>
                                        <p:tgtEl>
                                          <p:spTgt spid="133129"/>
                                        </p:tgtEl>
                                        <p:attrNameLst>
                                          <p:attrName>ppt_h</p:attrName>
                                        </p:attrNameLst>
                                      </p:cBhvr>
                                      <p:tavLst>
                                        <p:tav tm="0">
                                          <p:val>
                                            <p:fltVal val="0"/>
                                          </p:val>
                                        </p:tav>
                                        <p:tav tm="100000">
                                          <p:val>
                                            <p:strVal val="#ppt_h"/>
                                          </p:val>
                                        </p:tav>
                                      </p:tavLst>
                                    </p:anim>
                                    <p:animEffect transition="in" filter="fade">
                                      <p:cBhvr>
                                        <p:cTn id="17" dur="500"/>
                                        <p:tgtEl>
                                          <p:spTgt spid="1331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29" grpId="0"/>
      <p:bldP spid="133130"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105" name="AutoShape 9" descr="White marble"/>
          <p:cNvSpPr>
            <a:spLocks noChangeArrowheads="1"/>
          </p:cNvSpPr>
          <p:nvPr/>
        </p:nvSpPr>
        <p:spPr bwMode="auto">
          <a:xfrm>
            <a:off x="1981200" y="685800"/>
            <a:ext cx="5181600" cy="1143000"/>
          </a:xfrm>
          <a:prstGeom prst="horizontalScroll">
            <a:avLst>
              <a:gd name="adj" fmla="val 12500"/>
            </a:avLst>
          </a:prstGeom>
          <a:blipFill dpi="0" rotWithShape="1">
            <a:blip r:embed="rId2"/>
            <a:srcRect/>
            <a:tile tx="0" ty="0" sx="100000" sy="100000" flip="none" algn="tl"/>
          </a:blipFill>
          <a:ln w="9525">
            <a:solidFill>
              <a:schemeClr val="tx1"/>
            </a:solidFill>
            <a:round/>
            <a:headEnd/>
            <a:tailEnd/>
          </a:ln>
        </p:spPr>
        <p:txBody>
          <a:bodyPr wrap="none" anchor="ctr"/>
          <a:lstStyle/>
          <a:p>
            <a:r>
              <a:rPr lang="en-US" sz="3200" b="1">
                <a:latin typeface="Times New Roman" pitchFamily="18" charset="0"/>
              </a:rPr>
              <a:t>Củng cố, dặn dò</a:t>
            </a:r>
          </a:p>
        </p:txBody>
      </p:sp>
      <p:sp>
        <p:nvSpPr>
          <p:cNvPr id="132106" name="Text Box 10" descr="White marble"/>
          <p:cNvSpPr txBox="1">
            <a:spLocks noChangeArrowheads="1"/>
          </p:cNvSpPr>
          <p:nvPr/>
        </p:nvSpPr>
        <p:spPr bwMode="auto">
          <a:xfrm>
            <a:off x="1466850" y="2200275"/>
            <a:ext cx="6819900" cy="893763"/>
          </a:xfrm>
          <a:prstGeom prst="rect">
            <a:avLst/>
          </a:prstGeom>
          <a:noFill/>
          <a:ln w="9525" algn="ctr">
            <a:noFill/>
            <a:miter lim="800000"/>
            <a:headEnd/>
            <a:tailEnd/>
          </a:ln>
        </p:spPr>
        <p:txBody>
          <a:bodyPr>
            <a:spAutoFit/>
          </a:bodyPr>
          <a:lstStyle/>
          <a:p>
            <a:pPr algn="l"/>
            <a:r>
              <a:rPr lang="en-US" sz="2400" b="1"/>
              <a:t>-  </a:t>
            </a:r>
            <a:r>
              <a:rPr lang="en-US" sz="2600" b="1">
                <a:latin typeface="Times New Roman" pitchFamily="18" charset="0"/>
              </a:rPr>
              <a:t>Tự liên hệ việc sử dụng thời giờ của bản thân.</a:t>
            </a:r>
          </a:p>
        </p:txBody>
      </p:sp>
      <p:sp>
        <p:nvSpPr>
          <p:cNvPr id="132108" name="Text Box 12" descr="White marble"/>
          <p:cNvSpPr txBox="1">
            <a:spLocks noChangeArrowheads="1"/>
          </p:cNvSpPr>
          <p:nvPr/>
        </p:nvSpPr>
        <p:spPr bwMode="auto">
          <a:xfrm>
            <a:off x="1524000" y="3054350"/>
            <a:ext cx="6705600" cy="892175"/>
          </a:xfrm>
          <a:prstGeom prst="rect">
            <a:avLst/>
          </a:prstGeom>
          <a:noFill/>
          <a:ln w="9525" algn="ctr">
            <a:noFill/>
            <a:miter lim="800000"/>
            <a:headEnd/>
            <a:tailEnd/>
          </a:ln>
        </p:spPr>
        <p:txBody>
          <a:bodyPr>
            <a:spAutoFit/>
          </a:bodyPr>
          <a:lstStyle/>
          <a:p>
            <a:pPr algn="l"/>
            <a:r>
              <a:rPr lang="en-US" sz="2600" b="1">
                <a:solidFill>
                  <a:srgbClr val="FF3300"/>
                </a:solidFill>
                <a:latin typeface="Times New Roman" pitchFamily="18" charset="0"/>
              </a:rPr>
              <a:t>-  Lập thời gian biểu hàng ngày để học tập hiệu quả hơn.</a:t>
            </a:r>
          </a:p>
        </p:txBody>
      </p:sp>
      <p:sp>
        <p:nvSpPr>
          <p:cNvPr id="132109" name="Text Box 13" descr="White marble"/>
          <p:cNvSpPr txBox="1">
            <a:spLocks noChangeArrowheads="1"/>
          </p:cNvSpPr>
          <p:nvPr/>
        </p:nvSpPr>
        <p:spPr bwMode="auto">
          <a:xfrm>
            <a:off x="1998663" y="5181600"/>
            <a:ext cx="5299075" cy="579438"/>
          </a:xfrm>
          <a:prstGeom prst="rect">
            <a:avLst/>
          </a:prstGeom>
          <a:noFill/>
          <a:ln w="9525" algn="ctr">
            <a:noFill/>
            <a:miter lim="800000"/>
            <a:headEnd/>
            <a:tailEnd/>
          </a:ln>
        </p:spPr>
        <p:txBody>
          <a:bodyPr>
            <a:spAutoFit/>
          </a:bodyPr>
          <a:lstStyle/>
          <a:p>
            <a:pPr algn="l"/>
            <a:r>
              <a:rPr lang="en-US" sz="3200" b="1">
                <a:solidFill>
                  <a:srgbClr val="FF3300"/>
                </a:solidFill>
                <a:latin typeface="Times New Roman" pitchFamily="18" charset="0"/>
              </a:rPr>
              <a:t>-  Nhận xét tiết học:</a:t>
            </a:r>
          </a:p>
        </p:txBody>
      </p:sp>
      <p:sp>
        <p:nvSpPr>
          <p:cNvPr id="132113" name="Text Box 17" descr="White marble"/>
          <p:cNvSpPr txBox="1">
            <a:spLocks noChangeArrowheads="1"/>
          </p:cNvSpPr>
          <p:nvPr/>
        </p:nvSpPr>
        <p:spPr bwMode="auto">
          <a:xfrm>
            <a:off x="1524000" y="3984625"/>
            <a:ext cx="7046913" cy="954088"/>
          </a:xfrm>
          <a:prstGeom prst="rect">
            <a:avLst/>
          </a:prstGeom>
          <a:noFill/>
          <a:ln w="9525" algn="ctr">
            <a:noFill/>
            <a:miter lim="800000"/>
            <a:headEnd/>
            <a:tailEnd/>
          </a:ln>
        </p:spPr>
        <p:txBody>
          <a:bodyPr>
            <a:spAutoFit/>
          </a:bodyPr>
          <a:lstStyle/>
          <a:p>
            <a:pPr algn="l"/>
            <a:r>
              <a:rPr lang="en-US" sz="2800" b="1">
                <a:latin typeface="Times New Roman" pitchFamily="18" charset="0"/>
              </a:rPr>
              <a:t>-  Chuẩn bị: Bài tập 1, bài tập 4, bài tập 5, bài tập 6  tiết sau học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32105"/>
                                        </p:tgtEl>
                                        <p:attrNameLst>
                                          <p:attrName>style.visibility</p:attrName>
                                        </p:attrNameLst>
                                      </p:cBhvr>
                                      <p:to>
                                        <p:strVal val="visible"/>
                                      </p:to>
                                    </p:set>
                                    <p:animEffect transition="in" filter="diamond(in)">
                                      <p:cBhvr>
                                        <p:cTn id="7" dur="2000"/>
                                        <p:tgtEl>
                                          <p:spTgt spid="13210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132106">
                                            <p:txEl>
                                              <p:pRg st="0" end="0"/>
                                            </p:txEl>
                                          </p:spTgt>
                                        </p:tgtEl>
                                        <p:attrNameLst>
                                          <p:attrName>style.visibility</p:attrName>
                                        </p:attrNameLst>
                                      </p:cBhvr>
                                      <p:to>
                                        <p:strVal val="visible"/>
                                      </p:to>
                                    </p:set>
                                    <p:animEffect transition="in" filter="dissolve">
                                      <p:cBhvr>
                                        <p:cTn id="12" dur="500"/>
                                        <p:tgtEl>
                                          <p:spTgt spid="132106">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32108"/>
                                        </p:tgtEl>
                                        <p:attrNameLst>
                                          <p:attrName>style.visibility</p:attrName>
                                        </p:attrNameLst>
                                      </p:cBhvr>
                                      <p:to>
                                        <p:strVal val="visible"/>
                                      </p:to>
                                    </p:set>
                                    <p:animEffect transition="in" filter="dissolve">
                                      <p:cBhvr>
                                        <p:cTn id="17" dur="500"/>
                                        <p:tgtEl>
                                          <p:spTgt spid="13210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 presetClass="entr" presetSubtype="4" fill="hold" nodeType="clickEffect">
                                  <p:stCondLst>
                                    <p:cond delay="0"/>
                                  </p:stCondLst>
                                  <p:childTnLst>
                                    <p:set>
                                      <p:cBhvr>
                                        <p:cTn id="21" dur="1" fill="hold">
                                          <p:stCondLst>
                                            <p:cond delay="0"/>
                                          </p:stCondLst>
                                        </p:cTn>
                                        <p:tgtEl>
                                          <p:spTgt spid="132113">
                                            <p:txEl>
                                              <p:pRg st="0" end="0"/>
                                            </p:txEl>
                                          </p:spTgt>
                                        </p:tgtEl>
                                        <p:attrNameLst>
                                          <p:attrName>style.visibility</p:attrName>
                                        </p:attrNameLst>
                                      </p:cBhvr>
                                      <p:to>
                                        <p:strVal val="visible"/>
                                      </p:to>
                                    </p:set>
                                    <p:anim calcmode="lin" valueType="num">
                                      <p:cBhvr additive="base">
                                        <p:cTn id="22" dur="500" fill="hold"/>
                                        <p:tgtEl>
                                          <p:spTgt spid="132113">
                                            <p:txEl>
                                              <p:pRg st="0" end="0"/>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13211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2" presetClass="entr" presetSubtype="4" fill="hold" nodeType="clickEffect">
                                  <p:stCondLst>
                                    <p:cond delay="0"/>
                                  </p:stCondLst>
                                  <p:childTnLst>
                                    <p:set>
                                      <p:cBhvr>
                                        <p:cTn id="27" dur="1" fill="hold">
                                          <p:stCondLst>
                                            <p:cond delay="0"/>
                                          </p:stCondLst>
                                        </p:cTn>
                                        <p:tgtEl>
                                          <p:spTgt spid="132109">
                                            <p:txEl>
                                              <p:pRg st="0" end="0"/>
                                            </p:txEl>
                                          </p:spTgt>
                                        </p:tgtEl>
                                        <p:attrNameLst>
                                          <p:attrName>style.visibility</p:attrName>
                                        </p:attrNameLst>
                                      </p:cBhvr>
                                      <p:to>
                                        <p:strVal val="visible"/>
                                      </p:to>
                                    </p:set>
                                    <p:anim calcmode="lin" valueType="num">
                                      <p:cBhvr additive="base">
                                        <p:cTn id="28" dur="500" fill="hold"/>
                                        <p:tgtEl>
                                          <p:spTgt spid="132109">
                                            <p:txEl>
                                              <p:pRg st="0" end="0"/>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13210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105" grpId="0" animBg="1"/>
      <p:bldP spid="132108"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WordArt 3"/>
          <p:cNvSpPr>
            <a:spLocks noChangeArrowheads="1" noChangeShapeType="1" noTextEdit="1"/>
          </p:cNvSpPr>
          <p:nvPr/>
        </p:nvSpPr>
        <p:spPr bwMode="auto">
          <a:xfrm>
            <a:off x="685800" y="2286000"/>
            <a:ext cx="7924800" cy="2100263"/>
          </a:xfrm>
          <a:prstGeom prst="rect">
            <a:avLst/>
          </a:prstGeom>
        </p:spPr>
        <p:txBody>
          <a:bodyPr wrap="none" fromWordArt="1">
            <a:prstTxWarp prst="textWave4">
              <a:avLst>
                <a:gd name="adj1" fmla="val 6500"/>
                <a:gd name="adj2" fmla="val 0"/>
              </a:avLst>
            </a:prstTxWarp>
          </a:bodyPr>
          <a:lstStyle/>
          <a:p>
            <a:r>
              <a:rPr lang="vi-VN" sz="3600" kern="10" dirty="0">
                <a:ln w="9525">
                  <a:solidFill>
                    <a:srgbClr val="000000"/>
                  </a:solidFill>
                  <a:round/>
                  <a:headEnd/>
                  <a:tailEnd/>
                </a:ln>
                <a:gradFill rotWithShape="1">
                  <a:gsLst>
                    <a:gs pos="0">
                      <a:srgbClr val="00FF00"/>
                    </a:gs>
                    <a:gs pos="100000">
                      <a:srgbClr val="FFFF00"/>
                    </a:gs>
                  </a:gsLst>
                  <a:lin ang="5400000" scaled="1"/>
                </a:gradFill>
              </a:rPr>
              <a:t> </a:t>
            </a:r>
            <a:r>
              <a:rPr lang="vi-VN" sz="3600" kern="10" dirty="0" smtClean="0">
                <a:ln w="9525">
                  <a:solidFill>
                    <a:srgbClr val="000000"/>
                  </a:solidFill>
                  <a:round/>
                  <a:headEnd/>
                  <a:tailEnd/>
                </a:ln>
                <a:gradFill rotWithShape="1">
                  <a:gsLst>
                    <a:gs pos="0">
                      <a:srgbClr val="00FF00"/>
                    </a:gs>
                    <a:gs pos="100000">
                      <a:srgbClr val="FFFF00"/>
                    </a:gs>
                  </a:gsLst>
                  <a:lin ang="5400000" scaled="1"/>
                </a:gradFill>
              </a:rPr>
              <a:t>CHÚC CÁC EM NGOAN, HỌC GiỎI</a:t>
            </a:r>
            <a:endParaRPr lang="vi-VN" sz="3600" kern="10" dirty="0">
              <a:ln w="9525">
                <a:solidFill>
                  <a:srgbClr val="000000"/>
                </a:solidFill>
                <a:round/>
                <a:headEnd/>
                <a:tailEnd/>
              </a:ln>
              <a:gradFill rotWithShape="1">
                <a:gsLst>
                  <a:gs pos="0">
                    <a:srgbClr val="00FF00"/>
                  </a:gs>
                  <a:gs pos="100000">
                    <a:srgbClr val="FFFF00"/>
                  </a:gs>
                </a:gsLst>
                <a:lin ang="5400000" scaled="1"/>
              </a:gra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18"/>
          <p:cNvSpPr txBox="1">
            <a:spLocks noChangeArrowheads="1"/>
          </p:cNvSpPr>
          <p:nvPr/>
        </p:nvSpPr>
        <p:spPr bwMode="auto">
          <a:xfrm>
            <a:off x="457200" y="1371600"/>
            <a:ext cx="8839200" cy="646113"/>
          </a:xfrm>
          <a:prstGeom prst="rect">
            <a:avLst/>
          </a:prstGeom>
          <a:noFill/>
          <a:ln w="9525">
            <a:noFill/>
            <a:miter lim="800000"/>
            <a:headEnd/>
            <a:tailEnd/>
          </a:ln>
        </p:spPr>
        <p:txBody>
          <a:bodyPr>
            <a:spAutoFit/>
          </a:bodyPr>
          <a:lstStyle/>
          <a:p>
            <a:pPr algn="l"/>
            <a:r>
              <a:rPr lang="en-US" b="1"/>
              <a:t> </a:t>
            </a:r>
            <a:r>
              <a:rPr lang="en-US" sz="3600" b="1">
                <a:solidFill>
                  <a:srgbClr val="0000FF"/>
                </a:solidFill>
                <a:latin typeface="Times New Roman" pitchFamily="18" charset="0"/>
              </a:rPr>
              <a:t>1. Tại sao chúng ta phải tiết kiệm tiền của?</a:t>
            </a:r>
          </a:p>
        </p:txBody>
      </p:sp>
      <p:sp>
        <p:nvSpPr>
          <p:cNvPr id="73747" name="Text Box 19"/>
          <p:cNvSpPr txBox="1">
            <a:spLocks noChangeArrowheads="1"/>
          </p:cNvSpPr>
          <p:nvPr/>
        </p:nvSpPr>
        <p:spPr bwMode="auto">
          <a:xfrm>
            <a:off x="990600" y="2667000"/>
            <a:ext cx="6950075" cy="1754188"/>
          </a:xfrm>
          <a:prstGeom prst="rect">
            <a:avLst/>
          </a:prstGeom>
          <a:noFill/>
          <a:ln w="9525">
            <a:noFill/>
            <a:miter lim="800000"/>
            <a:headEnd/>
            <a:tailEnd/>
          </a:ln>
        </p:spPr>
        <p:txBody>
          <a:bodyPr>
            <a:spAutoFit/>
          </a:bodyPr>
          <a:lstStyle/>
          <a:p>
            <a:pPr algn="l"/>
            <a:r>
              <a:rPr lang="en-US" sz="3600" b="1">
                <a:solidFill>
                  <a:srgbClr val="0000FF"/>
                </a:solidFill>
                <a:latin typeface="Times New Roman" pitchFamily="18" charset="0"/>
              </a:rPr>
              <a:t>Ta phải tiết kiệm tiền của vì</a:t>
            </a:r>
            <a:r>
              <a:rPr lang="en-US" sz="3600" b="1">
                <a:solidFill>
                  <a:srgbClr val="FF3300"/>
                </a:solidFill>
                <a:latin typeface="Times New Roman" pitchFamily="18" charset="0"/>
              </a:rPr>
              <a:t>: Tiền bạc,của cải là mồ hôi, công sức của bao người lao động mà có.</a:t>
            </a:r>
            <a:r>
              <a:rPr lang="en-US" sz="3600" b="1">
                <a:solidFill>
                  <a:schemeClr val="bg2"/>
                </a:solidFill>
                <a:latin typeface="Times New Roman" pitchFamily="18" charset="0"/>
              </a:rPr>
              <a:t>.</a:t>
            </a:r>
          </a:p>
        </p:txBody>
      </p:sp>
      <p:sp>
        <p:nvSpPr>
          <p:cNvPr id="5124" name="Rectangle 24" descr="White marble"/>
          <p:cNvSpPr>
            <a:spLocks noChangeArrowheads="1"/>
          </p:cNvSpPr>
          <p:nvPr/>
        </p:nvSpPr>
        <p:spPr bwMode="auto">
          <a:xfrm>
            <a:off x="3276600" y="5791200"/>
            <a:ext cx="2514600" cy="1066800"/>
          </a:xfrm>
          <a:prstGeom prst="rect">
            <a:avLst/>
          </a:prstGeom>
          <a:noFill/>
          <a:ln w="9525" algn="ctr">
            <a:noFill/>
            <a:miter lim="800000"/>
            <a:headEnd/>
            <a:tailEnd/>
          </a:ln>
        </p:spPr>
        <p:txBody>
          <a:bodyPr wrap="none" anchor="ctr">
            <a:spAutoFit/>
          </a:bodyPr>
          <a:lstStyle/>
          <a:p>
            <a:endParaRPr lang="vi-VN"/>
          </a:p>
        </p:txBody>
      </p:sp>
      <p:sp>
        <p:nvSpPr>
          <p:cNvPr id="5125" name="Text Box 26" descr="White marble"/>
          <p:cNvSpPr txBox="1">
            <a:spLocks noChangeArrowheads="1"/>
          </p:cNvSpPr>
          <p:nvPr/>
        </p:nvSpPr>
        <p:spPr bwMode="auto">
          <a:xfrm>
            <a:off x="1295400" y="5334000"/>
            <a:ext cx="5029200" cy="519113"/>
          </a:xfrm>
          <a:prstGeom prst="rect">
            <a:avLst/>
          </a:prstGeom>
          <a:noFill/>
          <a:ln w="9525" algn="ctr">
            <a:noFill/>
            <a:miter lim="800000"/>
            <a:headEnd/>
            <a:tailEnd/>
          </a:ln>
        </p:spPr>
        <p:txBody>
          <a:bodyPr>
            <a:spAutoFit/>
          </a:bodyPr>
          <a:lstStyle/>
          <a:p>
            <a:endParaRPr lang="vi-VN"/>
          </a:p>
        </p:txBody>
      </p:sp>
      <p:sp>
        <p:nvSpPr>
          <p:cNvPr id="5126" name="Text Box 28" descr="White marble"/>
          <p:cNvSpPr txBox="1">
            <a:spLocks noChangeArrowheads="1"/>
          </p:cNvSpPr>
          <p:nvPr/>
        </p:nvSpPr>
        <p:spPr bwMode="auto">
          <a:xfrm>
            <a:off x="2574925" y="6000750"/>
            <a:ext cx="3140075" cy="519113"/>
          </a:xfrm>
          <a:prstGeom prst="rect">
            <a:avLst/>
          </a:prstGeom>
          <a:noFill/>
          <a:ln w="9525" algn="ctr">
            <a:noFill/>
            <a:miter lim="800000"/>
            <a:headEnd/>
            <a:tailEnd/>
          </a:ln>
        </p:spPr>
        <p:txBody>
          <a:bodyPr>
            <a:spAutoFit/>
          </a:bodyPr>
          <a:lstStyle/>
          <a:p>
            <a:endParaRPr lang="vi-VN"/>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3747"/>
                                        </p:tgtEl>
                                        <p:attrNameLst>
                                          <p:attrName>style.visibility</p:attrName>
                                        </p:attrNameLst>
                                      </p:cBhvr>
                                      <p:to>
                                        <p:strVal val="visible"/>
                                      </p:to>
                                    </p:set>
                                    <p:animEffect transition="in" filter="circle(in)">
                                      <p:cBhvr>
                                        <p:cTn id="7" dur="2000"/>
                                        <p:tgtEl>
                                          <p:spTgt spid="737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4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pPr eaLnBrk="1" hangingPunct="1"/>
            <a:endParaRPr lang="vi-VN" smtClean="0">
              <a:latin typeface="Calibri" pitchFamily="34" charset="0"/>
            </a:endParaRPr>
          </a:p>
        </p:txBody>
      </p:sp>
      <p:sp>
        <p:nvSpPr>
          <p:cNvPr id="3075" name="Content Placeholder 2"/>
          <p:cNvSpPr>
            <a:spLocks noGrp="1"/>
          </p:cNvSpPr>
          <p:nvPr>
            <p:ph idx="1"/>
          </p:nvPr>
        </p:nvSpPr>
        <p:spPr/>
        <p:txBody>
          <a:bodyPr/>
          <a:lstStyle/>
          <a:p>
            <a:pPr eaLnBrk="1" hangingPunct="1"/>
            <a:endParaRPr lang="vi-VN" smtClean="0">
              <a:latin typeface="Calibri" pitchFamily="34" charset="0"/>
            </a:endParaRPr>
          </a:p>
        </p:txBody>
      </p:sp>
      <p:pic>
        <p:nvPicPr>
          <p:cNvPr id="3076" name="Picture 2" descr="D:\SOA SOA SOA\Khung nen bieu tuong\Khung nen bieu tuong\2.jpg"/>
          <p:cNvPicPr>
            <a:picLocks noChangeAspect="1" noChangeArrowheads="1"/>
          </p:cNvPicPr>
          <p:nvPr/>
        </p:nvPicPr>
        <p:blipFill>
          <a:blip r:embed="rId2"/>
          <a:srcRect/>
          <a:stretch>
            <a:fillRect/>
          </a:stretch>
        </p:blipFill>
        <p:spPr bwMode="auto">
          <a:xfrm>
            <a:off x="0" y="0"/>
            <a:ext cx="9144000" cy="6934200"/>
          </a:xfrm>
          <a:prstGeom prst="rect">
            <a:avLst/>
          </a:prstGeom>
          <a:noFill/>
          <a:ln w="9525">
            <a:noFill/>
            <a:miter lim="800000"/>
            <a:headEnd/>
            <a:tailEnd/>
          </a:ln>
        </p:spPr>
      </p:pic>
      <p:sp>
        <p:nvSpPr>
          <p:cNvPr id="5" name="Text Box 16" descr="White marble"/>
          <p:cNvSpPr txBox="1">
            <a:spLocks noChangeArrowheads="1"/>
          </p:cNvSpPr>
          <p:nvPr/>
        </p:nvSpPr>
        <p:spPr bwMode="auto">
          <a:xfrm>
            <a:off x="1295400" y="2743200"/>
            <a:ext cx="6635750" cy="769441"/>
          </a:xfrm>
          <a:prstGeom prst="rect">
            <a:avLst/>
          </a:prstGeom>
          <a:noFill/>
          <a:ln w="9525" algn="ctr">
            <a:noFill/>
            <a:miter lim="800000"/>
            <a:headEnd/>
            <a:tailEnd/>
          </a:ln>
        </p:spPr>
        <p:txBody>
          <a:bodyPr>
            <a:spAutoFit/>
          </a:bodyPr>
          <a:lstStyle/>
          <a:p>
            <a:r>
              <a:rPr lang="en-US" sz="4400" b="1" dirty="0" err="1">
                <a:solidFill>
                  <a:srgbClr val="0000FF"/>
                </a:solidFill>
                <a:latin typeface=".VnTimeH" pitchFamily="34" charset="0"/>
                <a:cs typeface="Times New Roman" pitchFamily="18" charset="0"/>
              </a:rPr>
              <a:t>TiÕt</a:t>
            </a:r>
            <a:r>
              <a:rPr lang="en-US" sz="4400" b="1" dirty="0">
                <a:solidFill>
                  <a:srgbClr val="0000FF"/>
                </a:solidFill>
                <a:latin typeface=".VnTimeH" pitchFamily="34" charset="0"/>
                <a:cs typeface="Times New Roman" pitchFamily="18" charset="0"/>
              </a:rPr>
              <a:t> </a:t>
            </a:r>
            <a:r>
              <a:rPr lang="en-US" sz="4400" b="1" dirty="0" err="1">
                <a:solidFill>
                  <a:srgbClr val="0000FF"/>
                </a:solidFill>
                <a:latin typeface=".VnTimeH" pitchFamily="34" charset="0"/>
                <a:cs typeface="Times New Roman" pitchFamily="18" charset="0"/>
              </a:rPr>
              <a:t>kiÖm</a:t>
            </a:r>
            <a:r>
              <a:rPr lang="en-US" sz="4400" b="1" dirty="0">
                <a:solidFill>
                  <a:srgbClr val="0000FF"/>
                </a:solidFill>
                <a:latin typeface=".VnTimeH" pitchFamily="34" charset="0"/>
                <a:cs typeface="Times New Roman" pitchFamily="18" charset="0"/>
              </a:rPr>
              <a:t> </a:t>
            </a:r>
            <a:r>
              <a:rPr lang="en-US" sz="4400" b="1" dirty="0" err="1">
                <a:solidFill>
                  <a:srgbClr val="0000FF"/>
                </a:solidFill>
                <a:latin typeface=".VnTimeH" pitchFamily="34" charset="0"/>
                <a:cs typeface="Times New Roman" pitchFamily="18" charset="0"/>
              </a:rPr>
              <a:t>thêi</a:t>
            </a:r>
            <a:r>
              <a:rPr lang="en-US" sz="4400" b="1" dirty="0">
                <a:solidFill>
                  <a:srgbClr val="0000FF"/>
                </a:solidFill>
                <a:latin typeface=".VnTimeH" pitchFamily="34" charset="0"/>
                <a:cs typeface="Times New Roman" pitchFamily="18" charset="0"/>
              </a:rPr>
              <a:t> </a:t>
            </a:r>
            <a:r>
              <a:rPr lang="en-US" sz="4400" b="1" dirty="0" err="1">
                <a:solidFill>
                  <a:srgbClr val="0000FF"/>
                </a:solidFill>
                <a:latin typeface=".VnTimeH" pitchFamily="34" charset="0"/>
                <a:cs typeface="Times New Roman" pitchFamily="18" charset="0"/>
              </a:rPr>
              <a:t>giê</a:t>
            </a:r>
            <a:r>
              <a:rPr lang="en-US" sz="4400" b="1" dirty="0">
                <a:solidFill>
                  <a:srgbClr val="0000FF"/>
                </a:solidFill>
                <a:latin typeface=".VnTimeH" pitchFamily="34" charset="0"/>
                <a:cs typeface="Times New Roman" pitchFamily="18" charset="0"/>
              </a:rPr>
              <a:t> </a:t>
            </a:r>
          </a:p>
        </p:txBody>
      </p:sp>
      <p:sp>
        <p:nvSpPr>
          <p:cNvPr id="7" name="Subtitle 2"/>
          <p:cNvSpPr txBox="1">
            <a:spLocks/>
          </p:cNvSpPr>
          <p:nvPr/>
        </p:nvSpPr>
        <p:spPr bwMode="auto">
          <a:xfrm>
            <a:off x="1447800" y="1371600"/>
            <a:ext cx="6483350" cy="1008063"/>
          </a:xfrm>
          <a:prstGeom prst="rect">
            <a:avLst/>
          </a:prstGeom>
          <a:solidFill>
            <a:schemeClr val="bg1"/>
          </a:solidFill>
          <a:ln w="9525">
            <a:noFill/>
            <a:miter lim="800000"/>
            <a:headEnd/>
            <a:tailEnd/>
          </a:ln>
        </p:spPr>
        <p:txBody>
          <a:bodyPr/>
          <a:lstStyle/>
          <a:p>
            <a:pPr>
              <a:spcBef>
                <a:spcPct val="20000"/>
              </a:spcBef>
              <a:buFont typeface="Arial" charset="0"/>
              <a:buNone/>
            </a:pPr>
            <a:r>
              <a:rPr lang="en-US" sz="6000" b="1" dirty="0" err="1">
                <a:latin typeface="Times New Roman" pitchFamily="18" charset="0"/>
                <a:cs typeface="Times New Roman" pitchFamily="18" charset="0"/>
              </a:rPr>
              <a:t>Đạo</a:t>
            </a:r>
            <a:r>
              <a:rPr lang="en-US" sz="6000" b="1" dirty="0">
                <a:latin typeface="Times New Roman" pitchFamily="18" charset="0"/>
                <a:cs typeface="Times New Roman" pitchFamily="18" charset="0"/>
              </a:rPr>
              <a:t> </a:t>
            </a:r>
            <a:r>
              <a:rPr lang="en-US" sz="6000" b="1" dirty="0" err="1" smtClean="0">
                <a:latin typeface="Times New Roman" pitchFamily="18" charset="0"/>
                <a:cs typeface="Times New Roman" pitchFamily="18" charset="0"/>
              </a:rPr>
              <a:t>đức</a:t>
            </a:r>
            <a:endParaRPr lang="en-US" sz="6000" b="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circle(in)">
                                      <p:cBhvr>
                                        <p:cTn id="14"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17" descr="White marble"/>
          <p:cNvSpPr txBox="1">
            <a:spLocks noChangeArrowheads="1"/>
          </p:cNvSpPr>
          <p:nvPr/>
        </p:nvSpPr>
        <p:spPr bwMode="auto">
          <a:xfrm>
            <a:off x="762000" y="3124200"/>
            <a:ext cx="2133600" cy="519113"/>
          </a:xfrm>
          <a:prstGeom prst="rect">
            <a:avLst/>
          </a:prstGeom>
          <a:noFill/>
          <a:ln w="9525" algn="ctr">
            <a:noFill/>
            <a:miter lim="800000"/>
            <a:headEnd/>
            <a:tailEnd/>
          </a:ln>
        </p:spPr>
        <p:txBody>
          <a:bodyPr>
            <a:spAutoFit/>
          </a:bodyPr>
          <a:lstStyle/>
          <a:p>
            <a:endParaRPr lang="vi-VN"/>
          </a:p>
        </p:txBody>
      </p:sp>
      <p:grpSp>
        <p:nvGrpSpPr>
          <p:cNvPr id="7171" name="Group 19"/>
          <p:cNvGrpSpPr>
            <a:grpSpLocks/>
          </p:cNvGrpSpPr>
          <p:nvPr/>
        </p:nvGrpSpPr>
        <p:grpSpPr bwMode="auto">
          <a:xfrm>
            <a:off x="1295400" y="1874838"/>
            <a:ext cx="6705600" cy="1768475"/>
            <a:chOff x="288" y="1488"/>
            <a:chExt cx="4224" cy="1114"/>
          </a:xfrm>
        </p:grpSpPr>
        <p:sp>
          <p:nvSpPr>
            <p:cNvPr id="7172" name="Text Box 20"/>
            <p:cNvSpPr txBox="1">
              <a:spLocks noChangeArrowheads="1"/>
            </p:cNvSpPr>
            <p:nvPr/>
          </p:nvSpPr>
          <p:spPr bwMode="auto">
            <a:xfrm>
              <a:off x="1776" y="1968"/>
              <a:ext cx="2736" cy="634"/>
            </a:xfrm>
            <a:prstGeom prst="rect">
              <a:avLst/>
            </a:prstGeom>
            <a:noFill/>
            <a:ln w="9525">
              <a:noFill/>
              <a:miter lim="800000"/>
              <a:headEnd/>
              <a:tailEnd/>
            </a:ln>
          </p:spPr>
          <p:txBody>
            <a:bodyPr>
              <a:spAutoFit/>
            </a:bodyPr>
            <a:lstStyle/>
            <a:p>
              <a:pPr algn="l"/>
              <a:r>
                <a:rPr lang="en-US" sz="6000" b="1">
                  <a:latin typeface="Times New Roman" pitchFamily="18" charset="0"/>
                </a:rPr>
                <a:t>Một phút</a:t>
              </a:r>
            </a:p>
          </p:txBody>
        </p:sp>
        <p:sp>
          <p:nvSpPr>
            <p:cNvPr id="7173" name="WordArt 21" descr="Paper bag"/>
            <p:cNvSpPr>
              <a:spLocks noChangeArrowheads="1" noChangeShapeType="1" noTextEdit="1"/>
            </p:cNvSpPr>
            <p:nvPr/>
          </p:nvSpPr>
          <p:spPr bwMode="auto">
            <a:xfrm>
              <a:off x="288" y="1488"/>
              <a:ext cx="2016" cy="864"/>
            </a:xfrm>
            <a:prstGeom prst="rect">
              <a:avLst/>
            </a:prstGeom>
          </p:spPr>
          <p:txBody>
            <a:bodyPr wrap="none" fromWordArt="1">
              <a:prstTxWarp prst="textCascadeUp">
                <a:avLst>
                  <a:gd name="adj" fmla="val 44444"/>
                </a:avLst>
              </a:prstTxWarp>
              <a:scene3d>
                <a:camera prst="legacyPerspectiveTopLeft">
                  <a:rot lat="0" lon="20519985" rev="0"/>
                </a:camera>
                <a:lightRig rig="legacyHarsh3" dir="r"/>
              </a:scene3d>
              <a:sp3d extrusionH="430200" prstMaterial="legacyMatte">
                <a:extrusionClr>
                  <a:srgbClr val="006600"/>
                </a:extrusionClr>
              </a:sp3d>
            </a:bodyPr>
            <a:lstStyle/>
            <a:p>
              <a:r>
                <a:rPr lang="vi-VN" sz="5400" b="1" kern="10">
                  <a:ln w="9525">
                    <a:round/>
                    <a:headEnd/>
                    <a:tailEnd/>
                  </a:ln>
                  <a:blipFill dpi="0" rotWithShape="1">
                    <a:blip r:embed="rId2"/>
                    <a:srcRect/>
                    <a:tile tx="0" ty="0" sx="100000" sy="100000" flip="none" algn="tl"/>
                  </a:blipFill>
                  <a:latin typeface="Times New Roman"/>
                  <a:cs typeface="Times New Roman"/>
                </a:rPr>
                <a:t>Truyện</a:t>
              </a:r>
            </a:p>
          </p:txBody>
        </p:sp>
      </p:gr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8" descr="White marble"/>
          <p:cNvSpPr txBox="1">
            <a:spLocks noChangeArrowheads="1"/>
          </p:cNvSpPr>
          <p:nvPr/>
        </p:nvSpPr>
        <p:spPr bwMode="auto">
          <a:xfrm>
            <a:off x="1300163" y="1414463"/>
            <a:ext cx="6477000" cy="954087"/>
          </a:xfrm>
          <a:prstGeom prst="rect">
            <a:avLst/>
          </a:prstGeom>
          <a:noFill/>
          <a:ln w="9525" algn="ctr">
            <a:noFill/>
            <a:miter lim="800000"/>
            <a:headEnd/>
            <a:tailEnd/>
          </a:ln>
        </p:spPr>
        <p:txBody>
          <a:bodyPr>
            <a:spAutoFit/>
          </a:bodyPr>
          <a:lstStyle/>
          <a:p>
            <a:pPr algn="l"/>
            <a:r>
              <a:rPr lang="en-US" sz="2800" b="1">
                <a:solidFill>
                  <a:srgbClr val="0000FF"/>
                </a:solidFill>
                <a:latin typeface="Times New Roman" pitchFamily="18" charset="0"/>
              </a:rPr>
              <a:t> 1.Mi-chi-a có thói quen sử dụng thời giờ như thế nào?</a:t>
            </a:r>
          </a:p>
        </p:txBody>
      </p:sp>
      <p:sp>
        <p:nvSpPr>
          <p:cNvPr id="8195" name="Text Box 11" descr="White marble"/>
          <p:cNvSpPr txBox="1">
            <a:spLocks noChangeArrowheads="1"/>
          </p:cNvSpPr>
          <p:nvPr/>
        </p:nvSpPr>
        <p:spPr bwMode="auto">
          <a:xfrm>
            <a:off x="1271588" y="2667000"/>
            <a:ext cx="6477000" cy="954088"/>
          </a:xfrm>
          <a:prstGeom prst="rect">
            <a:avLst/>
          </a:prstGeom>
          <a:noFill/>
          <a:ln w="9525" algn="ctr">
            <a:noFill/>
            <a:miter lim="800000"/>
            <a:headEnd/>
            <a:tailEnd/>
          </a:ln>
        </p:spPr>
        <p:txBody>
          <a:bodyPr>
            <a:spAutoFit/>
          </a:bodyPr>
          <a:lstStyle/>
          <a:p>
            <a:pPr algn="l"/>
            <a:r>
              <a:rPr lang="en-US" sz="2800" b="1">
                <a:solidFill>
                  <a:srgbClr val="0000FF"/>
                </a:solidFill>
                <a:latin typeface="Times New Roman" pitchFamily="18" charset="0"/>
              </a:rPr>
              <a:t> 2.Chuyện gì đã xảy ra với Mi-chi-a trong cuộc thi trượt tuyết?</a:t>
            </a:r>
          </a:p>
        </p:txBody>
      </p:sp>
      <p:sp>
        <p:nvSpPr>
          <p:cNvPr id="8196" name="Text Box 13" descr="White marble"/>
          <p:cNvSpPr txBox="1">
            <a:spLocks noChangeArrowheads="1"/>
          </p:cNvSpPr>
          <p:nvPr/>
        </p:nvSpPr>
        <p:spPr bwMode="auto">
          <a:xfrm>
            <a:off x="1371600" y="3962400"/>
            <a:ext cx="6477000" cy="954088"/>
          </a:xfrm>
          <a:prstGeom prst="rect">
            <a:avLst/>
          </a:prstGeom>
          <a:noFill/>
          <a:ln w="9525" algn="ctr">
            <a:noFill/>
            <a:miter lim="800000"/>
            <a:headEnd/>
            <a:tailEnd/>
          </a:ln>
        </p:spPr>
        <p:txBody>
          <a:bodyPr>
            <a:spAutoFit/>
          </a:bodyPr>
          <a:lstStyle/>
          <a:p>
            <a:pPr algn="l"/>
            <a:r>
              <a:rPr lang="en-US" sz="2800" b="1">
                <a:solidFill>
                  <a:srgbClr val="0000FF"/>
                </a:solidFill>
                <a:latin typeface="Times New Roman" pitchFamily="18" charset="0"/>
              </a:rPr>
              <a:t>3. Sau chuyện đó, Mi-chi-a đã hiểu ra điều gì?</a:t>
            </a:r>
          </a:p>
        </p:txBody>
      </p:sp>
      <p:sp>
        <p:nvSpPr>
          <p:cNvPr id="119829" name="Text Box 21" descr="White marble"/>
          <p:cNvSpPr txBox="1">
            <a:spLocks noChangeArrowheads="1"/>
          </p:cNvSpPr>
          <p:nvPr/>
        </p:nvSpPr>
        <p:spPr bwMode="auto">
          <a:xfrm>
            <a:off x="981075" y="519113"/>
            <a:ext cx="6400800" cy="579437"/>
          </a:xfrm>
          <a:prstGeom prst="rect">
            <a:avLst/>
          </a:prstGeom>
          <a:noFill/>
          <a:ln w="9525" algn="ctr">
            <a:noFill/>
            <a:miter lim="800000"/>
            <a:headEnd/>
            <a:tailEnd/>
          </a:ln>
        </p:spPr>
        <p:txBody>
          <a:bodyPr>
            <a:spAutoFit/>
          </a:bodyPr>
          <a:lstStyle/>
          <a:p>
            <a:r>
              <a:rPr lang="en-US" sz="3200" b="1">
                <a:solidFill>
                  <a:srgbClr val="FF0000"/>
                </a:solidFill>
                <a:latin typeface="Times New Roman" pitchFamily="18" charset="0"/>
              </a:rPr>
              <a:t>Thảo luận nhóm đôi</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19829"/>
                                        </p:tgtEl>
                                        <p:attrNameLst>
                                          <p:attrName>style.visibility</p:attrName>
                                        </p:attrNameLst>
                                      </p:cBhvr>
                                      <p:to>
                                        <p:strVal val="visible"/>
                                      </p:to>
                                    </p:set>
                                    <p:anim calcmode="lin" valueType="num">
                                      <p:cBhvr>
                                        <p:cTn id="7" dur="500" fill="hold"/>
                                        <p:tgtEl>
                                          <p:spTgt spid="119829"/>
                                        </p:tgtEl>
                                        <p:attrNameLst>
                                          <p:attrName>ppt_w</p:attrName>
                                        </p:attrNameLst>
                                      </p:cBhvr>
                                      <p:tavLst>
                                        <p:tav tm="0">
                                          <p:val>
                                            <p:fltVal val="0"/>
                                          </p:val>
                                        </p:tav>
                                        <p:tav tm="100000">
                                          <p:val>
                                            <p:strVal val="#ppt_w"/>
                                          </p:val>
                                        </p:tav>
                                      </p:tavLst>
                                    </p:anim>
                                    <p:anim calcmode="lin" valueType="num">
                                      <p:cBhvr>
                                        <p:cTn id="8" dur="500" fill="hold"/>
                                        <p:tgtEl>
                                          <p:spTgt spid="119829"/>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82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218" name="Group 23"/>
          <p:cNvGrpSpPr>
            <a:grpSpLocks/>
          </p:cNvGrpSpPr>
          <p:nvPr/>
        </p:nvGrpSpPr>
        <p:grpSpPr bwMode="auto">
          <a:xfrm>
            <a:off x="1371600" y="1676400"/>
            <a:ext cx="7239000" cy="4572000"/>
            <a:chOff x="672" y="1056"/>
            <a:chExt cx="4560" cy="2880"/>
          </a:xfrm>
        </p:grpSpPr>
        <p:pic>
          <p:nvPicPr>
            <p:cNvPr id="9223" name="Picture 13" descr="IMG_2929"/>
            <p:cNvPicPr>
              <a:picLocks noChangeAspect="1" noChangeArrowheads="1"/>
            </p:cNvPicPr>
            <p:nvPr/>
          </p:nvPicPr>
          <p:blipFill>
            <a:blip r:embed="rId2"/>
            <a:srcRect/>
            <a:stretch>
              <a:fillRect/>
            </a:stretch>
          </p:blipFill>
          <p:spPr bwMode="auto">
            <a:xfrm>
              <a:off x="672" y="1056"/>
              <a:ext cx="4560" cy="2880"/>
            </a:xfrm>
            <a:prstGeom prst="rect">
              <a:avLst/>
            </a:prstGeom>
            <a:noFill/>
            <a:ln w="9525">
              <a:noFill/>
              <a:miter lim="800000"/>
              <a:headEnd/>
              <a:tailEnd/>
            </a:ln>
          </p:spPr>
        </p:pic>
        <p:sp>
          <p:nvSpPr>
            <p:cNvPr id="9224" name="Rectangle 19"/>
            <p:cNvSpPr>
              <a:spLocks noChangeArrowheads="1"/>
            </p:cNvSpPr>
            <p:nvPr/>
          </p:nvSpPr>
          <p:spPr bwMode="auto">
            <a:xfrm>
              <a:off x="672" y="1056"/>
              <a:ext cx="480" cy="2880"/>
            </a:xfrm>
            <a:prstGeom prst="rect">
              <a:avLst/>
            </a:prstGeom>
            <a:solidFill>
              <a:schemeClr val="bg1"/>
            </a:solidFill>
            <a:ln w="9525" algn="ctr">
              <a:solidFill>
                <a:schemeClr val="accent1"/>
              </a:solidFill>
              <a:miter lim="800000"/>
              <a:headEnd/>
              <a:tailEnd/>
            </a:ln>
          </p:spPr>
          <p:txBody>
            <a:bodyPr wrap="none" anchor="ctr"/>
            <a:lstStyle/>
            <a:p>
              <a:endParaRPr lang="vi-VN" sz="2400" b="1"/>
            </a:p>
          </p:txBody>
        </p:sp>
        <p:sp>
          <p:nvSpPr>
            <p:cNvPr id="9225" name="Rectangle 20"/>
            <p:cNvSpPr>
              <a:spLocks noChangeArrowheads="1"/>
            </p:cNvSpPr>
            <p:nvPr/>
          </p:nvSpPr>
          <p:spPr bwMode="auto">
            <a:xfrm>
              <a:off x="1152" y="3792"/>
              <a:ext cx="4080" cy="144"/>
            </a:xfrm>
            <a:prstGeom prst="rect">
              <a:avLst/>
            </a:prstGeom>
            <a:solidFill>
              <a:schemeClr val="bg1"/>
            </a:solidFill>
            <a:ln w="9525" algn="ctr">
              <a:solidFill>
                <a:schemeClr val="bg1"/>
              </a:solidFill>
              <a:miter lim="800000"/>
              <a:headEnd/>
              <a:tailEnd/>
            </a:ln>
          </p:spPr>
          <p:txBody>
            <a:bodyPr wrap="none" anchor="ctr"/>
            <a:lstStyle/>
            <a:p>
              <a:endParaRPr lang="vi-VN"/>
            </a:p>
          </p:txBody>
        </p:sp>
        <p:sp>
          <p:nvSpPr>
            <p:cNvPr id="9226" name="Rectangle 21"/>
            <p:cNvSpPr>
              <a:spLocks noChangeArrowheads="1"/>
            </p:cNvSpPr>
            <p:nvPr/>
          </p:nvSpPr>
          <p:spPr bwMode="auto">
            <a:xfrm>
              <a:off x="4848" y="1056"/>
              <a:ext cx="384" cy="2736"/>
            </a:xfrm>
            <a:prstGeom prst="rect">
              <a:avLst/>
            </a:prstGeom>
            <a:solidFill>
              <a:schemeClr val="bg1"/>
            </a:solidFill>
            <a:ln w="9525" algn="ctr">
              <a:solidFill>
                <a:schemeClr val="bg1"/>
              </a:solidFill>
              <a:miter lim="800000"/>
              <a:headEnd/>
              <a:tailEnd/>
            </a:ln>
          </p:spPr>
          <p:txBody>
            <a:bodyPr wrap="none" anchor="ctr"/>
            <a:lstStyle/>
            <a:p>
              <a:endParaRPr lang="vi-VN"/>
            </a:p>
          </p:txBody>
        </p:sp>
        <p:sp>
          <p:nvSpPr>
            <p:cNvPr id="9227" name="Rectangle 22"/>
            <p:cNvSpPr>
              <a:spLocks noChangeArrowheads="1"/>
            </p:cNvSpPr>
            <p:nvPr/>
          </p:nvSpPr>
          <p:spPr bwMode="auto">
            <a:xfrm>
              <a:off x="1152" y="1056"/>
              <a:ext cx="3696" cy="240"/>
            </a:xfrm>
            <a:prstGeom prst="rect">
              <a:avLst/>
            </a:prstGeom>
            <a:solidFill>
              <a:schemeClr val="bg1"/>
            </a:solidFill>
            <a:ln w="9525" algn="ctr">
              <a:solidFill>
                <a:schemeClr val="bg1"/>
              </a:solidFill>
              <a:miter lim="800000"/>
              <a:headEnd/>
              <a:tailEnd/>
            </a:ln>
          </p:spPr>
          <p:txBody>
            <a:bodyPr wrap="none" anchor="ctr"/>
            <a:lstStyle/>
            <a:p>
              <a:endParaRPr lang="vi-VN"/>
            </a:p>
          </p:txBody>
        </p:sp>
      </p:grpSp>
      <p:sp>
        <p:nvSpPr>
          <p:cNvPr id="141338" name="AutoShape 26" descr="White marble"/>
          <p:cNvSpPr>
            <a:spLocks noChangeArrowheads="1"/>
          </p:cNvSpPr>
          <p:nvPr/>
        </p:nvSpPr>
        <p:spPr bwMode="auto">
          <a:xfrm>
            <a:off x="152400" y="3352800"/>
            <a:ext cx="2819400" cy="685800"/>
          </a:xfrm>
          <a:prstGeom prst="rightArrow">
            <a:avLst>
              <a:gd name="adj1" fmla="val 50000"/>
              <a:gd name="adj2" fmla="val 97220"/>
            </a:avLst>
          </a:prstGeom>
          <a:blipFill dpi="0" rotWithShape="1">
            <a:blip r:embed="rId3"/>
            <a:srcRect/>
            <a:tile tx="0" ty="0" sx="100000" sy="100000" flip="none" algn="tl"/>
          </a:blipFill>
          <a:ln w="9525" algn="ctr">
            <a:solidFill>
              <a:schemeClr val="tx1"/>
            </a:solidFill>
            <a:miter lim="800000"/>
            <a:headEnd/>
            <a:tailEnd/>
          </a:ln>
        </p:spPr>
        <p:txBody>
          <a:bodyPr wrap="none" anchor="ctr"/>
          <a:lstStyle/>
          <a:p>
            <a:r>
              <a:rPr lang="en-US" sz="2400" b="1">
                <a:solidFill>
                  <a:srgbClr val="800000"/>
                </a:solidFill>
              </a:rPr>
              <a:t>Bạn Vích-to về đầu</a:t>
            </a:r>
          </a:p>
        </p:txBody>
      </p:sp>
      <p:sp>
        <p:nvSpPr>
          <p:cNvPr id="141339" name="AutoShape 27"/>
          <p:cNvSpPr>
            <a:spLocks noChangeArrowheads="1"/>
          </p:cNvSpPr>
          <p:nvPr/>
        </p:nvSpPr>
        <p:spPr bwMode="auto">
          <a:xfrm>
            <a:off x="1371600" y="2438400"/>
            <a:ext cx="2514600" cy="381000"/>
          </a:xfrm>
          <a:prstGeom prst="homePlate">
            <a:avLst>
              <a:gd name="adj" fmla="val 134994"/>
            </a:avLst>
          </a:prstGeom>
          <a:solidFill>
            <a:srgbClr val="9966FF"/>
          </a:solidFill>
          <a:ln w="9525" algn="ctr">
            <a:solidFill>
              <a:schemeClr val="tx1"/>
            </a:solidFill>
            <a:miter lim="800000"/>
            <a:headEnd/>
            <a:tailEnd/>
          </a:ln>
        </p:spPr>
        <p:txBody>
          <a:bodyPr wrap="none" anchor="ctr"/>
          <a:lstStyle/>
          <a:p>
            <a:r>
              <a:rPr lang="en-US" sz="2400" b="1">
                <a:solidFill>
                  <a:schemeClr val="bg1"/>
                </a:solidFill>
              </a:rPr>
              <a:t>Mi-chi-a về sau</a:t>
            </a:r>
          </a:p>
        </p:txBody>
      </p:sp>
      <p:sp>
        <p:nvSpPr>
          <p:cNvPr id="141340" name="AutoShape 28" descr="White marble"/>
          <p:cNvSpPr>
            <a:spLocks noChangeArrowheads="1"/>
          </p:cNvSpPr>
          <p:nvPr/>
        </p:nvSpPr>
        <p:spPr bwMode="auto">
          <a:xfrm rot="21552753" flipH="1">
            <a:off x="4875213" y="1368425"/>
            <a:ext cx="4114800" cy="1447800"/>
          </a:xfrm>
          <a:prstGeom prst="wedgeEllipseCallout">
            <a:avLst>
              <a:gd name="adj1" fmla="val 41120"/>
              <a:gd name="adj2" fmla="val 131352"/>
            </a:avLst>
          </a:prstGeom>
          <a:solidFill>
            <a:srgbClr val="FFFF00"/>
          </a:solidFill>
          <a:ln w="9525" algn="ctr">
            <a:solidFill>
              <a:schemeClr val="tx1"/>
            </a:solidFill>
            <a:miter lim="800000"/>
            <a:headEnd/>
            <a:tailEnd/>
          </a:ln>
        </p:spPr>
        <p:txBody>
          <a:bodyPr anchor="ctr"/>
          <a:lstStyle/>
          <a:p>
            <a:r>
              <a:rPr lang="en-US" sz="2400" b="1">
                <a:solidFill>
                  <a:srgbClr val="660033"/>
                </a:solidFill>
              </a:rPr>
              <a:t>….con về sau bạn Vich-to có một phút thôi mà!</a:t>
            </a:r>
          </a:p>
        </p:txBody>
      </p:sp>
      <p:sp>
        <p:nvSpPr>
          <p:cNvPr id="9222" name="AutoShape 40" descr="White marble"/>
          <p:cNvSpPr>
            <a:spLocks noChangeArrowheads="1"/>
          </p:cNvSpPr>
          <p:nvPr/>
        </p:nvSpPr>
        <p:spPr bwMode="auto">
          <a:xfrm>
            <a:off x="5943600" y="1981200"/>
            <a:ext cx="762000" cy="533400"/>
          </a:xfrm>
          <a:prstGeom prst="cloudCallout">
            <a:avLst>
              <a:gd name="adj1" fmla="val -43750"/>
              <a:gd name="adj2" fmla="val 70000"/>
            </a:avLst>
          </a:prstGeom>
          <a:noFill/>
          <a:ln w="9525">
            <a:noFill/>
            <a:round/>
            <a:headEnd/>
            <a:tailEnd/>
          </a:ln>
        </p:spPr>
        <p:txBody>
          <a:bodyPr/>
          <a:lstStyle/>
          <a:p>
            <a:endParaRPr lang="vi-VN"/>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41338"/>
                                        </p:tgtEl>
                                        <p:attrNameLst>
                                          <p:attrName>style.visibility</p:attrName>
                                        </p:attrNameLst>
                                      </p:cBhvr>
                                      <p:to>
                                        <p:strVal val="visible"/>
                                      </p:to>
                                    </p:set>
                                    <p:anim calcmode="lin" valueType="num">
                                      <p:cBhvr additive="base">
                                        <p:cTn id="7" dur="500" fill="hold"/>
                                        <p:tgtEl>
                                          <p:spTgt spid="141338"/>
                                        </p:tgtEl>
                                        <p:attrNameLst>
                                          <p:attrName>ppt_x</p:attrName>
                                        </p:attrNameLst>
                                      </p:cBhvr>
                                      <p:tavLst>
                                        <p:tav tm="0">
                                          <p:val>
                                            <p:strVal val="0-#ppt_w/2"/>
                                          </p:val>
                                        </p:tav>
                                        <p:tav tm="100000">
                                          <p:val>
                                            <p:strVal val="#ppt_x"/>
                                          </p:val>
                                        </p:tav>
                                      </p:tavLst>
                                    </p:anim>
                                    <p:anim calcmode="lin" valueType="num">
                                      <p:cBhvr additive="base">
                                        <p:cTn id="8" dur="500" fill="hold"/>
                                        <p:tgtEl>
                                          <p:spTgt spid="141338"/>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41339"/>
                                        </p:tgtEl>
                                        <p:attrNameLst>
                                          <p:attrName>style.visibility</p:attrName>
                                        </p:attrNameLst>
                                      </p:cBhvr>
                                      <p:to>
                                        <p:strVal val="visible"/>
                                      </p:to>
                                    </p:set>
                                    <p:anim calcmode="lin" valueType="num">
                                      <p:cBhvr additive="base">
                                        <p:cTn id="13" dur="500" fill="hold"/>
                                        <p:tgtEl>
                                          <p:spTgt spid="141339"/>
                                        </p:tgtEl>
                                        <p:attrNameLst>
                                          <p:attrName>ppt_x</p:attrName>
                                        </p:attrNameLst>
                                      </p:cBhvr>
                                      <p:tavLst>
                                        <p:tav tm="0">
                                          <p:val>
                                            <p:strVal val="0-#ppt_w/2"/>
                                          </p:val>
                                        </p:tav>
                                        <p:tav tm="100000">
                                          <p:val>
                                            <p:strVal val="#ppt_x"/>
                                          </p:val>
                                        </p:tav>
                                      </p:tavLst>
                                    </p:anim>
                                    <p:anim calcmode="lin" valueType="num">
                                      <p:cBhvr additive="base">
                                        <p:cTn id="14" dur="500" fill="hold"/>
                                        <p:tgtEl>
                                          <p:spTgt spid="141339"/>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1" presetClass="entr" presetSubtype="4" fill="hold" grpId="0" nodeType="clickEffect">
                                  <p:stCondLst>
                                    <p:cond delay="0"/>
                                  </p:stCondLst>
                                  <p:childTnLst>
                                    <p:set>
                                      <p:cBhvr>
                                        <p:cTn id="18" dur="1" fill="hold">
                                          <p:stCondLst>
                                            <p:cond delay="0"/>
                                          </p:stCondLst>
                                        </p:cTn>
                                        <p:tgtEl>
                                          <p:spTgt spid="141340"/>
                                        </p:tgtEl>
                                        <p:attrNameLst>
                                          <p:attrName>style.visibility</p:attrName>
                                        </p:attrNameLst>
                                      </p:cBhvr>
                                      <p:to>
                                        <p:strVal val="visible"/>
                                      </p:to>
                                    </p:set>
                                    <p:animEffect transition="in" filter="wheel(4)">
                                      <p:cBhvr>
                                        <p:cTn id="19" dur="2000"/>
                                        <p:tgtEl>
                                          <p:spTgt spid="1413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1338" grpId="0" animBg="1"/>
      <p:bldP spid="141339" grpId="0" animBg="1"/>
      <p:bldP spid="14134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8" descr="White marble"/>
          <p:cNvSpPr txBox="1">
            <a:spLocks noChangeArrowheads="1"/>
          </p:cNvSpPr>
          <p:nvPr/>
        </p:nvSpPr>
        <p:spPr bwMode="auto">
          <a:xfrm>
            <a:off x="1295400" y="304800"/>
            <a:ext cx="6477000" cy="1077913"/>
          </a:xfrm>
          <a:prstGeom prst="rect">
            <a:avLst/>
          </a:prstGeom>
          <a:noFill/>
          <a:ln w="9525" algn="ctr">
            <a:noFill/>
            <a:miter lim="800000"/>
            <a:headEnd/>
            <a:tailEnd/>
          </a:ln>
        </p:spPr>
        <p:txBody>
          <a:bodyPr>
            <a:spAutoFit/>
          </a:bodyPr>
          <a:lstStyle/>
          <a:p>
            <a:pPr algn="l"/>
            <a:r>
              <a:rPr lang="en-US" sz="3200" b="1">
                <a:solidFill>
                  <a:srgbClr val="0000FF"/>
                </a:solidFill>
                <a:latin typeface="Times New Roman" pitchFamily="18" charset="0"/>
              </a:rPr>
              <a:t> 1.Mi-chi-a có thói quen sử dụng thời giờ như thế nào?</a:t>
            </a:r>
          </a:p>
        </p:txBody>
      </p:sp>
      <p:sp>
        <p:nvSpPr>
          <p:cNvPr id="119818" name="Text Box 10" descr="White marble"/>
          <p:cNvSpPr txBox="1">
            <a:spLocks noChangeArrowheads="1"/>
          </p:cNvSpPr>
          <p:nvPr/>
        </p:nvSpPr>
        <p:spPr bwMode="auto">
          <a:xfrm>
            <a:off x="266700" y="1530350"/>
            <a:ext cx="8229600" cy="585788"/>
          </a:xfrm>
          <a:prstGeom prst="rect">
            <a:avLst/>
          </a:prstGeom>
          <a:noFill/>
          <a:ln w="9525" algn="ctr">
            <a:noFill/>
            <a:miter lim="800000"/>
            <a:headEnd/>
            <a:tailEnd/>
          </a:ln>
        </p:spPr>
        <p:txBody>
          <a:bodyPr>
            <a:spAutoFit/>
          </a:bodyPr>
          <a:lstStyle/>
          <a:p>
            <a:pPr algn="l"/>
            <a:r>
              <a:rPr lang="en-US" sz="2800" b="1" i="1">
                <a:solidFill>
                  <a:srgbClr val="FF3300"/>
                </a:solidFill>
                <a:latin typeface="Times New Roman" pitchFamily="18" charset="0"/>
              </a:rPr>
              <a:t>        </a:t>
            </a:r>
            <a:r>
              <a:rPr lang="en-US" sz="3200" b="1" i="1">
                <a:solidFill>
                  <a:srgbClr val="FF3300"/>
                </a:solidFill>
                <a:latin typeface="Times New Roman" pitchFamily="18" charset="0"/>
              </a:rPr>
              <a:t>- Mi-chi-a thường chậm trễ hơn mọi người.</a:t>
            </a:r>
          </a:p>
        </p:txBody>
      </p:sp>
      <p:sp>
        <p:nvSpPr>
          <p:cNvPr id="119819" name="Text Box 11" descr="White marble"/>
          <p:cNvSpPr txBox="1">
            <a:spLocks noChangeArrowheads="1"/>
          </p:cNvSpPr>
          <p:nvPr/>
        </p:nvSpPr>
        <p:spPr bwMode="auto">
          <a:xfrm>
            <a:off x="1262063" y="2220913"/>
            <a:ext cx="6477000" cy="1076325"/>
          </a:xfrm>
          <a:prstGeom prst="rect">
            <a:avLst/>
          </a:prstGeom>
          <a:noFill/>
          <a:ln w="9525" algn="ctr">
            <a:noFill/>
            <a:miter lim="800000"/>
            <a:headEnd/>
            <a:tailEnd/>
          </a:ln>
        </p:spPr>
        <p:txBody>
          <a:bodyPr>
            <a:spAutoFit/>
          </a:bodyPr>
          <a:lstStyle/>
          <a:p>
            <a:pPr algn="l"/>
            <a:r>
              <a:rPr lang="en-US" sz="3200" b="1">
                <a:solidFill>
                  <a:srgbClr val="0000FF"/>
                </a:solidFill>
                <a:latin typeface="Times New Roman" pitchFamily="18" charset="0"/>
              </a:rPr>
              <a:t> 2.Chuyện gì đã xảy ra với Mi-chi-a trong cuộc thi trượt tuyết?</a:t>
            </a:r>
          </a:p>
        </p:txBody>
      </p:sp>
      <p:sp>
        <p:nvSpPr>
          <p:cNvPr id="119820" name="Text Box 12" descr="White marble"/>
          <p:cNvSpPr txBox="1">
            <a:spLocks noChangeArrowheads="1"/>
          </p:cNvSpPr>
          <p:nvPr/>
        </p:nvSpPr>
        <p:spPr bwMode="auto">
          <a:xfrm>
            <a:off x="185738" y="3319463"/>
            <a:ext cx="8534400" cy="585787"/>
          </a:xfrm>
          <a:prstGeom prst="rect">
            <a:avLst/>
          </a:prstGeom>
          <a:noFill/>
          <a:ln w="9525" algn="ctr">
            <a:noFill/>
            <a:miter lim="800000"/>
            <a:headEnd/>
            <a:tailEnd/>
          </a:ln>
        </p:spPr>
        <p:txBody>
          <a:bodyPr>
            <a:spAutoFit/>
          </a:bodyPr>
          <a:lstStyle/>
          <a:p>
            <a:pPr algn="l"/>
            <a:r>
              <a:rPr lang="en-US" sz="2800" b="1" i="1">
                <a:solidFill>
                  <a:srgbClr val="FF3300"/>
                </a:solidFill>
                <a:latin typeface="Times New Roman" pitchFamily="18" charset="0"/>
              </a:rPr>
              <a:t>        </a:t>
            </a:r>
            <a:r>
              <a:rPr lang="en-US" sz="3200" b="1" i="1">
                <a:solidFill>
                  <a:srgbClr val="FF3300"/>
                </a:solidFill>
                <a:latin typeface="Times New Roman" pitchFamily="18" charset="0"/>
              </a:rPr>
              <a:t>- Mi-chi-a bị thua trong cuộc thi trượt tuyết.</a:t>
            </a:r>
          </a:p>
        </p:txBody>
      </p:sp>
      <p:sp>
        <p:nvSpPr>
          <p:cNvPr id="119821" name="Text Box 13" descr="White marble"/>
          <p:cNvSpPr txBox="1">
            <a:spLocks noChangeArrowheads="1"/>
          </p:cNvSpPr>
          <p:nvPr/>
        </p:nvSpPr>
        <p:spPr bwMode="auto">
          <a:xfrm>
            <a:off x="685800" y="4191000"/>
            <a:ext cx="8305800" cy="584200"/>
          </a:xfrm>
          <a:prstGeom prst="rect">
            <a:avLst/>
          </a:prstGeom>
          <a:noFill/>
          <a:ln w="9525" algn="ctr">
            <a:noFill/>
            <a:miter lim="800000"/>
            <a:headEnd/>
            <a:tailEnd/>
          </a:ln>
        </p:spPr>
        <p:txBody>
          <a:bodyPr>
            <a:spAutoFit/>
          </a:bodyPr>
          <a:lstStyle/>
          <a:p>
            <a:pPr algn="l"/>
            <a:r>
              <a:rPr lang="en-US" sz="3200" b="1">
                <a:solidFill>
                  <a:srgbClr val="0000FF"/>
                </a:solidFill>
                <a:latin typeface="Times New Roman" pitchFamily="18" charset="0"/>
              </a:rPr>
              <a:t>3. Sau chuyện đó, Mi-chi-a đã hiểu ra điều gì?</a:t>
            </a:r>
          </a:p>
        </p:txBody>
      </p:sp>
      <p:sp>
        <p:nvSpPr>
          <p:cNvPr id="119822" name="Text Box 14" descr="White marble"/>
          <p:cNvSpPr txBox="1">
            <a:spLocks noChangeArrowheads="1"/>
          </p:cNvSpPr>
          <p:nvPr/>
        </p:nvSpPr>
        <p:spPr bwMode="auto">
          <a:xfrm>
            <a:off x="919163" y="5268913"/>
            <a:ext cx="7577137" cy="1076325"/>
          </a:xfrm>
          <a:prstGeom prst="rect">
            <a:avLst/>
          </a:prstGeom>
          <a:noFill/>
          <a:ln w="9525" algn="ctr">
            <a:noFill/>
            <a:miter lim="800000"/>
            <a:headEnd/>
            <a:tailEnd/>
          </a:ln>
        </p:spPr>
        <p:txBody>
          <a:bodyPr>
            <a:spAutoFit/>
          </a:bodyPr>
          <a:lstStyle/>
          <a:p>
            <a:pPr algn="l"/>
            <a:r>
              <a:rPr lang="en-US" sz="3200" b="1" i="1">
                <a:solidFill>
                  <a:srgbClr val="FF3300"/>
                </a:solidFill>
                <a:latin typeface="Times New Roman" pitchFamily="18" charset="0"/>
              </a:rPr>
              <a:t>        - Sau đó, Mi-chi-a hiểu rằng: 1 phút cũng làm nên chuyện quan trọng.</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19818">
                                            <p:txEl>
                                              <p:pRg st="0" end="0"/>
                                            </p:txEl>
                                          </p:spTgt>
                                        </p:tgtEl>
                                        <p:attrNameLst>
                                          <p:attrName>style.visibility</p:attrName>
                                        </p:attrNameLst>
                                      </p:cBhvr>
                                      <p:to>
                                        <p:strVal val="visible"/>
                                      </p:to>
                                    </p:set>
                                    <p:anim calcmode="lin" valueType="num">
                                      <p:cBhvr additive="base">
                                        <p:cTn id="7" dur="500" fill="hold"/>
                                        <p:tgtEl>
                                          <p:spTgt spid="11981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981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6" presetClass="entr" presetSubtype="16" fill="hold" nodeType="clickEffect">
                                  <p:stCondLst>
                                    <p:cond delay="0"/>
                                  </p:stCondLst>
                                  <p:childTnLst>
                                    <p:set>
                                      <p:cBhvr>
                                        <p:cTn id="12" dur="1" fill="hold">
                                          <p:stCondLst>
                                            <p:cond delay="0"/>
                                          </p:stCondLst>
                                        </p:cTn>
                                        <p:tgtEl>
                                          <p:spTgt spid="119819">
                                            <p:txEl>
                                              <p:pRg st="0" end="0"/>
                                            </p:txEl>
                                          </p:spTgt>
                                        </p:tgtEl>
                                        <p:attrNameLst>
                                          <p:attrName>style.visibility</p:attrName>
                                        </p:attrNameLst>
                                      </p:cBhvr>
                                      <p:to>
                                        <p:strVal val="visible"/>
                                      </p:to>
                                    </p:set>
                                    <p:animEffect transition="in" filter="circle(in)">
                                      <p:cBhvr>
                                        <p:cTn id="13" dur="2000"/>
                                        <p:tgtEl>
                                          <p:spTgt spid="119819">
                                            <p:txEl>
                                              <p:pRg st="0" end="0"/>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119820">
                                            <p:txEl>
                                              <p:pRg st="0" end="0"/>
                                            </p:txEl>
                                          </p:spTgt>
                                        </p:tgtEl>
                                        <p:attrNameLst>
                                          <p:attrName>style.visibility</p:attrName>
                                        </p:attrNameLst>
                                      </p:cBhvr>
                                      <p:to>
                                        <p:strVal val="visible"/>
                                      </p:to>
                                    </p:set>
                                    <p:anim calcmode="lin" valueType="num">
                                      <p:cBhvr additive="base">
                                        <p:cTn id="18" dur="500" fill="hold"/>
                                        <p:tgtEl>
                                          <p:spTgt spid="119820">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1982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9" presetClass="entr" presetSubtype="0" fill="hold" nodeType="clickEffect">
                                  <p:stCondLst>
                                    <p:cond delay="0"/>
                                  </p:stCondLst>
                                  <p:childTnLst>
                                    <p:set>
                                      <p:cBhvr>
                                        <p:cTn id="23" dur="1" fill="hold">
                                          <p:stCondLst>
                                            <p:cond delay="0"/>
                                          </p:stCondLst>
                                        </p:cTn>
                                        <p:tgtEl>
                                          <p:spTgt spid="119821">
                                            <p:txEl>
                                              <p:pRg st="0" end="0"/>
                                            </p:txEl>
                                          </p:spTgt>
                                        </p:tgtEl>
                                        <p:attrNameLst>
                                          <p:attrName>style.visibility</p:attrName>
                                        </p:attrNameLst>
                                      </p:cBhvr>
                                      <p:to>
                                        <p:strVal val="visible"/>
                                      </p:to>
                                    </p:set>
                                    <p:animEffect transition="in" filter="dissolve">
                                      <p:cBhvr>
                                        <p:cTn id="24" dur="500"/>
                                        <p:tgtEl>
                                          <p:spTgt spid="119821">
                                            <p:txEl>
                                              <p:pRg st="0" end="0"/>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4" fill="hold" nodeType="clickEffect">
                                  <p:stCondLst>
                                    <p:cond delay="0"/>
                                  </p:stCondLst>
                                  <p:childTnLst>
                                    <p:set>
                                      <p:cBhvr>
                                        <p:cTn id="28" dur="1" fill="hold">
                                          <p:stCondLst>
                                            <p:cond delay="0"/>
                                          </p:stCondLst>
                                        </p:cTn>
                                        <p:tgtEl>
                                          <p:spTgt spid="119822">
                                            <p:txEl>
                                              <p:pRg st="0" end="0"/>
                                            </p:txEl>
                                          </p:spTgt>
                                        </p:tgtEl>
                                        <p:attrNameLst>
                                          <p:attrName>style.visibility</p:attrName>
                                        </p:attrNameLst>
                                      </p:cBhvr>
                                      <p:to>
                                        <p:strVal val="visible"/>
                                      </p:to>
                                    </p:set>
                                    <p:anim calcmode="lin" valueType="num">
                                      <p:cBhvr additive="base">
                                        <p:cTn id="29" dur="500" fill="hold"/>
                                        <p:tgtEl>
                                          <p:spTgt spid="119822">
                                            <p:txEl>
                                              <p:pRg st="0" end="0"/>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1982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9" descr="White marble"/>
          <p:cNvSpPr txBox="1">
            <a:spLocks noChangeArrowheads="1"/>
          </p:cNvSpPr>
          <p:nvPr/>
        </p:nvSpPr>
        <p:spPr bwMode="auto">
          <a:xfrm>
            <a:off x="1257300" y="228600"/>
            <a:ext cx="6629400" cy="1077913"/>
          </a:xfrm>
          <a:prstGeom prst="rect">
            <a:avLst/>
          </a:prstGeom>
          <a:noFill/>
          <a:ln w="9525" algn="ctr">
            <a:noFill/>
            <a:miter lim="800000"/>
            <a:headEnd/>
            <a:tailEnd/>
          </a:ln>
        </p:spPr>
        <p:txBody>
          <a:bodyPr>
            <a:spAutoFit/>
          </a:bodyPr>
          <a:lstStyle/>
          <a:p>
            <a:pPr algn="l"/>
            <a:r>
              <a:rPr lang="en-US" sz="3200" b="1">
                <a:solidFill>
                  <a:srgbClr val="0000FF"/>
                </a:solidFill>
                <a:latin typeface="Times New Roman" pitchFamily="18" charset="0"/>
              </a:rPr>
              <a:t>- Từ câu chuyện của Mi-chi-a, ta rút ra bài học gì?</a:t>
            </a:r>
          </a:p>
        </p:txBody>
      </p:sp>
      <p:sp>
        <p:nvSpPr>
          <p:cNvPr id="117771" name="AutoShape 11" descr="White marble"/>
          <p:cNvSpPr>
            <a:spLocks noChangeArrowheads="1"/>
          </p:cNvSpPr>
          <p:nvPr/>
        </p:nvSpPr>
        <p:spPr bwMode="auto">
          <a:xfrm>
            <a:off x="685800" y="2971800"/>
            <a:ext cx="8001000" cy="2792254"/>
          </a:xfrm>
          <a:prstGeom prst="flowChartAlternateProcess">
            <a:avLst/>
          </a:prstGeom>
          <a:solidFill>
            <a:srgbClr val="FFFF99"/>
          </a:solidFill>
          <a:ln w="9525" algn="ctr">
            <a:gradFill>
              <a:gsLst>
                <a:gs pos="0">
                  <a:srgbClr val="000000"/>
                </a:gs>
                <a:gs pos="20000">
                  <a:srgbClr val="000040"/>
                </a:gs>
                <a:gs pos="50000">
                  <a:srgbClr val="400040"/>
                </a:gs>
                <a:gs pos="75000">
                  <a:srgbClr val="8F0040"/>
                </a:gs>
                <a:gs pos="89999">
                  <a:srgbClr val="F27300"/>
                </a:gs>
                <a:gs pos="100000">
                  <a:srgbClr val="FFBF00"/>
                </a:gs>
              </a:gsLst>
              <a:lin ang="5400000" scaled="0"/>
            </a:gradFill>
            <a:miter lim="800000"/>
            <a:headEnd/>
            <a:tailEnd/>
          </a:ln>
        </p:spPr>
        <p:txBody>
          <a:bodyPr wrap="none"/>
          <a:lstStyle/>
          <a:p>
            <a:pPr algn="l">
              <a:defRPr/>
            </a:pPr>
            <a:r>
              <a:rPr lang="en-US" b="1" i="1" dirty="0">
                <a:solidFill>
                  <a:srgbClr val="00CC00"/>
                </a:solidFill>
              </a:rPr>
              <a:t>   </a:t>
            </a:r>
            <a:r>
              <a:rPr lang="en-US" sz="3600" b="1" i="1" dirty="0" err="1">
                <a:solidFill>
                  <a:srgbClr val="00CC00"/>
                </a:solidFill>
                <a:latin typeface="Times New Roman" pitchFamily="18" charset="0"/>
              </a:rPr>
              <a:t>Kết</a:t>
            </a:r>
            <a:r>
              <a:rPr lang="en-US" sz="3600" b="1" i="1" dirty="0">
                <a:solidFill>
                  <a:srgbClr val="00CC00"/>
                </a:solidFill>
                <a:latin typeface="Times New Roman" pitchFamily="18" charset="0"/>
              </a:rPr>
              <a:t> </a:t>
            </a:r>
            <a:r>
              <a:rPr lang="en-US" sz="3600" b="1" i="1" dirty="0" err="1">
                <a:solidFill>
                  <a:srgbClr val="00CC00"/>
                </a:solidFill>
                <a:latin typeface="Times New Roman" pitchFamily="18" charset="0"/>
              </a:rPr>
              <a:t>luận</a:t>
            </a:r>
            <a:r>
              <a:rPr lang="en-US" sz="3600" b="1" i="1" dirty="0">
                <a:solidFill>
                  <a:srgbClr val="00CC00"/>
                </a:solidFill>
                <a:latin typeface="Times New Roman" pitchFamily="18" charset="0"/>
              </a:rPr>
              <a:t>: </a:t>
            </a:r>
            <a:endParaRPr lang="en-US" sz="3600" b="1" dirty="0">
              <a:solidFill>
                <a:srgbClr val="00CC00"/>
              </a:solidFill>
              <a:latin typeface="Times New Roman" pitchFamily="18" charset="0"/>
            </a:endParaRPr>
          </a:p>
          <a:p>
            <a:pPr algn="l">
              <a:defRPr/>
            </a:pPr>
            <a:r>
              <a:rPr lang="en-US" sz="3600" dirty="0">
                <a:gradFill>
                  <a:gsLst>
                    <a:gs pos="0">
                      <a:srgbClr val="000000"/>
                    </a:gs>
                    <a:gs pos="20000">
                      <a:srgbClr val="000040"/>
                    </a:gs>
                    <a:gs pos="50000">
                      <a:srgbClr val="400040"/>
                    </a:gs>
                    <a:gs pos="75000">
                      <a:srgbClr val="8F0040"/>
                    </a:gs>
                    <a:gs pos="89999">
                      <a:srgbClr val="F27300"/>
                    </a:gs>
                    <a:gs pos="100000">
                      <a:srgbClr val="FFBF00"/>
                    </a:gs>
                  </a:gsLst>
                  <a:lin ang="5400000" scaled="0"/>
                </a:gradFill>
                <a:latin typeface="Times New Roman" pitchFamily="18" charset="0"/>
              </a:rPr>
              <a:t> </a:t>
            </a:r>
            <a:r>
              <a:rPr lang="en-US" sz="4400" dirty="0" err="1">
                <a:gradFill>
                  <a:gsLst>
                    <a:gs pos="0">
                      <a:srgbClr val="000000"/>
                    </a:gs>
                    <a:gs pos="20000">
                      <a:srgbClr val="000040"/>
                    </a:gs>
                    <a:gs pos="50000">
                      <a:srgbClr val="400040"/>
                    </a:gs>
                    <a:gs pos="75000">
                      <a:srgbClr val="8F0040"/>
                    </a:gs>
                    <a:gs pos="89999">
                      <a:srgbClr val="F27300"/>
                    </a:gs>
                    <a:gs pos="100000">
                      <a:srgbClr val="FFBF00"/>
                    </a:gs>
                  </a:gsLst>
                  <a:lin ang="5400000" scaled="0"/>
                </a:gradFill>
                <a:latin typeface="Times New Roman" pitchFamily="18" charset="0"/>
              </a:rPr>
              <a:t>Mỗi</a:t>
            </a:r>
            <a:r>
              <a:rPr lang="en-US" sz="4400" dirty="0">
                <a:gradFill>
                  <a:gsLst>
                    <a:gs pos="0">
                      <a:srgbClr val="000000"/>
                    </a:gs>
                    <a:gs pos="20000">
                      <a:srgbClr val="000040"/>
                    </a:gs>
                    <a:gs pos="50000">
                      <a:srgbClr val="400040"/>
                    </a:gs>
                    <a:gs pos="75000">
                      <a:srgbClr val="8F0040"/>
                    </a:gs>
                    <a:gs pos="89999">
                      <a:srgbClr val="F27300"/>
                    </a:gs>
                    <a:gs pos="100000">
                      <a:srgbClr val="FFBF00"/>
                    </a:gs>
                  </a:gsLst>
                  <a:lin ang="5400000" scaled="0"/>
                </a:gradFill>
                <a:latin typeface="Times New Roman" pitchFamily="18" charset="0"/>
              </a:rPr>
              <a:t> </a:t>
            </a:r>
            <a:r>
              <a:rPr lang="en-US" sz="4400" dirty="0" err="1">
                <a:gradFill>
                  <a:gsLst>
                    <a:gs pos="0">
                      <a:srgbClr val="000000"/>
                    </a:gs>
                    <a:gs pos="20000">
                      <a:srgbClr val="000040"/>
                    </a:gs>
                    <a:gs pos="50000">
                      <a:srgbClr val="400040"/>
                    </a:gs>
                    <a:gs pos="75000">
                      <a:srgbClr val="8F0040"/>
                    </a:gs>
                    <a:gs pos="89999">
                      <a:srgbClr val="F27300"/>
                    </a:gs>
                    <a:gs pos="100000">
                      <a:srgbClr val="FFBF00"/>
                    </a:gs>
                  </a:gsLst>
                  <a:lin ang="5400000" scaled="0"/>
                </a:gradFill>
                <a:latin typeface="Times New Roman" pitchFamily="18" charset="0"/>
              </a:rPr>
              <a:t>phút</a:t>
            </a:r>
            <a:r>
              <a:rPr lang="en-US" sz="4400" dirty="0">
                <a:gradFill>
                  <a:gsLst>
                    <a:gs pos="0">
                      <a:srgbClr val="000000"/>
                    </a:gs>
                    <a:gs pos="20000">
                      <a:srgbClr val="000040"/>
                    </a:gs>
                    <a:gs pos="50000">
                      <a:srgbClr val="400040"/>
                    </a:gs>
                    <a:gs pos="75000">
                      <a:srgbClr val="8F0040"/>
                    </a:gs>
                    <a:gs pos="89999">
                      <a:srgbClr val="F27300"/>
                    </a:gs>
                    <a:gs pos="100000">
                      <a:srgbClr val="FFBF00"/>
                    </a:gs>
                  </a:gsLst>
                  <a:lin ang="5400000" scaled="0"/>
                </a:gradFill>
                <a:latin typeface="Times New Roman" pitchFamily="18" charset="0"/>
              </a:rPr>
              <a:t> </a:t>
            </a:r>
            <a:r>
              <a:rPr lang="en-US" sz="4400" dirty="0" err="1">
                <a:gradFill>
                  <a:gsLst>
                    <a:gs pos="0">
                      <a:srgbClr val="000000"/>
                    </a:gs>
                    <a:gs pos="20000">
                      <a:srgbClr val="000040"/>
                    </a:gs>
                    <a:gs pos="50000">
                      <a:srgbClr val="400040"/>
                    </a:gs>
                    <a:gs pos="75000">
                      <a:srgbClr val="8F0040"/>
                    </a:gs>
                    <a:gs pos="89999">
                      <a:srgbClr val="F27300"/>
                    </a:gs>
                    <a:gs pos="100000">
                      <a:srgbClr val="FFBF00"/>
                    </a:gs>
                  </a:gsLst>
                  <a:lin ang="5400000" scaled="0"/>
                </a:gradFill>
                <a:latin typeface="Times New Roman" pitchFamily="18" charset="0"/>
              </a:rPr>
              <a:t>đều</a:t>
            </a:r>
            <a:r>
              <a:rPr lang="en-US" sz="4400" dirty="0">
                <a:gradFill>
                  <a:gsLst>
                    <a:gs pos="0">
                      <a:srgbClr val="000000"/>
                    </a:gs>
                    <a:gs pos="20000">
                      <a:srgbClr val="000040"/>
                    </a:gs>
                    <a:gs pos="50000">
                      <a:srgbClr val="400040"/>
                    </a:gs>
                    <a:gs pos="75000">
                      <a:srgbClr val="8F0040"/>
                    </a:gs>
                    <a:gs pos="89999">
                      <a:srgbClr val="F27300"/>
                    </a:gs>
                    <a:gs pos="100000">
                      <a:srgbClr val="FFBF00"/>
                    </a:gs>
                  </a:gsLst>
                  <a:lin ang="5400000" scaled="0"/>
                </a:gradFill>
                <a:latin typeface="Times New Roman" pitchFamily="18" charset="0"/>
              </a:rPr>
              <a:t> </a:t>
            </a:r>
            <a:r>
              <a:rPr lang="en-US" sz="4400" dirty="0" err="1">
                <a:gradFill>
                  <a:gsLst>
                    <a:gs pos="0">
                      <a:srgbClr val="000000"/>
                    </a:gs>
                    <a:gs pos="20000">
                      <a:srgbClr val="000040"/>
                    </a:gs>
                    <a:gs pos="50000">
                      <a:srgbClr val="400040"/>
                    </a:gs>
                    <a:gs pos="75000">
                      <a:srgbClr val="8F0040"/>
                    </a:gs>
                    <a:gs pos="89999">
                      <a:srgbClr val="F27300"/>
                    </a:gs>
                    <a:gs pos="100000">
                      <a:srgbClr val="FFBF00"/>
                    </a:gs>
                  </a:gsLst>
                  <a:lin ang="5400000" scaled="0"/>
                </a:gradFill>
                <a:latin typeface="Times New Roman" pitchFamily="18" charset="0"/>
              </a:rPr>
              <a:t>đáng</a:t>
            </a:r>
            <a:r>
              <a:rPr lang="en-US" sz="4400" dirty="0">
                <a:gradFill>
                  <a:gsLst>
                    <a:gs pos="0">
                      <a:srgbClr val="000000"/>
                    </a:gs>
                    <a:gs pos="20000">
                      <a:srgbClr val="000040"/>
                    </a:gs>
                    <a:gs pos="50000">
                      <a:srgbClr val="400040"/>
                    </a:gs>
                    <a:gs pos="75000">
                      <a:srgbClr val="8F0040"/>
                    </a:gs>
                    <a:gs pos="89999">
                      <a:srgbClr val="F27300"/>
                    </a:gs>
                    <a:gs pos="100000">
                      <a:srgbClr val="FFBF00"/>
                    </a:gs>
                  </a:gsLst>
                  <a:lin ang="5400000" scaled="0"/>
                </a:gradFill>
                <a:latin typeface="Times New Roman" pitchFamily="18" charset="0"/>
              </a:rPr>
              <a:t> </a:t>
            </a:r>
            <a:r>
              <a:rPr lang="en-US" sz="4400" dirty="0" err="1">
                <a:gradFill>
                  <a:gsLst>
                    <a:gs pos="0">
                      <a:srgbClr val="000000"/>
                    </a:gs>
                    <a:gs pos="20000">
                      <a:srgbClr val="000040"/>
                    </a:gs>
                    <a:gs pos="50000">
                      <a:srgbClr val="400040"/>
                    </a:gs>
                    <a:gs pos="75000">
                      <a:srgbClr val="8F0040"/>
                    </a:gs>
                    <a:gs pos="89999">
                      <a:srgbClr val="F27300"/>
                    </a:gs>
                    <a:gs pos="100000">
                      <a:srgbClr val="FFBF00"/>
                    </a:gs>
                  </a:gsLst>
                  <a:lin ang="5400000" scaled="0"/>
                </a:gradFill>
                <a:latin typeface="Times New Roman" pitchFamily="18" charset="0"/>
              </a:rPr>
              <a:t>quý</a:t>
            </a:r>
            <a:r>
              <a:rPr lang="en-US" sz="4400" dirty="0">
                <a:gradFill>
                  <a:gsLst>
                    <a:gs pos="0">
                      <a:srgbClr val="000000"/>
                    </a:gs>
                    <a:gs pos="20000">
                      <a:srgbClr val="000040"/>
                    </a:gs>
                    <a:gs pos="50000">
                      <a:srgbClr val="400040"/>
                    </a:gs>
                    <a:gs pos="75000">
                      <a:srgbClr val="8F0040"/>
                    </a:gs>
                    <a:gs pos="89999">
                      <a:srgbClr val="F27300"/>
                    </a:gs>
                    <a:gs pos="100000">
                      <a:srgbClr val="FFBF00"/>
                    </a:gs>
                  </a:gsLst>
                  <a:lin ang="5400000" scaled="0"/>
                </a:gradFill>
                <a:latin typeface="Times New Roman" pitchFamily="18" charset="0"/>
              </a:rPr>
              <a:t>.</a:t>
            </a:r>
          </a:p>
          <a:p>
            <a:pPr algn="l">
              <a:defRPr/>
            </a:pPr>
            <a:r>
              <a:rPr lang="en-US" sz="4400" dirty="0">
                <a:gradFill>
                  <a:gsLst>
                    <a:gs pos="0">
                      <a:srgbClr val="000000"/>
                    </a:gs>
                    <a:gs pos="20000">
                      <a:srgbClr val="000040"/>
                    </a:gs>
                    <a:gs pos="50000">
                      <a:srgbClr val="400040"/>
                    </a:gs>
                    <a:gs pos="75000">
                      <a:srgbClr val="8F0040"/>
                    </a:gs>
                    <a:gs pos="89999">
                      <a:srgbClr val="F27300"/>
                    </a:gs>
                    <a:gs pos="100000">
                      <a:srgbClr val="FFBF00"/>
                    </a:gs>
                  </a:gsLst>
                  <a:lin ang="5400000" scaled="0"/>
                </a:gradFill>
                <a:latin typeface="Times New Roman" pitchFamily="18" charset="0"/>
              </a:rPr>
              <a:t> </a:t>
            </a:r>
            <a:r>
              <a:rPr lang="en-US" sz="4400" dirty="0" err="1">
                <a:gradFill>
                  <a:gsLst>
                    <a:gs pos="0">
                      <a:srgbClr val="000000"/>
                    </a:gs>
                    <a:gs pos="20000">
                      <a:srgbClr val="000040"/>
                    </a:gs>
                    <a:gs pos="50000">
                      <a:srgbClr val="400040"/>
                    </a:gs>
                    <a:gs pos="75000">
                      <a:srgbClr val="8F0040"/>
                    </a:gs>
                    <a:gs pos="89999">
                      <a:srgbClr val="F27300"/>
                    </a:gs>
                    <a:gs pos="100000">
                      <a:srgbClr val="FFBF00"/>
                    </a:gs>
                  </a:gsLst>
                  <a:lin ang="5400000" scaled="0"/>
                </a:gradFill>
                <a:latin typeface="Times New Roman" pitchFamily="18" charset="0"/>
              </a:rPr>
              <a:t>Chúng</a:t>
            </a:r>
            <a:r>
              <a:rPr lang="en-US" sz="4400" dirty="0">
                <a:gradFill>
                  <a:gsLst>
                    <a:gs pos="0">
                      <a:srgbClr val="000000"/>
                    </a:gs>
                    <a:gs pos="20000">
                      <a:srgbClr val="000040"/>
                    </a:gs>
                    <a:gs pos="50000">
                      <a:srgbClr val="400040"/>
                    </a:gs>
                    <a:gs pos="75000">
                      <a:srgbClr val="8F0040"/>
                    </a:gs>
                    <a:gs pos="89999">
                      <a:srgbClr val="F27300"/>
                    </a:gs>
                    <a:gs pos="100000">
                      <a:srgbClr val="FFBF00"/>
                    </a:gs>
                  </a:gsLst>
                  <a:lin ang="5400000" scaled="0"/>
                </a:gradFill>
                <a:latin typeface="Times New Roman" pitchFamily="18" charset="0"/>
              </a:rPr>
              <a:t> </a:t>
            </a:r>
            <a:r>
              <a:rPr lang="en-US" sz="4400" dirty="0" err="1">
                <a:gradFill>
                  <a:gsLst>
                    <a:gs pos="0">
                      <a:srgbClr val="000000"/>
                    </a:gs>
                    <a:gs pos="20000">
                      <a:srgbClr val="000040"/>
                    </a:gs>
                    <a:gs pos="50000">
                      <a:srgbClr val="400040"/>
                    </a:gs>
                    <a:gs pos="75000">
                      <a:srgbClr val="8F0040"/>
                    </a:gs>
                    <a:gs pos="89999">
                      <a:srgbClr val="F27300"/>
                    </a:gs>
                    <a:gs pos="100000">
                      <a:srgbClr val="FFBF00"/>
                    </a:gs>
                  </a:gsLst>
                  <a:lin ang="5400000" scaled="0"/>
                </a:gradFill>
                <a:latin typeface="Times New Roman" pitchFamily="18" charset="0"/>
              </a:rPr>
              <a:t>ta</a:t>
            </a:r>
            <a:r>
              <a:rPr lang="en-US" sz="4400" dirty="0">
                <a:gradFill>
                  <a:gsLst>
                    <a:gs pos="0">
                      <a:srgbClr val="000000"/>
                    </a:gs>
                    <a:gs pos="20000">
                      <a:srgbClr val="000040"/>
                    </a:gs>
                    <a:gs pos="50000">
                      <a:srgbClr val="400040"/>
                    </a:gs>
                    <a:gs pos="75000">
                      <a:srgbClr val="8F0040"/>
                    </a:gs>
                    <a:gs pos="89999">
                      <a:srgbClr val="F27300"/>
                    </a:gs>
                    <a:gs pos="100000">
                      <a:srgbClr val="FFBF00"/>
                    </a:gs>
                  </a:gsLst>
                  <a:lin ang="5400000" scaled="0"/>
                </a:gradFill>
                <a:latin typeface="Times New Roman" pitchFamily="18" charset="0"/>
              </a:rPr>
              <a:t> </a:t>
            </a:r>
            <a:r>
              <a:rPr lang="en-US" sz="4400" dirty="0" err="1">
                <a:gradFill>
                  <a:gsLst>
                    <a:gs pos="0">
                      <a:srgbClr val="000000"/>
                    </a:gs>
                    <a:gs pos="20000">
                      <a:srgbClr val="000040"/>
                    </a:gs>
                    <a:gs pos="50000">
                      <a:srgbClr val="400040"/>
                    </a:gs>
                    <a:gs pos="75000">
                      <a:srgbClr val="8F0040"/>
                    </a:gs>
                    <a:gs pos="89999">
                      <a:srgbClr val="F27300"/>
                    </a:gs>
                    <a:gs pos="100000">
                      <a:srgbClr val="FFBF00"/>
                    </a:gs>
                  </a:gsLst>
                  <a:lin ang="5400000" scaled="0"/>
                </a:gradFill>
                <a:latin typeface="Times New Roman" pitchFamily="18" charset="0"/>
              </a:rPr>
              <a:t>cần</a:t>
            </a:r>
            <a:r>
              <a:rPr lang="en-US" sz="4400" dirty="0">
                <a:gradFill>
                  <a:gsLst>
                    <a:gs pos="0">
                      <a:srgbClr val="000000"/>
                    </a:gs>
                    <a:gs pos="20000">
                      <a:srgbClr val="000040"/>
                    </a:gs>
                    <a:gs pos="50000">
                      <a:srgbClr val="400040"/>
                    </a:gs>
                    <a:gs pos="75000">
                      <a:srgbClr val="8F0040"/>
                    </a:gs>
                    <a:gs pos="89999">
                      <a:srgbClr val="F27300"/>
                    </a:gs>
                    <a:gs pos="100000">
                      <a:srgbClr val="FFBF00"/>
                    </a:gs>
                  </a:gsLst>
                  <a:lin ang="5400000" scaled="0"/>
                </a:gradFill>
                <a:latin typeface="Times New Roman" pitchFamily="18" charset="0"/>
              </a:rPr>
              <a:t> </a:t>
            </a:r>
            <a:r>
              <a:rPr lang="en-US" sz="4400" dirty="0" err="1">
                <a:gradFill>
                  <a:gsLst>
                    <a:gs pos="0">
                      <a:srgbClr val="000000"/>
                    </a:gs>
                    <a:gs pos="20000">
                      <a:srgbClr val="000040"/>
                    </a:gs>
                    <a:gs pos="50000">
                      <a:srgbClr val="400040"/>
                    </a:gs>
                    <a:gs pos="75000">
                      <a:srgbClr val="8F0040"/>
                    </a:gs>
                    <a:gs pos="89999">
                      <a:srgbClr val="F27300"/>
                    </a:gs>
                    <a:gs pos="100000">
                      <a:srgbClr val="FFBF00"/>
                    </a:gs>
                  </a:gsLst>
                  <a:lin ang="5400000" scaled="0"/>
                </a:gradFill>
                <a:latin typeface="Times New Roman" pitchFamily="18" charset="0"/>
              </a:rPr>
              <a:t>phải</a:t>
            </a:r>
            <a:r>
              <a:rPr lang="en-US" sz="4400" dirty="0">
                <a:gradFill>
                  <a:gsLst>
                    <a:gs pos="0">
                      <a:srgbClr val="000000"/>
                    </a:gs>
                    <a:gs pos="20000">
                      <a:srgbClr val="000040"/>
                    </a:gs>
                    <a:gs pos="50000">
                      <a:srgbClr val="400040"/>
                    </a:gs>
                    <a:gs pos="75000">
                      <a:srgbClr val="8F0040"/>
                    </a:gs>
                    <a:gs pos="89999">
                      <a:srgbClr val="F27300"/>
                    </a:gs>
                    <a:gs pos="100000">
                      <a:srgbClr val="FFBF00"/>
                    </a:gs>
                  </a:gsLst>
                  <a:lin ang="5400000" scaled="0"/>
                </a:gradFill>
                <a:latin typeface="Times New Roman" pitchFamily="18" charset="0"/>
              </a:rPr>
              <a:t> </a:t>
            </a:r>
            <a:r>
              <a:rPr lang="en-US" sz="4400" dirty="0" err="1">
                <a:gradFill>
                  <a:gsLst>
                    <a:gs pos="0">
                      <a:srgbClr val="000000"/>
                    </a:gs>
                    <a:gs pos="20000">
                      <a:srgbClr val="000040"/>
                    </a:gs>
                    <a:gs pos="50000">
                      <a:srgbClr val="400040"/>
                    </a:gs>
                    <a:gs pos="75000">
                      <a:srgbClr val="8F0040"/>
                    </a:gs>
                    <a:gs pos="89999">
                      <a:srgbClr val="F27300"/>
                    </a:gs>
                    <a:gs pos="100000">
                      <a:srgbClr val="FFBF00"/>
                    </a:gs>
                  </a:gsLst>
                  <a:lin ang="5400000" scaled="0"/>
                </a:gradFill>
                <a:latin typeface="Times New Roman" pitchFamily="18" charset="0"/>
              </a:rPr>
              <a:t>biết</a:t>
            </a:r>
            <a:r>
              <a:rPr lang="en-US" sz="4400" dirty="0">
                <a:gradFill>
                  <a:gsLst>
                    <a:gs pos="0">
                      <a:srgbClr val="000000"/>
                    </a:gs>
                    <a:gs pos="20000">
                      <a:srgbClr val="000040"/>
                    </a:gs>
                    <a:gs pos="50000">
                      <a:srgbClr val="400040"/>
                    </a:gs>
                    <a:gs pos="75000">
                      <a:srgbClr val="8F0040"/>
                    </a:gs>
                    <a:gs pos="89999">
                      <a:srgbClr val="F27300"/>
                    </a:gs>
                    <a:gs pos="100000">
                      <a:srgbClr val="FFBF00"/>
                    </a:gs>
                  </a:gsLst>
                  <a:lin ang="5400000" scaled="0"/>
                </a:gradFill>
                <a:latin typeface="Times New Roman" pitchFamily="18" charset="0"/>
              </a:rPr>
              <a:t> </a:t>
            </a:r>
            <a:r>
              <a:rPr lang="en-US" sz="4400" dirty="0" err="1">
                <a:gradFill>
                  <a:gsLst>
                    <a:gs pos="0">
                      <a:srgbClr val="000000"/>
                    </a:gs>
                    <a:gs pos="20000">
                      <a:srgbClr val="000040"/>
                    </a:gs>
                    <a:gs pos="50000">
                      <a:srgbClr val="400040"/>
                    </a:gs>
                    <a:gs pos="75000">
                      <a:srgbClr val="8F0040"/>
                    </a:gs>
                    <a:gs pos="89999">
                      <a:srgbClr val="F27300"/>
                    </a:gs>
                    <a:gs pos="100000">
                      <a:srgbClr val="FFBF00"/>
                    </a:gs>
                  </a:gsLst>
                  <a:lin ang="5400000" scaled="0"/>
                </a:gradFill>
                <a:latin typeface="Times New Roman" pitchFamily="18" charset="0"/>
              </a:rPr>
              <a:t>tiết</a:t>
            </a:r>
            <a:r>
              <a:rPr lang="en-US" sz="4400" dirty="0">
                <a:gradFill>
                  <a:gsLst>
                    <a:gs pos="0">
                      <a:srgbClr val="000000"/>
                    </a:gs>
                    <a:gs pos="20000">
                      <a:srgbClr val="000040"/>
                    </a:gs>
                    <a:gs pos="50000">
                      <a:srgbClr val="400040"/>
                    </a:gs>
                    <a:gs pos="75000">
                      <a:srgbClr val="8F0040"/>
                    </a:gs>
                    <a:gs pos="89999">
                      <a:srgbClr val="F27300"/>
                    </a:gs>
                    <a:gs pos="100000">
                      <a:srgbClr val="FFBF00"/>
                    </a:gs>
                  </a:gsLst>
                  <a:lin ang="5400000" scaled="0"/>
                </a:gradFill>
                <a:latin typeface="Times New Roman" pitchFamily="18" charset="0"/>
              </a:rPr>
              <a:t> </a:t>
            </a:r>
            <a:r>
              <a:rPr lang="en-US" sz="4400" dirty="0" err="1">
                <a:gradFill>
                  <a:gsLst>
                    <a:gs pos="0">
                      <a:srgbClr val="000000"/>
                    </a:gs>
                    <a:gs pos="20000">
                      <a:srgbClr val="000040"/>
                    </a:gs>
                    <a:gs pos="50000">
                      <a:srgbClr val="400040"/>
                    </a:gs>
                    <a:gs pos="75000">
                      <a:srgbClr val="8F0040"/>
                    </a:gs>
                    <a:gs pos="89999">
                      <a:srgbClr val="F27300"/>
                    </a:gs>
                    <a:gs pos="100000">
                      <a:srgbClr val="FFBF00"/>
                    </a:gs>
                  </a:gsLst>
                  <a:lin ang="5400000" scaled="0"/>
                </a:gradFill>
                <a:latin typeface="Times New Roman" pitchFamily="18" charset="0"/>
              </a:rPr>
              <a:t>kiệm</a:t>
            </a:r>
            <a:r>
              <a:rPr lang="en-US" sz="4400" dirty="0">
                <a:gradFill>
                  <a:gsLst>
                    <a:gs pos="0">
                      <a:srgbClr val="000000"/>
                    </a:gs>
                    <a:gs pos="20000">
                      <a:srgbClr val="000040"/>
                    </a:gs>
                    <a:gs pos="50000">
                      <a:srgbClr val="400040"/>
                    </a:gs>
                    <a:gs pos="75000">
                      <a:srgbClr val="8F0040"/>
                    </a:gs>
                    <a:gs pos="89999">
                      <a:srgbClr val="F27300"/>
                    </a:gs>
                    <a:gs pos="100000">
                      <a:srgbClr val="FFBF00"/>
                    </a:gs>
                  </a:gsLst>
                  <a:lin ang="5400000" scaled="0"/>
                </a:gradFill>
                <a:latin typeface="Times New Roman" pitchFamily="18" charset="0"/>
              </a:rPr>
              <a:t>.</a:t>
            </a:r>
          </a:p>
          <a:p>
            <a:pPr algn="l">
              <a:defRPr/>
            </a:pPr>
            <a:endParaRPr lang="en-US" sz="2600" dirty="0">
              <a:gradFill>
                <a:gsLst>
                  <a:gs pos="0">
                    <a:srgbClr val="000000"/>
                  </a:gs>
                  <a:gs pos="20000">
                    <a:srgbClr val="000040"/>
                  </a:gs>
                  <a:gs pos="50000">
                    <a:srgbClr val="400040"/>
                  </a:gs>
                  <a:gs pos="75000">
                    <a:srgbClr val="8F0040"/>
                  </a:gs>
                  <a:gs pos="89999">
                    <a:srgbClr val="F27300"/>
                  </a:gs>
                  <a:gs pos="100000">
                    <a:srgbClr val="FFBF00"/>
                  </a:gs>
                </a:gsLst>
                <a:lin ang="5400000" scaled="0"/>
              </a:gradFill>
              <a:latin typeface="Times New Roman" pitchFamily="18" charset="0"/>
            </a:endParaRPr>
          </a:p>
          <a:p>
            <a:pPr algn="l">
              <a:defRPr/>
            </a:pPr>
            <a:r>
              <a:rPr lang="en-US" sz="2400" dirty="0">
                <a:gradFill>
                  <a:gsLst>
                    <a:gs pos="0">
                      <a:srgbClr val="000000"/>
                    </a:gs>
                    <a:gs pos="20000">
                      <a:srgbClr val="000040"/>
                    </a:gs>
                    <a:gs pos="50000">
                      <a:srgbClr val="400040"/>
                    </a:gs>
                    <a:gs pos="75000">
                      <a:srgbClr val="8F0040"/>
                    </a:gs>
                    <a:gs pos="89999">
                      <a:srgbClr val="F27300"/>
                    </a:gs>
                    <a:gs pos="100000">
                      <a:srgbClr val="FFBF00"/>
                    </a:gs>
                  </a:gsLst>
                  <a:lin ang="5400000" scaled="0"/>
                </a:gradFill>
                <a:latin typeface="Times New Roman" pitchFamily="18" charset="0"/>
              </a:rPr>
              <a:t> </a:t>
            </a:r>
          </a:p>
        </p:txBody>
      </p:sp>
      <p:sp>
        <p:nvSpPr>
          <p:cNvPr id="117778" name="Rectangle 18" descr="White marble"/>
          <p:cNvSpPr>
            <a:spLocks noChangeArrowheads="1"/>
          </p:cNvSpPr>
          <p:nvPr/>
        </p:nvSpPr>
        <p:spPr bwMode="auto">
          <a:xfrm>
            <a:off x="990600" y="1317625"/>
            <a:ext cx="6781800" cy="1200150"/>
          </a:xfrm>
          <a:prstGeom prst="rect">
            <a:avLst/>
          </a:prstGeom>
          <a:noFill/>
          <a:ln w="9525" algn="ctr">
            <a:noFill/>
            <a:miter lim="800000"/>
            <a:headEnd/>
            <a:tailEnd/>
          </a:ln>
        </p:spPr>
        <p:txBody>
          <a:bodyPr>
            <a:spAutoFit/>
          </a:bodyPr>
          <a:lstStyle/>
          <a:p>
            <a:pPr algn="l"/>
            <a:r>
              <a:rPr lang="en-US" sz="3600" b="1"/>
              <a:t>       </a:t>
            </a:r>
            <a:r>
              <a:rPr lang="en-US" sz="3600" b="1">
                <a:latin typeface="Times New Roman" pitchFamily="18" charset="0"/>
              </a:rPr>
              <a:t>Cần phải biết quý trọng và tiết kiệm thời giờ dù chỉ 1 phút.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7778"/>
                                        </p:tgtEl>
                                        <p:attrNameLst>
                                          <p:attrName>style.visibility</p:attrName>
                                        </p:attrNameLst>
                                      </p:cBhvr>
                                      <p:to>
                                        <p:strVal val="visible"/>
                                      </p:to>
                                    </p:set>
                                    <p:anim calcmode="lin" valueType="num">
                                      <p:cBhvr additive="base">
                                        <p:cTn id="7" dur="500" fill="hold"/>
                                        <p:tgtEl>
                                          <p:spTgt spid="117778"/>
                                        </p:tgtEl>
                                        <p:attrNameLst>
                                          <p:attrName>ppt_x</p:attrName>
                                        </p:attrNameLst>
                                      </p:cBhvr>
                                      <p:tavLst>
                                        <p:tav tm="0">
                                          <p:val>
                                            <p:strVal val="#ppt_x"/>
                                          </p:val>
                                        </p:tav>
                                        <p:tav tm="100000">
                                          <p:val>
                                            <p:strVal val="#ppt_x"/>
                                          </p:val>
                                        </p:tav>
                                      </p:tavLst>
                                    </p:anim>
                                    <p:anim calcmode="lin" valueType="num">
                                      <p:cBhvr additive="base">
                                        <p:cTn id="8" dur="500" fill="hold"/>
                                        <p:tgtEl>
                                          <p:spTgt spid="117778"/>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6" presetClass="entr" presetSubtype="16" fill="hold" nodeType="clickEffect">
                                  <p:stCondLst>
                                    <p:cond delay="0"/>
                                  </p:stCondLst>
                                  <p:childTnLst>
                                    <p:set>
                                      <p:cBhvr>
                                        <p:cTn id="12" dur="1" fill="hold">
                                          <p:stCondLst>
                                            <p:cond delay="0"/>
                                          </p:stCondLst>
                                        </p:cTn>
                                        <p:tgtEl>
                                          <p:spTgt spid="117771"/>
                                        </p:tgtEl>
                                        <p:attrNameLst>
                                          <p:attrName>style.visibility</p:attrName>
                                        </p:attrNameLst>
                                      </p:cBhvr>
                                      <p:to>
                                        <p:strVal val="visible"/>
                                      </p:to>
                                    </p:set>
                                    <p:animEffect transition="in" filter="circle(in)">
                                      <p:cBhvr>
                                        <p:cTn id="13" dur="2000"/>
                                        <p:tgtEl>
                                          <p:spTgt spid="1177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778" grpId="0"/>
    </p:bldLst>
  </p:timing>
</p:sld>
</file>

<file path=ppt/tags/tag1.xml><?xml version="1.0" encoding="utf-8"?>
<p:tagLst xmlns:a="http://schemas.openxmlformats.org/drawingml/2006/main" xmlns:r="http://schemas.openxmlformats.org/officeDocument/2006/relationships" xmlns:p="http://schemas.openxmlformats.org/presentationml/2006/main">
  <p:tag name="VIOLETID" val="12010430"/>
  <p:tag name="VIOLETTITLE" val="Bài 5. Tiết kiệm thời giờ"/>
  <p:tag name="VIOLETLESSON" val="5"/>
  <p:tag name="VIOLETCATID" val="2225"/>
  <p:tag name="VIOLETSUBJECT" val="Đạo đức 4"/>
  <p:tag name="VIOLETAUTHORID" val="11085518"/>
  <p:tag name="VIOLETAUTHORNAME" val="Phạm Anh Dũng"/>
  <p:tag name="VIOLETAUTHORAVATAR" val="11/85/518/avatar.jpg"/>
  <p:tag name="VIOLETAUTHORADDRESS" val="trường tiểu hoc lê hồng phong - kiến an- hải phòng"/>
  <p:tag name="VIOLETDATE" val="2017-04-05 16:11:36"/>
  <p:tag name="VIOLETHIT" val="352"/>
  <p:tag name="VIOLETLIKE" val="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1621</TotalTime>
  <Words>1011</Words>
  <Application>Microsoft Office PowerPoint</Application>
  <PresentationFormat>On-screen Show (4:3)</PresentationFormat>
  <Paragraphs>104</Paragraphs>
  <Slides>24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Arial</vt:lpstr>
      <vt:lpstr>Calibri</vt:lpstr>
      <vt:lpstr>.VnTimeH</vt:lpstr>
      <vt:lpstr>Times New Roman</vt:lpstr>
      <vt:lpstr>.VnTime</vt:lpstr>
      <vt:lpstr>.VnArial</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BACH HA</dc:creator>
  <cp:lastModifiedBy>Computer</cp:lastModifiedBy>
  <cp:revision>171</cp:revision>
  <dcterms:created xsi:type="dcterms:W3CDTF">2004-11-08T16:12:19Z</dcterms:created>
  <dcterms:modified xsi:type="dcterms:W3CDTF">2017-10-27T05:50:09Z</dcterms:modified>
</cp:coreProperties>
</file>