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92" r:id="rId3"/>
    <p:sldId id="272" r:id="rId4"/>
    <p:sldId id="289" r:id="rId5"/>
    <p:sldId id="288" r:id="rId6"/>
    <p:sldId id="290" r:id="rId7"/>
    <p:sldId id="285" r:id="rId8"/>
    <p:sldId id="278" r:id="rId9"/>
    <p:sldId id="291" r:id="rId10"/>
    <p:sldId id="279" r:id="rId11"/>
    <p:sldId id="271" r:id="rId12"/>
  </p:sldIdLst>
  <p:sldSz cx="9144000" cy="6858000" type="screen4x3"/>
  <p:notesSz cx="6858000" cy="9144000"/>
  <p:custDataLst>
    <p:tags r:id="rId13"/>
  </p:custDataLst>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CCFF"/>
    <a:srgbClr val="FF9900"/>
    <a:srgbClr val="FF3300"/>
    <a:srgbClr val="FF00FF"/>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517" autoAdjust="0"/>
    <p:restoredTop sz="94660"/>
  </p:normalViewPr>
  <p:slideViewPr>
    <p:cSldViewPr>
      <p:cViewPr varScale="1">
        <p:scale>
          <a:sx n="68" d="100"/>
          <a:sy n="68" d="100"/>
        </p:scale>
        <p:origin x="-70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E08D0-06A5-47C8-B3B2-ACA2FE8912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8CC591-17F7-47D4-AA4E-8E6EC74E38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380BBF-03EB-467D-8667-89B87E8A07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67A95-3E0B-41EA-906D-9777078D3A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DDC3F-F65B-4F09-8C70-1FED4511ED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E19453-20A5-48F8-B016-24D51B4CBB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BB2F21-792C-47AB-B598-B09C2FEA00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E60C18-CD61-4D51-B38F-7EA9A311EA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F3AE0A-8F0B-4B5E-AAA8-57AE8C9B62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5A8651-16E9-420C-850F-B5CDB621B7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847ACC-58E3-48FC-9629-3BDA7ED201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8E1F0FF-AD02-41BC-90B5-4520D9E668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blumen-pflanzen111"/>
          <p:cNvPicPr>
            <a:picLocks noChangeAspect="1" noChangeArrowheads="1" noCrop="1"/>
          </p:cNvPicPr>
          <p:nvPr/>
        </p:nvPicPr>
        <p:blipFill>
          <a:blip r:embed="rId2"/>
          <a:srcRect/>
          <a:stretch>
            <a:fillRect/>
          </a:stretch>
        </p:blipFill>
        <p:spPr bwMode="auto">
          <a:xfrm>
            <a:off x="7261225" y="42863"/>
            <a:ext cx="1828800" cy="1895475"/>
          </a:xfrm>
          <a:prstGeom prst="rect">
            <a:avLst/>
          </a:prstGeom>
          <a:noFill/>
          <a:ln w="9525">
            <a:noFill/>
            <a:miter lim="800000"/>
            <a:headEnd/>
            <a:tailEnd/>
          </a:ln>
        </p:spPr>
      </p:pic>
      <p:pic>
        <p:nvPicPr>
          <p:cNvPr id="25603" name="Picture 7" descr="blumen-pflanzen042"/>
          <p:cNvPicPr>
            <a:picLocks noChangeAspect="1" noChangeArrowheads="1" noCrop="1"/>
          </p:cNvPicPr>
          <p:nvPr/>
        </p:nvPicPr>
        <p:blipFill>
          <a:blip r:embed="rId3"/>
          <a:srcRect/>
          <a:stretch>
            <a:fillRect/>
          </a:stretch>
        </p:blipFill>
        <p:spPr bwMode="auto">
          <a:xfrm>
            <a:off x="0" y="4784725"/>
            <a:ext cx="2590800" cy="2073275"/>
          </a:xfrm>
          <a:prstGeom prst="rect">
            <a:avLst/>
          </a:prstGeom>
          <a:noFill/>
          <a:ln w="9525">
            <a:noFill/>
            <a:miter lim="800000"/>
            <a:headEnd/>
            <a:tailEnd/>
          </a:ln>
        </p:spPr>
      </p:pic>
      <p:pic>
        <p:nvPicPr>
          <p:cNvPr id="25604" name="Picture 6" descr="blumen-pflanzen111"/>
          <p:cNvPicPr>
            <a:picLocks noChangeAspect="1" noChangeArrowheads="1" noCrop="1"/>
          </p:cNvPicPr>
          <p:nvPr/>
        </p:nvPicPr>
        <p:blipFill>
          <a:blip r:embed="rId2"/>
          <a:srcRect/>
          <a:stretch>
            <a:fillRect/>
          </a:stretch>
        </p:blipFill>
        <p:spPr bwMode="auto">
          <a:xfrm>
            <a:off x="0" y="0"/>
            <a:ext cx="1828800" cy="1895475"/>
          </a:xfrm>
          <a:prstGeom prst="rect">
            <a:avLst/>
          </a:prstGeom>
          <a:noFill/>
          <a:ln w="9525">
            <a:noFill/>
            <a:miter lim="800000"/>
            <a:headEnd/>
            <a:tailEnd/>
          </a:ln>
        </p:spPr>
      </p:pic>
      <p:pic>
        <p:nvPicPr>
          <p:cNvPr id="25605" name="Picture 6" descr="gliter"/>
          <p:cNvPicPr>
            <a:picLocks noChangeAspect="1" noChangeArrowheads="1" noCrop="1"/>
          </p:cNvPicPr>
          <p:nvPr/>
        </p:nvPicPr>
        <p:blipFill>
          <a:blip r:embed="rId4"/>
          <a:srcRect/>
          <a:stretch>
            <a:fillRect/>
          </a:stretch>
        </p:blipFill>
        <p:spPr bwMode="auto">
          <a:xfrm>
            <a:off x="7467600" y="3714750"/>
            <a:ext cx="1676400" cy="1600200"/>
          </a:xfrm>
          <a:prstGeom prst="rect">
            <a:avLst/>
          </a:prstGeom>
          <a:noFill/>
          <a:ln w="9525">
            <a:noFill/>
            <a:miter lim="800000"/>
            <a:headEnd/>
            <a:tailEnd/>
          </a:ln>
        </p:spPr>
      </p:pic>
      <p:pic>
        <p:nvPicPr>
          <p:cNvPr id="25606" name="Picture 6" descr="gliter"/>
          <p:cNvPicPr>
            <a:picLocks noChangeAspect="1" noChangeArrowheads="1" noCrop="1"/>
          </p:cNvPicPr>
          <p:nvPr/>
        </p:nvPicPr>
        <p:blipFill>
          <a:blip r:embed="rId4"/>
          <a:srcRect/>
          <a:stretch>
            <a:fillRect/>
          </a:stretch>
        </p:blipFill>
        <p:spPr bwMode="auto">
          <a:xfrm>
            <a:off x="0" y="2171700"/>
            <a:ext cx="1676400" cy="1600200"/>
          </a:xfrm>
          <a:prstGeom prst="rect">
            <a:avLst/>
          </a:prstGeom>
          <a:noFill/>
          <a:ln w="9525">
            <a:noFill/>
            <a:miter lim="800000"/>
            <a:headEnd/>
            <a:tailEnd/>
          </a:ln>
        </p:spPr>
      </p:pic>
      <p:pic>
        <p:nvPicPr>
          <p:cNvPr id="25610" name="Picture 6" descr="gliter"/>
          <p:cNvPicPr>
            <a:picLocks noChangeAspect="1" noChangeArrowheads="1" noCrop="1"/>
          </p:cNvPicPr>
          <p:nvPr/>
        </p:nvPicPr>
        <p:blipFill>
          <a:blip r:embed="rId4"/>
          <a:srcRect/>
          <a:stretch>
            <a:fillRect/>
          </a:stretch>
        </p:blipFill>
        <p:spPr bwMode="auto">
          <a:xfrm>
            <a:off x="0" y="3810000"/>
            <a:ext cx="1676400" cy="1600200"/>
          </a:xfrm>
          <a:prstGeom prst="rect">
            <a:avLst/>
          </a:prstGeom>
          <a:noFill/>
          <a:ln w="9525">
            <a:noFill/>
            <a:miter lim="800000"/>
            <a:headEnd/>
            <a:tailEnd/>
          </a:ln>
        </p:spPr>
      </p:pic>
      <p:pic>
        <p:nvPicPr>
          <p:cNvPr id="25611" name="Picture 7" descr="blumen-pflanzen042"/>
          <p:cNvPicPr>
            <a:picLocks noChangeAspect="1" noChangeArrowheads="1" noCrop="1"/>
          </p:cNvPicPr>
          <p:nvPr/>
        </p:nvPicPr>
        <p:blipFill>
          <a:blip r:embed="rId3"/>
          <a:srcRect/>
          <a:stretch>
            <a:fillRect/>
          </a:stretch>
        </p:blipFill>
        <p:spPr bwMode="auto">
          <a:xfrm>
            <a:off x="6781800" y="4968875"/>
            <a:ext cx="2362200" cy="1889125"/>
          </a:xfrm>
          <a:prstGeom prst="rect">
            <a:avLst/>
          </a:prstGeom>
          <a:noFill/>
          <a:ln w="9525">
            <a:noFill/>
            <a:miter lim="800000"/>
            <a:headEnd/>
            <a:tailEnd/>
          </a:ln>
        </p:spPr>
      </p:pic>
      <p:sp>
        <p:nvSpPr>
          <p:cNvPr id="25612" name="Text Box 13"/>
          <p:cNvSpPr txBox="1">
            <a:spLocks noChangeArrowheads="1"/>
          </p:cNvSpPr>
          <p:nvPr/>
        </p:nvSpPr>
        <p:spPr bwMode="auto">
          <a:xfrm>
            <a:off x="1584325" y="2657475"/>
            <a:ext cx="184150" cy="366713"/>
          </a:xfrm>
          <a:prstGeom prst="rect">
            <a:avLst/>
          </a:prstGeom>
          <a:noFill/>
          <a:ln w="9525">
            <a:noFill/>
            <a:miter lim="800000"/>
            <a:headEnd/>
            <a:tailEnd/>
          </a:ln>
          <a:effectLst/>
        </p:spPr>
        <p:txBody>
          <a:bodyPr wrap="none" lIns="91421" tIns="45711" rIns="91421" bIns="45711">
            <a:spAutoFit/>
          </a:bodyPr>
          <a:lstStyle/>
          <a:p>
            <a:pPr algn="ctr" eaLnBrk="0" hangingPunct="0"/>
            <a:endParaRPr lang="en-US" altLang="en-US" sz="1800" b="1"/>
          </a:p>
        </p:txBody>
      </p:sp>
      <p:pic>
        <p:nvPicPr>
          <p:cNvPr id="25619" name="Picture 6" descr="gliter"/>
          <p:cNvPicPr>
            <a:picLocks noChangeAspect="1" noChangeArrowheads="1" noCrop="1"/>
          </p:cNvPicPr>
          <p:nvPr/>
        </p:nvPicPr>
        <p:blipFill>
          <a:blip r:embed="rId4"/>
          <a:srcRect/>
          <a:stretch>
            <a:fillRect/>
          </a:stretch>
        </p:blipFill>
        <p:spPr bwMode="auto">
          <a:xfrm>
            <a:off x="7467600" y="2286000"/>
            <a:ext cx="1676400" cy="1600200"/>
          </a:xfrm>
          <a:prstGeom prst="rect">
            <a:avLst/>
          </a:prstGeom>
          <a:noFill/>
          <a:ln w="9525">
            <a:noFill/>
            <a:miter lim="800000"/>
            <a:headEnd/>
            <a:tailEnd/>
          </a:ln>
        </p:spPr>
      </p:pic>
      <p:sp>
        <p:nvSpPr>
          <p:cNvPr id="25620" name="WordArt 20"/>
          <p:cNvSpPr>
            <a:spLocks noChangeArrowheads="1" noChangeShapeType="1" noTextEdit="1"/>
          </p:cNvSpPr>
          <p:nvPr/>
        </p:nvSpPr>
        <p:spPr bwMode="auto">
          <a:xfrm>
            <a:off x="1219200" y="152400"/>
            <a:ext cx="6753225" cy="8382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TRƯỜNG TIỂU HỌC </a:t>
            </a:r>
            <a:r>
              <a:rPr lang="en-US" b="1" kern="10" dirty="0" smtClean="0">
                <a:ln w="9525">
                  <a:solidFill>
                    <a:srgbClr val="FF00FF"/>
                  </a:solidFill>
                  <a:round/>
                  <a:headEnd/>
                  <a:tailEnd/>
                </a:ln>
                <a:solidFill>
                  <a:srgbClr val="000000"/>
                </a:solidFill>
                <a:effectLst>
                  <a:outerShdw dist="45791" dir="2021404" algn="ctr" rotWithShape="0">
                    <a:srgbClr val="B2B2B2">
                      <a:alpha val="80000"/>
                    </a:srgbClr>
                  </a:outerShdw>
                </a:effectLst>
                <a:latin typeface="Times New Roman"/>
                <a:cs typeface="Times New Roman"/>
              </a:rPr>
              <a:t>ÁI MỘ A</a:t>
            </a:r>
            <a:endParaRPr lang="en-US" b="1" kern="10" dirty="0">
              <a:ln w="9525">
                <a:solidFill>
                  <a:srgbClr val="FF00FF"/>
                </a:solidFill>
                <a:round/>
                <a:headEnd/>
                <a:tailEnd/>
              </a:ln>
              <a:solidFill>
                <a:srgbClr val="000000"/>
              </a:solidFill>
              <a:effectLst>
                <a:outerShdw dist="45791" dir="2021404" algn="ctr" rotWithShape="0">
                  <a:srgbClr val="B2B2B2">
                    <a:alpha val="80000"/>
                  </a:srgbClr>
                </a:outerShdw>
              </a:effectLst>
              <a:latin typeface="Times New Roman"/>
              <a:cs typeface="Times New Roman"/>
            </a:endParaRPr>
          </a:p>
        </p:txBody>
      </p:sp>
      <p:sp>
        <p:nvSpPr>
          <p:cNvPr id="25621" name="WordArt 21"/>
          <p:cNvSpPr>
            <a:spLocks noChangeArrowheads="1" noChangeShapeType="1" noTextEdit="1"/>
          </p:cNvSpPr>
          <p:nvPr/>
        </p:nvSpPr>
        <p:spPr bwMode="auto">
          <a:xfrm>
            <a:off x="4495800" y="1524000"/>
            <a:ext cx="4191000" cy="1066800"/>
          </a:xfrm>
          <a:prstGeom prst="rect">
            <a:avLst/>
          </a:prstGeom>
        </p:spPr>
        <p:txBody>
          <a:bodyPr wrap="none" fromWordArt="1">
            <a:prstTxWarp prst="textPlain">
              <a:avLst>
                <a:gd name="adj" fmla="val 50000"/>
              </a:avLst>
            </a:prstTxWarp>
          </a:bodyPr>
          <a:lstStyle/>
          <a:p>
            <a:pPr algn="ctr"/>
            <a:r>
              <a:rPr lang="en-US" b="1" kern="10" dirty="0">
                <a:ln w="9525">
                  <a:solidFill>
                    <a:srgbClr val="0000FF"/>
                  </a:solidFill>
                  <a:round/>
                  <a:headEnd/>
                  <a:tailEnd/>
                </a:ln>
                <a:effectLst>
                  <a:outerShdw dist="45791" dir="2021404" algn="ctr" rotWithShape="0">
                    <a:srgbClr val="B2B2B2">
                      <a:alpha val="80000"/>
                    </a:srgbClr>
                  </a:outerShdw>
                </a:effectLst>
                <a:latin typeface="Times New Roman"/>
                <a:cs typeface="Times New Roman"/>
              </a:rPr>
              <a:t>CHÍNH TẢ- LỚP </a:t>
            </a:r>
            <a:r>
              <a:rPr lang="en-US" b="1" kern="10" dirty="0" smtClean="0">
                <a:ln w="9525">
                  <a:solidFill>
                    <a:srgbClr val="0000FF"/>
                  </a:solidFill>
                  <a:round/>
                  <a:headEnd/>
                  <a:tailEnd/>
                </a:ln>
                <a:effectLst>
                  <a:outerShdw dist="45791" dir="2021404" algn="ctr" rotWithShape="0">
                    <a:srgbClr val="B2B2B2">
                      <a:alpha val="80000"/>
                    </a:srgbClr>
                  </a:outerShdw>
                </a:effectLst>
                <a:latin typeface="Times New Roman"/>
                <a:cs typeface="Times New Roman"/>
              </a:rPr>
              <a:t>3</a:t>
            </a:r>
            <a:endParaRPr lang="en-US" b="1" kern="10" dirty="0">
              <a:ln w="9525">
                <a:solidFill>
                  <a:srgbClr val="0000FF"/>
                </a:solidFill>
                <a:round/>
                <a:headEnd/>
                <a:tailEnd/>
              </a:ln>
              <a:effectLst>
                <a:outerShdw dist="45791" dir="2021404" algn="ctr" rotWithShape="0">
                  <a:srgbClr val="B2B2B2">
                    <a:alpha val="80000"/>
                  </a:srgbClr>
                </a:outerShdw>
              </a:effectLst>
              <a:latin typeface="Times New Roman"/>
              <a:cs typeface="Times New Roman"/>
            </a:endParaRPr>
          </a:p>
        </p:txBody>
      </p:sp>
      <p:sp>
        <p:nvSpPr>
          <p:cNvPr id="25622" name="WordArt 22"/>
          <p:cNvSpPr>
            <a:spLocks noChangeArrowheads="1" noChangeShapeType="1" noTextEdit="1"/>
          </p:cNvSpPr>
          <p:nvPr/>
        </p:nvSpPr>
        <p:spPr bwMode="auto">
          <a:xfrm>
            <a:off x="381000" y="3048000"/>
            <a:ext cx="5181600" cy="1981200"/>
          </a:xfrm>
          <a:prstGeom prst="rect">
            <a:avLst/>
          </a:prstGeom>
        </p:spPr>
        <p:txBody>
          <a:bodyPr wrap="none" fromWordArt="1">
            <a:prstTxWarp prst="textPlain">
              <a:avLst>
                <a:gd name="adj" fmla="val 50000"/>
              </a:avLst>
            </a:prstTxWarp>
          </a:bodyPr>
          <a:lstStyle/>
          <a:p>
            <a:pPr algn="ctr"/>
            <a:r>
              <a:rPr lang="en-US" b="1" kern="10" dirty="0" err="1" smtClean="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Tuần</a:t>
            </a:r>
            <a:r>
              <a:rPr lang="en-US" b="1" kern="10" dirty="0" smtClean="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14: </a:t>
            </a:r>
            <a:r>
              <a:rPr lang="vi-VN" b="1" kern="10" dirty="0" smtClean="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NGƯỜI </a:t>
            </a:r>
            <a:r>
              <a:rPr lang="vi-VN" b="1" kern="10" dirty="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LIÊN LẠC NHỎ</a:t>
            </a:r>
            <a:endParaRPr lang="en-US" b="1" kern="10" dirty="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95400"/>
            <a:ext cx="9144000" cy="1828800"/>
          </a:xfrm>
        </p:spPr>
        <p:txBody>
          <a:bodyPr/>
          <a:lstStyle/>
          <a:p>
            <a:pPr eaLnBrk="1" hangingPunct="1"/>
            <a:r>
              <a:rPr lang="en-US" altLang="zh-CN" sz="4000" b="1" smtClean="0">
                <a:solidFill>
                  <a:srgbClr val="FFFF00"/>
                </a:solidFill>
                <a:ea typeface="宋体" pitchFamily="2" charset="-122"/>
              </a:rPr>
              <a:t/>
            </a:r>
            <a:br>
              <a:rPr lang="en-US" altLang="zh-CN" sz="4000" b="1" smtClean="0">
                <a:solidFill>
                  <a:srgbClr val="FFFF00"/>
                </a:solidFill>
                <a:ea typeface="宋体" pitchFamily="2" charset="-122"/>
              </a:rPr>
            </a:br>
            <a:endParaRPr lang="en-US" altLang="zh-CN" sz="4000" b="1" smtClean="0">
              <a:solidFill>
                <a:srgbClr val="FFFF00"/>
              </a:solidFill>
              <a:ea typeface="宋体" pitchFamily="2" charset="-122"/>
            </a:endParaRPr>
          </a:p>
        </p:txBody>
      </p:sp>
      <p:sp>
        <p:nvSpPr>
          <p:cNvPr id="11267" name="Text Box 3"/>
          <p:cNvSpPr txBox="1">
            <a:spLocks noChangeArrowheads="1"/>
          </p:cNvSpPr>
          <p:nvPr/>
        </p:nvSpPr>
        <p:spPr bwMode="auto">
          <a:xfrm>
            <a:off x="762000" y="1143000"/>
            <a:ext cx="7543800" cy="366713"/>
          </a:xfrm>
          <a:prstGeom prst="rect">
            <a:avLst/>
          </a:prstGeom>
          <a:noFill/>
          <a:ln w="9525">
            <a:noFill/>
            <a:miter lim="800000"/>
            <a:headEnd/>
            <a:tailEnd/>
          </a:ln>
        </p:spPr>
        <p:txBody>
          <a:bodyPr>
            <a:spAutoFit/>
          </a:bodyPr>
          <a:lstStyle/>
          <a:p>
            <a:pPr>
              <a:spcBef>
                <a:spcPct val="50000"/>
              </a:spcBef>
            </a:pPr>
            <a:endParaRPr lang="zh-CN" altLang="en-US" sz="1800">
              <a:ea typeface="宋体" pitchFamily="2" charset="-122"/>
            </a:endParaRPr>
          </a:p>
        </p:txBody>
      </p:sp>
      <p:sp>
        <p:nvSpPr>
          <p:cNvPr id="11268" name="Text Box 4"/>
          <p:cNvSpPr txBox="1">
            <a:spLocks noChangeArrowheads="1"/>
          </p:cNvSpPr>
          <p:nvPr/>
        </p:nvSpPr>
        <p:spPr bwMode="auto">
          <a:xfrm>
            <a:off x="457200" y="1981200"/>
            <a:ext cx="8229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28678" name="Text Box 6"/>
          <p:cNvSpPr txBox="1">
            <a:spLocks noChangeArrowheads="1"/>
          </p:cNvSpPr>
          <p:nvPr/>
        </p:nvSpPr>
        <p:spPr bwMode="auto">
          <a:xfrm>
            <a:off x="0" y="1600200"/>
            <a:ext cx="8610600" cy="5035550"/>
          </a:xfrm>
          <a:prstGeom prst="rect">
            <a:avLst/>
          </a:prstGeom>
          <a:noFill/>
          <a:ln w="9525">
            <a:noFill/>
            <a:miter lim="800000"/>
            <a:headEnd/>
            <a:tailEnd/>
          </a:ln>
        </p:spPr>
        <p:txBody>
          <a:bodyPr>
            <a:spAutoFit/>
          </a:bodyPr>
          <a:lstStyle/>
          <a:p>
            <a:pPr marL="342900" indent="-342900" algn="just">
              <a:spcBef>
                <a:spcPct val="50000"/>
              </a:spcBef>
            </a:pPr>
            <a:r>
              <a:rPr lang="en-US" b="1">
                <a:solidFill>
                  <a:srgbClr val="0000FF"/>
                </a:solidFill>
                <a:latin typeface="Times New Roman" pitchFamily="18" charset="0"/>
              </a:rPr>
              <a:t>Bài 3: Điền vào chỗ trống:</a:t>
            </a:r>
          </a:p>
          <a:p>
            <a:pPr marL="342900" indent="-342900" algn="just">
              <a:spcBef>
                <a:spcPct val="50000"/>
              </a:spcBef>
            </a:pPr>
            <a:r>
              <a:rPr lang="en-US" b="1" i="1">
                <a:solidFill>
                  <a:srgbClr val="0000FF"/>
                </a:solidFill>
                <a:latin typeface="Times New Roman" pitchFamily="18" charset="0"/>
              </a:rPr>
              <a:t>b.  i</a:t>
            </a:r>
            <a:r>
              <a:rPr lang="en-US" b="1">
                <a:solidFill>
                  <a:srgbClr val="0000FF"/>
                </a:solidFill>
                <a:latin typeface="Times New Roman" pitchFamily="18" charset="0"/>
              </a:rPr>
              <a:t> hay </a:t>
            </a:r>
            <a:r>
              <a:rPr lang="en-US" b="1" i="1">
                <a:solidFill>
                  <a:srgbClr val="0000FF"/>
                </a:solidFill>
                <a:latin typeface="Times New Roman" pitchFamily="18" charset="0"/>
              </a:rPr>
              <a:t>iê</a:t>
            </a:r>
            <a:r>
              <a:rPr lang="en-US" b="1">
                <a:solidFill>
                  <a:srgbClr val="0000FF"/>
                </a:solidFill>
                <a:latin typeface="Times New Roman" pitchFamily="18" charset="0"/>
              </a:rPr>
              <a:t>?</a:t>
            </a:r>
          </a:p>
          <a:p>
            <a:pPr marL="342900" indent="-342900" algn="just">
              <a:spcBef>
                <a:spcPct val="50000"/>
              </a:spcBef>
            </a:pPr>
            <a:r>
              <a:rPr lang="en-US" b="1">
                <a:solidFill>
                  <a:srgbClr val="0000FF"/>
                </a:solidFill>
                <a:latin typeface="Times New Roman" pitchFamily="18" charset="0"/>
              </a:rPr>
              <a:t>          Kiến xuống suối t… nước uống. Chẳng may, sóng trào lên cuốn Kiến đi và suýt nữa thì d… chết nó. Ch… Gáy thấy thế liền thả cành cây xuống suối cho Kiến. Kiến bám vào cành cây, thoát h…m.</a:t>
            </a:r>
          </a:p>
        </p:txBody>
      </p:sp>
      <p:sp>
        <p:nvSpPr>
          <p:cNvPr id="11271" name="Rectangle 13"/>
          <p:cNvSpPr>
            <a:spLocks noChangeArrowheads="1"/>
          </p:cNvSpPr>
          <p:nvPr/>
        </p:nvSpPr>
        <p:spPr bwMode="auto">
          <a:xfrm>
            <a:off x="0" y="0"/>
            <a:ext cx="9144000" cy="6858000"/>
          </a:xfrm>
          <a:prstGeom prst="rect">
            <a:avLst/>
          </a:prstGeom>
          <a:noFill/>
          <a:ln w="76200" cmpd="tri">
            <a:solidFill>
              <a:srgbClr val="00FFFF"/>
            </a:solidFill>
            <a:miter lim="800000"/>
            <a:headEnd/>
            <a:tailEnd/>
          </a:ln>
        </p:spPr>
        <p:txBody>
          <a:bodyPr wrap="none" anchor="ctr"/>
          <a:lstStyle/>
          <a:p>
            <a:endParaRPr lang="en-US"/>
          </a:p>
        </p:txBody>
      </p:sp>
      <p:sp>
        <p:nvSpPr>
          <p:cNvPr id="28687" name="Rectangle 15"/>
          <p:cNvSpPr>
            <a:spLocks noChangeArrowheads="1"/>
          </p:cNvSpPr>
          <p:nvPr/>
        </p:nvSpPr>
        <p:spPr bwMode="auto">
          <a:xfrm>
            <a:off x="5410200" y="3276600"/>
            <a:ext cx="533400" cy="685800"/>
          </a:xfrm>
          <a:prstGeom prst="rect">
            <a:avLst/>
          </a:prstGeom>
          <a:noFill/>
          <a:ln w="9525">
            <a:noFill/>
            <a:miter lim="800000"/>
            <a:headEnd/>
            <a:tailEnd/>
          </a:ln>
        </p:spPr>
        <p:txBody>
          <a:bodyPr wrap="none" anchor="ctr"/>
          <a:lstStyle/>
          <a:p>
            <a:pPr algn="ctr"/>
            <a:r>
              <a:rPr lang="en-US" b="1" i="1">
                <a:solidFill>
                  <a:srgbClr val="FF0000"/>
                </a:solidFill>
                <a:latin typeface="Times New Roman" pitchFamily="18" charset="0"/>
              </a:rPr>
              <a:t>ìm</a:t>
            </a:r>
          </a:p>
        </p:txBody>
      </p:sp>
      <p:sp>
        <p:nvSpPr>
          <p:cNvPr id="28688" name="Rectangle 16"/>
          <p:cNvSpPr>
            <a:spLocks noChangeArrowheads="1"/>
          </p:cNvSpPr>
          <p:nvPr/>
        </p:nvSpPr>
        <p:spPr bwMode="auto">
          <a:xfrm>
            <a:off x="4038600" y="4267200"/>
            <a:ext cx="533400" cy="685800"/>
          </a:xfrm>
          <a:prstGeom prst="rect">
            <a:avLst/>
          </a:prstGeom>
          <a:noFill/>
          <a:ln w="9525">
            <a:noFill/>
            <a:miter lim="800000"/>
            <a:headEnd/>
            <a:tailEnd/>
          </a:ln>
        </p:spPr>
        <p:txBody>
          <a:bodyPr wrap="none" anchor="ctr"/>
          <a:lstStyle/>
          <a:p>
            <a:pPr algn="ctr"/>
            <a:r>
              <a:rPr lang="en-US" b="1" i="1">
                <a:solidFill>
                  <a:srgbClr val="FF0000"/>
                </a:solidFill>
                <a:latin typeface="Times New Roman" pitchFamily="18" charset="0"/>
              </a:rPr>
              <a:t>ìm</a:t>
            </a:r>
          </a:p>
        </p:txBody>
      </p:sp>
      <p:sp>
        <p:nvSpPr>
          <p:cNvPr id="28689" name="Rectangle 17"/>
          <p:cNvSpPr>
            <a:spLocks noChangeArrowheads="1"/>
          </p:cNvSpPr>
          <p:nvPr/>
        </p:nvSpPr>
        <p:spPr bwMode="auto">
          <a:xfrm>
            <a:off x="685800" y="5943600"/>
            <a:ext cx="533400" cy="685800"/>
          </a:xfrm>
          <a:prstGeom prst="rect">
            <a:avLst/>
          </a:prstGeom>
          <a:noFill/>
          <a:ln w="9525">
            <a:noFill/>
            <a:miter lim="800000"/>
            <a:headEnd/>
            <a:tailEnd/>
          </a:ln>
        </p:spPr>
        <p:txBody>
          <a:bodyPr wrap="none" anchor="ctr"/>
          <a:lstStyle/>
          <a:p>
            <a:pPr algn="ctr"/>
            <a:r>
              <a:rPr lang="en-US" b="1" i="1">
                <a:solidFill>
                  <a:srgbClr val="FF0000"/>
                </a:solidFill>
                <a:latin typeface="Times New Roman" pitchFamily="18" charset="0"/>
              </a:rPr>
              <a:t>iể</a:t>
            </a:r>
          </a:p>
        </p:txBody>
      </p:sp>
      <p:sp>
        <p:nvSpPr>
          <p:cNvPr id="28690" name="Rectangle 18"/>
          <p:cNvSpPr>
            <a:spLocks noChangeArrowheads="1"/>
          </p:cNvSpPr>
          <p:nvPr/>
        </p:nvSpPr>
        <p:spPr bwMode="auto">
          <a:xfrm>
            <a:off x="7086600" y="4343400"/>
            <a:ext cx="609600" cy="609600"/>
          </a:xfrm>
          <a:prstGeom prst="rect">
            <a:avLst/>
          </a:prstGeom>
          <a:noFill/>
          <a:ln w="9525">
            <a:noFill/>
            <a:miter lim="800000"/>
            <a:headEnd/>
            <a:tailEnd/>
          </a:ln>
        </p:spPr>
        <p:txBody>
          <a:bodyPr wrap="none" anchor="ctr"/>
          <a:lstStyle/>
          <a:p>
            <a:pPr algn="ctr"/>
            <a:r>
              <a:rPr lang="en-US" b="1" i="1">
                <a:solidFill>
                  <a:srgbClr val="FF0000"/>
                </a:solidFill>
                <a:latin typeface="Times New Roman" pitchFamily="18" charset="0"/>
              </a:rPr>
              <a:t>im</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Effect transition="in" filter="fade">
                                      <p:cBhvr>
                                        <p:cTn id="9" dur="500"/>
                                        <p:tgtEl>
                                          <p:spTgt spid="2867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8687"/>
                                        </p:tgtEl>
                                        <p:attrNameLst>
                                          <p:attrName>style.visibility</p:attrName>
                                        </p:attrNameLst>
                                      </p:cBhvr>
                                      <p:to>
                                        <p:strVal val="visible"/>
                                      </p:to>
                                    </p:set>
                                    <p:animEffect transition="in" filter="wedge">
                                      <p:cBhvr>
                                        <p:cTn id="14" dur="500"/>
                                        <p:tgtEl>
                                          <p:spTgt spid="2868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8688"/>
                                        </p:tgtEl>
                                        <p:attrNameLst>
                                          <p:attrName>style.visibility</p:attrName>
                                        </p:attrNameLst>
                                      </p:cBhvr>
                                      <p:to>
                                        <p:strVal val="visible"/>
                                      </p:to>
                                    </p:set>
                                    <p:animEffect transition="in" filter="wedge">
                                      <p:cBhvr>
                                        <p:cTn id="19" dur="500"/>
                                        <p:tgtEl>
                                          <p:spTgt spid="2868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28690"/>
                                        </p:tgtEl>
                                        <p:attrNameLst>
                                          <p:attrName>style.visibility</p:attrName>
                                        </p:attrNameLst>
                                      </p:cBhvr>
                                      <p:to>
                                        <p:strVal val="visible"/>
                                      </p:to>
                                    </p:set>
                                    <p:anim calcmode="lin" valueType="num">
                                      <p:cBhvr>
                                        <p:cTn id="24" dur="500" fill="hold"/>
                                        <p:tgtEl>
                                          <p:spTgt spid="2869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8690"/>
                                        </p:tgtEl>
                                        <p:attrNameLst>
                                          <p:attrName>ppt_y</p:attrName>
                                        </p:attrNameLst>
                                      </p:cBhvr>
                                      <p:tavLst>
                                        <p:tav tm="0">
                                          <p:val>
                                            <p:strVal val="#ppt_y"/>
                                          </p:val>
                                        </p:tav>
                                        <p:tav tm="100000">
                                          <p:val>
                                            <p:strVal val="#ppt_y"/>
                                          </p:val>
                                        </p:tav>
                                      </p:tavLst>
                                    </p:anim>
                                    <p:anim calcmode="lin" valueType="num">
                                      <p:cBhvr>
                                        <p:cTn id="26" dur="500" fill="hold"/>
                                        <p:tgtEl>
                                          <p:spTgt spid="2869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869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869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8689"/>
                                        </p:tgtEl>
                                        <p:attrNameLst>
                                          <p:attrName>style.visibility</p:attrName>
                                        </p:attrNameLst>
                                      </p:cBhvr>
                                      <p:to>
                                        <p:strVal val="visible"/>
                                      </p:to>
                                    </p:set>
                                    <p:animEffect transition="in" filter="wedge">
                                      <p:cBhvr>
                                        <p:cTn id="33"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7" grpId="0"/>
      <p:bldP spid="28688" grpId="0"/>
      <p:bldP spid="28689" grpId="0"/>
      <p:bldP spid="286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1" name="Picture 12" descr="E:\anh tu lieu\pinksparkle6df1.gif"/>
          <p:cNvPicPr>
            <a:picLocks noChangeAspect="1" noChangeArrowheads="1" noCrop="1"/>
          </p:cNvPicPr>
          <p:nvPr/>
        </p:nvPicPr>
        <p:blipFill>
          <a:blip r:embed="rId3"/>
          <a:srcRect/>
          <a:stretch>
            <a:fillRect/>
          </a:stretch>
        </p:blipFill>
        <p:spPr bwMode="auto">
          <a:xfrm>
            <a:off x="1343025" y="6318250"/>
            <a:ext cx="609600" cy="539750"/>
          </a:xfrm>
          <a:prstGeom prst="rect">
            <a:avLst/>
          </a:prstGeom>
          <a:noFill/>
          <a:ln w="9525">
            <a:noFill/>
            <a:miter lim="800000"/>
            <a:headEnd/>
            <a:tailEnd/>
          </a:ln>
        </p:spPr>
      </p:pic>
      <p:pic>
        <p:nvPicPr>
          <p:cNvPr id="12292" name="Picture 12" descr="E:\anh tu lieu\pinksparkle6df1.gif"/>
          <p:cNvPicPr>
            <a:picLocks noChangeAspect="1" noChangeArrowheads="1" noCrop="1"/>
          </p:cNvPicPr>
          <p:nvPr/>
        </p:nvPicPr>
        <p:blipFill>
          <a:blip r:embed="rId3"/>
          <a:srcRect/>
          <a:stretch>
            <a:fillRect/>
          </a:stretch>
        </p:blipFill>
        <p:spPr bwMode="auto">
          <a:xfrm>
            <a:off x="3886200" y="3962400"/>
            <a:ext cx="609600" cy="539750"/>
          </a:xfrm>
          <a:prstGeom prst="rect">
            <a:avLst/>
          </a:prstGeom>
          <a:noFill/>
          <a:ln w="9525">
            <a:noFill/>
            <a:miter lim="800000"/>
            <a:headEnd/>
            <a:tailEnd/>
          </a:ln>
        </p:spPr>
      </p:pic>
      <p:pic>
        <p:nvPicPr>
          <p:cNvPr id="12293" name="Picture 12" descr="E:\anh tu lieu\pinksparkle6df1.gif"/>
          <p:cNvPicPr>
            <a:picLocks noChangeAspect="1" noChangeArrowheads="1" noCrop="1"/>
          </p:cNvPicPr>
          <p:nvPr/>
        </p:nvPicPr>
        <p:blipFill>
          <a:blip r:embed="rId3"/>
          <a:srcRect/>
          <a:stretch>
            <a:fillRect/>
          </a:stretch>
        </p:blipFill>
        <p:spPr bwMode="auto">
          <a:xfrm>
            <a:off x="5791200" y="3962400"/>
            <a:ext cx="609600" cy="539750"/>
          </a:xfrm>
          <a:prstGeom prst="rect">
            <a:avLst/>
          </a:prstGeom>
          <a:noFill/>
          <a:ln w="9525">
            <a:noFill/>
            <a:miter lim="800000"/>
            <a:headEnd/>
            <a:tailEnd/>
          </a:ln>
        </p:spPr>
      </p:pic>
      <p:pic>
        <p:nvPicPr>
          <p:cNvPr id="12294" name="Picture 12" descr="E:\anh tu lieu\pinksparkle6df1.gif"/>
          <p:cNvPicPr>
            <a:picLocks noChangeAspect="1" noChangeArrowheads="1" noCrop="1"/>
          </p:cNvPicPr>
          <p:nvPr/>
        </p:nvPicPr>
        <p:blipFill>
          <a:blip r:embed="rId3"/>
          <a:srcRect/>
          <a:stretch>
            <a:fillRect/>
          </a:stretch>
        </p:blipFill>
        <p:spPr bwMode="auto">
          <a:xfrm>
            <a:off x="5867400" y="3200400"/>
            <a:ext cx="609600" cy="539750"/>
          </a:xfrm>
          <a:prstGeom prst="rect">
            <a:avLst/>
          </a:prstGeom>
          <a:noFill/>
          <a:ln w="9525">
            <a:noFill/>
            <a:miter lim="800000"/>
            <a:headEnd/>
            <a:tailEnd/>
          </a:ln>
        </p:spPr>
      </p:pic>
      <p:pic>
        <p:nvPicPr>
          <p:cNvPr id="12295" name="Picture 12" descr="E:\anh tu lieu\pinksparkle6df1.gif"/>
          <p:cNvPicPr>
            <a:picLocks noChangeAspect="1" noChangeArrowheads="1" noCrop="1"/>
          </p:cNvPicPr>
          <p:nvPr/>
        </p:nvPicPr>
        <p:blipFill>
          <a:blip r:embed="rId3"/>
          <a:srcRect/>
          <a:stretch>
            <a:fillRect/>
          </a:stretch>
        </p:blipFill>
        <p:spPr bwMode="auto">
          <a:xfrm>
            <a:off x="4191000" y="2209800"/>
            <a:ext cx="609600" cy="539750"/>
          </a:xfrm>
          <a:prstGeom prst="rect">
            <a:avLst/>
          </a:prstGeom>
          <a:noFill/>
          <a:ln w="9525">
            <a:noFill/>
            <a:miter lim="800000"/>
            <a:headEnd/>
            <a:tailEnd/>
          </a:ln>
        </p:spPr>
      </p:pic>
      <p:pic>
        <p:nvPicPr>
          <p:cNvPr id="12296" name="Picture 12" descr="E:\anh tu lieu\pinksparkle6df1.gif"/>
          <p:cNvPicPr>
            <a:picLocks noChangeAspect="1" noChangeArrowheads="1" noCrop="1"/>
          </p:cNvPicPr>
          <p:nvPr/>
        </p:nvPicPr>
        <p:blipFill>
          <a:blip r:embed="rId3"/>
          <a:srcRect/>
          <a:stretch>
            <a:fillRect/>
          </a:stretch>
        </p:blipFill>
        <p:spPr bwMode="auto">
          <a:xfrm>
            <a:off x="1752600" y="3733800"/>
            <a:ext cx="609600" cy="539750"/>
          </a:xfrm>
          <a:prstGeom prst="rect">
            <a:avLst/>
          </a:prstGeom>
          <a:noFill/>
          <a:ln w="9525">
            <a:noFill/>
            <a:miter lim="800000"/>
            <a:headEnd/>
            <a:tailEnd/>
          </a:ln>
        </p:spPr>
      </p:pic>
      <p:pic>
        <p:nvPicPr>
          <p:cNvPr id="12297" name="Picture 12" descr="E:\anh tu lieu\pinksparkle6df1.gif"/>
          <p:cNvPicPr>
            <a:picLocks noChangeAspect="1" noChangeArrowheads="1" noCrop="1"/>
          </p:cNvPicPr>
          <p:nvPr/>
        </p:nvPicPr>
        <p:blipFill>
          <a:blip r:embed="rId3"/>
          <a:srcRect/>
          <a:stretch>
            <a:fillRect/>
          </a:stretch>
        </p:blipFill>
        <p:spPr bwMode="auto">
          <a:xfrm>
            <a:off x="0" y="4572000"/>
            <a:ext cx="609600" cy="539750"/>
          </a:xfrm>
          <a:prstGeom prst="rect">
            <a:avLst/>
          </a:prstGeom>
          <a:noFill/>
          <a:ln w="9525">
            <a:noFill/>
            <a:miter lim="800000"/>
            <a:headEnd/>
            <a:tailEnd/>
          </a:ln>
        </p:spPr>
      </p:pic>
      <p:pic>
        <p:nvPicPr>
          <p:cNvPr id="12298" name="Picture 12" descr="E:\anh tu lieu\pinksparkle6df1.gif"/>
          <p:cNvPicPr>
            <a:picLocks noChangeAspect="1" noChangeArrowheads="1" noCrop="1"/>
          </p:cNvPicPr>
          <p:nvPr/>
        </p:nvPicPr>
        <p:blipFill>
          <a:blip r:embed="rId3"/>
          <a:srcRect/>
          <a:stretch>
            <a:fillRect/>
          </a:stretch>
        </p:blipFill>
        <p:spPr bwMode="auto">
          <a:xfrm>
            <a:off x="0" y="3886200"/>
            <a:ext cx="609600" cy="539750"/>
          </a:xfrm>
          <a:prstGeom prst="rect">
            <a:avLst/>
          </a:prstGeom>
          <a:noFill/>
          <a:ln w="9525">
            <a:noFill/>
            <a:miter lim="800000"/>
            <a:headEnd/>
            <a:tailEnd/>
          </a:ln>
        </p:spPr>
      </p:pic>
      <p:pic>
        <p:nvPicPr>
          <p:cNvPr id="12299" name="Picture 12" descr="E:\anh tu lieu\pinksparkle6df1.gif"/>
          <p:cNvPicPr>
            <a:picLocks noChangeAspect="1" noChangeArrowheads="1" noCrop="1"/>
          </p:cNvPicPr>
          <p:nvPr/>
        </p:nvPicPr>
        <p:blipFill>
          <a:blip r:embed="rId3"/>
          <a:srcRect/>
          <a:stretch>
            <a:fillRect/>
          </a:stretch>
        </p:blipFill>
        <p:spPr bwMode="auto">
          <a:xfrm>
            <a:off x="628650" y="6318250"/>
            <a:ext cx="609600" cy="539750"/>
          </a:xfrm>
          <a:prstGeom prst="rect">
            <a:avLst/>
          </a:prstGeom>
          <a:noFill/>
          <a:ln w="9525">
            <a:noFill/>
            <a:miter lim="800000"/>
            <a:headEnd/>
            <a:tailEnd/>
          </a:ln>
        </p:spPr>
      </p:pic>
      <p:pic>
        <p:nvPicPr>
          <p:cNvPr id="12300" name="Picture 12" descr="E:\anh tu lieu\pinksparkle6df1.gif"/>
          <p:cNvPicPr>
            <a:picLocks noChangeAspect="1" noChangeArrowheads="1" noCrop="1"/>
          </p:cNvPicPr>
          <p:nvPr/>
        </p:nvPicPr>
        <p:blipFill>
          <a:blip r:embed="rId3"/>
          <a:srcRect/>
          <a:stretch>
            <a:fillRect/>
          </a:stretch>
        </p:blipFill>
        <p:spPr bwMode="auto">
          <a:xfrm>
            <a:off x="0" y="6318250"/>
            <a:ext cx="609600" cy="539750"/>
          </a:xfrm>
          <a:prstGeom prst="rect">
            <a:avLst/>
          </a:prstGeom>
          <a:noFill/>
          <a:ln w="9525">
            <a:noFill/>
            <a:miter lim="800000"/>
            <a:headEnd/>
            <a:tailEnd/>
          </a:ln>
        </p:spPr>
      </p:pic>
      <p:pic>
        <p:nvPicPr>
          <p:cNvPr id="12301" name="Picture 12" descr="E:\anh tu lieu\pinksparkle6df1.gif"/>
          <p:cNvPicPr>
            <a:picLocks noChangeAspect="1" noChangeArrowheads="1" noCrop="1"/>
          </p:cNvPicPr>
          <p:nvPr/>
        </p:nvPicPr>
        <p:blipFill>
          <a:blip r:embed="rId3"/>
          <a:srcRect/>
          <a:stretch>
            <a:fillRect/>
          </a:stretch>
        </p:blipFill>
        <p:spPr bwMode="auto">
          <a:xfrm>
            <a:off x="0" y="5486400"/>
            <a:ext cx="609600" cy="539750"/>
          </a:xfrm>
          <a:prstGeom prst="rect">
            <a:avLst/>
          </a:prstGeom>
          <a:noFill/>
          <a:ln w="9525">
            <a:noFill/>
            <a:miter lim="800000"/>
            <a:headEnd/>
            <a:tailEnd/>
          </a:ln>
        </p:spPr>
      </p:pic>
      <p:pic>
        <p:nvPicPr>
          <p:cNvPr id="12302" name="Picture 12" descr="E:\anh tu lieu\pinksparkle6df1.gif"/>
          <p:cNvPicPr>
            <a:picLocks noChangeAspect="1" noChangeArrowheads="1" noCrop="1"/>
          </p:cNvPicPr>
          <p:nvPr/>
        </p:nvPicPr>
        <p:blipFill>
          <a:blip r:embed="rId3"/>
          <a:srcRect/>
          <a:stretch>
            <a:fillRect/>
          </a:stretch>
        </p:blipFill>
        <p:spPr bwMode="auto">
          <a:xfrm>
            <a:off x="2057400" y="6318250"/>
            <a:ext cx="609600" cy="539750"/>
          </a:xfrm>
          <a:prstGeom prst="rect">
            <a:avLst/>
          </a:prstGeom>
          <a:noFill/>
          <a:ln w="9525">
            <a:noFill/>
            <a:miter lim="800000"/>
            <a:headEnd/>
            <a:tailEnd/>
          </a:ln>
        </p:spPr>
      </p:pic>
      <p:sp>
        <p:nvSpPr>
          <p:cNvPr id="12303" name="WordArt 15"/>
          <p:cNvSpPr>
            <a:spLocks noChangeArrowheads="1" noChangeShapeType="1" noTextEdit="1"/>
          </p:cNvSpPr>
          <p:nvPr/>
        </p:nvSpPr>
        <p:spPr bwMode="auto">
          <a:xfrm>
            <a:off x="914400" y="1676400"/>
            <a:ext cx="7010400" cy="35814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b="1" kern="10">
                <a:ln w="9525">
                  <a:round/>
                  <a:headEnd/>
                  <a:tailEnd/>
                </a:ln>
                <a:gradFill rotWithShape="0">
                  <a:gsLst>
                    <a:gs pos="0">
                      <a:srgbClr val="FFE701"/>
                    </a:gs>
                    <a:gs pos="100000">
                      <a:srgbClr val="FE3E02"/>
                    </a:gs>
                  </a:gsLst>
                  <a:lin ang="5400000" scaled="1"/>
                </a:gradFill>
                <a:latin typeface="Impact"/>
              </a:rPr>
              <a:t>CHÀO CÁC EM !</a:t>
            </a:r>
          </a:p>
        </p:txBody>
      </p:sp>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0" y="0"/>
            <a:ext cx="9144000" cy="6858000"/>
          </a:xfrm>
          <a:prstGeom prst="rect">
            <a:avLst/>
          </a:prstGeom>
          <a:noFill/>
          <a:ln w="57150">
            <a:solidFill>
              <a:srgbClr val="CC99FF"/>
            </a:solidFill>
            <a:miter lim="800000"/>
            <a:headEnd/>
            <a:tailEnd/>
          </a:ln>
        </p:spPr>
        <p:txBody>
          <a:bodyPr wrap="none" anchor="ctr"/>
          <a:lstStyle/>
          <a:p>
            <a:endParaRPr lang="en-US"/>
          </a:p>
        </p:txBody>
      </p:sp>
      <p:sp>
        <p:nvSpPr>
          <p:cNvPr id="4103" name="Text Box 7"/>
          <p:cNvSpPr txBox="1">
            <a:spLocks noChangeArrowheads="1"/>
          </p:cNvSpPr>
          <p:nvPr/>
        </p:nvSpPr>
        <p:spPr bwMode="auto">
          <a:xfrm>
            <a:off x="152400" y="2057400"/>
            <a:ext cx="8991600" cy="3990975"/>
          </a:xfrm>
          <a:prstGeom prst="rect">
            <a:avLst/>
          </a:prstGeom>
          <a:noFill/>
          <a:ln w="9525">
            <a:noFill/>
            <a:miter lim="800000"/>
            <a:headEnd/>
            <a:tailEnd/>
          </a:ln>
          <a:effectLst/>
        </p:spPr>
        <p:txBody>
          <a:bodyPr>
            <a:spAutoFit/>
          </a:bodyPr>
          <a:lstStyle/>
          <a:p>
            <a:r>
              <a:rPr lang="en-US" sz="3200" b="1">
                <a:solidFill>
                  <a:srgbClr val="0000FF"/>
                </a:solidFill>
                <a:latin typeface="Times New Roman" pitchFamily="18" charset="0"/>
                <a:cs typeface="Times New Roman" pitchFamily="18" charset="0"/>
              </a:rPr>
              <a:t>     Sáng hôm ấy, anh Đức Thanh dẫn Kim Đồng đến điểm hẹn. Một ông ké đã chờ sẵn ở đấy. Ông mỉm cười hiền hậu :</a:t>
            </a:r>
          </a:p>
          <a:p>
            <a:r>
              <a:rPr lang="en-US" sz="3200" b="1">
                <a:solidFill>
                  <a:srgbClr val="0000FF"/>
                </a:solidFill>
                <a:latin typeface="Times New Roman" pitchFamily="18" charset="0"/>
                <a:cs typeface="Times New Roman" pitchFamily="18" charset="0"/>
              </a:rPr>
              <a:t>    - Nào, bác cháu ta lên đường!</a:t>
            </a:r>
          </a:p>
          <a:p>
            <a:r>
              <a:rPr lang="en-US" sz="3200" b="1">
                <a:solidFill>
                  <a:srgbClr val="0000FF"/>
                </a:solidFill>
                <a:latin typeface="Times New Roman" pitchFamily="18" charset="0"/>
                <a:cs typeface="Times New Roman" pitchFamily="18" charset="0"/>
              </a:rPr>
              <a:t>        Ông ké chống gậy trúc, mặc áo Nùng đã phai, bợt cả hai cửa tay. Trông ông như người Hà Quảng đi cào cỏ lúa. Kim Đồng đeo túi nhanh nhẹn đi trước, ông ké lững thững đằng sau.</a:t>
            </a:r>
          </a:p>
        </p:txBody>
      </p:sp>
      <p:sp>
        <p:nvSpPr>
          <p:cNvPr id="4106" name="Text Box 10"/>
          <p:cNvSpPr txBox="1">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Người liên lạc nhỏ</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ppt_x"/>
                                          </p:val>
                                        </p:tav>
                                        <p:tav tm="100000">
                                          <p:val>
                                            <p:strVal val="#ppt_x"/>
                                          </p:val>
                                        </p:tav>
                                      </p:tavLst>
                                    </p:anim>
                                    <p:anim calcmode="lin" valueType="num">
                                      <p:cBhvr additive="base">
                                        <p:cTn id="1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003 copy"/>
          <p:cNvPicPr>
            <a:picLocks noGrp="1" noChangeAspect="1" noChangeArrowheads="1"/>
          </p:cNvPicPr>
          <p:nvPr>
            <p:ph type="body" idx="4294967295"/>
          </p:nvPr>
        </p:nvPicPr>
        <p:blipFill>
          <a:blip r:embed="rId2" cstate="print"/>
          <a:srcRect/>
          <a:stretch>
            <a:fillRect/>
          </a:stretch>
        </p:blipFill>
        <p:spPr>
          <a:xfrm>
            <a:off x="4572000" y="3352800"/>
            <a:ext cx="4572000" cy="3505200"/>
          </a:xfrm>
          <a:noFill/>
        </p:spPr>
      </p:pic>
      <p:sp>
        <p:nvSpPr>
          <p:cNvPr id="29702" name="Text Box 6"/>
          <p:cNvSpPr txBox="1">
            <a:spLocks noChangeArrowheads="1"/>
          </p:cNvSpPr>
          <p:nvPr/>
        </p:nvSpPr>
        <p:spPr bwMode="auto">
          <a:xfrm>
            <a:off x="0" y="1828800"/>
            <a:ext cx="91440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1. Tìm các tên riêng trong bài chính tả?</a:t>
            </a:r>
          </a:p>
        </p:txBody>
      </p:sp>
      <p:sp>
        <p:nvSpPr>
          <p:cNvPr id="29703" name="Text Box 7"/>
          <p:cNvSpPr txBox="1">
            <a:spLocks noChangeArrowheads="1"/>
          </p:cNvSpPr>
          <p:nvPr/>
        </p:nvSpPr>
        <p:spPr bwMode="auto">
          <a:xfrm>
            <a:off x="0" y="2598738"/>
            <a:ext cx="9144000" cy="519112"/>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Times New Roman" pitchFamily="18" charset="0"/>
                <a:cs typeface="Times New Roman" pitchFamily="18" charset="0"/>
              </a:rPr>
              <a:t>2. Nêu cách viết các tên riêng đó?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heel(4)">
                                      <p:cBhvr>
                                        <p:cTn id="7" dur="1000"/>
                                        <p:tgtEl>
                                          <p:spTgt spid="655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 calcmode="lin" valueType="num">
                                      <p:cBhvr additive="base">
                                        <p:cTn id="12" dur="500" fill="hold"/>
                                        <p:tgtEl>
                                          <p:spTgt spid="29702"/>
                                        </p:tgtEl>
                                        <p:attrNameLst>
                                          <p:attrName>ppt_x</p:attrName>
                                        </p:attrNameLst>
                                      </p:cBhvr>
                                      <p:tavLst>
                                        <p:tav tm="0">
                                          <p:val>
                                            <p:strVal val="#ppt_x"/>
                                          </p:val>
                                        </p:tav>
                                        <p:tav tm="100000">
                                          <p:val>
                                            <p:strVal val="#ppt_x"/>
                                          </p:val>
                                        </p:tav>
                                      </p:tavLst>
                                    </p:anim>
                                    <p:anim calcmode="lin" valueType="num">
                                      <p:cBhvr additive="base">
                                        <p:cTn id="13"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703"/>
                                        </p:tgtEl>
                                        <p:attrNameLst>
                                          <p:attrName>style.visibility</p:attrName>
                                        </p:attrNameLst>
                                      </p:cBhvr>
                                      <p:to>
                                        <p:strVal val="visible"/>
                                      </p:to>
                                    </p:set>
                                    <p:anim calcmode="lin" valueType="num">
                                      <p:cBhvr additive="base">
                                        <p:cTn id="18" dur="500" fill="hold"/>
                                        <p:tgtEl>
                                          <p:spTgt spid="29703"/>
                                        </p:tgtEl>
                                        <p:attrNameLst>
                                          <p:attrName>ppt_x</p:attrName>
                                        </p:attrNameLst>
                                      </p:cBhvr>
                                      <p:tavLst>
                                        <p:tav tm="0">
                                          <p:val>
                                            <p:strVal val="#ppt_x"/>
                                          </p:val>
                                        </p:tav>
                                        <p:tav tm="100000">
                                          <p:val>
                                            <p:strVal val="#ppt_x"/>
                                          </p:val>
                                        </p:tav>
                                      </p:tavLst>
                                    </p:anim>
                                    <p:anim calcmode="lin" valueType="num">
                                      <p:cBhvr additive="base">
                                        <p:cTn id="19"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003 copy"/>
          <p:cNvPicPr>
            <a:picLocks noChangeAspect="1" noChangeArrowheads="1"/>
          </p:cNvPicPr>
          <p:nvPr/>
        </p:nvPicPr>
        <p:blipFill>
          <a:blip r:embed="rId2" cstate="print"/>
          <a:srcRect/>
          <a:stretch>
            <a:fillRect/>
          </a:stretch>
        </p:blipFill>
        <p:spPr bwMode="auto">
          <a:xfrm>
            <a:off x="4572000" y="3352800"/>
            <a:ext cx="4572000" cy="3505200"/>
          </a:xfrm>
          <a:prstGeom prst="rect">
            <a:avLst/>
          </a:prstGeom>
          <a:noFill/>
          <a:ln w="9525">
            <a:noFill/>
            <a:miter lim="800000"/>
            <a:headEnd/>
            <a:tailEnd/>
          </a:ln>
        </p:spPr>
      </p:pic>
      <p:sp>
        <p:nvSpPr>
          <p:cNvPr id="28680" name="Text Box 8"/>
          <p:cNvSpPr txBox="1">
            <a:spLocks noChangeArrowheads="1"/>
          </p:cNvSpPr>
          <p:nvPr/>
        </p:nvSpPr>
        <p:spPr bwMode="auto">
          <a:xfrm>
            <a:off x="0" y="1981200"/>
            <a:ext cx="4495800" cy="579438"/>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 Hướng dẫn viết:</a:t>
            </a:r>
          </a:p>
        </p:txBody>
      </p:sp>
      <p:sp>
        <p:nvSpPr>
          <p:cNvPr id="28681" name="Text Box 9"/>
          <p:cNvSpPr txBox="1">
            <a:spLocks noChangeArrowheads="1"/>
          </p:cNvSpPr>
          <p:nvPr/>
        </p:nvSpPr>
        <p:spPr bwMode="auto">
          <a:xfrm>
            <a:off x="0" y="2819400"/>
            <a:ext cx="9144000" cy="549275"/>
          </a:xfrm>
          <a:prstGeom prst="rect">
            <a:avLst/>
          </a:prstGeom>
          <a:noFill/>
          <a:ln w="9525">
            <a:noFill/>
            <a:miter lim="800000"/>
            <a:headEnd/>
            <a:tailEnd/>
          </a:ln>
          <a:effectLst/>
        </p:spPr>
        <p:txBody>
          <a:bodyPr>
            <a:spAutoFit/>
          </a:bodyPr>
          <a:lstStyle/>
          <a:p>
            <a:pPr>
              <a:spcBef>
                <a:spcPct val="50000"/>
              </a:spcBef>
            </a:pPr>
            <a:r>
              <a:rPr lang="en-US" sz="3000" b="1">
                <a:solidFill>
                  <a:srgbClr val="0000FF"/>
                </a:solidFill>
                <a:latin typeface="Times New Roman" pitchFamily="18" charset="0"/>
                <a:cs typeface="Times New Roman" pitchFamily="18" charset="0"/>
              </a:rPr>
              <a:t>- Mỉm cười, chống gậy trúc, bợt, lững thững đằng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heel(4)">
                                      <p:cBhvr>
                                        <p:cTn id="7" dur="1000"/>
                                        <p:tgtEl>
                                          <p:spTgt spid="6554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80"/>
                                        </p:tgtEl>
                                        <p:attrNameLst>
                                          <p:attrName>style.visibility</p:attrName>
                                        </p:attrNameLst>
                                      </p:cBhvr>
                                      <p:to>
                                        <p:strVal val="visible"/>
                                      </p:to>
                                    </p:set>
                                    <p:anim calcmode="discrete" valueType="clr">
                                      <p:cBhvr override="childStyle">
                                        <p:cTn id="12" dur="80"/>
                                        <p:tgtEl>
                                          <p:spTgt spid="286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0"/>
                                        </p:tgtEl>
                                        <p:attrNameLst>
                                          <p:attrName>fillcolor</p:attrName>
                                        </p:attrNameLst>
                                      </p:cBhvr>
                                      <p:tavLst>
                                        <p:tav tm="0">
                                          <p:val>
                                            <p:clrVal>
                                              <a:schemeClr val="accent2"/>
                                            </p:clrVal>
                                          </p:val>
                                        </p:tav>
                                        <p:tav tm="50000">
                                          <p:val>
                                            <p:clrVal>
                                              <a:schemeClr val="hlink"/>
                                            </p:clrVal>
                                          </p:val>
                                        </p:tav>
                                      </p:tavLst>
                                    </p:anim>
                                    <p:set>
                                      <p:cBhvr>
                                        <p:cTn id="14" dur="80"/>
                                        <p:tgtEl>
                                          <p:spTgt spid="2868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81"/>
                                        </p:tgtEl>
                                        <p:attrNameLst>
                                          <p:attrName>style.visibility</p:attrName>
                                        </p:attrNameLst>
                                      </p:cBhvr>
                                      <p:to>
                                        <p:strVal val="visible"/>
                                      </p:to>
                                    </p:set>
                                    <p:anim calcmode="lin" valueType="num">
                                      <p:cBhvr additive="base">
                                        <p:cTn id="19" dur="500" fill="hold"/>
                                        <p:tgtEl>
                                          <p:spTgt spid="28681"/>
                                        </p:tgtEl>
                                        <p:attrNameLst>
                                          <p:attrName>ppt_x</p:attrName>
                                        </p:attrNameLst>
                                      </p:cBhvr>
                                      <p:tavLst>
                                        <p:tav tm="0">
                                          <p:val>
                                            <p:strVal val="#ppt_x"/>
                                          </p:val>
                                        </p:tav>
                                        <p:tav tm="100000">
                                          <p:val>
                                            <p:strVal val="#ppt_x"/>
                                          </p:val>
                                        </p:tav>
                                      </p:tavLst>
                                    </p:anim>
                                    <p:anim calcmode="lin" valueType="num">
                                      <p:cBhvr additive="base">
                                        <p:cTn id="20"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003 copy"/>
          <p:cNvPicPr>
            <a:picLocks noChangeAspect="1" noChangeArrowheads="1"/>
          </p:cNvPicPr>
          <p:nvPr/>
        </p:nvPicPr>
        <p:blipFill>
          <a:blip r:embed="rId2" cstate="print"/>
          <a:srcRect/>
          <a:stretch>
            <a:fillRect/>
          </a:stretch>
        </p:blipFill>
        <p:spPr bwMode="auto">
          <a:xfrm>
            <a:off x="4572000" y="3352800"/>
            <a:ext cx="4572000" cy="3505200"/>
          </a:xfrm>
          <a:prstGeom prst="rect">
            <a:avLst/>
          </a:prstGeom>
          <a:noFill/>
          <a:ln w="9525">
            <a:noFill/>
            <a:miter lim="800000"/>
            <a:headEnd/>
            <a:tailEnd/>
          </a:ln>
        </p:spPr>
      </p:pic>
      <p:sp>
        <p:nvSpPr>
          <p:cNvPr id="30728" name="WordArt 8"/>
          <p:cNvSpPr>
            <a:spLocks noChangeArrowheads="1" noChangeShapeType="1" noTextEdit="1"/>
          </p:cNvSpPr>
          <p:nvPr/>
        </p:nvSpPr>
        <p:spPr bwMode="auto">
          <a:xfrm>
            <a:off x="0" y="0"/>
            <a:ext cx="7239000" cy="5943600"/>
          </a:xfrm>
          <a:prstGeom prst="rect">
            <a:avLst/>
          </a:prstGeom>
        </p:spPr>
        <p:txBody>
          <a:bodyPr wrap="none" fromWordArt="1">
            <a:prstTxWarp prst="textCurveDown">
              <a:avLst>
                <a:gd name="adj" fmla="val 43477"/>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b="1" kern="10">
                <a:ln w="9525">
                  <a:round/>
                  <a:headEnd/>
                  <a:tailEnd/>
                </a:ln>
                <a:gradFill rotWithShape="0">
                  <a:gsLst>
                    <a:gs pos="0">
                      <a:srgbClr val="FFE701"/>
                    </a:gs>
                    <a:gs pos="100000">
                      <a:srgbClr val="FE3E02"/>
                    </a:gs>
                  </a:gsLst>
                  <a:lin ang="5400000" scaled="1"/>
                </a:gradFill>
                <a:latin typeface="Times New Roman"/>
                <a:cs typeface="Times New Roman"/>
              </a:rPr>
              <a:t>Viết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heel(4)">
                                      <p:cBhvr>
                                        <p:cTn id="7" dur="1000"/>
                                        <p:tgtEl>
                                          <p:spTgt spid="655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 calcmode="lin" valueType="num">
                                      <p:cBhvr additive="base">
                                        <p:cTn id="12" dur="500" fill="hold"/>
                                        <p:tgtEl>
                                          <p:spTgt spid="30728"/>
                                        </p:tgtEl>
                                        <p:attrNameLst>
                                          <p:attrName>ppt_x</p:attrName>
                                        </p:attrNameLst>
                                      </p:cBhvr>
                                      <p:tavLst>
                                        <p:tav tm="0">
                                          <p:val>
                                            <p:strVal val="#ppt_x"/>
                                          </p:val>
                                        </p:tav>
                                        <p:tav tm="100000">
                                          <p:val>
                                            <p:strVal val="#ppt_x"/>
                                          </p:val>
                                        </p:tav>
                                      </p:tavLst>
                                    </p:anim>
                                    <p:anim calcmode="lin" valueType="num">
                                      <p:cBhvr additive="base">
                                        <p:cTn id="13"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0" y="1828800"/>
            <a:ext cx="9144000" cy="3990975"/>
          </a:xfrm>
          <a:prstGeom prst="rect">
            <a:avLst/>
          </a:prstGeom>
          <a:noFill/>
          <a:ln w="9525">
            <a:noFill/>
            <a:miter lim="800000"/>
            <a:headEnd/>
            <a:tailEnd/>
          </a:ln>
          <a:effectLst/>
        </p:spPr>
        <p:txBody>
          <a:bodyPr>
            <a:spAutoFit/>
          </a:bodyPr>
          <a:lstStyle/>
          <a:p>
            <a:r>
              <a:rPr lang="en-US" sz="3200" b="1">
                <a:solidFill>
                  <a:srgbClr val="0000FF"/>
                </a:solidFill>
                <a:latin typeface="Times New Roman" pitchFamily="18" charset="0"/>
                <a:cs typeface="Times New Roman" pitchFamily="18" charset="0"/>
              </a:rPr>
              <a:t>   Sáng hôm ấy, anh Đức Thanh dẫn Kim Đồng đến điểm hẹn. Một ông ké đã chờ sẵn ở đấy. Ông mỉm cười hiền hậu :</a:t>
            </a:r>
          </a:p>
          <a:p>
            <a:r>
              <a:rPr lang="en-US" sz="3200" b="1">
                <a:solidFill>
                  <a:srgbClr val="0000FF"/>
                </a:solidFill>
                <a:latin typeface="Times New Roman" pitchFamily="18" charset="0"/>
                <a:cs typeface="Times New Roman" pitchFamily="18" charset="0"/>
              </a:rPr>
              <a:t>    - Nào, bác cháu ta lên đường!</a:t>
            </a:r>
          </a:p>
          <a:p>
            <a:r>
              <a:rPr lang="en-US" sz="3200" b="1">
                <a:solidFill>
                  <a:srgbClr val="0000FF"/>
                </a:solidFill>
                <a:latin typeface="Times New Roman" pitchFamily="18" charset="0"/>
                <a:cs typeface="Times New Roman" pitchFamily="18" charset="0"/>
              </a:rPr>
              <a:t>        Ông ké chống gậy trúc, mặc áo Nùng đã phai, bợt cả hai cửa tay. Trông ông như người Hà Quảng đi cào cỏ lúa. Kim Đồng đeo túi nhanh nhẹn đi trước, ông ké lững thững đằng sau.</a:t>
            </a:r>
          </a:p>
        </p:txBody>
      </p:sp>
      <p:sp>
        <p:nvSpPr>
          <p:cNvPr id="9224" name="Text Box 8"/>
          <p:cNvSpPr txBox="1">
            <a:spLocks noChangeArrowheads="1"/>
          </p:cNvSpPr>
          <p:nvPr/>
        </p:nvSpPr>
        <p:spPr bwMode="auto">
          <a:xfrm>
            <a:off x="0" y="1066800"/>
            <a:ext cx="91440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Người liên lạc nhỏ</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295400"/>
            <a:ext cx="9144000" cy="1828800"/>
          </a:xfrm>
        </p:spPr>
        <p:txBody>
          <a:bodyPr/>
          <a:lstStyle/>
          <a:p>
            <a:pPr eaLnBrk="1" hangingPunct="1"/>
            <a:r>
              <a:rPr lang="en-US" altLang="zh-CN" sz="4000" b="1" smtClean="0">
                <a:solidFill>
                  <a:srgbClr val="FFFF00"/>
                </a:solidFill>
                <a:ea typeface="宋体" pitchFamily="2" charset="-122"/>
              </a:rPr>
              <a:t/>
            </a:r>
            <a:br>
              <a:rPr lang="en-US" altLang="zh-CN" sz="4000" b="1" smtClean="0">
                <a:solidFill>
                  <a:srgbClr val="FFFF00"/>
                </a:solidFill>
                <a:ea typeface="宋体" pitchFamily="2" charset="-122"/>
              </a:rPr>
            </a:br>
            <a:endParaRPr lang="en-US" altLang="zh-CN" sz="4000" b="1" smtClean="0">
              <a:solidFill>
                <a:srgbClr val="FFFF00"/>
              </a:solidFill>
              <a:ea typeface="宋体" pitchFamily="2" charset="-122"/>
            </a:endParaRPr>
          </a:p>
        </p:txBody>
      </p:sp>
      <p:sp>
        <p:nvSpPr>
          <p:cNvPr id="10243" name="Text Box 3"/>
          <p:cNvSpPr txBox="1">
            <a:spLocks noChangeArrowheads="1"/>
          </p:cNvSpPr>
          <p:nvPr/>
        </p:nvSpPr>
        <p:spPr bwMode="auto">
          <a:xfrm>
            <a:off x="762000" y="1143000"/>
            <a:ext cx="7543800" cy="366713"/>
          </a:xfrm>
          <a:prstGeom prst="rect">
            <a:avLst/>
          </a:prstGeom>
          <a:noFill/>
          <a:ln w="9525">
            <a:noFill/>
            <a:miter lim="800000"/>
            <a:headEnd/>
            <a:tailEnd/>
          </a:ln>
        </p:spPr>
        <p:txBody>
          <a:bodyPr>
            <a:spAutoFit/>
          </a:bodyPr>
          <a:lstStyle/>
          <a:p>
            <a:pPr>
              <a:spcBef>
                <a:spcPct val="50000"/>
              </a:spcBef>
            </a:pPr>
            <a:endParaRPr lang="zh-CN" altLang="en-US" sz="1800">
              <a:ea typeface="宋体" pitchFamily="2" charset="-122"/>
            </a:endParaRPr>
          </a:p>
        </p:txBody>
      </p:sp>
      <p:sp>
        <p:nvSpPr>
          <p:cNvPr id="10244" name="Text Box 4"/>
          <p:cNvSpPr txBox="1">
            <a:spLocks noChangeArrowheads="1"/>
          </p:cNvSpPr>
          <p:nvPr/>
        </p:nvSpPr>
        <p:spPr bwMode="auto">
          <a:xfrm>
            <a:off x="457200" y="1981200"/>
            <a:ext cx="8229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27654" name="Text Box 6"/>
          <p:cNvSpPr txBox="1">
            <a:spLocks noChangeArrowheads="1"/>
          </p:cNvSpPr>
          <p:nvPr/>
        </p:nvSpPr>
        <p:spPr bwMode="auto">
          <a:xfrm>
            <a:off x="228600" y="2133600"/>
            <a:ext cx="8610600" cy="3113088"/>
          </a:xfrm>
          <a:prstGeom prst="rect">
            <a:avLst/>
          </a:prstGeom>
          <a:noFill/>
          <a:ln w="9525">
            <a:noFill/>
            <a:miter lim="800000"/>
            <a:headEnd/>
            <a:tailEnd/>
          </a:ln>
        </p:spPr>
        <p:txBody>
          <a:bodyPr>
            <a:spAutoFit/>
          </a:bodyPr>
          <a:lstStyle/>
          <a:p>
            <a:pPr algn="just">
              <a:spcBef>
                <a:spcPct val="50000"/>
              </a:spcBef>
            </a:pPr>
            <a:r>
              <a:rPr lang="en-US" b="1">
                <a:solidFill>
                  <a:srgbClr val="0000FF"/>
                </a:solidFill>
                <a:latin typeface="Times New Roman" pitchFamily="18" charset="0"/>
              </a:rPr>
              <a:t>Bài 2: Điền vào chỗ trống ay hay ây?</a:t>
            </a:r>
          </a:p>
          <a:p>
            <a:pPr algn="just">
              <a:spcBef>
                <a:spcPct val="50000"/>
              </a:spcBef>
            </a:pPr>
            <a:r>
              <a:rPr lang="en-US" b="1">
                <a:solidFill>
                  <a:srgbClr val="0000FF"/>
                </a:solidFill>
                <a:latin typeface="Times New Roman" pitchFamily="18" charset="0"/>
              </a:rPr>
              <a:t>    - cây s… ,  ch…  giã gạo</a:t>
            </a:r>
          </a:p>
          <a:p>
            <a:pPr algn="just">
              <a:spcBef>
                <a:spcPct val="50000"/>
              </a:spcBef>
            </a:pPr>
            <a:r>
              <a:rPr lang="en-US" b="1">
                <a:solidFill>
                  <a:srgbClr val="0000FF"/>
                </a:solidFill>
                <a:latin typeface="Times New Roman" pitchFamily="18" charset="0"/>
              </a:rPr>
              <a:t>    - d…  học ,  ngủ d…</a:t>
            </a:r>
          </a:p>
          <a:p>
            <a:pPr algn="just">
              <a:spcBef>
                <a:spcPct val="50000"/>
              </a:spcBef>
            </a:pPr>
            <a:r>
              <a:rPr lang="en-US" b="1">
                <a:solidFill>
                  <a:srgbClr val="0000FF"/>
                </a:solidFill>
                <a:latin typeface="Times New Roman" pitchFamily="18" charset="0"/>
              </a:rPr>
              <a:t>    - số b… , đòn b…</a:t>
            </a:r>
          </a:p>
        </p:txBody>
      </p:sp>
      <p:sp>
        <p:nvSpPr>
          <p:cNvPr id="27667" name="Rectangle 19"/>
          <p:cNvSpPr>
            <a:spLocks noChangeArrowheads="1"/>
          </p:cNvSpPr>
          <p:nvPr/>
        </p:nvSpPr>
        <p:spPr bwMode="auto">
          <a:xfrm>
            <a:off x="1905000" y="3048000"/>
            <a:ext cx="762000" cy="457200"/>
          </a:xfrm>
          <a:prstGeom prst="rect">
            <a:avLst/>
          </a:prstGeom>
          <a:noFill/>
          <a:ln w="9525">
            <a:noFill/>
            <a:miter lim="800000"/>
            <a:headEnd/>
            <a:tailEnd/>
          </a:ln>
        </p:spPr>
        <p:txBody>
          <a:bodyPr wrap="none" anchor="ctr"/>
          <a:lstStyle/>
          <a:p>
            <a:pPr algn="ctr"/>
            <a:r>
              <a:rPr lang="en-US" b="1">
                <a:solidFill>
                  <a:srgbClr val="FF0000"/>
                </a:solidFill>
                <a:latin typeface="Times New Roman" pitchFamily="18" charset="0"/>
              </a:rPr>
              <a:t>ậy</a:t>
            </a:r>
          </a:p>
        </p:txBody>
      </p:sp>
      <p:sp>
        <p:nvSpPr>
          <p:cNvPr id="27668" name="Rectangle 20"/>
          <p:cNvSpPr>
            <a:spLocks noChangeArrowheads="1"/>
          </p:cNvSpPr>
          <p:nvPr/>
        </p:nvSpPr>
        <p:spPr bwMode="auto">
          <a:xfrm>
            <a:off x="3352800" y="3048000"/>
            <a:ext cx="762000" cy="457200"/>
          </a:xfrm>
          <a:prstGeom prst="rect">
            <a:avLst/>
          </a:prstGeom>
          <a:noFill/>
          <a:ln w="9525">
            <a:noFill/>
            <a:miter lim="800000"/>
            <a:headEnd/>
            <a:tailEnd/>
          </a:ln>
        </p:spPr>
        <p:txBody>
          <a:bodyPr wrap="none" anchor="ctr"/>
          <a:lstStyle/>
          <a:p>
            <a:pPr algn="ctr"/>
            <a:r>
              <a:rPr lang="en-US" b="1">
                <a:solidFill>
                  <a:srgbClr val="FF0000"/>
                </a:solidFill>
                <a:latin typeface="Times New Roman" pitchFamily="18" charset="0"/>
              </a:rPr>
              <a:t>ày</a:t>
            </a:r>
          </a:p>
        </p:txBody>
      </p:sp>
      <p:sp>
        <p:nvSpPr>
          <p:cNvPr id="27669" name="Rectangle 21"/>
          <p:cNvSpPr>
            <a:spLocks noChangeArrowheads="1"/>
          </p:cNvSpPr>
          <p:nvPr/>
        </p:nvSpPr>
        <p:spPr bwMode="auto">
          <a:xfrm>
            <a:off x="1219200" y="3810000"/>
            <a:ext cx="814388" cy="495300"/>
          </a:xfrm>
          <a:prstGeom prst="rect">
            <a:avLst/>
          </a:prstGeom>
          <a:noFill/>
          <a:ln w="9525">
            <a:noFill/>
            <a:miter lim="800000"/>
            <a:headEnd/>
            <a:tailEnd/>
          </a:ln>
        </p:spPr>
        <p:txBody>
          <a:bodyPr wrap="none" anchor="ctr"/>
          <a:lstStyle/>
          <a:p>
            <a:pPr algn="ctr"/>
            <a:r>
              <a:rPr lang="en-US" b="1">
                <a:solidFill>
                  <a:srgbClr val="FF0000"/>
                </a:solidFill>
                <a:latin typeface="Times New Roman" pitchFamily="18" charset="0"/>
              </a:rPr>
              <a:t>ạy</a:t>
            </a:r>
          </a:p>
        </p:txBody>
      </p:sp>
      <p:sp>
        <p:nvSpPr>
          <p:cNvPr id="27670" name="Rectangle 22"/>
          <p:cNvSpPr>
            <a:spLocks noChangeArrowheads="1"/>
          </p:cNvSpPr>
          <p:nvPr/>
        </p:nvSpPr>
        <p:spPr bwMode="auto">
          <a:xfrm>
            <a:off x="4191000" y="3886200"/>
            <a:ext cx="762000" cy="457200"/>
          </a:xfrm>
          <a:prstGeom prst="rect">
            <a:avLst/>
          </a:prstGeom>
          <a:noFill/>
          <a:ln w="9525">
            <a:noFill/>
            <a:miter lim="800000"/>
            <a:headEnd/>
            <a:tailEnd/>
          </a:ln>
        </p:spPr>
        <p:txBody>
          <a:bodyPr wrap="none" anchor="ctr"/>
          <a:lstStyle/>
          <a:p>
            <a:pPr algn="ctr"/>
            <a:r>
              <a:rPr lang="en-US" b="1">
                <a:solidFill>
                  <a:srgbClr val="FF0000"/>
                </a:solidFill>
                <a:latin typeface="Times New Roman" pitchFamily="18" charset="0"/>
              </a:rPr>
              <a:t>ậy</a:t>
            </a:r>
          </a:p>
        </p:txBody>
      </p:sp>
      <p:sp>
        <p:nvSpPr>
          <p:cNvPr id="27671" name="Rectangle 23"/>
          <p:cNvSpPr>
            <a:spLocks noChangeArrowheads="1"/>
          </p:cNvSpPr>
          <p:nvPr/>
        </p:nvSpPr>
        <p:spPr bwMode="auto">
          <a:xfrm>
            <a:off x="1752600" y="4648200"/>
            <a:ext cx="762000" cy="457200"/>
          </a:xfrm>
          <a:prstGeom prst="rect">
            <a:avLst/>
          </a:prstGeom>
          <a:noFill/>
          <a:ln w="9525">
            <a:noFill/>
            <a:miter lim="800000"/>
            <a:headEnd/>
            <a:tailEnd/>
          </a:ln>
        </p:spPr>
        <p:txBody>
          <a:bodyPr wrap="none" anchor="ctr"/>
          <a:lstStyle/>
          <a:p>
            <a:pPr algn="ctr"/>
            <a:r>
              <a:rPr lang="en-US" b="1">
                <a:solidFill>
                  <a:srgbClr val="FF0000"/>
                </a:solidFill>
                <a:latin typeface="Times New Roman" pitchFamily="18" charset="0"/>
              </a:rPr>
              <a:t>ảy</a:t>
            </a:r>
          </a:p>
        </p:txBody>
      </p:sp>
      <p:sp>
        <p:nvSpPr>
          <p:cNvPr id="27672" name="Rectangle 24"/>
          <p:cNvSpPr>
            <a:spLocks noChangeArrowheads="1"/>
          </p:cNvSpPr>
          <p:nvPr/>
        </p:nvSpPr>
        <p:spPr bwMode="auto">
          <a:xfrm>
            <a:off x="3733800" y="4648200"/>
            <a:ext cx="752475" cy="428625"/>
          </a:xfrm>
          <a:prstGeom prst="rect">
            <a:avLst/>
          </a:prstGeom>
          <a:noFill/>
          <a:ln w="9525">
            <a:noFill/>
            <a:miter lim="800000"/>
            <a:headEnd/>
            <a:tailEnd/>
          </a:ln>
        </p:spPr>
        <p:txBody>
          <a:bodyPr wrap="none" anchor="ctr"/>
          <a:lstStyle/>
          <a:p>
            <a:pPr algn="ctr"/>
            <a:r>
              <a:rPr lang="en-US" b="1">
                <a:solidFill>
                  <a:srgbClr val="FF0000"/>
                </a:solidFill>
                <a:latin typeface="Times New Roman" pitchFamily="18" charset="0"/>
              </a:rPr>
              <a:t>ẩy</a:t>
            </a:r>
          </a:p>
        </p:txBody>
      </p:sp>
      <p:sp>
        <p:nvSpPr>
          <p:cNvPr id="10253" name="Rectangle 25"/>
          <p:cNvSpPr>
            <a:spLocks noChangeArrowheads="1"/>
          </p:cNvSpPr>
          <p:nvPr/>
        </p:nvSpPr>
        <p:spPr bwMode="auto">
          <a:xfrm>
            <a:off x="0" y="0"/>
            <a:ext cx="9144000" cy="6858000"/>
          </a:xfrm>
          <a:prstGeom prst="rect">
            <a:avLst/>
          </a:prstGeom>
          <a:noFill/>
          <a:ln w="76200" cmpd="tri">
            <a:solidFill>
              <a:srgbClr val="00FFFF"/>
            </a:solidFill>
            <a:miter lim="800000"/>
            <a:headEnd/>
            <a:tailEnd/>
          </a:ln>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dissolve">
                                      <p:cBhvr>
                                        <p:cTn id="7" dur="500"/>
                                        <p:tgtEl>
                                          <p:spTgt spid="2765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54">
                                            <p:txEl>
                                              <p:pRg st="1" end="1"/>
                                            </p:txEl>
                                          </p:spTgt>
                                        </p:tgtEl>
                                        <p:attrNameLst>
                                          <p:attrName>style.visibility</p:attrName>
                                        </p:attrNameLst>
                                      </p:cBhvr>
                                      <p:to>
                                        <p:strVal val="visible"/>
                                      </p:to>
                                    </p:set>
                                    <p:animEffect transition="in" filter="dissolve">
                                      <p:cBhvr>
                                        <p:cTn id="10" dur="500"/>
                                        <p:tgtEl>
                                          <p:spTgt spid="2765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654">
                                            <p:txEl>
                                              <p:pRg st="2" end="2"/>
                                            </p:txEl>
                                          </p:spTgt>
                                        </p:tgtEl>
                                        <p:attrNameLst>
                                          <p:attrName>style.visibility</p:attrName>
                                        </p:attrNameLst>
                                      </p:cBhvr>
                                      <p:to>
                                        <p:strVal val="visible"/>
                                      </p:to>
                                    </p:set>
                                    <p:animEffect transition="in" filter="dissolve">
                                      <p:cBhvr>
                                        <p:cTn id="13" dur="500"/>
                                        <p:tgtEl>
                                          <p:spTgt spid="2765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654">
                                            <p:txEl>
                                              <p:pRg st="3" end="3"/>
                                            </p:txEl>
                                          </p:spTgt>
                                        </p:tgtEl>
                                        <p:attrNameLst>
                                          <p:attrName>style.visibility</p:attrName>
                                        </p:attrNameLst>
                                      </p:cBhvr>
                                      <p:to>
                                        <p:strVal val="visible"/>
                                      </p:to>
                                    </p:set>
                                    <p:animEffect transition="in" filter="dissolve">
                                      <p:cBhvr>
                                        <p:cTn id="16" dur="500"/>
                                        <p:tgtEl>
                                          <p:spTgt spid="2765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7667"/>
                                        </p:tgtEl>
                                        <p:attrNameLst>
                                          <p:attrName>style.visibility</p:attrName>
                                        </p:attrNameLst>
                                      </p:cBhvr>
                                      <p:to>
                                        <p:strVal val="visible"/>
                                      </p:to>
                                    </p:set>
                                    <p:animEffect transition="in" filter="fade">
                                      <p:cBhvr>
                                        <p:cTn id="21" dur="500"/>
                                        <p:tgtEl>
                                          <p:spTgt spid="27667"/>
                                        </p:tgtEl>
                                      </p:cBhvr>
                                    </p:animEffect>
                                    <p:anim calcmode="lin" valueType="num">
                                      <p:cBhvr>
                                        <p:cTn id="22" dur="500" fill="hold"/>
                                        <p:tgtEl>
                                          <p:spTgt spid="27667"/>
                                        </p:tgtEl>
                                        <p:attrNameLst>
                                          <p:attrName>ppt_x</p:attrName>
                                        </p:attrNameLst>
                                      </p:cBhvr>
                                      <p:tavLst>
                                        <p:tav tm="0">
                                          <p:val>
                                            <p:strVal val="#ppt_x"/>
                                          </p:val>
                                        </p:tav>
                                        <p:tav tm="100000">
                                          <p:val>
                                            <p:strVal val="#ppt_x"/>
                                          </p:val>
                                        </p:tav>
                                      </p:tavLst>
                                    </p:anim>
                                    <p:anim calcmode="lin" valueType="num">
                                      <p:cBhvr>
                                        <p:cTn id="23" dur="450" decel="100000" fill="hold"/>
                                        <p:tgtEl>
                                          <p:spTgt spid="27667"/>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2766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7668"/>
                                        </p:tgtEl>
                                        <p:attrNameLst>
                                          <p:attrName>style.visibility</p:attrName>
                                        </p:attrNameLst>
                                      </p:cBhvr>
                                      <p:to>
                                        <p:strVal val="visible"/>
                                      </p:to>
                                    </p:set>
                                    <p:anim calcmode="lin" valueType="num">
                                      <p:cBhvr>
                                        <p:cTn id="29" dur="1000" fill="hold"/>
                                        <p:tgtEl>
                                          <p:spTgt spid="27668"/>
                                        </p:tgtEl>
                                        <p:attrNameLst>
                                          <p:attrName>ppt_w</p:attrName>
                                        </p:attrNameLst>
                                      </p:cBhvr>
                                      <p:tavLst>
                                        <p:tav tm="0">
                                          <p:val>
                                            <p:fltVal val="0"/>
                                          </p:val>
                                        </p:tav>
                                        <p:tav tm="100000">
                                          <p:val>
                                            <p:strVal val="#ppt_w"/>
                                          </p:val>
                                        </p:tav>
                                      </p:tavLst>
                                    </p:anim>
                                    <p:anim calcmode="lin" valueType="num">
                                      <p:cBhvr>
                                        <p:cTn id="30" dur="1000" fill="hold"/>
                                        <p:tgtEl>
                                          <p:spTgt spid="27668"/>
                                        </p:tgtEl>
                                        <p:attrNameLst>
                                          <p:attrName>ppt_h</p:attrName>
                                        </p:attrNameLst>
                                      </p:cBhvr>
                                      <p:tavLst>
                                        <p:tav tm="0">
                                          <p:val>
                                            <p:fltVal val="0"/>
                                          </p:val>
                                        </p:tav>
                                        <p:tav tm="100000">
                                          <p:val>
                                            <p:strVal val="#ppt_h"/>
                                          </p:val>
                                        </p:tav>
                                      </p:tavLst>
                                    </p:anim>
                                    <p:anim calcmode="lin" valueType="num">
                                      <p:cBhvr>
                                        <p:cTn id="31" dur="1000" fill="hold"/>
                                        <p:tgtEl>
                                          <p:spTgt spid="2766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76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27669"/>
                                        </p:tgtEl>
                                        <p:attrNameLst>
                                          <p:attrName>style.visibility</p:attrName>
                                        </p:attrNameLst>
                                      </p:cBhvr>
                                      <p:to>
                                        <p:strVal val="visible"/>
                                      </p:to>
                                    </p:set>
                                    <p:anim from="(-#ppt_w/2)" to="(#ppt_x)" calcmode="lin" valueType="num">
                                      <p:cBhvr>
                                        <p:cTn id="37" dur="600" fill="hold">
                                          <p:stCondLst>
                                            <p:cond delay="0"/>
                                          </p:stCondLst>
                                        </p:cTn>
                                        <p:tgtEl>
                                          <p:spTgt spid="27669"/>
                                        </p:tgtEl>
                                        <p:attrNameLst>
                                          <p:attrName>ppt_x</p:attrName>
                                        </p:attrNameLst>
                                      </p:cBhvr>
                                    </p:anim>
                                    <p:anim from="0" to="-1.0" calcmode="lin" valueType="num">
                                      <p:cBhvr>
                                        <p:cTn id="38" dur="200" decel="50000" autoRev="1" fill="hold">
                                          <p:stCondLst>
                                            <p:cond delay="600"/>
                                          </p:stCondLst>
                                        </p:cTn>
                                        <p:tgtEl>
                                          <p:spTgt spid="27669"/>
                                        </p:tgtEl>
                                        <p:attrNameLst>
                                          <p:attrName>xshear</p:attrName>
                                        </p:attrNameLst>
                                      </p:cBhvr>
                                    </p:anim>
                                    <p:animScale>
                                      <p:cBhvr>
                                        <p:cTn id="39" dur="200" decel="100000" autoRev="1" fill="hold">
                                          <p:stCondLst>
                                            <p:cond delay="600"/>
                                          </p:stCondLst>
                                        </p:cTn>
                                        <p:tgtEl>
                                          <p:spTgt spid="27669"/>
                                        </p:tgtEl>
                                      </p:cBhvr>
                                      <p:from x="100000" y="100000"/>
                                      <p:to x="80000" y="100000"/>
                                    </p:animScale>
                                    <p:anim by="(#ppt_h/3+#ppt_w*0.1)" calcmode="lin" valueType="num">
                                      <p:cBhvr additive="sum">
                                        <p:cTn id="40" dur="200" decel="100000" autoRev="1" fill="hold">
                                          <p:stCondLst>
                                            <p:cond delay="600"/>
                                          </p:stCondLst>
                                        </p:cTn>
                                        <p:tgtEl>
                                          <p:spTgt spid="27669"/>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48" presetClass="entr" presetSubtype="0" accel="50000" fill="hold" grpId="0" nodeType="clickEffect">
                                  <p:stCondLst>
                                    <p:cond delay="0"/>
                                  </p:stCondLst>
                                  <p:childTnLst>
                                    <p:set>
                                      <p:cBhvr>
                                        <p:cTn id="44" dur="1" fill="hold">
                                          <p:stCondLst>
                                            <p:cond delay="0"/>
                                          </p:stCondLst>
                                        </p:cTn>
                                        <p:tgtEl>
                                          <p:spTgt spid="27670"/>
                                        </p:tgtEl>
                                        <p:attrNameLst>
                                          <p:attrName>style.visibility</p:attrName>
                                        </p:attrNameLst>
                                      </p:cBhvr>
                                      <p:to>
                                        <p:strVal val="visible"/>
                                      </p:to>
                                    </p:set>
                                    <p:anim calcmode="lin" valueType="num">
                                      <p:cBhvr>
                                        <p:cTn id="45" dur="1000" fill="hold"/>
                                        <p:tgtEl>
                                          <p:spTgt spid="276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27670"/>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27670"/>
                                        </p:tgtEl>
                                        <p:attrNameLst>
                                          <p:attrName>ppt_y</p:attrName>
                                        </p:attrNameLst>
                                      </p:cBhvr>
                                      <p:tavLst>
                                        <p:tav tm="0">
                                          <p:val>
                                            <p:strVal val="#ppt_y"/>
                                          </p:val>
                                        </p:tav>
                                        <p:tav tm="100000">
                                          <p:val>
                                            <p:strVal val="#ppt_y"/>
                                          </p:val>
                                        </p:tav>
                                      </p:tavLst>
                                    </p:anim>
                                    <p:animEffect transition="in" filter="fade">
                                      <p:cBhvr>
                                        <p:cTn id="48" dur="1000"/>
                                        <p:tgtEl>
                                          <p:spTgt spid="2767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7671"/>
                                        </p:tgtEl>
                                        <p:attrNameLst>
                                          <p:attrName>style.visibility</p:attrName>
                                        </p:attrNameLst>
                                      </p:cBhvr>
                                      <p:to>
                                        <p:strVal val="visible"/>
                                      </p:to>
                                    </p:set>
                                    <p:anim calcmode="lin" valueType="num">
                                      <p:cBhvr>
                                        <p:cTn id="53" dur="500" fill="hold"/>
                                        <p:tgtEl>
                                          <p:spTgt spid="27671"/>
                                        </p:tgtEl>
                                        <p:attrNameLst>
                                          <p:attrName>ppt_w</p:attrName>
                                        </p:attrNameLst>
                                      </p:cBhvr>
                                      <p:tavLst>
                                        <p:tav tm="0">
                                          <p:val>
                                            <p:fltVal val="0"/>
                                          </p:val>
                                        </p:tav>
                                        <p:tav tm="100000">
                                          <p:val>
                                            <p:strVal val="#ppt_w"/>
                                          </p:val>
                                        </p:tav>
                                      </p:tavLst>
                                    </p:anim>
                                    <p:anim calcmode="lin" valueType="num">
                                      <p:cBhvr>
                                        <p:cTn id="54" dur="500" fill="hold"/>
                                        <p:tgtEl>
                                          <p:spTgt spid="27671"/>
                                        </p:tgtEl>
                                        <p:attrNameLst>
                                          <p:attrName>ppt_h</p:attrName>
                                        </p:attrNameLst>
                                      </p:cBhvr>
                                      <p:tavLst>
                                        <p:tav tm="0">
                                          <p:val>
                                            <p:fltVal val="0"/>
                                          </p:val>
                                        </p:tav>
                                        <p:tav tm="100000">
                                          <p:val>
                                            <p:strVal val="#ppt_h"/>
                                          </p:val>
                                        </p:tav>
                                      </p:tavLst>
                                    </p:anim>
                                    <p:animEffect transition="in" filter="fade">
                                      <p:cBhvr>
                                        <p:cTn id="55" dur="500"/>
                                        <p:tgtEl>
                                          <p:spTgt spid="276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27672"/>
                                        </p:tgtEl>
                                        <p:attrNameLst>
                                          <p:attrName>style.visibility</p:attrName>
                                        </p:attrNameLst>
                                      </p:cBhvr>
                                      <p:to>
                                        <p:strVal val="visible"/>
                                      </p:to>
                                    </p:set>
                                    <p:animEffect transition="in" filter="fade">
                                      <p:cBhvr>
                                        <p:cTn id="60" dur="500"/>
                                        <p:tgtEl>
                                          <p:spTgt spid="27672"/>
                                        </p:tgtEl>
                                      </p:cBhvr>
                                    </p:animEffect>
                                    <p:anim calcmode="lin" valueType="num">
                                      <p:cBhvr>
                                        <p:cTn id="61" dur="500" fill="hold"/>
                                        <p:tgtEl>
                                          <p:spTgt spid="27672"/>
                                        </p:tgtEl>
                                        <p:attrNameLst>
                                          <p:attrName>ppt_x</p:attrName>
                                        </p:attrNameLst>
                                      </p:cBhvr>
                                      <p:tavLst>
                                        <p:tav tm="0">
                                          <p:val>
                                            <p:strVal val="#ppt_x"/>
                                          </p:val>
                                        </p:tav>
                                        <p:tav tm="100000">
                                          <p:val>
                                            <p:strVal val="#ppt_x"/>
                                          </p:val>
                                        </p:tav>
                                      </p:tavLst>
                                    </p:anim>
                                    <p:anim calcmode="lin" valueType="num">
                                      <p:cBhvr>
                                        <p:cTn id="62" dur="450" decel="100000" fill="hold"/>
                                        <p:tgtEl>
                                          <p:spTgt spid="27672"/>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276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allAtOnce"/>
      <p:bldP spid="27667" grpId="0"/>
      <p:bldP spid="27668" grpId="0"/>
      <p:bldP spid="27669" grpId="0"/>
      <p:bldP spid="27670" grpId="0"/>
      <p:bldP spid="27671" grpId="0"/>
      <p:bldP spid="276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srcRect/>
          <a:stretch>
            <a:fillRect/>
          </a:stretch>
        </p:blipFill>
        <p:spPr bwMode="auto">
          <a:xfrm>
            <a:off x="0" y="0"/>
            <a:ext cx="9144000" cy="6792913"/>
          </a:xfrm>
          <a:prstGeom prst="rect">
            <a:avLst/>
          </a:prstGeom>
          <a:noFill/>
          <a:ln w="38100">
            <a:solidFill>
              <a:srgbClr val="0000FF"/>
            </a:solidFill>
            <a:miter lim="800000"/>
            <a:headEnd/>
            <a:tailEnd/>
          </a:ln>
        </p:spPr>
      </p:pic>
      <p:pic>
        <p:nvPicPr>
          <p:cNvPr id="31749"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0000FF"/>
            </a:solidFill>
            <a:miter lim="800000"/>
            <a:headEnd/>
            <a:tailEnd/>
          </a:ln>
        </p:spPr>
      </p:pic>
      <p:pic>
        <p:nvPicPr>
          <p:cNvPr id="31750" name="Picture 6"/>
          <p:cNvPicPr>
            <a:picLocks noChangeAspect="1" noChangeArrowheads="1"/>
          </p:cNvPicPr>
          <p:nvPr/>
        </p:nvPicPr>
        <p:blipFill>
          <a:blip r:embed="rId4"/>
          <a:srcRect/>
          <a:stretch>
            <a:fillRect/>
          </a:stretch>
        </p:blipFill>
        <p:spPr bwMode="auto">
          <a:xfrm>
            <a:off x="0" y="0"/>
            <a:ext cx="9144000" cy="6858000"/>
          </a:xfrm>
          <a:prstGeom prst="rect">
            <a:avLst/>
          </a:prstGeom>
          <a:noFill/>
          <a:ln w="28575">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500" fill="hold"/>
                                        <p:tgtEl>
                                          <p:spTgt spid="31750"/>
                                        </p:tgtEl>
                                        <p:attrNameLst>
                                          <p:attrName>ppt_x</p:attrName>
                                        </p:attrNameLst>
                                      </p:cBhvr>
                                      <p:tavLst>
                                        <p:tav tm="0">
                                          <p:val>
                                            <p:strVal val="#ppt_x"/>
                                          </p:val>
                                        </p:tav>
                                        <p:tav tm="100000">
                                          <p:val>
                                            <p:strVal val="#ppt_x"/>
                                          </p:val>
                                        </p:tav>
                                      </p:tavLst>
                                    </p:anim>
                                    <p:anim calcmode="lin" valueType="num">
                                      <p:cBhvr additive="base">
                                        <p:cTn id="20"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871915"/>
  <p:tag name="VIOLETTITLE" val="Tuần 14. Nghe-viết: Người liên lạc nhỏ"/>
  <p:tag name="VIOLETLESSON" val="26"/>
  <p:tag name="VIOLETCATID" val="7840641"/>
  <p:tag name="VIOLETSUBJECT" val="Chính tả 3"/>
  <p:tag name="VIOLETAUTHORID" val="6145317"/>
  <p:tag name="VIOLETAUTHORNAME" val="Vũ Thị Thúy Vinh"/>
  <p:tag name="VIOLETAUTHORAVATAR" val="no_avatar.jpg"/>
  <p:tag name="VIOLETAUTHORADDRESS" val="Truong TH Song Lo - Phu tho"/>
  <p:tag name="VIOLETDATE" val="2016-12-07 06:19:00"/>
  <p:tag name="VIOLETHIT" val="68"/>
  <p:tag name="VIOLETLIKE" val="0"/>
  <p:tag name="MMPROD_NEXTUNIQUEID" val="10013"/>
  <p:tag name="MMPROD_UIDATA" val="&lt;database version=&quot;7.0&quot;&gt;&lt;object type=&quot;1&quot; unique_id=&quot;10001&quot;&gt;&lt;object type=&quot;2&quot; unique_id=&quot;10311&quot;&gt;&lt;object type=&quot;3&quot; unique_id=&quot;10312&quot;&gt;&lt;property id=&quot;20148&quot; value=&quot;5&quot;/&gt;&lt;property id=&quot;20300&quot; value=&quot;Slide 1&quot;/&gt;&lt;property id=&quot;20307&quot; value=&quot;287&quot;/&gt;&lt;/object&gt;&lt;object type=&quot;3&quot; unique_id=&quot;10314&quot;&gt;&lt;property id=&quot;20148&quot; value=&quot;5&quot;/&gt;&lt;property id=&quot;20300&quot; value=&quot;Slide 3&quot;/&gt;&lt;property id=&quot;20307&quot; value=&quot;272&quot;/&gt;&lt;/object&gt;&lt;object type=&quot;3&quot; unique_id=&quot;10315&quot;&gt;&lt;property id=&quot;20148&quot; value=&quot;5&quot;/&gt;&lt;property id=&quot;20300&quot; value=&quot;Slide 4&quot;/&gt;&lt;property id=&quot;20307&quot; value=&quot;289&quot;/&gt;&lt;/object&gt;&lt;object type=&quot;3&quot; unique_id=&quot;10316&quot;&gt;&lt;property id=&quot;20148&quot; value=&quot;5&quot;/&gt;&lt;property id=&quot;20300&quot; value=&quot;Slide 5&quot;/&gt;&lt;property id=&quot;20307&quot; value=&quot;288&quot;/&gt;&lt;/object&gt;&lt;object type=&quot;3&quot; unique_id=&quot;10317&quot;&gt;&lt;property id=&quot;20148&quot; value=&quot;5&quot;/&gt;&lt;property id=&quot;20300&quot; value=&quot;Slide 6&quot;/&gt;&lt;property id=&quot;20307&quot; value=&quot;290&quot;/&gt;&lt;/object&gt;&lt;object type=&quot;3&quot; unique_id=&quot;10318&quot;&gt;&lt;property id=&quot;20148&quot; value=&quot;5&quot;/&gt;&lt;property id=&quot;20300&quot; value=&quot;Slide 7&quot;/&gt;&lt;property id=&quot;20307&quot; value=&quot;285&quot;/&gt;&lt;/object&gt;&lt;object type=&quot;3&quot; unique_id=&quot;10319&quot;&gt;&lt;property id=&quot;20148&quot; value=&quot;5&quot;/&gt;&lt;property id=&quot;20300&quot; value=&quot;Slide 8 - &amp;quot;&amp;#x0D;&amp;#x0A;&amp;quot;&quot;/&gt;&lt;property id=&quot;20307&quot; value=&quot;278&quot;/&gt;&lt;/object&gt;&lt;object type=&quot;3&quot; unique_id=&quot;10320&quot;&gt;&lt;property id=&quot;20148&quot; value=&quot;5&quot;/&gt;&lt;property id=&quot;20300&quot; value=&quot;Slide 9&quot;/&gt;&lt;property id=&quot;20307&quot; value=&quot;291&quot;/&gt;&lt;/object&gt;&lt;object type=&quot;3&quot; unique_id=&quot;10321&quot;&gt;&lt;property id=&quot;20148&quot; value=&quot;5&quot;/&gt;&lt;property id=&quot;20300&quot; value=&quot;Slide 10 - &amp;quot;&amp;#x0D;&amp;#x0A;&amp;quot;&quot;/&gt;&lt;property id=&quot;20307&quot; value=&quot;279&quot;/&gt;&lt;/object&gt;&lt;object type=&quot;3&quot; unique_id=&quot;10322&quot;&gt;&lt;property id=&quot;20148&quot; value=&quot;5&quot;/&gt;&lt;property id=&quot;20300&quot; value=&quot;Slide 11&quot;/&gt;&lt;property id=&quot;20307&quot; value=&quot;271&quot;/&gt;&lt;/object&gt;&lt;object type=&quot;3&quot; unique_id=&quot;10349&quot;&gt;&lt;property id=&quot;20148&quot; value=&quot;5&quot;/&gt;&lt;property id=&quot;20300&quot; value=&quot;Slide 2&quot;/&gt;&lt;property id=&quot;20307&quot; value=&quot;292&quot;/&gt;&lt;/object&gt;&lt;/object&gt;&lt;object type=&quot;8&quot; unique_id=&quot;1033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575</TotalTime>
  <Words>357</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Slide 1</vt:lpstr>
      <vt:lpstr>Slide 2</vt:lpstr>
      <vt:lpstr>Slide 3</vt:lpstr>
      <vt:lpstr>Slide 4</vt:lpstr>
      <vt:lpstr>Slide 5</vt:lpstr>
      <vt:lpstr>Slide 6</vt:lpstr>
      <vt:lpstr>Slide 7</vt:lpstr>
      <vt:lpstr> </vt:lpstr>
      <vt:lpstr>Slide 9</vt:lpstr>
      <vt:lpstr> </vt:lpstr>
      <vt:lpstr>Slide 11</vt:lpstr>
    </vt:vector>
  </TitlesOfParts>
  <Company>hhhh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Quận Gò Vấp Trường Tiểu học Minh Khai</dc:title>
  <dc:creator>@@@</dc:creator>
  <cp:lastModifiedBy>AutoBVT</cp:lastModifiedBy>
  <cp:revision>78</cp:revision>
  <dcterms:created xsi:type="dcterms:W3CDTF">2007-11-20T10:59:29Z</dcterms:created>
  <dcterms:modified xsi:type="dcterms:W3CDTF">2017-11-16T04:53:54Z</dcterms:modified>
</cp:coreProperties>
</file>