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3" r:id="rId2"/>
  </p:sldMasterIdLst>
  <p:sldIdLst>
    <p:sldId id="298" r:id="rId3"/>
    <p:sldId id="258" r:id="rId4"/>
    <p:sldId id="284" r:id="rId5"/>
    <p:sldId id="315" r:id="rId6"/>
    <p:sldId id="271" r:id="rId7"/>
    <p:sldId id="317" r:id="rId8"/>
    <p:sldId id="275" r:id="rId9"/>
    <p:sldId id="294" r:id="rId10"/>
    <p:sldId id="320" r:id="rId11"/>
    <p:sldId id="300" r:id="rId12"/>
    <p:sldId id="304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CCFF"/>
    <a:srgbClr val="FF0000"/>
    <a:srgbClr val="9999FF"/>
    <a:srgbClr val="99CC00"/>
    <a:srgbClr val="FFCC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180" autoAdjust="0"/>
  </p:normalViewPr>
  <p:slideViewPr>
    <p:cSldViewPr>
      <p:cViewPr>
        <p:scale>
          <a:sx n="66" d="100"/>
          <a:sy n="66" d="100"/>
        </p:scale>
        <p:origin x="-80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C7BF-5AF2-4663-9F6B-955BAA2E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D0E3-10E2-4A63-83E7-80E8BFD1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656D-D50C-491F-9AF1-5C43B2198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F626-E136-4454-80D4-171AA8395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E61C-2037-4A6F-863D-881613A7C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C3E72-CAF5-46FB-A4EE-FFFF9048A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7F5FD-611A-41AC-AA2C-2D7112CDD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3F94-3E98-4620-829B-9BFC5F16B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6FAC-1365-48AF-8B72-89CDB6D5B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9CAD-9010-4E0A-BDB4-80383126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99F46-72AC-4B12-AAF9-6E190EA1E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66F9-60ED-4B40-978B-0B754C95F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C8BF-C245-4A6E-9ED8-DF335241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518A-5398-47B9-A722-4B67D6F15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440E-C111-41E9-8473-0D107F08A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6A51-E38E-4798-90A0-15678B293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B9B-46E5-4E4A-BBAA-89EC1558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5C95-3EC4-4D6D-8056-554D44186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09FF-B85A-4AE7-BC6A-6722FD887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AD9E-86C0-4256-8F5A-30956B4B3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0808-2C08-4049-B109-77515A147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DA15-CE84-437A-A750-629D3D2DB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3194-23D6-4576-8BBA-8C56A4EEE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fld id="{95F0AD34-54A7-43EB-8F97-8DA673F06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54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8B6F9CD-F760-44C2-A4B1-B40450474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ien%20luu\giao%20an%20dien%20tu\giao%20an%20dien%20tu\THT_Chuyen%20de%20Thuc%20hien%20giao%20an%20dien%20tu\GDCD\Yeu%20thuong%20con%20nguoi.ppt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Ca%20nhac\Thuhien\AAAHoa%20cau%20vuon%20trau%20-%20Thu%20hien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E:\lien%20luu\giao%20an%20dien%20tu\giao%20an%20dien%20tu\THT_Chuyen%20de%20Thuc%20hien%20giao%20an%20dien%20tu\GDCD\Yeu%20thuong%20con%20nguoi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5181600" y="1752600"/>
            <a:ext cx="658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5867400" y="1752600"/>
            <a:ext cx="582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24" name="Picture 14" descr="Asian lily">
            <a:hlinkClick r:id="rId3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4648200"/>
            <a:ext cx="18319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Asian lily">
            <a:hlinkClick r:id="rId3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0925" y="4572000"/>
            <a:ext cx="189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9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209800"/>
            <a:ext cx="1600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9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133600"/>
            <a:ext cx="1600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74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ÁI MỘ A 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4876800" y="1600200"/>
            <a:ext cx="32956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CHÍNH TẢ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8" name="WordArt 24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5029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13: VÀM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CỎ ĐÔNG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6868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300" b="0">
                <a:solidFill>
                  <a:srgbClr val="0000FF"/>
                </a:solidFill>
                <a:latin typeface="Times New Roman" pitchFamily="18" charset="0"/>
              </a:rPr>
              <a:t>Bài 2: Điền vào chỗ trống </a:t>
            </a: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it</a:t>
            </a:r>
            <a:r>
              <a:rPr lang="en-US" sz="4300" b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uyt</a:t>
            </a:r>
            <a:r>
              <a:rPr lang="en-US" sz="4300" b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09600" y="266700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</a:rPr>
              <a:t>H..... sáo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5800" y="4572000"/>
            <a:ext cx="2895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</a:rPr>
              <a:t>S…… ngã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105400" y="2667000"/>
            <a:ext cx="3048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</a:rPr>
              <a:t>H…… thở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886200" y="4495800"/>
            <a:ext cx="47244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</a:rPr>
              <a:t>Đứng s….vào nhau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995988" y="1757363"/>
            <a:ext cx="6096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it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386638" y="1762125"/>
            <a:ext cx="1143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uyt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986463" y="1762125"/>
            <a:ext cx="609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it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391400" y="1762125"/>
            <a:ext cx="1143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i="1">
                <a:solidFill>
                  <a:srgbClr val="FF0000"/>
                </a:solidFill>
                <a:latin typeface="Times New Roman" pitchFamily="18" charset="0"/>
              </a:rPr>
              <a:t>uyt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-762000" y="6110288"/>
            <a:ext cx="2286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-762000" y="5334000"/>
            <a:ext cx="228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-838200" y="6483350"/>
            <a:ext cx="228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-762000" y="4572000"/>
            <a:ext cx="228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5526 L -0.04635 0.3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6705 L -0.04739 0.133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0.02197 L -0.69531 0.39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1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087 L -0.69583 0.132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5433 L 0.2625 -0.28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87283E-6 L 0.71666 -0.3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4532 L 0.25416 -0.23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5526 L 0.72084 -0.29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/>
      <p:bldP spid="16403" grpId="0"/>
      <p:bldP spid="16404" grpId="0"/>
      <p:bldP spid="16405" grpId="0"/>
      <p:bldP spid="16406" grpId="0"/>
      <p:bldP spid="16407" grpId="0"/>
      <p:bldP spid="164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u="sng">
                <a:solidFill>
                  <a:srgbClr val="0000FF"/>
                </a:solidFill>
                <a:latin typeface="Times New Roman" pitchFamily="18" charset="0"/>
              </a:rPr>
              <a:t>Bài 3(b)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: Tìm những tiếng có thể ghép với các tiếng sau: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vẽ; vẻ, nghỉ; nghĩ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- Vẻ:</a:t>
            </a:r>
            <a:endParaRPr lang="en-US" sz="3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- Vẽ:</a:t>
            </a:r>
            <a:endParaRPr lang="en-US" sz="3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21338" y="4953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4300" b="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44196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4300" b="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43000" y="22860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</a:rPr>
              <a:t>Vẻ mặt, vẻ đẹp, vẻ vang, tỏ vẻ, vui vẻ, văn vẻ, ra vẻ ta đây, . . .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90600" y="3505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</a:rPr>
              <a:t>Vẽ chuyện, vẽ tranh, bản vẽ, vẽ đường cho hươu chạy, vẽ trò,vẽ kiểu, học vẽ, . . 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648200"/>
            <a:ext cx="1630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- Nghỉ:</a:t>
            </a:r>
            <a:endParaRPr lang="en-US" sz="3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4648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</a:rPr>
              <a:t>	Nghỉ ngơi, nghỉ học, nghỉ hè, nghỉ hưu, nghỉ tay, đi nghỉ, an nghỉ . .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867400"/>
            <a:ext cx="1630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- Nghĩ:</a:t>
            </a:r>
            <a:endParaRPr lang="en-US" sz="3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5715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</a:rPr>
              <a:t>	Nghĩ ngợi, ngẫm nghĩ, nghĩ bụng, nghĩ suy,cảm nghĩ, cả nghĩ, . .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25780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25780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99060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57200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5532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3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1768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1768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914400" y="28956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Viết: 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590800" y="3429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khúc khuỷu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514600" y="4038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khẳng khiu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2514600" y="4648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tiu nghỉu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98" grpId="0"/>
      <p:bldP spid="7199" grpId="0"/>
      <p:bldP spid="7200" grpId="0"/>
      <p:bldP spid="7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71437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Đây con sông xuôi dòng nước chảy            Bốn mùa soi từng mảnh mây trời Từng ngọn dừa gió đưa phe phẩy Bóng lồng trên sóng nước chơi vơi</a:t>
            </a:r>
          </a:p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Hoài Vũ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38200" y="1752600"/>
            <a:ext cx="678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tận sông Hồng, em có biết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hương anh cũng có dòng sông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mãi gọi với lòng tha thiết: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Vàm Cỏ Đông! Ơi Vàm Cỏ Đông!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Vàm Cỏ Đông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14" descr="20685523_images1286976_HoaiV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572000" cy="3886200"/>
          </a:xfrm>
          <a:prstGeom prst="rect">
            <a:avLst/>
          </a:prstGeom>
          <a:noFill/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133600" y="64611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Nhà thơ Hoài Vũ </a:t>
            </a:r>
          </a:p>
        </p:txBody>
      </p:sp>
      <p:pic>
        <p:nvPicPr>
          <p:cNvPr id="71696" name="Picture 1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4648200" cy="3886200"/>
          </a:xfrm>
          <a:prstGeom prst="rect">
            <a:avLst/>
          </a:prstGeom>
          <a:noFill/>
        </p:spPr>
      </p:pic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334000" y="64611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Nhạc sĩ Trương Quang Lục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Vàm Cỏ Đông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/>
      <p:bldP spid="716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7913" y="1752600"/>
            <a:ext cx="17160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Hoa 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0292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Hoa 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2057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Những câu thơ nào nói về cảnh đẹp của sông Vàm Cỏ Đông?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3124200"/>
            <a:ext cx="723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Bốn mùa soi từng mảnh mây trời</a:t>
            </a:r>
            <a:b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Từng ngọn dừa gió đưa phe phẩy</a:t>
            </a:r>
            <a:b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Bóng lồng trên sóng nước chơi vơi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Vàm Cỏ Đông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Box 12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7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01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575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2ab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88" name="Picture 16" descr="river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89" name="Picture 17" descr="Vam co d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90" name="Picture 18" descr="797812541049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91" name="Picture 19" descr="photo011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1200"/>
            <a:ext cx="5410200" cy="8382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viết từ khó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52400" y="3276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phe phẩy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495800" y="32766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tha thiết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04800" y="39624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mãi gọi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4495800" y="40386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nước chảy</a:t>
            </a:r>
          </a:p>
        </p:txBody>
      </p:sp>
      <p:pic>
        <p:nvPicPr>
          <p:cNvPr id="13320" name="Picture 1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93222">
            <a:off x="7978775" y="5265738"/>
            <a:ext cx="1152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72117">
            <a:off x="334963" y="5051425"/>
            <a:ext cx="1447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71012" grpId="0"/>
      <p:bldP spid="171013" grpId="0"/>
      <p:bldP spid="171014" grpId="0"/>
      <p:bldP spid="1710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-304800" y="4114800"/>
            <a:ext cx="9912350" cy="2743200"/>
            <a:chOff x="0" y="1048"/>
            <a:chExt cx="5760" cy="3272"/>
          </a:xfrm>
        </p:grpSpPr>
        <p:pic>
          <p:nvPicPr>
            <p:cNvPr id="15368" name="Picture 9" descr="8184-003-02-102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" y="1048"/>
              <a:ext cx="3360" cy="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0" descr="k00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1" descr="k00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2" descr="k00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3" descr="k00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11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1600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3_hoa_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905000"/>
            <a:ext cx="1600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535305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CHÍNH TẢ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2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5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8" descr="8184-003-02-1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5943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905000" y="3962400"/>
            <a:ext cx="71437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Đây con sông xuôi dòng nước chảy            Bốn mùa soi từng mảnh mây trời Từng ngọn dừa gió đưa phe phẩy Bóng lồng trên sóng nước chơi vơi</a:t>
            </a:r>
          </a:p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Hoài Vũ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678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tận sông Hồng, em có biết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hương anh cũng có dòng sông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mãi gọi với lòng tha thiết: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Vàm Cỏ Đông! Ơi Vàm Cỏ Đông!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Vàm Cỏ Đông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863082"/>
  <p:tag name="VIOLETTITLE" val="Tuần 13. Nghe-viết: Vàm cỏ Đông"/>
  <p:tag name="VIOLETLESSON" val="25"/>
  <p:tag name="VIOLETCATID" val="7840641"/>
  <p:tag name="VIOLETSUBJECT" val="Chính tả 3"/>
  <p:tag name="VIOLETAUTHORID" val="6145317"/>
  <p:tag name="VIOLETAUTHORNAME" val="Vũ Thị Thúy Vinh"/>
  <p:tag name="VIOLETAUTHORAVATAR" val="no_avatar.jpg"/>
  <p:tag name="VIOLETAUTHORADDRESS" val="Truong TH Song Lo - Phu tho"/>
  <p:tag name="VIOLETDATE" val="2016-11-30 21:59:18"/>
  <p:tag name="VIOLETHIT" val="153"/>
  <p:tag name="VIOLETLIKE" val="0"/>
  <p:tag name="MMPROD_NEXTUNIQUEID" val="10012"/>
  <p:tag name="MMPROD_UIDATA" val="&lt;database version=&quot;7.0&quot;&gt;&lt;object type=&quot;1&quot; unique_id=&quot;10001&quot;&gt;&lt;object type=&quot;2&quot; unique_id=&quot;10242&quot;&gt;&lt;object type=&quot;3&quot; unique_id=&quot;10243&quot;&gt;&lt;property id=&quot;20148&quot; value=&quot;5&quot;/&gt;&lt;property id=&quot;20300&quot; value=&quot;Slide 1&quot;/&gt;&lt;property id=&quot;20307&quot; value=&quot;298&quot;/&gt;&lt;/object&gt;&lt;object type=&quot;3&quot; unique_id=&quot;10244&quot;&gt;&lt;property id=&quot;20148&quot; value=&quot;5&quot;/&gt;&lt;property id=&quot;20300&quot; value=&quot;Slide 2&quot;/&gt;&lt;property id=&quot;20307&quot; value=&quot;258&quot;/&gt;&lt;/object&gt;&lt;object type=&quot;3&quot; unique_id=&quot;10245&quot;&gt;&lt;property id=&quot;20148&quot; value=&quot;5&quot;/&gt;&lt;property id=&quot;20300&quot; value=&quot;Slide 3&quot;/&gt;&lt;property id=&quot;20307&quot; value=&quot;284&quot;/&gt;&lt;/object&gt;&lt;object type=&quot;3&quot; unique_id=&quot;10246&quot;&gt;&lt;property id=&quot;20148&quot; value=&quot;5&quot;/&gt;&lt;property id=&quot;20300&quot; value=&quot;Slide 4&quot;/&gt;&lt;property id=&quot;20307&quot; value=&quot;315&quot;/&gt;&lt;/object&gt;&lt;object type=&quot;3&quot; unique_id=&quot;10247&quot;&gt;&lt;property id=&quot;20148&quot; value=&quot;5&quot;/&gt;&lt;property id=&quot;20300&quot; value=&quot;Slide 5&quot;/&gt;&lt;property id=&quot;20307&quot; value=&quot;271&quot;/&gt;&lt;/object&gt;&lt;object type=&quot;3&quot; unique_id=&quot;10248&quot;&gt;&lt;property id=&quot;20148&quot; value=&quot;5&quot;/&gt;&lt;property id=&quot;20300&quot; value=&quot;Slide 6&quot;/&gt;&lt;property id=&quot;20307&quot; value=&quot;317&quot;/&gt;&lt;/object&gt;&lt;object type=&quot;3&quot; unique_id=&quot;10249&quot;&gt;&lt;property id=&quot;20148&quot; value=&quot;5&quot;/&gt;&lt;property id=&quot;20300&quot; value=&quot;Slide 7 - &amp;quot;Hướng dẫn viết từ khó&amp;quot;&quot;/&gt;&lt;property id=&quot;20307&quot; value=&quot;275&quot;/&gt;&lt;/object&gt;&lt;object type=&quot;3&quot; unique_id=&quot;10250&quot;&gt;&lt;property id=&quot;20148&quot; value=&quot;5&quot;/&gt;&lt;property id=&quot;20300&quot; value=&quot;Slide 8&quot;/&gt;&lt;property id=&quot;20307&quot; value=&quot;294&quot;/&gt;&lt;/object&gt;&lt;object type=&quot;3&quot; unique_id=&quot;10251&quot;&gt;&lt;property id=&quot;20148&quot; value=&quot;5&quot;/&gt;&lt;property id=&quot;20300&quot; value=&quot;Slide 9&quot;/&gt;&lt;property id=&quot;20307&quot; value=&quot;320&quot;/&gt;&lt;/object&gt;&lt;object type=&quot;3&quot; unique_id=&quot;10252&quot;&gt;&lt;property id=&quot;20148&quot; value=&quot;5&quot;/&gt;&lt;property id=&quot;20300&quot; value=&quot;Slide 10&quot;/&gt;&lt;property id=&quot;20307&quot; value=&quot;300&quot;/&gt;&lt;/object&gt;&lt;object type=&quot;3&quot; unique_id=&quot;10253&quot;&gt;&lt;property id=&quot;20148&quot; value=&quot;5&quot;/&gt;&lt;property id=&quot;20300&quot; value=&quot;Slide 11&quot;/&gt;&lt;property id=&quot;20307&quot; value=&quot;304&quot;/&gt;&lt;/object&gt;&lt;object type=&quot;3&quot; unique_id=&quot;10254&quot;&gt;&lt;property id=&quot;20148&quot; value=&quot;5&quot;/&gt;&lt;property id=&quot;20300&quot; value=&quot;Slide 12&quot;/&gt;&lt;property id=&quot;20307&quot; value=&quot;269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361</Words>
  <Application>Microsoft Office PowerPoint</Application>
  <PresentationFormat>On-screen Show (4:3)</PresentationFormat>
  <Paragraphs>68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Network</vt:lpstr>
      <vt:lpstr>Proposal</vt:lpstr>
      <vt:lpstr>Slide 1</vt:lpstr>
      <vt:lpstr>Slide 2</vt:lpstr>
      <vt:lpstr>Slide 3</vt:lpstr>
      <vt:lpstr>Slide 4</vt:lpstr>
      <vt:lpstr>Slide 5</vt:lpstr>
      <vt:lpstr>Slide 6</vt:lpstr>
      <vt:lpstr>Hướng dẫn viết từ khó</vt:lpstr>
      <vt:lpstr>Slide 8</vt:lpstr>
      <vt:lpstr>Slide 9</vt:lpstr>
      <vt:lpstr>Slide 10</vt:lpstr>
      <vt:lpstr>Slide 11</vt:lpstr>
      <vt:lpstr>Slide 12</vt:lpstr>
    </vt:vector>
  </TitlesOfParts>
  <Company>Truc Dao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Chóc mõng n¨m míi !</dc:title>
  <dc:creator>hp</dc:creator>
  <cp:lastModifiedBy>AutoBVT</cp:lastModifiedBy>
  <cp:revision>481</cp:revision>
  <dcterms:created xsi:type="dcterms:W3CDTF">2008-01-17T00:56:22Z</dcterms:created>
  <dcterms:modified xsi:type="dcterms:W3CDTF">2017-11-16T04:51:41Z</dcterms:modified>
</cp:coreProperties>
</file>