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Default Extension="fntdata" ContentType="application/x-fontdata"/>
  <Override PartName="/ppt/tags/tag1.xml" ContentType="application/vnd.openxmlformats-officedocument.presentationml.tags+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gif" ContentType="image/gif"/>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2"/>
  </p:notesMasterIdLst>
  <p:sldIdLst>
    <p:sldId id="267" r:id="rId2"/>
    <p:sldId id="256" r:id="rId3"/>
    <p:sldId id="258" r:id="rId4"/>
    <p:sldId id="268" r:id="rId5"/>
    <p:sldId id="262" r:id="rId6"/>
    <p:sldId id="263" r:id="rId7"/>
    <p:sldId id="260" r:id="rId8"/>
    <p:sldId id="264" r:id="rId9"/>
    <p:sldId id="269" r:id="rId10"/>
    <p:sldId id="270" r:id="rId11"/>
  </p:sldIdLst>
  <p:sldSz cx="9144000" cy="6858000" type="screen4x3"/>
  <p:notesSz cx="6858000" cy="9144000"/>
  <p:embeddedFontLst>
    <p:embeddedFont>
      <p:font typeface=".VnTimeH" pitchFamily="34" charset="0"/>
      <p:regular r:id="rId13"/>
      <p:bold r:id="rId14"/>
      <p:italic r:id="rId15"/>
      <p:boldItalic r:id="rId16"/>
    </p:embeddedFont>
    <p:embeddedFont>
      <p:font typeface=".VnTime" pitchFamily="34" charset="0"/>
      <p:regular r:id="rId17"/>
      <p:bold r:id="rId18"/>
      <p:italic r:id="rId19"/>
      <p:boldItalic r:id="rId20"/>
    </p:embeddedFont>
    <p:embeddedFont>
      <p:font typeface="VNI-Souvir" pitchFamily="2" charset="0"/>
      <p:bold r:id="rId21"/>
    </p:embeddedFont>
    <p:embeddedFont>
      <p:font typeface="HP001 4 hàng" charset="0"/>
      <p:bold r:id="rId22"/>
    </p:embeddedFont>
    <p:embeddedFont>
      <p:font typeface="HP001 5 hàng" charset="0"/>
      <p:bold r:id="rId23"/>
    </p:embeddedFont>
    <p:embeddedFont>
      <p:font typeface="VNI-Juni"/>
      <p:regular r:id="rId24"/>
    </p:embeddedFont>
    <p:embeddedFont>
      <p:font typeface="VNI-Cooper" pitchFamily="2" charset="0"/>
      <p:bold r:id="rId25"/>
    </p:embeddedFont>
    <p:embeddedFont>
      <p:font typeface="VNI-Ariston"/>
      <p:boldItalic r:id="rId26"/>
    </p:embeddedFont>
  </p:embeddedFontLst>
  <p:custDataLst>
    <p:tags r:id="rId27"/>
  </p:custDataLst>
  <p:defaultTextStyle>
    <a:defPPr>
      <a:defRPr lang="en-US"/>
    </a:defPPr>
    <a:lvl1pPr algn="l" rtl="0" eaLnBrk="0" fontAlgn="base" hangingPunct="0">
      <a:spcBef>
        <a:spcPct val="0"/>
      </a:spcBef>
      <a:spcAft>
        <a:spcPct val="0"/>
      </a:spcAft>
      <a:defRPr sz="2400" b="1" u="sng" kern="1200">
        <a:solidFill>
          <a:schemeClr val="tx1"/>
        </a:solidFill>
        <a:latin typeface=".VnTimeH" pitchFamily="34" charset="0"/>
        <a:ea typeface="+mn-ea"/>
        <a:cs typeface="+mn-cs"/>
      </a:defRPr>
    </a:lvl1pPr>
    <a:lvl2pPr marL="457200" algn="l" rtl="0" eaLnBrk="0" fontAlgn="base" hangingPunct="0">
      <a:spcBef>
        <a:spcPct val="0"/>
      </a:spcBef>
      <a:spcAft>
        <a:spcPct val="0"/>
      </a:spcAft>
      <a:defRPr sz="2400" b="1" u="sng" kern="1200">
        <a:solidFill>
          <a:schemeClr val="tx1"/>
        </a:solidFill>
        <a:latin typeface=".VnTimeH" pitchFamily="34" charset="0"/>
        <a:ea typeface="+mn-ea"/>
        <a:cs typeface="+mn-cs"/>
      </a:defRPr>
    </a:lvl2pPr>
    <a:lvl3pPr marL="914400" algn="l" rtl="0" eaLnBrk="0" fontAlgn="base" hangingPunct="0">
      <a:spcBef>
        <a:spcPct val="0"/>
      </a:spcBef>
      <a:spcAft>
        <a:spcPct val="0"/>
      </a:spcAft>
      <a:defRPr sz="2400" b="1" u="sng" kern="1200">
        <a:solidFill>
          <a:schemeClr val="tx1"/>
        </a:solidFill>
        <a:latin typeface=".VnTimeH" pitchFamily="34" charset="0"/>
        <a:ea typeface="+mn-ea"/>
        <a:cs typeface="+mn-cs"/>
      </a:defRPr>
    </a:lvl3pPr>
    <a:lvl4pPr marL="1371600" algn="l" rtl="0" eaLnBrk="0" fontAlgn="base" hangingPunct="0">
      <a:spcBef>
        <a:spcPct val="0"/>
      </a:spcBef>
      <a:spcAft>
        <a:spcPct val="0"/>
      </a:spcAft>
      <a:defRPr sz="2400" b="1" u="sng" kern="1200">
        <a:solidFill>
          <a:schemeClr val="tx1"/>
        </a:solidFill>
        <a:latin typeface=".VnTimeH" pitchFamily="34" charset="0"/>
        <a:ea typeface="+mn-ea"/>
        <a:cs typeface="+mn-cs"/>
      </a:defRPr>
    </a:lvl4pPr>
    <a:lvl5pPr marL="1828800" algn="l" rtl="0" eaLnBrk="0" fontAlgn="base" hangingPunct="0">
      <a:spcBef>
        <a:spcPct val="0"/>
      </a:spcBef>
      <a:spcAft>
        <a:spcPct val="0"/>
      </a:spcAft>
      <a:defRPr sz="2400" b="1" u="sng" kern="1200">
        <a:solidFill>
          <a:schemeClr val="tx1"/>
        </a:solidFill>
        <a:latin typeface=".VnTimeH" pitchFamily="34" charset="0"/>
        <a:ea typeface="+mn-ea"/>
        <a:cs typeface="+mn-cs"/>
      </a:defRPr>
    </a:lvl5pPr>
    <a:lvl6pPr marL="2286000" algn="l" defTabSz="914400" rtl="0" eaLnBrk="1" latinLnBrk="0" hangingPunct="1">
      <a:defRPr sz="2400" b="1" u="sng" kern="1200">
        <a:solidFill>
          <a:schemeClr val="tx1"/>
        </a:solidFill>
        <a:latin typeface=".VnTimeH" pitchFamily="34" charset="0"/>
        <a:ea typeface="+mn-ea"/>
        <a:cs typeface="+mn-cs"/>
      </a:defRPr>
    </a:lvl6pPr>
    <a:lvl7pPr marL="2743200" algn="l" defTabSz="914400" rtl="0" eaLnBrk="1" latinLnBrk="0" hangingPunct="1">
      <a:defRPr sz="2400" b="1" u="sng" kern="1200">
        <a:solidFill>
          <a:schemeClr val="tx1"/>
        </a:solidFill>
        <a:latin typeface=".VnTimeH" pitchFamily="34" charset="0"/>
        <a:ea typeface="+mn-ea"/>
        <a:cs typeface="+mn-cs"/>
      </a:defRPr>
    </a:lvl7pPr>
    <a:lvl8pPr marL="3200400" algn="l" defTabSz="914400" rtl="0" eaLnBrk="1" latinLnBrk="0" hangingPunct="1">
      <a:defRPr sz="2400" b="1" u="sng" kern="1200">
        <a:solidFill>
          <a:schemeClr val="tx1"/>
        </a:solidFill>
        <a:latin typeface=".VnTimeH" pitchFamily="34" charset="0"/>
        <a:ea typeface="+mn-ea"/>
        <a:cs typeface="+mn-cs"/>
      </a:defRPr>
    </a:lvl8pPr>
    <a:lvl9pPr marL="3657600" algn="l" defTabSz="914400" rtl="0" eaLnBrk="1" latinLnBrk="0" hangingPunct="1">
      <a:defRPr sz="2400" b="1" u="sng" kern="1200">
        <a:solidFill>
          <a:schemeClr val="tx1"/>
        </a:solidFill>
        <a:latin typeface=".VnTimeH"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a:srgbClr val="003399"/>
    <a:srgbClr val="0000FF"/>
    <a:srgbClr val="FF0000"/>
    <a:srgbClr val="003300"/>
    <a:srgbClr val="CC0000"/>
    <a:srgbClr val="CC0099"/>
    <a:srgbClr val="CC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192" autoAdjust="0"/>
    <p:restoredTop sz="94660"/>
  </p:normalViewPr>
  <p:slideViewPr>
    <p:cSldViewPr>
      <p:cViewPr>
        <p:scale>
          <a:sx n="66" d="100"/>
          <a:sy n="66" d="100"/>
        </p:scale>
        <p:origin x="-648" y="-14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26" Type="http://schemas.openxmlformats.org/officeDocument/2006/relationships/font" Target="fonts/font14.fntdata"/><Relationship Id="rId3" Type="http://schemas.openxmlformats.org/officeDocument/2006/relationships/slide" Target="slides/slide2.xml"/><Relationship Id="rId21" Type="http://schemas.openxmlformats.org/officeDocument/2006/relationships/font" Target="fonts/font9.fntdata"/><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5" Type="http://schemas.openxmlformats.org/officeDocument/2006/relationships/font" Target="fonts/font13.fntdata"/><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font" Target="fonts/font8.fntdata"/><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2.fntdata"/><Relationship Id="rId5" Type="http://schemas.openxmlformats.org/officeDocument/2006/relationships/slide" Target="slides/slide4.xml"/><Relationship Id="rId15" Type="http://schemas.openxmlformats.org/officeDocument/2006/relationships/font" Target="fonts/font3.fntdata"/><Relationship Id="rId23" Type="http://schemas.openxmlformats.org/officeDocument/2006/relationships/font" Target="fonts/font11.fntdata"/><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7.fntdata"/><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font" Target="fonts/font10.fntdata"/><Relationship Id="rId27" Type="http://schemas.openxmlformats.org/officeDocument/2006/relationships/tags" Target="tags/tag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u="none">
                <a:latin typeface="Arial" charset="0"/>
              </a:defRPr>
            </a:lvl1pPr>
          </a:lstStyle>
          <a:p>
            <a:endParaRPr lang="en-US"/>
          </a:p>
        </p:txBody>
      </p:sp>
      <p:sp>
        <p:nvSpPr>
          <p:cNvPr id="205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u="none">
                <a:latin typeface="Arial" charset="0"/>
              </a:defRPr>
            </a:lvl1pPr>
          </a:lstStyle>
          <a:p>
            <a:endParaRPr lang="en-US"/>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05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5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u="none">
                <a:latin typeface="Arial" charset="0"/>
              </a:defRPr>
            </a:lvl1pPr>
          </a:lstStyle>
          <a:p>
            <a:endParaRPr lang="en-US"/>
          </a:p>
        </p:txBody>
      </p:sp>
      <p:sp>
        <p:nvSpPr>
          <p:cNvPr id="205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u="none">
                <a:latin typeface="Arial" charset="0"/>
              </a:defRPr>
            </a:lvl1pPr>
          </a:lstStyle>
          <a:p>
            <a:fld id="{8FC1F0B8-F73C-4C21-8103-C10738942E0E}"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F9CC965-FE6B-4268-AEFA-26AE131C8BB1}" type="slidenum">
              <a:rPr lang="en-US"/>
              <a:pPr/>
              <a:t>1</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r>
              <a:rPr lang="en-US"/>
              <a: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A1D164-A00D-4BD4-826B-E10D74CA8995}" type="slidenum">
              <a:rPr lang="en-US"/>
              <a:pPr/>
              <a:t>2</a:t>
            </a:fld>
            <a:endParaRPr lang="en-US"/>
          </a:p>
        </p:txBody>
      </p:sp>
      <p:sp>
        <p:nvSpPr>
          <p:cNvPr id="6146" name="Rectangle 2"/>
          <p:cNvSpPr>
            <a:spLocks noGrp="1" noRot="1" noChangeAspect="1" noChangeArrowheads="1" noTextEdit="1"/>
          </p:cNvSpPr>
          <p:nvPr>
            <p:ph type="sldImg"/>
          </p:nvPr>
        </p:nvSpPr>
        <p:spPr>
          <a:ln/>
        </p:spPr>
      </p:sp>
      <p:sp>
        <p:nvSpPr>
          <p:cNvPr id="61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7EE6B32-C32E-4FF5-95C2-DCA3608EB518}" type="slidenum">
              <a:rPr lang="en-US"/>
              <a:pPr/>
              <a:t>3</a:t>
            </a:fld>
            <a:endParaRPr lang="en-US"/>
          </a:p>
        </p:txBody>
      </p:sp>
      <p:sp>
        <p:nvSpPr>
          <p:cNvPr id="8194" name="Rectangle 2"/>
          <p:cNvSpPr>
            <a:spLocks noGrp="1" noRot="1" noChangeAspect="1" noChangeArrowheads="1" noTextEdit="1"/>
          </p:cNvSpPr>
          <p:nvPr>
            <p:ph type="sldImg"/>
          </p:nvPr>
        </p:nvSpPr>
        <p:spPr>
          <a:ln/>
        </p:spPr>
      </p:sp>
      <p:sp>
        <p:nvSpPr>
          <p:cNvPr id="81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00CAB8-43E8-4E81-88F4-780DEBB6A274}" type="slidenum">
              <a:rPr lang="en-US"/>
              <a:pPr/>
              <a:t>4</a:t>
            </a:fld>
            <a:endParaRPr lang="en-US"/>
          </a:p>
        </p:txBody>
      </p:sp>
      <p:sp>
        <p:nvSpPr>
          <p:cNvPr id="10242" name="Rectangle 2"/>
          <p:cNvSpPr>
            <a:spLocks noGrp="1" noRot="1" noChangeAspec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38C43B-3B83-49D4-953D-A0BF9CAB7203}" type="slidenum">
              <a:rPr lang="en-US"/>
              <a:pPr/>
              <a:t>5</a:t>
            </a:fld>
            <a:endParaRPr lang="en-US"/>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A419CD8-7337-4E68-A58B-5A55257ACD27}" type="slidenum">
              <a:rPr lang="en-US"/>
              <a:pPr/>
              <a:t>7</a:t>
            </a:fld>
            <a:endParaRPr lang="en-US"/>
          </a:p>
        </p:txBody>
      </p:sp>
      <p:sp>
        <p:nvSpPr>
          <p:cNvPr id="15362" name="Rectangle 2"/>
          <p:cNvSpPr>
            <a:spLocks noGrp="1" noRot="1" noChangeAspect="1" noChangeArrowheads="1" noTextEdit="1"/>
          </p:cNvSpPr>
          <p:nvPr>
            <p:ph type="sldImg"/>
          </p:nvPr>
        </p:nvSpPr>
        <p:spPr>
          <a:ln/>
        </p:spPr>
      </p:sp>
      <p:sp>
        <p:nvSpPr>
          <p:cNvPr id="1536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4E8F224-FDFC-4B4B-BE27-92C97BC999F0}"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9F61F79-1B41-4741-AD95-EF8C43552762}"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2489B2C-8834-41D0-A22E-0A4DADF5EF80}"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5225"/>
            <a:ext cx="2133600" cy="476250"/>
          </a:xfrm>
        </p:spPr>
        <p:txBody>
          <a:bodyPr/>
          <a:lstStyle>
            <a:lvl1pPr>
              <a:defRPr/>
            </a:lvl1pPr>
          </a:lstStyle>
          <a:p>
            <a:endParaRPr lang="en-US"/>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US"/>
          </a:p>
        </p:txBody>
      </p:sp>
      <p:sp>
        <p:nvSpPr>
          <p:cNvPr id="5" name="Slide Number Placeholder 4"/>
          <p:cNvSpPr>
            <a:spLocks noGrp="1"/>
          </p:cNvSpPr>
          <p:nvPr>
            <p:ph type="sldNum" sz="quarter" idx="12"/>
          </p:nvPr>
        </p:nvSpPr>
        <p:spPr>
          <a:xfrm>
            <a:off x="6553200" y="6245225"/>
            <a:ext cx="2133600" cy="476250"/>
          </a:xfrm>
        </p:spPr>
        <p:txBody>
          <a:bodyPr/>
          <a:lstStyle>
            <a:lvl1pPr>
              <a:defRPr/>
            </a:lvl1pPr>
          </a:lstStyle>
          <a:p>
            <a:fld id="{A6E777AE-C799-4C22-B54E-D32AD6CF4D2A}"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8EF2129-F637-4A1B-9D82-1B9318D4F59A}"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BD8A281-2A1D-4E59-8D4A-FBCCBF1EFB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6CFB9FC-4345-405F-BEA2-F87514ACFD52}"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F7574376-FAE2-4663-BD55-23CE1D880622}"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8AD8CA4B-8C43-4DBF-BA0B-9606E95C2667}"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FD667D0D-E0F6-49E7-8DCB-7073781F6BF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6BA7025-4E08-4539-AB96-C02A3D2851A6}"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9481836-ED2C-4EAC-9252-976B44264D52}"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b="0" u="none">
                <a:latin typeface="+mn-lt"/>
              </a:defRPr>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b="0" u="none">
                <a:latin typeface="+mn-lt"/>
              </a:defRPr>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0" u="none">
                <a:latin typeface="+mn-lt"/>
              </a:defRPr>
            </a:lvl1pPr>
          </a:lstStyle>
          <a:p>
            <a:fld id="{5A92415B-5A3A-4822-BE40-A42306A4D379}"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gif"/><Relationship Id="rId3" Type="http://schemas.openxmlformats.org/officeDocument/2006/relationships/notesSlide" Target="../notesSlides/notesSlide1.xml"/><Relationship Id="rId7" Type="http://schemas.openxmlformats.org/officeDocument/2006/relationships/image" Target="../media/image4.png"/><Relationship Id="rId12" Type="http://schemas.openxmlformats.org/officeDocument/2006/relationships/image" Target="../media/image9.gif"/><Relationship Id="rId2" Type="http://schemas.openxmlformats.org/officeDocument/2006/relationships/slideLayout" Target="../slideLayouts/slideLayout2.xml"/><Relationship Id="rId1" Type="http://schemas.openxmlformats.org/officeDocument/2006/relationships/audio" Target="file:///C:\Documents%20and%20Settings\duonghuong\Local%20Settings\Temporary%20Internet%20Files\Content.IE5\W5EJOTMF\MSj04379120000%5b1%5d.wav" TargetMode="External"/><Relationship Id="rId6" Type="http://schemas.openxmlformats.org/officeDocument/2006/relationships/image" Target="../media/image3.png"/><Relationship Id="rId11" Type="http://schemas.openxmlformats.org/officeDocument/2006/relationships/image" Target="../media/image8.png"/><Relationship Id="rId5" Type="http://schemas.openxmlformats.org/officeDocument/2006/relationships/image" Target="../media/image2.gif"/><Relationship Id="rId10" Type="http://schemas.openxmlformats.org/officeDocument/2006/relationships/image" Target="../media/image7.gif"/><Relationship Id="rId4" Type="http://schemas.openxmlformats.org/officeDocument/2006/relationships/audio" Target="../media/audio1.wav"/><Relationship Id="rId9" Type="http://schemas.openxmlformats.org/officeDocument/2006/relationships/image" Target="../media/image6.gif"/><Relationship Id="rId14" Type="http://schemas.openxmlformats.org/officeDocument/2006/relationships/image" Target="../media/image11.gif"/></Relationships>
</file>

<file path=ppt/slides/_rels/slide10.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8.png"/><Relationship Id="rId7" Type="http://schemas.openxmlformats.org/officeDocument/2006/relationships/image" Target="../media/image13.png"/><Relationship Id="rId2" Type="http://schemas.openxmlformats.org/officeDocument/2006/relationships/slideLayout" Target="../slideLayouts/slideLayout2.xml"/><Relationship Id="rId1" Type="http://schemas.openxmlformats.org/officeDocument/2006/relationships/audio" Target="van%20nhu%20ngay%20au%20tho%20-%20trieu%20hoang%20.mp3" TargetMode="External"/><Relationship Id="rId6" Type="http://schemas.openxmlformats.org/officeDocument/2006/relationships/image" Target="../media/image12.wmf"/><Relationship Id="rId5" Type="http://schemas.openxmlformats.org/officeDocument/2006/relationships/image" Target="../media/image24.png"/><Relationship Id="rId4" Type="http://schemas.openxmlformats.org/officeDocument/2006/relationships/image" Target="../media/image23.emf"/></Relationships>
</file>

<file path=ppt/slides/_rels/slide2.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14.png"/><Relationship Id="rId4" Type="http://schemas.openxmlformats.org/officeDocument/2006/relationships/image" Target="../media/image13.png"/></Relationships>
</file>

<file path=ppt/slides/_rels/slide3.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3.xml"/><Relationship Id="rId1" Type="http://schemas.openxmlformats.org/officeDocument/2006/relationships/slideLayout" Target="../slideLayouts/slideLayout12.xml"/><Relationship Id="rId5" Type="http://schemas.openxmlformats.org/officeDocument/2006/relationships/image" Target="../media/image14.png"/><Relationship Id="rId4" Type="http://schemas.openxmlformats.org/officeDocument/2006/relationships/image" Target="../media/image13.png"/></Relationships>
</file>

<file path=ppt/slides/_rels/slide4.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openxmlformats.org/officeDocument/2006/relationships/image" Target="../media/image14.png"/><Relationship Id="rId4" Type="http://schemas.openxmlformats.org/officeDocument/2006/relationships/image" Target="../media/image13.png"/></Relationships>
</file>

<file path=ppt/slides/_rels/slide5.xml.rels><?xml version="1.0" encoding="UTF-8" standalone="yes"?>
<Relationships xmlns="http://schemas.openxmlformats.org/package/2006/relationships"><Relationship Id="rId3" Type="http://schemas.openxmlformats.org/officeDocument/2006/relationships/image" Target="../media/image15.gif"/><Relationship Id="rId7"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wmf"/><Relationship Id="rId4" Type="http://schemas.openxmlformats.org/officeDocument/2006/relationships/image" Target="../media/image16.pn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wmf"/><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6.xml"/><Relationship Id="rId1" Type="http://schemas.openxmlformats.org/officeDocument/2006/relationships/slideLayout" Target="../slideLayouts/slideLayout12.xml"/><Relationship Id="rId6" Type="http://schemas.openxmlformats.org/officeDocument/2006/relationships/image" Target="../media/image1.jpeg"/><Relationship Id="rId5" Type="http://schemas.openxmlformats.org/officeDocument/2006/relationships/image" Target="../media/image14.png"/><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18.jpeg"/><Relationship Id="rId7" Type="http://schemas.openxmlformats.org/officeDocument/2006/relationships/image" Target="../media/image14.png"/><Relationship Id="rId2" Type="http://schemas.openxmlformats.org/officeDocument/2006/relationships/image" Target="../media/image17.jpe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wmf"/><Relationship Id="rId4" Type="http://schemas.openxmlformats.org/officeDocument/2006/relationships/image" Target="../media/image19.jpeg"/></Relationships>
</file>

<file path=ppt/slides/_rels/slide9.xml.rels><?xml version="1.0" encoding="UTF-8" standalone="yes"?>
<Relationships xmlns="http://schemas.openxmlformats.org/package/2006/relationships"><Relationship Id="rId3" Type="http://schemas.openxmlformats.org/officeDocument/2006/relationships/image" Target="../media/image21.gif"/><Relationship Id="rId7" Type="http://schemas.openxmlformats.org/officeDocument/2006/relationships/image" Target="../media/image14.png"/><Relationship Id="rId2" Type="http://schemas.openxmlformats.org/officeDocument/2006/relationships/image" Target="../media/image20.gif"/><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wmf"/><Relationship Id="rId4" Type="http://schemas.openxmlformats.org/officeDocument/2006/relationships/image" Target="../media/image22.gif"/></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0" y="0"/>
            <a:ext cx="9144000" cy="6858000"/>
          </a:xfrm>
          <a:prstGeom prst="rect">
            <a:avLst/>
          </a:prstGeom>
          <a:solidFill>
            <a:schemeClr val="bg1"/>
          </a:solidFill>
          <a:ln w="76200" cmpd="tri" algn="ctr">
            <a:solidFill>
              <a:srgbClr val="FF3399"/>
            </a:solidFill>
            <a:miter lim="800000"/>
            <a:headEnd/>
            <a:tailEnd/>
          </a:ln>
          <a:effectLst/>
        </p:spPr>
        <p:txBody>
          <a:bodyPr wrap="none" anchor="ctr"/>
          <a:lstStyle/>
          <a:p>
            <a:endParaRPr lang="en-US"/>
          </a:p>
        </p:txBody>
      </p:sp>
      <p:sp>
        <p:nvSpPr>
          <p:cNvPr id="3075" name="Rectangle 3"/>
          <p:cNvSpPr>
            <a:spLocks noChangeArrowheads="1"/>
          </p:cNvSpPr>
          <p:nvPr/>
        </p:nvSpPr>
        <p:spPr bwMode="auto">
          <a:xfrm>
            <a:off x="3200400" y="1143000"/>
            <a:ext cx="2971800" cy="2971800"/>
          </a:xfrm>
          <a:prstGeom prst="rect">
            <a:avLst/>
          </a:prstGeom>
          <a:noFill/>
          <a:ln w="9525">
            <a:noFill/>
            <a:miter lim="800000"/>
            <a:headEnd/>
            <a:tailEnd/>
          </a:ln>
          <a:effectLst>
            <a:outerShdw dist="35921" dir="2700000" algn="ctr" rotWithShape="0">
              <a:schemeClr val="bg2">
                <a:alpha val="50000"/>
              </a:schemeClr>
            </a:outerShdw>
          </a:effectLst>
        </p:spPr>
        <p:txBody>
          <a:bodyPr anchor="ctr">
            <a:spAutoFit/>
          </a:bodyPr>
          <a:lstStyle/>
          <a:p>
            <a:pPr eaLnBrk="1" hangingPunct="1"/>
            <a:r>
              <a:rPr lang="en-US" sz="18900" b="0" u="none">
                <a:solidFill>
                  <a:srgbClr val="FF3300"/>
                </a:solidFill>
                <a:latin typeface="Arial" charset="0"/>
                <a:sym typeface="Wingdings" pitchFamily="2" charset="2"/>
              </a:rPr>
              <a:t></a:t>
            </a:r>
          </a:p>
        </p:txBody>
      </p:sp>
      <p:sp>
        <p:nvSpPr>
          <p:cNvPr id="3076" name="WordArt 4"/>
          <p:cNvSpPr>
            <a:spLocks noChangeArrowheads="1" noChangeShapeType="1" noTextEdit="1"/>
          </p:cNvSpPr>
          <p:nvPr/>
        </p:nvSpPr>
        <p:spPr bwMode="auto">
          <a:xfrm>
            <a:off x="2743200" y="990600"/>
            <a:ext cx="4038600" cy="3429000"/>
          </a:xfrm>
          <a:prstGeom prst="rect">
            <a:avLst/>
          </a:prstGeom>
        </p:spPr>
        <p:txBody>
          <a:bodyPr spcFirstLastPara="1" wrap="none" fromWordArt="1">
            <a:prstTxWarp prst="textArchUp">
              <a:avLst>
                <a:gd name="adj" fmla="val 9389401"/>
              </a:avLst>
            </a:prstTxWarp>
          </a:bodyPr>
          <a:lstStyle/>
          <a:p>
            <a:pPr algn="ctr"/>
            <a:r>
              <a:rPr lang="en-US" sz="4000" kern="10">
                <a:ln w="9525">
                  <a:solidFill>
                    <a:srgbClr val="9900FF"/>
                  </a:solidFill>
                  <a:round/>
                  <a:headEnd/>
                  <a:tailEnd/>
                </a:ln>
                <a:solidFill>
                  <a:srgbClr val="0000FF"/>
                </a:solidFill>
                <a:effectLst>
                  <a:outerShdw dist="35921" dir="2700000" algn="ctr" rotWithShape="0">
                    <a:srgbClr val="868686"/>
                  </a:outerShdw>
                </a:effectLst>
                <a:latin typeface=".VnTime"/>
              </a:rPr>
              <a:t>Chµo mõng c¸c thÇy c« vÒ dù giê th¨m líp</a:t>
            </a:r>
          </a:p>
        </p:txBody>
      </p:sp>
      <p:sp>
        <p:nvSpPr>
          <p:cNvPr id="3077" name="Text Box 5"/>
          <p:cNvSpPr txBox="1">
            <a:spLocks noChangeArrowheads="1"/>
          </p:cNvSpPr>
          <p:nvPr/>
        </p:nvSpPr>
        <p:spPr bwMode="auto">
          <a:xfrm>
            <a:off x="3886200" y="2133600"/>
            <a:ext cx="1143000" cy="457200"/>
          </a:xfrm>
          <a:prstGeom prst="rect">
            <a:avLst/>
          </a:prstGeom>
          <a:noFill/>
          <a:ln w="9525">
            <a:noFill/>
            <a:miter lim="800000"/>
            <a:headEnd/>
            <a:tailEnd/>
          </a:ln>
          <a:effectLst/>
        </p:spPr>
        <p:txBody>
          <a:bodyPr>
            <a:spAutoFit/>
          </a:bodyPr>
          <a:lstStyle/>
          <a:p>
            <a:pPr eaLnBrk="1" hangingPunct="1"/>
            <a:r>
              <a:rPr lang="en-US" u="none">
                <a:solidFill>
                  <a:srgbClr val="9900FF"/>
                </a:solidFill>
              </a:rPr>
              <a:t>Líp:</a:t>
            </a:r>
          </a:p>
        </p:txBody>
      </p:sp>
      <p:sp>
        <p:nvSpPr>
          <p:cNvPr id="3078" name="Text Box 6"/>
          <p:cNvSpPr txBox="1">
            <a:spLocks noChangeArrowheads="1"/>
          </p:cNvSpPr>
          <p:nvPr/>
        </p:nvSpPr>
        <p:spPr bwMode="auto">
          <a:xfrm>
            <a:off x="4800600" y="2103438"/>
            <a:ext cx="364202" cy="523220"/>
          </a:xfrm>
          <a:prstGeom prst="rect">
            <a:avLst/>
          </a:prstGeom>
          <a:noFill/>
          <a:ln w="9525">
            <a:noFill/>
            <a:miter lim="800000"/>
            <a:headEnd/>
            <a:tailEnd/>
          </a:ln>
          <a:effectLst/>
        </p:spPr>
        <p:txBody>
          <a:bodyPr wrap="none">
            <a:spAutoFit/>
          </a:bodyPr>
          <a:lstStyle/>
          <a:p>
            <a:pPr eaLnBrk="1" hangingPunct="1"/>
            <a:r>
              <a:rPr lang="en-US" sz="2800" u="none" dirty="0" smtClean="0">
                <a:solidFill>
                  <a:srgbClr val="9900FF"/>
                </a:solidFill>
                <a:latin typeface=".VnTime" pitchFamily="34" charset="0"/>
              </a:rPr>
              <a:t>3</a:t>
            </a:r>
            <a:endParaRPr lang="en-US" sz="2800" u="none" dirty="0">
              <a:solidFill>
                <a:srgbClr val="9900FF"/>
              </a:solidFill>
              <a:latin typeface=".VnTime" pitchFamily="34" charset="0"/>
            </a:endParaRPr>
          </a:p>
        </p:txBody>
      </p:sp>
      <p:pic>
        <p:nvPicPr>
          <p:cNvPr id="3079" name="Picture 7" descr="ABARBLYL"/>
          <p:cNvPicPr>
            <a:picLocks noChangeAspect="1" noChangeArrowheads="1" noCrop="1"/>
          </p:cNvPicPr>
          <p:nvPr/>
        </p:nvPicPr>
        <p:blipFill>
          <a:blip r:embed="rId5"/>
          <a:srcRect/>
          <a:stretch>
            <a:fillRect/>
          </a:stretch>
        </p:blipFill>
        <p:spPr bwMode="auto">
          <a:xfrm>
            <a:off x="0" y="6611938"/>
            <a:ext cx="9144000" cy="184150"/>
          </a:xfrm>
          <a:prstGeom prst="rect">
            <a:avLst/>
          </a:prstGeom>
          <a:noFill/>
        </p:spPr>
      </p:pic>
      <p:pic>
        <p:nvPicPr>
          <p:cNvPr id="3080" name="Picture 8" descr="ABARBLYL"/>
          <p:cNvPicPr>
            <a:picLocks noChangeAspect="1" noChangeArrowheads="1" noCrop="1"/>
          </p:cNvPicPr>
          <p:nvPr/>
        </p:nvPicPr>
        <p:blipFill>
          <a:blip r:embed="rId5"/>
          <a:srcRect/>
          <a:stretch>
            <a:fillRect/>
          </a:stretch>
        </p:blipFill>
        <p:spPr bwMode="auto">
          <a:xfrm>
            <a:off x="0" y="103188"/>
            <a:ext cx="9144000" cy="184150"/>
          </a:xfrm>
          <a:prstGeom prst="rect">
            <a:avLst/>
          </a:prstGeom>
          <a:noFill/>
        </p:spPr>
      </p:pic>
      <p:pic>
        <p:nvPicPr>
          <p:cNvPr id="3081" name="Picture 9" descr="WhitecornerFlower"/>
          <p:cNvPicPr>
            <a:picLocks noChangeAspect="1" noChangeArrowheads="1"/>
          </p:cNvPicPr>
          <p:nvPr/>
        </p:nvPicPr>
        <p:blipFill>
          <a:blip r:embed="rId6"/>
          <a:srcRect/>
          <a:stretch>
            <a:fillRect/>
          </a:stretch>
        </p:blipFill>
        <p:spPr bwMode="auto">
          <a:xfrm rot="-21600000">
            <a:off x="7772400" y="0"/>
            <a:ext cx="1371600" cy="1371600"/>
          </a:xfrm>
          <a:prstGeom prst="rect">
            <a:avLst/>
          </a:prstGeom>
          <a:noFill/>
        </p:spPr>
      </p:pic>
      <p:pic>
        <p:nvPicPr>
          <p:cNvPr id="3082" name="Picture 10" descr="WhitecornerFlower"/>
          <p:cNvPicPr>
            <a:picLocks noChangeAspect="1" noChangeArrowheads="1"/>
          </p:cNvPicPr>
          <p:nvPr/>
        </p:nvPicPr>
        <p:blipFill>
          <a:blip r:embed="rId6"/>
          <a:srcRect/>
          <a:stretch>
            <a:fillRect/>
          </a:stretch>
        </p:blipFill>
        <p:spPr bwMode="auto">
          <a:xfrm rot="-16343489">
            <a:off x="7710488" y="5486400"/>
            <a:ext cx="1371600" cy="1371600"/>
          </a:xfrm>
          <a:prstGeom prst="rect">
            <a:avLst/>
          </a:prstGeom>
          <a:noFill/>
        </p:spPr>
      </p:pic>
      <p:pic>
        <p:nvPicPr>
          <p:cNvPr id="3083" name="Picture 11" descr="WhitecornerFlower"/>
          <p:cNvPicPr>
            <a:picLocks noChangeAspect="1" noChangeArrowheads="1"/>
          </p:cNvPicPr>
          <p:nvPr/>
        </p:nvPicPr>
        <p:blipFill>
          <a:blip r:embed="rId7"/>
          <a:srcRect/>
          <a:stretch>
            <a:fillRect/>
          </a:stretch>
        </p:blipFill>
        <p:spPr bwMode="auto">
          <a:xfrm>
            <a:off x="0" y="103188"/>
            <a:ext cx="1371600" cy="1371600"/>
          </a:xfrm>
          <a:prstGeom prst="rect">
            <a:avLst/>
          </a:prstGeom>
          <a:noFill/>
        </p:spPr>
      </p:pic>
      <p:pic>
        <p:nvPicPr>
          <p:cNvPr id="3084" name="Picture 12" descr="WhitecornerFlower"/>
          <p:cNvPicPr>
            <a:picLocks noChangeAspect="1" noChangeArrowheads="1"/>
          </p:cNvPicPr>
          <p:nvPr/>
        </p:nvPicPr>
        <p:blipFill>
          <a:blip r:embed="rId8"/>
          <a:srcRect/>
          <a:stretch>
            <a:fillRect/>
          </a:stretch>
        </p:blipFill>
        <p:spPr bwMode="auto">
          <a:xfrm>
            <a:off x="22225" y="5486400"/>
            <a:ext cx="1371600" cy="1371600"/>
          </a:xfrm>
          <a:prstGeom prst="rect">
            <a:avLst/>
          </a:prstGeom>
          <a:noFill/>
        </p:spPr>
      </p:pic>
      <p:pic>
        <p:nvPicPr>
          <p:cNvPr id="3085" name="Picture 13" descr="anim1690[1][1]"/>
          <p:cNvPicPr>
            <a:picLocks noChangeAspect="1" noChangeArrowheads="1" noCrop="1"/>
          </p:cNvPicPr>
          <p:nvPr/>
        </p:nvPicPr>
        <p:blipFill>
          <a:blip r:embed="rId9"/>
          <a:srcRect/>
          <a:stretch>
            <a:fillRect/>
          </a:stretch>
        </p:blipFill>
        <p:spPr bwMode="auto">
          <a:xfrm rot="5400000">
            <a:off x="-2362200" y="3219450"/>
            <a:ext cx="5105400" cy="609600"/>
          </a:xfrm>
          <a:prstGeom prst="rect">
            <a:avLst/>
          </a:prstGeom>
          <a:noFill/>
        </p:spPr>
      </p:pic>
      <p:pic>
        <p:nvPicPr>
          <p:cNvPr id="3086" name="Picture 14" descr="!PC8_C2A"/>
          <p:cNvPicPr>
            <a:picLocks noChangeAspect="1" noChangeArrowheads="1" noCrop="1"/>
          </p:cNvPicPr>
          <p:nvPr/>
        </p:nvPicPr>
        <p:blipFill>
          <a:blip r:embed="rId10"/>
          <a:srcRect/>
          <a:stretch>
            <a:fillRect/>
          </a:stretch>
        </p:blipFill>
        <p:spPr bwMode="auto">
          <a:xfrm rot="10800000">
            <a:off x="3048000" y="5638800"/>
            <a:ext cx="3276600" cy="1066800"/>
          </a:xfrm>
          <a:prstGeom prst="rect">
            <a:avLst/>
          </a:prstGeom>
          <a:noFill/>
        </p:spPr>
      </p:pic>
      <p:pic>
        <p:nvPicPr>
          <p:cNvPr id="3087" name="Picture 15" descr="anim1690[1][1]"/>
          <p:cNvPicPr>
            <a:picLocks noChangeAspect="1" noChangeArrowheads="1" noCrop="1"/>
          </p:cNvPicPr>
          <p:nvPr/>
        </p:nvPicPr>
        <p:blipFill>
          <a:blip r:embed="rId9"/>
          <a:srcRect/>
          <a:stretch>
            <a:fillRect/>
          </a:stretch>
        </p:blipFill>
        <p:spPr bwMode="auto">
          <a:xfrm rot="16200000">
            <a:off x="6419850" y="3238500"/>
            <a:ext cx="5105400" cy="609600"/>
          </a:xfrm>
          <a:prstGeom prst="rect">
            <a:avLst/>
          </a:prstGeom>
          <a:noFill/>
        </p:spPr>
      </p:pic>
      <p:pic>
        <p:nvPicPr>
          <p:cNvPr id="3088" name="MSj04379120000[1].wav">
            <a:hlinkClick r:id="" action="ppaction://media"/>
          </p:cNvPr>
          <p:cNvPicPr>
            <a:picLocks noRot="1" noChangeAspect="1" noChangeArrowheads="1"/>
          </p:cNvPicPr>
          <p:nvPr>
            <a:audioFile r:link="rId1"/>
          </p:nvPr>
        </p:nvPicPr>
        <p:blipFill>
          <a:blip r:embed="rId11"/>
          <a:srcRect/>
          <a:stretch>
            <a:fillRect/>
          </a:stretch>
        </p:blipFill>
        <p:spPr bwMode="auto">
          <a:xfrm>
            <a:off x="457200" y="381000"/>
            <a:ext cx="304800" cy="304800"/>
          </a:xfrm>
          <a:prstGeom prst="rect">
            <a:avLst/>
          </a:prstGeom>
          <a:noFill/>
        </p:spPr>
      </p:pic>
      <p:sp>
        <p:nvSpPr>
          <p:cNvPr id="3089" name="Rectangle 17"/>
          <p:cNvSpPr>
            <a:spLocks noChangeArrowheads="1"/>
          </p:cNvSpPr>
          <p:nvPr/>
        </p:nvSpPr>
        <p:spPr bwMode="auto">
          <a:xfrm>
            <a:off x="1219200" y="3886200"/>
            <a:ext cx="7696200" cy="923330"/>
          </a:xfrm>
          <a:prstGeom prst="rect">
            <a:avLst/>
          </a:prstGeom>
          <a:noFill/>
          <a:ln w="9525">
            <a:noFill/>
            <a:miter lim="800000"/>
            <a:headEnd/>
            <a:tailEnd/>
          </a:ln>
          <a:effectLst/>
        </p:spPr>
        <p:txBody>
          <a:bodyPr wrap="square">
            <a:spAutoFit/>
          </a:bodyPr>
          <a:lstStyle/>
          <a:p>
            <a:pPr eaLnBrk="1" hangingPunct="1"/>
            <a:r>
              <a:rPr lang="en-US" sz="5400" u="none" dirty="0" smtClean="0">
                <a:solidFill>
                  <a:srgbClr val="008000"/>
                </a:solidFill>
                <a:latin typeface="VNI-Souvir" pitchFamily="2" charset="0"/>
              </a:rPr>
              <a:t> </a:t>
            </a:r>
            <a:r>
              <a:rPr lang="en-US" sz="5400" u="none" dirty="0">
                <a:solidFill>
                  <a:srgbClr val="008000"/>
                </a:solidFill>
                <a:latin typeface="VNI-Souvir" pitchFamily="2" charset="0"/>
              </a:rPr>
              <a:t>CHÍNH </a:t>
            </a:r>
            <a:r>
              <a:rPr lang="en-US" sz="5400" u="none" dirty="0" smtClean="0">
                <a:solidFill>
                  <a:srgbClr val="008000"/>
                </a:solidFill>
                <a:latin typeface="VNI-Souvir" pitchFamily="2" charset="0"/>
              </a:rPr>
              <a:t>TẢ- </a:t>
            </a:r>
            <a:r>
              <a:rPr lang="en-US" sz="5400" u="none" dirty="0" err="1" smtClean="0">
                <a:solidFill>
                  <a:srgbClr val="008000"/>
                </a:solidFill>
                <a:latin typeface="VNI-Souvir" pitchFamily="2" charset="0"/>
              </a:rPr>
              <a:t>Tuần</a:t>
            </a:r>
            <a:r>
              <a:rPr lang="en-US" sz="5400" u="none" dirty="0" smtClean="0">
                <a:solidFill>
                  <a:srgbClr val="008000"/>
                </a:solidFill>
                <a:latin typeface="VNI-Souvir" pitchFamily="2" charset="0"/>
              </a:rPr>
              <a:t> 13</a:t>
            </a:r>
            <a:endParaRPr lang="en-US" sz="5400" u="none" dirty="0">
              <a:solidFill>
                <a:srgbClr val="008000"/>
              </a:solidFill>
              <a:latin typeface="VNI-Souvir" pitchFamily="2" charset="0"/>
            </a:endParaRPr>
          </a:p>
        </p:txBody>
      </p:sp>
      <p:pic>
        <p:nvPicPr>
          <p:cNvPr id="3091" name="Picture 19" descr="Dove-02-june"/>
          <p:cNvPicPr>
            <a:picLocks noChangeAspect="1" noChangeArrowheads="1" noCrop="1"/>
          </p:cNvPicPr>
          <p:nvPr/>
        </p:nvPicPr>
        <p:blipFill>
          <a:blip r:embed="rId12"/>
          <a:srcRect/>
          <a:stretch>
            <a:fillRect/>
          </a:stretch>
        </p:blipFill>
        <p:spPr bwMode="auto">
          <a:xfrm>
            <a:off x="457200" y="381000"/>
            <a:ext cx="2362200" cy="1746250"/>
          </a:xfrm>
          <a:prstGeom prst="rect">
            <a:avLst/>
          </a:prstGeom>
          <a:noFill/>
        </p:spPr>
      </p:pic>
      <p:pic>
        <p:nvPicPr>
          <p:cNvPr id="3092" name="Picture 20" descr="SONNE00003"/>
          <p:cNvPicPr>
            <a:picLocks noChangeAspect="1" noChangeArrowheads="1" noCrop="1"/>
          </p:cNvPicPr>
          <p:nvPr/>
        </p:nvPicPr>
        <p:blipFill>
          <a:blip r:embed="rId13"/>
          <a:srcRect/>
          <a:stretch>
            <a:fillRect/>
          </a:stretch>
        </p:blipFill>
        <p:spPr bwMode="auto">
          <a:xfrm>
            <a:off x="7315200" y="304800"/>
            <a:ext cx="1600200" cy="1492250"/>
          </a:xfrm>
          <a:prstGeom prst="rect">
            <a:avLst/>
          </a:prstGeom>
          <a:noFill/>
        </p:spPr>
      </p:pic>
      <p:pic>
        <p:nvPicPr>
          <p:cNvPr id="3093" name="Picture 21" descr="140"/>
          <p:cNvPicPr>
            <a:picLocks noChangeAspect="1" noChangeArrowheads="1" noCrop="1"/>
          </p:cNvPicPr>
          <p:nvPr/>
        </p:nvPicPr>
        <p:blipFill>
          <a:blip r:embed="rId14"/>
          <a:srcRect/>
          <a:stretch>
            <a:fillRect/>
          </a:stretch>
        </p:blipFill>
        <p:spPr bwMode="auto">
          <a:xfrm>
            <a:off x="7132638" y="5075238"/>
            <a:ext cx="1371600" cy="13716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afterEffect">
                                  <p:stCondLst>
                                    <p:cond delay="1000"/>
                                  </p:stCondLst>
                                  <p:childTnLst>
                                    <p:set>
                                      <p:cBhvr>
                                        <p:cTn id="6" dur="1" fill="hold">
                                          <p:stCondLst>
                                            <p:cond delay="0"/>
                                          </p:stCondLst>
                                        </p:cTn>
                                        <p:tgtEl>
                                          <p:spTgt spid="3093"/>
                                        </p:tgtEl>
                                        <p:attrNameLst>
                                          <p:attrName>style.visibility</p:attrName>
                                        </p:attrNameLst>
                                      </p:cBhvr>
                                      <p:to>
                                        <p:strVal val="visible"/>
                                      </p:to>
                                    </p:set>
                                    <p:animEffect transition="in" filter="box(in)">
                                      <p:cBhvr>
                                        <p:cTn id="7" dur="500"/>
                                        <p:tgtEl>
                                          <p:spTgt spid="3093"/>
                                        </p:tgtEl>
                                      </p:cBhvr>
                                    </p:animEffect>
                                  </p:childTnLst>
                                  <p:subTnLst>
                                    <p:audio>
                                      <p:cMediaNode vol="100000">
                                        <p:cTn display="0" masterRel="sameClick">
                                          <p:stCondLst>
                                            <p:cond evt="begin" delay="0">
                                              <p:tn val="5"/>
                                            </p:cond>
                                          </p:stCondLst>
                                          <p:endCondLst>
                                            <p:cond evt="onStopAudio" delay="0">
                                              <p:tgtEl>
                                                <p:sldTgt/>
                                              </p:tgtEl>
                                            </p:cond>
                                          </p:endCondLst>
                                        </p:cTn>
                                        <p:tgtEl>
                                          <p:sndTgt r:embed="rId4" name="applause.wav" builtIn="1"/>
                                        </p:tgtEl>
                                      </p:cMediaNode>
                                    </p:audio>
                                  </p:subTnLst>
                                </p:cTn>
                              </p:par>
                            </p:childTnLst>
                          </p:cTn>
                        </p:par>
                      </p:childTnLst>
                    </p:cTn>
                  </p:par>
                  <p:par>
                    <p:cTn id="8" fill="hold">
                      <p:stCondLst>
                        <p:cond delay="indefinite"/>
                      </p:stCondLst>
                      <p:childTnLst>
                        <p:par>
                          <p:cTn id="9" fill="hold">
                            <p:stCondLst>
                              <p:cond delay="0"/>
                            </p:stCondLst>
                            <p:childTnLst>
                              <p:par>
                                <p:cTn id="10" presetID="55" presetClass="entr" presetSubtype="0" fill="hold" nodeType="clickEffect">
                                  <p:stCondLst>
                                    <p:cond delay="0"/>
                                  </p:stCondLst>
                                  <p:childTnLst>
                                    <p:set>
                                      <p:cBhvr>
                                        <p:cTn id="11" dur="1" fill="hold">
                                          <p:stCondLst>
                                            <p:cond delay="0"/>
                                          </p:stCondLst>
                                        </p:cTn>
                                        <p:tgtEl>
                                          <p:spTgt spid="3093"/>
                                        </p:tgtEl>
                                        <p:attrNameLst>
                                          <p:attrName>style.visibility</p:attrName>
                                        </p:attrNameLst>
                                      </p:cBhvr>
                                      <p:to>
                                        <p:strVal val="visible"/>
                                      </p:to>
                                    </p:set>
                                    <p:anim calcmode="lin" valueType="num">
                                      <p:cBhvr>
                                        <p:cTn id="12" dur="1000" fill="hold"/>
                                        <p:tgtEl>
                                          <p:spTgt spid="3093"/>
                                        </p:tgtEl>
                                        <p:attrNameLst>
                                          <p:attrName>ppt_w</p:attrName>
                                        </p:attrNameLst>
                                      </p:cBhvr>
                                      <p:tavLst>
                                        <p:tav tm="0">
                                          <p:val>
                                            <p:strVal val="#ppt_w*0.70"/>
                                          </p:val>
                                        </p:tav>
                                        <p:tav tm="100000">
                                          <p:val>
                                            <p:strVal val="#ppt_w"/>
                                          </p:val>
                                        </p:tav>
                                      </p:tavLst>
                                    </p:anim>
                                    <p:anim calcmode="lin" valueType="num">
                                      <p:cBhvr>
                                        <p:cTn id="13" dur="1000" fill="hold"/>
                                        <p:tgtEl>
                                          <p:spTgt spid="3093"/>
                                        </p:tgtEl>
                                        <p:attrNameLst>
                                          <p:attrName>ppt_h</p:attrName>
                                        </p:attrNameLst>
                                      </p:cBhvr>
                                      <p:tavLst>
                                        <p:tav tm="0">
                                          <p:val>
                                            <p:strVal val="#ppt_h"/>
                                          </p:val>
                                        </p:tav>
                                        <p:tav tm="100000">
                                          <p:val>
                                            <p:strVal val="#ppt_h"/>
                                          </p:val>
                                        </p:tav>
                                      </p:tavLst>
                                    </p:anim>
                                    <p:animEffect transition="in" filter="fade">
                                      <p:cBhvr>
                                        <p:cTn id="14" dur="1000"/>
                                        <p:tgtEl>
                                          <p:spTgt spid="3093"/>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p:cTn id="15" fill="hold" display="0">
                  <p:stCondLst>
                    <p:cond delay="indefinite"/>
                  </p:stCondLst>
                  <p:endCondLst>
                    <p:cond evt="onPrev" delay="0">
                      <p:tgtEl>
                        <p:sldTgt/>
                      </p:tgtEl>
                    </p:cond>
                    <p:cond evt="onStopAudio" delay="0">
                      <p:tgtEl>
                        <p:sldTgt/>
                      </p:tgtEl>
                    </p:cond>
                  </p:endCondLst>
                </p:cTn>
                <p:tgtEl>
                  <p:spTgt spid="3088"/>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20482" name="van nhu ngay au tho - trieu hoang .mp3">
            <a:hlinkClick r:id="" action="ppaction://media"/>
          </p:cNvPr>
          <p:cNvPicPr>
            <a:picLocks noGrp="1" noRot="1" noChangeAspect="1" noChangeArrowheads="1"/>
          </p:cNvPicPr>
          <p:nvPr>
            <p:ph idx="1"/>
            <a:audioFile r:link="rId1"/>
          </p:nvPr>
        </p:nvPicPr>
        <p:blipFill>
          <a:blip r:embed="rId3"/>
          <a:srcRect/>
          <a:stretch>
            <a:fillRect/>
          </a:stretch>
        </p:blipFill>
        <p:spPr>
          <a:xfrm>
            <a:off x="228600" y="6324600"/>
            <a:ext cx="323850" cy="334963"/>
          </a:xfrm>
          <a:ln/>
        </p:spPr>
      </p:pic>
      <p:pic>
        <p:nvPicPr>
          <p:cNvPr id="20483" name="Picture 3" descr="FIREWRK8"/>
          <p:cNvPicPr>
            <a:picLocks noChangeAspect="1" noChangeArrowheads="1"/>
          </p:cNvPicPr>
          <p:nvPr/>
        </p:nvPicPr>
        <p:blipFill>
          <a:blip r:embed="rId4"/>
          <a:srcRect/>
          <a:stretch>
            <a:fillRect/>
          </a:stretch>
        </p:blipFill>
        <p:spPr bwMode="auto">
          <a:xfrm>
            <a:off x="5943600" y="3692525"/>
            <a:ext cx="2438400" cy="1870075"/>
          </a:xfrm>
          <a:prstGeom prst="rect">
            <a:avLst/>
          </a:prstGeom>
          <a:noFill/>
        </p:spPr>
      </p:pic>
      <p:pic>
        <p:nvPicPr>
          <p:cNvPr id="20484" name="Picture 4" descr="LIEU"/>
          <p:cNvPicPr>
            <a:picLocks noChangeAspect="1" noChangeArrowheads="1"/>
          </p:cNvPicPr>
          <p:nvPr/>
        </p:nvPicPr>
        <p:blipFill>
          <a:blip r:embed="rId5"/>
          <a:srcRect/>
          <a:stretch>
            <a:fillRect/>
          </a:stretch>
        </p:blipFill>
        <p:spPr bwMode="auto">
          <a:xfrm>
            <a:off x="0" y="4832350"/>
            <a:ext cx="2362200" cy="2025650"/>
          </a:xfrm>
          <a:prstGeom prst="rect">
            <a:avLst/>
          </a:prstGeom>
          <a:noFill/>
        </p:spPr>
      </p:pic>
      <p:sp>
        <p:nvSpPr>
          <p:cNvPr id="20485" name="Text Box 5"/>
          <p:cNvSpPr txBox="1">
            <a:spLocks noChangeArrowheads="1"/>
          </p:cNvSpPr>
          <p:nvPr/>
        </p:nvSpPr>
        <p:spPr bwMode="auto">
          <a:xfrm>
            <a:off x="708025" y="5486400"/>
            <a:ext cx="7750175" cy="650875"/>
          </a:xfrm>
          <a:prstGeom prst="rect">
            <a:avLst/>
          </a:prstGeom>
          <a:solidFill>
            <a:srgbClr val="0000FF">
              <a:alpha val="39999"/>
            </a:srgbClr>
          </a:solidFill>
          <a:ln w="9525">
            <a:solidFill>
              <a:schemeClr val="tx1"/>
            </a:solidFill>
            <a:miter lim="800000"/>
            <a:headEnd/>
            <a:tailEnd/>
          </a:ln>
          <a:effectLst/>
        </p:spPr>
        <p:txBody>
          <a:bodyPr>
            <a:spAutoFit/>
          </a:bodyPr>
          <a:lstStyle/>
          <a:p>
            <a:pPr algn="ctr">
              <a:spcBef>
                <a:spcPct val="50000"/>
              </a:spcBef>
              <a:tabLst>
                <a:tab pos="1762125" algn="l"/>
              </a:tabLst>
            </a:pPr>
            <a:r>
              <a:rPr lang="en-US" sz="3600" u="none">
                <a:solidFill>
                  <a:srgbClr val="FFFFFF"/>
                </a:solidFill>
                <a:latin typeface="VNI-Cooper" pitchFamily="2" charset="0"/>
              </a:rPr>
              <a:t>TRAÂN TROÏNG KÍNH CHAØO</a:t>
            </a:r>
          </a:p>
        </p:txBody>
      </p:sp>
      <p:sp>
        <p:nvSpPr>
          <p:cNvPr id="20486" name="WordArt 6"/>
          <p:cNvSpPr>
            <a:spLocks noChangeArrowheads="1" noChangeShapeType="1" noTextEdit="1"/>
          </p:cNvSpPr>
          <p:nvPr/>
        </p:nvSpPr>
        <p:spPr bwMode="auto">
          <a:xfrm>
            <a:off x="774700" y="1219200"/>
            <a:ext cx="7531100" cy="1905000"/>
          </a:xfrm>
          <a:prstGeom prst="rect">
            <a:avLst/>
          </a:prstGeom>
        </p:spPr>
        <p:txBody>
          <a:bodyPr wrap="none" fromWordArt="1">
            <a:prstTxWarp prst="textChevron">
              <a:avLst>
                <a:gd name="adj" fmla="val 25000"/>
              </a:avLst>
            </a:prstTxWarp>
          </a:bodyPr>
          <a:lstStyle/>
          <a:p>
            <a:pPr algn="ctr"/>
            <a:r>
              <a:rPr lang="en-US" sz="3600" kern="10">
                <a:ln w="9525">
                  <a:noFill/>
                  <a:round/>
                  <a:headEnd/>
                  <a:tailEnd/>
                </a:ln>
                <a:gradFill rotWithShape="0">
                  <a:gsLst>
                    <a:gs pos="0">
                      <a:srgbClr val="9900CC"/>
                    </a:gs>
                    <a:gs pos="50000">
                      <a:srgbClr val="FF0000"/>
                    </a:gs>
                    <a:gs pos="100000">
                      <a:srgbClr val="9900CC"/>
                    </a:gs>
                  </a:gsLst>
                  <a:lin ang="5400000" scaled="1"/>
                </a:gradFill>
                <a:effectLst>
                  <a:outerShdw dist="35921" dir="2700000" algn="ctr" rotWithShape="0">
                    <a:srgbClr val="C0C0C0">
                      <a:alpha val="80000"/>
                    </a:srgbClr>
                  </a:outerShdw>
                </a:effectLst>
                <a:latin typeface="VNI-Ariston"/>
              </a:rPr>
              <a:t>Kính chuùc söùc khoûe thaày coâ vaø caùc baïn.</a:t>
            </a:r>
          </a:p>
        </p:txBody>
      </p:sp>
      <p:grpSp>
        <p:nvGrpSpPr>
          <p:cNvPr id="20487" name="Group 7"/>
          <p:cNvGrpSpPr>
            <a:grpSpLocks/>
          </p:cNvGrpSpPr>
          <p:nvPr/>
        </p:nvGrpSpPr>
        <p:grpSpPr bwMode="auto">
          <a:xfrm>
            <a:off x="0" y="0"/>
            <a:ext cx="9144000" cy="6858000"/>
            <a:chOff x="8" y="0"/>
            <a:chExt cx="5760" cy="4320"/>
          </a:xfrm>
        </p:grpSpPr>
        <p:pic>
          <p:nvPicPr>
            <p:cNvPr id="20488" name="Picture 8" descr="GRANS024"/>
            <p:cNvPicPr>
              <a:picLocks noChangeAspect="1" noChangeArrowheads="1"/>
            </p:cNvPicPr>
            <p:nvPr/>
          </p:nvPicPr>
          <p:blipFill>
            <a:blip r:embed="rId6"/>
            <a:srcRect/>
            <a:stretch>
              <a:fillRect/>
            </a:stretch>
          </p:blipFill>
          <p:spPr bwMode="auto">
            <a:xfrm rot="531882" flipH="1">
              <a:off x="4848" y="3394"/>
              <a:ext cx="912" cy="926"/>
            </a:xfrm>
            <a:prstGeom prst="rect">
              <a:avLst/>
            </a:prstGeom>
            <a:noFill/>
          </p:spPr>
        </p:pic>
        <p:pic>
          <p:nvPicPr>
            <p:cNvPr id="20489" name="Picture 9" descr="GRANS024"/>
            <p:cNvPicPr>
              <a:picLocks noChangeAspect="1" noChangeArrowheads="1"/>
            </p:cNvPicPr>
            <p:nvPr/>
          </p:nvPicPr>
          <p:blipFill>
            <a:blip r:embed="rId6"/>
            <a:srcRect/>
            <a:stretch>
              <a:fillRect/>
            </a:stretch>
          </p:blipFill>
          <p:spPr bwMode="auto">
            <a:xfrm rot="465066">
              <a:off x="96" y="3394"/>
              <a:ext cx="961" cy="926"/>
            </a:xfrm>
            <a:prstGeom prst="rect">
              <a:avLst/>
            </a:prstGeom>
            <a:noFill/>
          </p:spPr>
        </p:pic>
        <p:grpSp>
          <p:nvGrpSpPr>
            <p:cNvPr id="20490" name="Group 10"/>
            <p:cNvGrpSpPr>
              <a:grpSpLocks/>
            </p:cNvGrpSpPr>
            <p:nvPr/>
          </p:nvGrpSpPr>
          <p:grpSpPr bwMode="auto">
            <a:xfrm>
              <a:off x="8" y="0"/>
              <a:ext cx="5760" cy="4320"/>
              <a:chOff x="672" y="0"/>
              <a:chExt cx="5760" cy="4320"/>
            </a:xfrm>
          </p:grpSpPr>
          <p:pic>
            <p:nvPicPr>
              <p:cNvPr id="20491" name="Picture 11" descr="BD21325_"/>
              <p:cNvPicPr>
                <a:picLocks noChangeAspect="1" noChangeArrowheads="1"/>
              </p:cNvPicPr>
              <p:nvPr/>
            </p:nvPicPr>
            <p:blipFill>
              <a:blip r:embed="rId7"/>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20492" name="Picture 12" descr="BD21325_"/>
              <p:cNvPicPr>
                <a:picLocks noChangeAspect="1" noChangeArrowheads="1"/>
              </p:cNvPicPr>
              <p:nvPr/>
            </p:nvPicPr>
            <p:blipFill>
              <a:blip r:embed="rId7"/>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20493" name="Picture 13" descr="BD21325_"/>
              <p:cNvPicPr>
                <a:picLocks noChangeAspect="1" noChangeArrowheads="1"/>
              </p:cNvPicPr>
              <p:nvPr/>
            </p:nvPicPr>
            <p:blipFill>
              <a:blip r:embed="rId8"/>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20494" name="Picture 14" descr="BD21325_"/>
              <p:cNvPicPr>
                <a:picLocks noChangeAspect="1" noChangeArrowheads="1"/>
              </p:cNvPicPr>
              <p:nvPr/>
            </p:nvPicPr>
            <p:blipFill>
              <a:blip r:embed="rId8"/>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gr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nodeType="withEffect">
                                  <p:stCondLst>
                                    <p:cond delay="0"/>
                                  </p:stCondLst>
                                  <p:childTnLst>
                                    <p:set>
                                      <p:cBhvr>
                                        <p:cTn id="6" dur="1" fill="hold">
                                          <p:stCondLst>
                                            <p:cond delay="0"/>
                                          </p:stCondLst>
                                        </p:cTn>
                                        <p:tgtEl>
                                          <p:spTgt spid="20483"/>
                                        </p:tgtEl>
                                        <p:attrNameLst>
                                          <p:attrName>style.visibility</p:attrName>
                                        </p:attrNameLst>
                                      </p:cBhvr>
                                      <p:to>
                                        <p:strVal val="visible"/>
                                      </p:to>
                                    </p:set>
                                    <p:animEffect transition="in" filter="fade">
                                      <p:cBhvr>
                                        <p:cTn id="7" dur="770" decel="100000"/>
                                        <p:tgtEl>
                                          <p:spTgt spid="20483"/>
                                        </p:tgtEl>
                                      </p:cBhvr>
                                    </p:animEffect>
                                    <p:animScale>
                                      <p:cBhvr>
                                        <p:cTn id="8" dur="770" decel="100000"/>
                                        <p:tgtEl>
                                          <p:spTgt spid="20483"/>
                                        </p:tgtEl>
                                      </p:cBhvr>
                                      <p:from x="10000" y="10000"/>
                                      <p:to x="200000" y="450000"/>
                                    </p:animScale>
                                    <p:animScale>
                                      <p:cBhvr>
                                        <p:cTn id="9" dur="1230" accel="100000" fill="hold">
                                          <p:stCondLst>
                                            <p:cond delay="770"/>
                                          </p:stCondLst>
                                        </p:cTn>
                                        <p:tgtEl>
                                          <p:spTgt spid="20483"/>
                                        </p:tgtEl>
                                      </p:cBhvr>
                                      <p:from x="200000" y="450000"/>
                                      <p:to x="100000" y="100000"/>
                                    </p:animScale>
                                    <p:set>
                                      <p:cBhvr>
                                        <p:cTn id="10" dur="770" fill="hold"/>
                                        <p:tgtEl>
                                          <p:spTgt spid="20483"/>
                                        </p:tgtEl>
                                        <p:attrNameLst>
                                          <p:attrName>ppt_x</p:attrName>
                                        </p:attrNameLst>
                                      </p:cBhvr>
                                      <p:to>
                                        <p:strVal val="(0.5)"/>
                                      </p:to>
                                    </p:set>
                                    <p:anim from="(0.5)" to="(#ppt_x)" calcmode="lin" valueType="num">
                                      <p:cBhvr>
                                        <p:cTn id="11" dur="1230" accel="100000" fill="hold">
                                          <p:stCondLst>
                                            <p:cond delay="770"/>
                                          </p:stCondLst>
                                        </p:cTn>
                                        <p:tgtEl>
                                          <p:spTgt spid="20483"/>
                                        </p:tgtEl>
                                        <p:attrNameLst>
                                          <p:attrName>ppt_x</p:attrName>
                                        </p:attrNameLst>
                                      </p:cBhvr>
                                    </p:anim>
                                    <p:set>
                                      <p:cBhvr>
                                        <p:cTn id="12" dur="770" fill="hold"/>
                                        <p:tgtEl>
                                          <p:spTgt spid="20483"/>
                                        </p:tgtEl>
                                        <p:attrNameLst>
                                          <p:attrName>ppt_y</p:attrName>
                                        </p:attrNameLst>
                                      </p:cBhvr>
                                      <p:to>
                                        <p:strVal val="(#ppt_y+0.4)"/>
                                      </p:to>
                                    </p:set>
                                    <p:anim from="(#ppt_y+0.4)" to="(#ppt_y)" calcmode="lin" valueType="num">
                                      <p:cBhvr>
                                        <p:cTn id="13" dur="1230" accel="100000" fill="hold">
                                          <p:stCondLst>
                                            <p:cond delay="770"/>
                                          </p:stCondLst>
                                        </p:cTn>
                                        <p:tgtEl>
                                          <p:spTgt spid="20483"/>
                                        </p:tgtEl>
                                        <p:attrNameLst>
                                          <p:attrName>ppt_y</p:attrName>
                                        </p:attrNameLst>
                                      </p:cBhvr>
                                    </p:anim>
                                  </p:childTnLst>
                                </p:cTn>
                              </p:par>
                              <p:par>
                                <p:cTn id="14" presetID="8" presetClass="emph" presetSubtype="0" fill="hold" nodeType="withEffect">
                                  <p:stCondLst>
                                    <p:cond delay="0"/>
                                  </p:stCondLst>
                                  <p:childTnLst>
                                    <p:animRot by="21600000">
                                      <p:cBhvr>
                                        <p:cTn id="15" dur="2000" fill="hold"/>
                                        <p:tgtEl>
                                          <p:spTgt spid="20483"/>
                                        </p:tgtEl>
                                        <p:attrNameLst>
                                          <p:attrName>r</p:attrName>
                                        </p:attrNameLst>
                                      </p:cBhvr>
                                    </p:animRot>
                                  </p:childTnLst>
                                </p:cTn>
                              </p:par>
                              <p:par>
                                <p:cTn id="16" presetID="8" presetClass="entr" presetSubtype="16" fill="hold" grpId="0" nodeType="withEffect">
                                  <p:stCondLst>
                                    <p:cond delay="0"/>
                                  </p:stCondLst>
                                  <p:childTnLst>
                                    <p:set>
                                      <p:cBhvr>
                                        <p:cTn id="17" dur="1" fill="hold">
                                          <p:stCondLst>
                                            <p:cond delay="0"/>
                                          </p:stCondLst>
                                        </p:cTn>
                                        <p:tgtEl>
                                          <p:spTgt spid="20486"/>
                                        </p:tgtEl>
                                        <p:attrNameLst>
                                          <p:attrName>style.visibility</p:attrName>
                                        </p:attrNameLst>
                                      </p:cBhvr>
                                      <p:to>
                                        <p:strVal val="visible"/>
                                      </p:to>
                                    </p:set>
                                    <p:animEffect transition="in" filter="diamond(in)">
                                      <p:cBhvr>
                                        <p:cTn id="18" dur="2000"/>
                                        <p:tgtEl>
                                          <p:spTgt spid="20486"/>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p:cTn id="19" fill="hold" display="0">
                  <p:stCondLst>
                    <p:cond delay="indefinite"/>
                  </p:stCondLst>
                  <p:endCondLst>
                    <p:cond evt="onNext" delay="0">
                      <p:tgtEl>
                        <p:sldTgt/>
                      </p:tgtEl>
                    </p:cond>
                    <p:cond evt="onPrev" delay="0">
                      <p:tgtEl>
                        <p:sldTgt/>
                      </p:tgtEl>
                    </p:cond>
                    <p:cond evt="onStopAudio" delay="0">
                      <p:tgtEl>
                        <p:sldTgt/>
                      </p:tgtEl>
                    </p:cond>
                  </p:endCondLst>
                </p:cTn>
                <p:tgtEl>
                  <p:spTgt spid="20482"/>
                </p:tgtEl>
              </p:cMediaNode>
            </p:audio>
          </p:childTnLst>
        </p:cTn>
      </p:par>
    </p:tnLst>
    <p:bldLst>
      <p:bldP spid="2048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1524000" y="4343400"/>
            <a:ext cx="6858000" cy="366713"/>
          </a:xfrm>
          <a:prstGeom prst="rect">
            <a:avLst/>
          </a:prstGeom>
          <a:noFill/>
          <a:ln w="9525">
            <a:noFill/>
            <a:miter lim="800000"/>
            <a:headEnd/>
            <a:tailEnd/>
          </a:ln>
          <a:effectLst/>
        </p:spPr>
        <p:txBody>
          <a:bodyPr>
            <a:spAutoFit/>
          </a:bodyPr>
          <a:lstStyle/>
          <a:p>
            <a:pPr>
              <a:spcBef>
                <a:spcPct val="50000"/>
              </a:spcBef>
            </a:pPr>
            <a:endParaRPr lang="en-US" sz="1800" b="0" u="none">
              <a:latin typeface="Arial" charset="0"/>
            </a:endParaRPr>
          </a:p>
        </p:txBody>
      </p:sp>
      <p:sp>
        <p:nvSpPr>
          <p:cNvPr id="5123" name="Text Box 3"/>
          <p:cNvSpPr txBox="1">
            <a:spLocks noChangeArrowheads="1"/>
          </p:cNvSpPr>
          <p:nvPr/>
        </p:nvSpPr>
        <p:spPr bwMode="auto">
          <a:xfrm>
            <a:off x="685800" y="3027363"/>
            <a:ext cx="7086600" cy="579437"/>
          </a:xfrm>
          <a:prstGeom prst="rect">
            <a:avLst/>
          </a:prstGeom>
          <a:noFill/>
          <a:ln w="9525">
            <a:noFill/>
            <a:miter lim="800000"/>
            <a:headEnd/>
            <a:tailEnd/>
          </a:ln>
          <a:effectLst/>
        </p:spPr>
        <p:txBody>
          <a:bodyPr>
            <a:spAutoFit/>
          </a:bodyPr>
          <a:lstStyle/>
          <a:p>
            <a:pPr>
              <a:spcBef>
                <a:spcPct val="50000"/>
              </a:spcBef>
            </a:pPr>
            <a:r>
              <a:rPr lang="en-US" sz="3200" b="0" u="none">
                <a:solidFill>
                  <a:srgbClr val="0000FF"/>
                </a:solidFill>
                <a:latin typeface="HP001 4 hàng" pitchFamily="34" charset="0"/>
              </a:rPr>
              <a:t>Viết từ vào bảng con:</a:t>
            </a:r>
          </a:p>
        </p:txBody>
      </p:sp>
      <p:sp>
        <p:nvSpPr>
          <p:cNvPr id="5125" name="Text Box 5"/>
          <p:cNvSpPr txBox="1">
            <a:spLocks noChangeArrowheads="1"/>
          </p:cNvSpPr>
          <p:nvPr/>
        </p:nvSpPr>
        <p:spPr bwMode="auto">
          <a:xfrm>
            <a:off x="990600" y="1127125"/>
            <a:ext cx="7086600" cy="701675"/>
          </a:xfrm>
          <a:prstGeom prst="rect">
            <a:avLst/>
          </a:prstGeom>
          <a:noFill/>
          <a:ln w="9525">
            <a:noFill/>
            <a:miter lim="800000"/>
            <a:headEnd/>
            <a:tailEnd/>
          </a:ln>
          <a:effectLst/>
        </p:spPr>
        <p:txBody>
          <a:bodyPr>
            <a:spAutoFit/>
          </a:bodyPr>
          <a:lstStyle/>
          <a:p>
            <a:pPr algn="ctr">
              <a:spcBef>
                <a:spcPct val="50000"/>
              </a:spcBef>
            </a:pPr>
            <a:r>
              <a:rPr lang="en-US" sz="4000" b="0">
                <a:solidFill>
                  <a:srgbClr val="A50021"/>
                </a:solidFill>
                <a:latin typeface="HP001 4 hàng" pitchFamily="34" charset="0"/>
              </a:rPr>
              <a:t>Chính tả</a:t>
            </a:r>
            <a:r>
              <a:rPr lang="en-US" sz="3600" b="0" u="none">
                <a:solidFill>
                  <a:srgbClr val="003399"/>
                </a:solidFill>
                <a:latin typeface="Arial" charset="0"/>
              </a:rPr>
              <a:t> </a:t>
            </a:r>
          </a:p>
        </p:txBody>
      </p:sp>
      <p:grpSp>
        <p:nvGrpSpPr>
          <p:cNvPr id="5126" name="Group 6"/>
          <p:cNvGrpSpPr>
            <a:grpSpLocks/>
          </p:cNvGrpSpPr>
          <p:nvPr/>
        </p:nvGrpSpPr>
        <p:grpSpPr bwMode="auto">
          <a:xfrm>
            <a:off x="12700" y="0"/>
            <a:ext cx="9144000" cy="6858000"/>
            <a:chOff x="8" y="0"/>
            <a:chExt cx="5760" cy="4320"/>
          </a:xfrm>
        </p:grpSpPr>
        <p:pic>
          <p:nvPicPr>
            <p:cNvPr id="5127" name="Picture 7" descr="GRANS024"/>
            <p:cNvPicPr>
              <a:picLocks noChangeAspect="1" noChangeArrowheads="1"/>
            </p:cNvPicPr>
            <p:nvPr/>
          </p:nvPicPr>
          <p:blipFill>
            <a:blip r:embed="rId3"/>
            <a:srcRect/>
            <a:stretch>
              <a:fillRect/>
            </a:stretch>
          </p:blipFill>
          <p:spPr bwMode="auto">
            <a:xfrm rot="531882" flipH="1">
              <a:off x="4848" y="3394"/>
              <a:ext cx="912" cy="926"/>
            </a:xfrm>
            <a:prstGeom prst="rect">
              <a:avLst/>
            </a:prstGeom>
            <a:noFill/>
          </p:spPr>
        </p:pic>
        <p:pic>
          <p:nvPicPr>
            <p:cNvPr id="5128" name="Picture 8" descr="GRANS024"/>
            <p:cNvPicPr>
              <a:picLocks noChangeAspect="1" noChangeArrowheads="1"/>
            </p:cNvPicPr>
            <p:nvPr/>
          </p:nvPicPr>
          <p:blipFill>
            <a:blip r:embed="rId3"/>
            <a:srcRect/>
            <a:stretch>
              <a:fillRect/>
            </a:stretch>
          </p:blipFill>
          <p:spPr bwMode="auto">
            <a:xfrm rot="465066">
              <a:off x="96" y="3394"/>
              <a:ext cx="961" cy="926"/>
            </a:xfrm>
            <a:prstGeom prst="rect">
              <a:avLst/>
            </a:prstGeom>
            <a:noFill/>
          </p:spPr>
        </p:pic>
        <p:grpSp>
          <p:nvGrpSpPr>
            <p:cNvPr id="5129" name="Group 9"/>
            <p:cNvGrpSpPr>
              <a:grpSpLocks/>
            </p:cNvGrpSpPr>
            <p:nvPr/>
          </p:nvGrpSpPr>
          <p:grpSpPr bwMode="auto">
            <a:xfrm>
              <a:off x="8" y="0"/>
              <a:ext cx="5760" cy="4320"/>
              <a:chOff x="672" y="0"/>
              <a:chExt cx="5760" cy="4320"/>
            </a:xfrm>
          </p:grpSpPr>
          <p:pic>
            <p:nvPicPr>
              <p:cNvPr id="5130" name="Picture 10" descr="BD21325_"/>
              <p:cNvPicPr>
                <a:picLocks noChangeAspect="1" noChangeArrowheads="1"/>
              </p:cNvPicPr>
              <p:nvPr/>
            </p:nvPicPr>
            <p:blipFill>
              <a:blip r:embed="rId4"/>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5131" name="Picture 11" descr="BD21325_"/>
              <p:cNvPicPr>
                <a:picLocks noChangeAspect="1" noChangeArrowheads="1"/>
              </p:cNvPicPr>
              <p:nvPr/>
            </p:nvPicPr>
            <p:blipFill>
              <a:blip r:embed="rId4"/>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5132" name="Picture 12" descr="BD21325_"/>
              <p:cNvPicPr>
                <a:picLocks noChangeAspect="1" noChangeArrowheads="1"/>
              </p:cNvPicPr>
              <p:nvPr/>
            </p:nvPicPr>
            <p:blipFill>
              <a:blip r:embed="rId5"/>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5133" name="Picture 13" descr="BD21325_"/>
              <p:cNvPicPr>
                <a:picLocks noChangeAspect="1" noChangeArrowheads="1"/>
              </p:cNvPicPr>
              <p:nvPr/>
            </p:nvPicPr>
            <p:blipFill>
              <a:blip r:embed="rId5"/>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grpSp>
      </p:grpSp>
      <p:sp>
        <p:nvSpPr>
          <p:cNvPr id="5134" name="Text Box 14"/>
          <p:cNvSpPr txBox="1">
            <a:spLocks noChangeArrowheads="1"/>
          </p:cNvSpPr>
          <p:nvPr/>
        </p:nvSpPr>
        <p:spPr bwMode="auto">
          <a:xfrm>
            <a:off x="2971800" y="3865563"/>
            <a:ext cx="2286000" cy="579437"/>
          </a:xfrm>
          <a:prstGeom prst="rect">
            <a:avLst/>
          </a:prstGeom>
          <a:noFill/>
          <a:ln w="9525">
            <a:noFill/>
            <a:miter lim="800000"/>
            <a:headEnd/>
            <a:tailEnd/>
          </a:ln>
          <a:effectLst/>
        </p:spPr>
        <p:txBody>
          <a:bodyPr>
            <a:spAutoFit/>
          </a:bodyPr>
          <a:lstStyle/>
          <a:p>
            <a:pPr>
              <a:spcBef>
                <a:spcPct val="50000"/>
              </a:spcBef>
            </a:pPr>
            <a:r>
              <a:rPr lang="en-US" sz="3200" b="0" u="none">
                <a:solidFill>
                  <a:srgbClr val="A50021"/>
                </a:solidFill>
                <a:latin typeface="HP001 4 hàng" pitchFamily="34" charset="0"/>
              </a:rPr>
              <a:t>vác</a:t>
            </a:r>
          </a:p>
        </p:txBody>
      </p:sp>
      <p:sp>
        <p:nvSpPr>
          <p:cNvPr id="5135" name="Text Box 15"/>
          <p:cNvSpPr txBox="1">
            <a:spLocks noChangeArrowheads="1"/>
          </p:cNvSpPr>
          <p:nvPr/>
        </p:nvSpPr>
        <p:spPr bwMode="auto">
          <a:xfrm>
            <a:off x="2895600" y="4475163"/>
            <a:ext cx="3657600" cy="579437"/>
          </a:xfrm>
          <a:prstGeom prst="rect">
            <a:avLst/>
          </a:prstGeom>
          <a:noFill/>
          <a:ln w="9525">
            <a:noFill/>
            <a:miter lim="800000"/>
            <a:headEnd/>
            <a:tailEnd/>
          </a:ln>
          <a:effectLst/>
        </p:spPr>
        <p:txBody>
          <a:bodyPr>
            <a:spAutoFit/>
          </a:bodyPr>
          <a:lstStyle/>
          <a:p>
            <a:pPr>
              <a:spcBef>
                <a:spcPct val="50000"/>
              </a:spcBef>
            </a:pPr>
            <a:r>
              <a:rPr lang="en-US" sz="3200" b="0" u="none">
                <a:solidFill>
                  <a:srgbClr val="A50021"/>
                </a:solidFill>
                <a:latin typeface="HP001 4 hàng" pitchFamily="34" charset="0"/>
              </a:rPr>
              <a:t>chữa b</a:t>
            </a:r>
            <a:r>
              <a:rPr lang="en-US" sz="3200" b="0" u="none">
                <a:solidFill>
                  <a:srgbClr val="CC0000"/>
                </a:solidFill>
                <a:latin typeface="Times New Roman" pitchFamily="18" charset="0"/>
              </a:rPr>
              <a:t>ệ</a:t>
            </a:r>
            <a:r>
              <a:rPr lang="en-US" sz="3200" b="0" u="none">
                <a:solidFill>
                  <a:srgbClr val="A50021"/>
                </a:solidFill>
                <a:latin typeface="HP001 4 hàng" pitchFamily="34" charset="0"/>
              </a:rPr>
              <a:t>nh</a:t>
            </a:r>
          </a:p>
        </p:txBody>
      </p:sp>
      <p:sp>
        <p:nvSpPr>
          <p:cNvPr id="5136" name="Text Box 16"/>
          <p:cNvSpPr txBox="1">
            <a:spLocks noChangeArrowheads="1"/>
          </p:cNvSpPr>
          <p:nvPr/>
        </p:nvSpPr>
        <p:spPr bwMode="auto">
          <a:xfrm>
            <a:off x="2895600" y="5221288"/>
            <a:ext cx="3657600" cy="579437"/>
          </a:xfrm>
          <a:prstGeom prst="rect">
            <a:avLst/>
          </a:prstGeom>
          <a:noFill/>
          <a:ln w="9525">
            <a:noFill/>
            <a:miter lim="800000"/>
            <a:headEnd/>
            <a:tailEnd/>
          </a:ln>
          <a:effectLst/>
        </p:spPr>
        <p:txBody>
          <a:bodyPr>
            <a:spAutoFit/>
          </a:bodyPr>
          <a:lstStyle/>
          <a:p>
            <a:pPr>
              <a:spcBef>
                <a:spcPct val="50000"/>
              </a:spcBef>
            </a:pPr>
            <a:r>
              <a:rPr lang="en-US" sz="3200" b="0" u="none">
                <a:solidFill>
                  <a:srgbClr val="A50021"/>
                </a:solidFill>
                <a:latin typeface="HP001 4 hàng" pitchFamily="34" charset="0"/>
              </a:rPr>
              <a:t>trông</a:t>
            </a:r>
          </a:p>
        </p:txBody>
      </p:sp>
      <p:sp>
        <p:nvSpPr>
          <p:cNvPr id="5138" name="Text Box 18"/>
          <p:cNvSpPr txBox="1">
            <a:spLocks noChangeArrowheads="1"/>
          </p:cNvSpPr>
          <p:nvPr/>
        </p:nvSpPr>
        <p:spPr bwMode="auto">
          <a:xfrm>
            <a:off x="3429000" y="2265363"/>
            <a:ext cx="5334000" cy="701675"/>
          </a:xfrm>
          <a:prstGeom prst="rect">
            <a:avLst/>
          </a:prstGeom>
          <a:noFill/>
          <a:ln w="9525">
            <a:noFill/>
            <a:miter lim="800000"/>
            <a:headEnd/>
            <a:tailEnd/>
          </a:ln>
          <a:effectLst/>
        </p:spPr>
        <p:txBody>
          <a:bodyPr>
            <a:spAutoFit/>
          </a:bodyPr>
          <a:lstStyle/>
          <a:p>
            <a:pPr>
              <a:spcBef>
                <a:spcPct val="50000"/>
              </a:spcBef>
            </a:pPr>
            <a:r>
              <a:rPr lang="en-US" sz="4000" b="0" u="none">
                <a:solidFill>
                  <a:srgbClr val="FF0066"/>
                </a:solidFill>
                <a:latin typeface="HP001 4 hàng" pitchFamily="34" charset="0"/>
              </a:rPr>
              <a:t>: Cảnh đẹp non sông  </a:t>
            </a:r>
          </a:p>
        </p:txBody>
      </p:sp>
      <p:sp>
        <p:nvSpPr>
          <p:cNvPr id="5139" name="WordArt 19"/>
          <p:cNvSpPr>
            <a:spLocks noChangeArrowheads="1" noChangeShapeType="1" noTextEdit="1"/>
          </p:cNvSpPr>
          <p:nvPr/>
        </p:nvSpPr>
        <p:spPr bwMode="auto">
          <a:xfrm>
            <a:off x="304800" y="1981200"/>
            <a:ext cx="3124200" cy="695325"/>
          </a:xfrm>
          <a:prstGeom prst="rect">
            <a:avLst/>
          </a:prstGeom>
        </p:spPr>
        <p:txBody>
          <a:bodyPr wrap="none" fromWordArt="1">
            <a:prstTxWarp prst="textPlain">
              <a:avLst>
                <a:gd name="adj" fmla="val 50000"/>
              </a:avLst>
            </a:prstTxWarp>
          </a:bodyPr>
          <a:lstStyle/>
          <a:p>
            <a:pPr algn="ctr"/>
            <a:r>
              <a:rPr lang="en-US" sz="3600" kern="10" dirty="0" err="1" smtClean="0">
                <a:ln w="9525">
                  <a:solidFill>
                    <a:srgbClr val="000000"/>
                  </a:solidFill>
                  <a:round/>
                  <a:headEnd/>
                  <a:tailEnd/>
                </a:ln>
                <a:solidFill>
                  <a:srgbClr val="FFFFFF"/>
                </a:solidFill>
                <a:latin typeface="HP001 5 hàng"/>
              </a:rPr>
              <a:t>Ôn</a:t>
            </a:r>
            <a:r>
              <a:rPr lang="en-US" sz="3600" kern="10" dirty="0" smtClean="0">
                <a:ln w="9525">
                  <a:solidFill>
                    <a:srgbClr val="000000"/>
                  </a:solidFill>
                  <a:round/>
                  <a:headEnd/>
                  <a:tailEnd/>
                </a:ln>
                <a:solidFill>
                  <a:srgbClr val="FFFFFF"/>
                </a:solidFill>
                <a:latin typeface="HP001 5 hàng"/>
              </a:rPr>
              <a:t> </a:t>
            </a:r>
            <a:r>
              <a:rPr lang="en-US" sz="3600" kern="10" dirty="0" err="1">
                <a:ln w="9525">
                  <a:solidFill>
                    <a:srgbClr val="000000"/>
                  </a:solidFill>
                  <a:round/>
                  <a:headEnd/>
                  <a:tailEnd/>
                </a:ln>
                <a:solidFill>
                  <a:srgbClr val="FFFFFF"/>
                </a:solidFill>
                <a:latin typeface="HP001 5 hàng"/>
              </a:rPr>
              <a:t>bài</a:t>
            </a:r>
            <a:r>
              <a:rPr lang="en-US" sz="3600" kern="10" dirty="0">
                <a:ln w="9525">
                  <a:solidFill>
                    <a:srgbClr val="000000"/>
                  </a:solidFill>
                  <a:round/>
                  <a:headEnd/>
                  <a:tailEnd/>
                </a:ln>
                <a:solidFill>
                  <a:srgbClr val="FFFFFF"/>
                </a:solidFill>
                <a:latin typeface="HP001 5 hàng"/>
              </a:rPr>
              <a:t> </a:t>
            </a:r>
            <a:r>
              <a:rPr lang="en-US" sz="3600" kern="10" dirty="0" err="1">
                <a:ln w="9525">
                  <a:solidFill>
                    <a:srgbClr val="000000"/>
                  </a:solidFill>
                  <a:round/>
                  <a:headEnd/>
                  <a:tailEnd/>
                </a:ln>
                <a:solidFill>
                  <a:srgbClr val="FFFFFF"/>
                </a:solidFill>
                <a:latin typeface="HP001 5 hàng"/>
              </a:rPr>
              <a:t>cũ</a:t>
            </a:r>
            <a:endParaRPr lang="en-US" sz="3600" kern="10" dirty="0">
              <a:ln w="9525">
                <a:solidFill>
                  <a:srgbClr val="000000"/>
                </a:solidFill>
                <a:round/>
                <a:headEnd/>
                <a:tailEnd/>
              </a:ln>
              <a:solidFill>
                <a:srgbClr val="FFFFFF"/>
              </a:solidFill>
              <a:latin typeface="HP001 5 hàng"/>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3" presetClass="entr" presetSubtype="16" fill="hold" grpId="0" nodeType="afterEffect">
                                  <p:stCondLst>
                                    <p:cond delay="0"/>
                                  </p:stCondLst>
                                  <p:childTnLst>
                                    <p:set>
                                      <p:cBhvr>
                                        <p:cTn id="6" dur="1" fill="hold">
                                          <p:stCondLst>
                                            <p:cond delay="0"/>
                                          </p:stCondLst>
                                        </p:cTn>
                                        <p:tgtEl>
                                          <p:spTgt spid="5125"/>
                                        </p:tgtEl>
                                        <p:attrNameLst>
                                          <p:attrName>style.visibility</p:attrName>
                                        </p:attrNameLst>
                                      </p:cBhvr>
                                      <p:to>
                                        <p:strVal val="visible"/>
                                      </p:to>
                                    </p:set>
                                    <p:animEffect transition="in" filter="plus(in)">
                                      <p:cBhvr>
                                        <p:cTn id="7" dur="1000"/>
                                        <p:tgtEl>
                                          <p:spTgt spid="512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139"/>
                                        </p:tgtEl>
                                        <p:attrNameLst>
                                          <p:attrName>style.visibility</p:attrName>
                                        </p:attrNameLst>
                                      </p:cBhvr>
                                      <p:to>
                                        <p:strVal val="visible"/>
                                      </p:to>
                                    </p:set>
                                    <p:animEffect transition="in" filter="dissolve">
                                      <p:cBhvr>
                                        <p:cTn id="12" dur="500"/>
                                        <p:tgtEl>
                                          <p:spTgt spid="5139"/>
                                        </p:tgtEl>
                                      </p:cBhvr>
                                    </p:animEffect>
                                  </p:childTnLst>
                                </p:cTn>
                              </p:par>
                            </p:childTnLst>
                          </p:cTn>
                        </p:par>
                        <p:par>
                          <p:cTn id="13" fill="hold">
                            <p:stCondLst>
                              <p:cond delay="500"/>
                            </p:stCondLst>
                            <p:childTnLst>
                              <p:par>
                                <p:cTn id="14" presetID="24" presetClass="entr" presetSubtype="0" fill="hold" nodeType="afterEffect">
                                  <p:stCondLst>
                                    <p:cond delay="0"/>
                                  </p:stCondLst>
                                  <p:childTnLst>
                                    <p:set>
                                      <p:cBhvr>
                                        <p:cTn id="15" dur="1" fill="hold">
                                          <p:stCondLst>
                                            <p:cond delay="0"/>
                                          </p:stCondLst>
                                        </p:cTn>
                                        <p:tgtEl>
                                          <p:spTgt spid="5138"/>
                                        </p:tgtEl>
                                        <p:attrNameLst>
                                          <p:attrName>style.visibility</p:attrName>
                                        </p:attrNameLst>
                                      </p:cBhvr>
                                      <p:to>
                                        <p:strVal val="visible"/>
                                      </p:to>
                                    </p:set>
                                    <p:anim to="" calcmode="lin" valueType="num">
                                      <p:cBhvr>
                                        <p:cTn id="16" dur="1" fill="hold"/>
                                        <p:tgtEl>
                                          <p:spTgt spid="5138"/>
                                        </p:tgtEl>
                                        <p:attrNameLst>
                                          <p:attrName/>
                                        </p:attrNameLst>
                                      </p:cBhvr>
                                    </p:anim>
                                  </p:childTnLst>
                                </p:cTn>
                              </p:par>
                            </p:childTnLst>
                          </p:cTn>
                        </p:par>
                      </p:childTnLst>
                    </p:cTn>
                  </p:par>
                  <p:par>
                    <p:cTn id="17" fill="hold">
                      <p:stCondLst>
                        <p:cond delay="indefinite"/>
                      </p:stCondLst>
                      <p:childTnLst>
                        <p:par>
                          <p:cTn id="18" fill="hold">
                            <p:stCondLst>
                              <p:cond delay="0"/>
                            </p:stCondLst>
                            <p:childTnLst>
                              <p:par>
                                <p:cTn id="19" presetID="13" presetClass="entr" presetSubtype="16" fill="hold" grpId="0" nodeType="clickEffect">
                                  <p:stCondLst>
                                    <p:cond delay="0"/>
                                  </p:stCondLst>
                                  <p:childTnLst>
                                    <p:set>
                                      <p:cBhvr>
                                        <p:cTn id="20" dur="1" fill="hold">
                                          <p:stCondLst>
                                            <p:cond delay="0"/>
                                          </p:stCondLst>
                                        </p:cTn>
                                        <p:tgtEl>
                                          <p:spTgt spid="5123"/>
                                        </p:tgtEl>
                                        <p:attrNameLst>
                                          <p:attrName>style.visibility</p:attrName>
                                        </p:attrNameLst>
                                      </p:cBhvr>
                                      <p:to>
                                        <p:strVal val="visible"/>
                                      </p:to>
                                    </p:set>
                                    <p:animEffect transition="in" filter="plus(in)">
                                      <p:cBhvr>
                                        <p:cTn id="21" dur="1000"/>
                                        <p:tgtEl>
                                          <p:spTgt spid="5123"/>
                                        </p:tgtEl>
                                      </p:cBhvr>
                                    </p:animEffect>
                                  </p:childTnLst>
                                </p:cTn>
                              </p:par>
                            </p:childTnLst>
                          </p:cTn>
                        </p:par>
                      </p:childTnLst>
                    </p:cTn>
                  </p:par>
                  <p:par>
                    <p:cTn id="22" fill="hold">
                      <p:stCondLst>
                        <p:cond delay="indefinite"/>
                      </p:stCondLst>
                      <p:childTnLst>
                        <p:par>
                          <p:cTn id="23" fill="hold">
                            <p:stCondLst>
                              <p:cond delay="0"/>
                            </p:stCondLst>
                            <p:childTnLst>
                              <p:par>
                                <p:cTn id="24" presetID="13" presetClass="entr" presetSubtype="16" fill="hold" grpId="0" nodeType="clickEffect">
                                  <p:stCondLst>
                                    <p:cond delay="0"/>
                                  </p:stCondLst>
                                  <p:childTnLst>
                                    <p:set>
                                      <p:cBhvr>
                                        <p:cTn id="25" dur="1" fill="hold">
                                          <p:stCondLst>
                                            <p:cond delay="0"/>
                                          </p:stCondLst>
                                        </p:cTn>
                                        <p:tgtEl>
                                          <p:spTgt spid="5134"/>
                                        </p:tgtEl>
                                        <p:attrNameLst>
                                          <p:attrName>style.visibility</p:attrName>
                                        </p:attrNameLst>
                                      </p:cBhvr>
                                      <p:to>
                                        <p:strVal val="visible"/>
                                      </p:to>
                                    </p:set>
                                    <p:animEffect transition="in" filter="plus(in)">
                                      <p:cBhvr>
                                        <p:cTn id="26" dur="1000"/>
                                        <p:tgtEl>
                                          <p:spTgt spid="5134"/>
                                        </p:tgtEl>
                                      </p:cBhvr>
                                    </p:animEffect>
                                  </p:childTnLst>
                                </p:cTn>
                              </p:par>
                            </p:childTnLst>
                          </p:cTn>
                        </p:par>
                        <p:par>
                          <p:cTn id="27" fill="hold">
                            <p:stCondLst>
                              <p:cond delay="1000"/>
                            </p:stCondLst>
                            <p:childTnLst>
                              <p:par>
                                <p:cTn id="28" presetID="13" presetClass="entr" presetSubtype="16" fill="hold" grpId="0" nodeType="afterEffect">
                                  <p:stCondLst>
                                    <p:cond delay="0"/>
                                  </p:stCondLst>
                                  <p:childTnLst>
                                    <p:set>
                                      <p:cBhvr>
                                        <p:cTn id="29" dur="1" fill="hold">
                                          <p:stCondLst>
                                            <p:cond delay="0"/>
                                          </p:stCondLst>
                                        </p:cTn>
                                        <p:tgtEl>
                                          <p:spTgt spid="5135"/>
                                        </p:tgtEl>
                                        <p:attrNameLst>
                                          <p:attrName>style.visibility</p:attrName>
                                        </p:attrNameLst>
                                      </p:cBhvr>
                                      <p:to>
                                        <p:strVal val="visible"/>
                                      </p:to>
                                    </p:set>
                                    <p:animEffect transition="in" filter="plus(in)">
                                      <p:cBhvr>
                                        <p:cTn id="30" dur="1000"/>
                                        <p:tgtEl>
                                          <p:spTgt spid="5135"/>
                                        </p:tgtEl>
                                      </p:cBhvr>
                                    </p:animEffect>
                                  </p:childTnLst>
                                </p:cTn>
                              </p:par>
                            </p:childTnLst>
                          </p:cTn>
                        </p:par>
                      </p:childTnLst>
                    </p:cTn>
                  </p:par>
                  <p:par>
                    <p:cTn id="31" fill="hold">
                      <p:stCondLst>
                        <p:cond delay="indefinite"/>
                      </p:stCondLst>
                      <p:childTnLst>
                        <p:par>
                          <p:cTn id="32" fill="hold">
                            <p:stCondLst>
                              <p:cond delay="0"/>
                            </p:stCondLst>
                            <p:childTnLst>
                              <p:par>
                                <p:cTn id="33" presetID="13" presetClass="entr" presetSubtype="16" fill="hold" grpId="0" nodeType="clickEffect">
                                  <p:stCondLst>
                                    <p:cond delay="0"/>
                                  </p:stCondLst>
                                  <p:childTnLst>
                                    <p:set>
                                      <p:cBhvr>
                                        <p:cTn id="34" dur="1" fill="hold">
                                          <p:stCondLst>
                                            <p:cond delay="0"/>
                                          </p:stCondLst>
                                        </p:cTn>
                                        <p:tgtEl>
                                          <p:spTgt spid="5136"/>
                                        </p:tgtEl>
                                        <p:attrNameLst>
                                          <p:attrName>style.visibility</p:attrName>
                                        </p:attrNameLst>
                                      </p:cBhvr>
                                      <p:to>
                                        <p:strVal val="visible"/>
                                      </p:to>
                                    </p:set>
                                    <p:animEffect transition="in" filter="plus(in)">
                                      <p:cBhvr>
                                        <p:cTn id="35" dur="1000"/>
                                        <p:tgtEl>
                                          <p:spTgt spid="51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p:bldP spid="5125" grpId="0"/>
      <p:bldP spid="5134" grpId="0"/>
      <p:bldP spid="5135" grpId="0"/>
      <p:bldP spid="5136" grpId="0"/>
      <p:bldP spid="5139"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82" name="AutoShape 14"/>
          <p:cNvSpPr>
            <a:spLocks noChangeArrowheads="1"/>
          </p:cNvSpPr>
          <p:nvPr/>
        </p:nvSpPr>
        <p:spPr bwMode="auto">
          <a:xfrm>
            <a:off x="990600" y="2533650"/>
            <a:ext cx="7620000" cy="3714750"/>
          </a:xfrm>
          <a:prstGeom prst="roundRect">
            <a:avLst>
              <a:gd name="adj" fmla="val 16667"/>
            </a:avLst>
          </a:prstGeom>
          <a:solidFill>
            <a:schemeClr val="bg1"/>
          </a:solidFill>
          <a:ln w="57150" cmpd="thinThick">
            <a:solidFill>
              <a:srgbClr val="FF00FF"/>
            </a:solidFill>
            <a:round/>
            <a:headEnd/>
            <a:tailEnd/>
          </a:ln>
          <a:effectLst>
            <a:outerShdw dist="107763" dir="18900000" algn="ctr" rotWithShape="0">
              <a:schemeClr val="bg2">
                <a:alpha val="50000"/>
              </a:schemeClr>
            </a:outerShdw>
          </a:effectLst>
        </p:spPr>
        <p:txBody>
          <a:bodyPr wrap="none" anchor="ctr"/>
          <a:lstStyle/>
          <a:p>
            <a:pPr algn="ctr"/>
            <a:endParaRPr lang="en-US" b="0" u="none">
              <a:latin typeface="Arial" charset="0"/>
            </a:endParaRPr>
          </a:p>
        </p:txBody>
      </p:sp>
      <p:sp>
        <p:nvSpPr>
          <p:cNvPr id="7170" name="Text Box 2"/>
          <p:cNvSpPr txBox="1">
            <a:spLocks noChangeArrowheads="1"/>
          </p:cNvSpPr>
          <p:nvPr/>
        </p:nvSpPr>
        <p:spPr bwMode="auto">
          <a:xfrm>
            <a:off x="762000" y="1676400"/>
            <a:ext cx="7391400" cy="762000"/>
          </a:xfrm>
          <a:prstGeom prst="rect">
            <a:avLst/>
          </a:prstGeom>
          <a:noFill/>
          <a:ln w="9525">
            <a:noFill/>
            <a:miter lim="800000"/>
            <a:headEnd/>
            <a:tailEnd/>
          </a:ln>
          <a:effectLst/>
        </p:spPr>
        <p:txBody>
          <a:bodyPr>
            <a:spAutoFit/>
          </a:bodyPr>
          <a:lstStyle/>
          <a:p>
            <a:pPr algn="ctr">
              <a:spcBef>
                <a:spcPct val="50000"/>
              </a:spcBef>
            </a:pPr>
            <a:r>
              <a:rPr lang="en-US" sz="4400" b="0" u="none">
                <a:solidFill>
                  <a:srgbClr val="FF0066"/>
                </a:solidFill>
                <a:latin typeface="HP001 4 hàng" pitchFamily="34" charset="0"/>
              </a:rPr>
              <a:t>Đêm trăng trên Hồ Tây  </a:t>
            </a:r>
          </a:p>
        </p:txBody>
      </p:sp>
      <p:sp>
        <p:nvSpPr>
          <p:cNvPr id="7172" name="Text Box 4"/>
          <p:cNvSpPr txBox="1">
            <a:spLocks noChangeArrowheads="1"/>
          </p:cNvSpPr>
          <p:nvPr/>
        </p:nvSpPr>
        <p:spPr bwMode="auto">
          <a:xfrm>
            <a:off x="990600" y="1050925"/>
            <a:ext cx="7086600" cy="701675"/>
          </a:xfrm>
          <a:prstGeom prst="rect">
            <a:avLst/>
          </a:prstGeom>
          <a:noFill/>
          <a:ln w="9525">
            <a:noFill/>
            <a:miter lim="800000"/>
            <a:headEnd/>
            <a:tailEnd/>
          </a:ln>
          <a:effectLst/>
        </p:spPr>
        <p:txBody>
          <a:bodyPr>
            <a:spAutoFit/>
          </a:bodyPr>
          <a:lstStyle/>
          <a:p>
            <a:pPr algn="ctr">
              <a:spcBef>
                <a:spcPct val="50000"/>
              </a:spcBef>
            </a:pPr>
            <a:r>
              <a:rPr lang="en-US" sz="3200" b="0">
                <a:solidFill>
                  <a:srgbClr val="A50021"/>
                </a:solidFill>
                <a:latin typeface="HP001 4 hàng" pitchFamily="34" charset="0"/>
              </a:rPr>
              <a:t>Chính tả:</a:t>
            </a:r>
            <a:r>
              <a:rPr lang="en-US" sz="4000" b="0" u="none">
                <a:solidFill>
                  <a:srgbClr val="A50021"/>
                </a:solidFill>
                <a:latin typeface="HP001 4 hàng" pitchFamily="34" charset="0"/>
              </a:rPr>
              <a:t> </a:t>
            </a:r>
            <a:r>
              <a:rPr lang="en-US" sz="3200" b="0" u="none">
                <a:solidFill>
                  <a:srgbClr val="A50021"/>
                </a:solidFill>
                <a:latin typeface="HP001 4 hàng" pitchFamily="34" charset="0"/>
              </a:rPr>
              <a:t>(Nghe- viết)</a:t>
            </a:r>
          </a:p>
        </p:txBody>
      </p:sp>
      <p:grpSp>
        <p:nvGrpSpPr>
          <p:cNvPr id="7173" name="Group 5"/>
          <p:cNvGrpSpPr>
            <a:grpSpLocks/>
          </p:cNvGrpSpPr>
          <p:nvPr/>
        </p:nvGrpSpPr>
        <p:grpSpPr bwMode="auto">
          <a:xfrm>
            <a:off x="12700" y="0"/>
            <a:ext cx="9144000" cy="6858000"/>
            <a:chOff x="8" y="0"/>
            <a:chExt cx="5760" cy="4320"/>
          </a:xfrm>
        </p:grpSpPr>
        <p:pic>
          <p:nvPicPr>
            <p:cNvPr id="7174" name="Picture 6" descr="GRANS024"/>
            <p:cNvPicPr>
              <a:picLocks noChangeAspect="1" noChangeArrowheads="1"/>
            </p:cNvPicPr>
            <p:nvPr/>
          </p:nvPicPr>
          <p:blipFill>
            <a:blip r:embed="rId3"/>
            <a:srcRect/>
            <a:stretch>
              <a:fillRect/>
            </a:stretch>
          </p:blipFill>
          <p:spPr bwMode="auto">
            <a:xfrm rot="531882" flipH="1">
              <a:off x="4848" y="3394"/>
              <a:ext cx="912" cy="926"/>
            </a:xfrm>
            <a:prstGeom prst="rect">
              <a:avLst/>
            </a:prstGeom>
            <a:noFill/>
          </p:spPr>
        </p:pic>
        <p:pic>
          <p:nvPicPr>
            <p:cNvPr id="7175" name="Picture 7" descr="GRANS024"/>
            <p:cNvPicPr>
              <a:picLocks noChangeAspect="1" noChangeArrowheads="1"/>
            </p:cNvPicPr>
            <p:nvPr/>
          </p:nvPicPr>
          <p:blipFill>
            <a:blip r:embed="rId3"/>
            <a:srcRect/>
            <a:stretch>
              <a:fillRect/>
            </a:stretch>
          </p:blipFill>
          <p:spPr bwMode="auto">
            <a:xfrm rot="465066">
              <a:off x="96" y="3394"/>
              <a:ext cx="961" cy="926"/>
            </a:xfrm>
            <a:prstGeom prst="rect">
              <a:avLst/>
            </a:prstGeom>
            <a:noFill/>
          </p:spPr>
        </p:pic>
        <p:grpSp>
          <p:nvGrpSpPr>
            <p:cNvPr id="7176" name="Group 8"/>
            <p:cNvGrpSpPr>
              <a:grpSpLocks/>
            </p:cNvGrpSpPr>
            <p:nvPr/>
          </p:nvGrpSpPr>
          <p:grpSpPr bwMode="auto">
            <a:xfrm>
              <a:off x="8" y="0"/>
              <a:ext cx="5760" cy="4320"/>
              <a:chOff x="672" y="0"/>
              <a:chExt cx="5760" cy="4320"/>
            </a:xfrm>
          </p:grpSpPr>
          <p:pic>
            <p:nvPicPr>
              <p:cNvPr id="7177" name="Picture 9" descr="BD21325_"/>
              <p:cNvPicPr>
                <a:picLocks noChangeAspect="1" noChangeArrowheads="1"/>
              </p:cNvPicPr>
              <p:nvPr/>
            </p:nvPicPr>
            <p:blipFill>
              <a:blip r:embed="rId4"/>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7178" name="Picture 10" descr="BD21325_"/>
              <p:cNvPicPr>
                <a:picLocks noChangeAspect="1" noChangeArrowheads="1"/>
              </p:cNvPicPr>
              <p:nvPr/>
            </p:nvPicPr>
            <p:blipFill>
              <a:blip r:embed="rId4"/>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7179" name="Picture 11" descr="BD21325_"/>
              <p:cNvPicPr>
                <a:picLocks noChangeAspect="1" noChangeArrowheads="1"/>
              </p:cNvPicPr>
              <p:nvPr/>
            </p:nvPicPr>
            <p:blipFill>
              <a:blip r:embed="rId5"/>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7180" name="Picture 12" descr="BD21325_"/>
              <p:cNvPicPr>
                <a:picLocks noChangeAspect="1" noChangeArrowheads="1"/>
              </p:cNvPicPr>
              <p:nvPr/>
            </p:nvPicPr>
            <p:blipFill>
              <a:blip r:embed="rId5"/>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grpSp>
      </p:grpSp>
      <p:sp>
        <p:nvSpPr>
          <p:cNvPr id="7181" name="Text Box 13"/>
          <p:cNvSpPr txBox="1">
            <a:spLocks noChangeArrowheads="1"/>
          </p:cNvSpPr>
          <p:nvPr/>
        </p:nvSpPr>
        <p:spPr bwMode="auto">
          <a:xfrm>
            <a:off x="1371600" y="2667000"/>
            <a:ext cx="6934200" cy="3508375"/>
          </a:xfrm>
          <a:prstGeom prst="rect">
            <a:avLst/>
          </a:prstGeom>
          <a:noFill/>
          <a:ln w="9525">
            <a:noFill/>
            <a:miter lim="800000"/>
            <a:headEnd/>
            <a:tailEnd/>
          </a:ln>
          <a:effectLst/>
        </p:spPr>
        <p:txBody>
          <a:bodyPr>
            <a:spAutoFit/>
          </a:bodyPr>
          <a:lstStyle/>
          <a:p>
            <a:pPr algn="just">
              <a:spcBef>
                <a:spcPct val="50000"/>
              </a:spcBef>
            </a:pPr>
            <a:r>
              <a:rPr lang="en-US" sz="2800" b="0" u="none">
                <a:solidFill>
                  <a:srgbClr val="0000FF"/>
                </a:solidFill>
                <a:latin typeface="HP001 4 hàng" pitchFamily="34" charset="0"/>
              </a:rPr>
              <a:t>   Hồ về thu, nước trong vắt, mênh mông. Trăng </a:t>
            </a:r>
            <a:r>
              <a:rPr lang="en-US" b="0" u="none">
                <a:solidFill>
                  <a:srgbClr val="0000FF"/>
                </a:solidFill>
                <a:latin typeface="HP001 5 hàng" pitchFamily="34" charset="0"/>
              </a:rPr>
              <a:t>t</a:t>
            </a:r>
            <a:r>
              <a:rPr lang="en-US" sz="2800" b="0" u="none">
                <a:solidFill>
                  <a:srgbClr val="0000FF"/>
                </a:solidFill>
                <a:latin typeface="HP001 4 hàng" pitchFamily="34" charset="0"/>
              </a:rPr>
              <a:t>ỏa sáng rọi vào các gợn sóng lăn tăn. Thuyền ra khỏi bờ </a:t>
            </a:r>
            <a:r>
              <a:rPr lang="en-US" sz="2800" b="0" u="none">
                <a:solidFill>
                  <a:srgbClr val="0000FF"/>
                </a:solidFill>
                <a:latin typeface="HP001 5 hàng" pitchFamily="34" charset="0"/>
              </a:rPr>
              <a:t>thì</a:t>
            </a:r>
            <a:r>
              <a:rPr lang="en-US" sz="2800" b="0" u="none">
                <a:solidFill>
                  <a:srgbClr val="0000FF"/>
                </a:solidFill>
                <a:latin typeface="HP001 4 hàng" pitchFamily="34" charset="0"/>
              </a:rPr>
              <a:t> hây hẩy gió đông nam, sóng vỗ rập rình. Một lát, thuyền vào gần một đám sen. Bấy giờ, sen trên hồ đã gần tàn nhưng vẫn còn lơ thơ mấy đóa hoa nở muộn. Mùi hương đưa theo chiều gió ngào ngạt…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nodeType="afterEffect">
                                  <p:stCondLst>
                                    <p:cond delay="0"/>
                                  </p:stCondLst>
                                  <p:childTnLst>
                                    <p:set>
                                      <p:cBhvr>
                                        <p:cTn id="6" dur="1" fill="hold">
                                          <p:stCondLst>
                                            <p:cond delay="0"/>
                                          </p:stCondLst>
                                        </p:cTn>
                                        <p:tgtEl>
                                          <p:spTgt spid="7170"/>
                                        </p:tgtEl>
                                        <p:attrNameLst>
                                          <p:attrName>style.visibility</p:attrName>
                                        </p:attrNameLst>
                                      </p:cBhvr>
                                      <p:to>
                                        <p:strVal val="visible"/>
                                      </p:to>
                                    </p:set>
                                    <p:anim to="" calcmode="lin" valueType="num">
                                      <p:cBhvr>
                                        <p:cTn id="7" dur="1" fill="hold"/>
                                        <p:tgtEl>
                                          <p:spTgt spid="7170"/>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52" presetClass="entr" presetSubtype="0" fill="hold" grpId="0" nodeType="clickEffect">
                                  <p:stCondLst>
                                    <p:cond delay="0"/>
                                  </p:stCondLst>
                                  <p:childTnLst>
                                    <p:set>
                                      <p:cBhvr>
                                        <p:cTn id="11" dur="1" fill="hold">
                                          <p:stCondLst>
                                            <p:cond delay="0"/>
                                          </p:stCondLst>
                                        </p:cTn>
                                        <p:tgtEl>
                                          <p:spTgt spid="7181"/>
                                        </p:tgtEl>
                                        <p:attrNameLst>
                                          <p:attrName>style.visibility</p:attrName>
                                        </p:attrNameLst>
                                      </p:cBhvr>
                                      <p:to>
                                        <p:strVal val="visible"/>
                                      </p:to>
                                    </p:set>
                                    <p:animScale>
                                      <p:cBhvr>
                                        <p:cTn id="12" dur="1000" decel="50000" fill="hold">
                                          <p:stCondLst>
                                            <p:cond delay="0"/>
                                          </p:stCondLst>
                                        </p:cTn>
                                        <p:tgtEl>
                                          <p:spTgt spid="7181"/>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7181"/>
                                        </p:tgtEl>
                                        <p:attrNameLst>
                                          <p:attrName>ppt_x</p:attrName>
                                          <p:attrName>ppt_y</p:attrName>
                                        </p:attrNameLst>
                                      </p:cBhvr>
                                    </p:animMotion>
                                    <p:animEffect transition="in" filter="fade">
                                      <p:cBhvr>
                                        <p:cTn id="14" dur="1000"/>
                                        <p:tgtEl>
                                          <p:spTgt spid="7181"/>
                                        </p:tgtEl>
                                      </p:cBhvr>
                                    </p:animEffect>
                                  </p:childTnLst>
                                </p:cTn>
                              </p:par>
                              <p:par>
                                <p:cTn id="15" presetID="21" presetClass="entr" presetSubtype="4" fill="hold" grpId="0" nodeType="withEffect">
                                  <p:stCondLst>
                                    <p:cond delay="0"/>
                                  </p:stCondLst>
                                  <p:childTnLst>
                                    <p:set>
                                      <p:cBhvr>
                                        <p:cTn id="16" dur="1" fill="hold">
                                          <p:stCondLst>
                                            <p:cond delay="0"/>
                                          </p:stCondLst>
                                        </p:cTn>
                                        <p:tgtEl>
                                          <p:spTgt spid="7182"/>
                                        </p:tgtEl>
                                        <p:attrNameLst>
                                          <p:attrName>style.visibility</p:attrName>
                                        </p:attrNameLst>
                                      </p:cBhvr>
                                      <p:to>
                                        <p:strVal val="visible"/>
                                      </p:to>
                                    </p:set>
                                    <p:animEffect transition="in" filter="wheel(4)">
                                      <p:cBhvr>
                                        <p:cTn id="17" dur="2000"/>
                                        <p:tgtEl>
                                          <p:spTgt spid="71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82" grpId="0" animBg="1"/>
      <p:bldP spid="7181"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609600" y="2524125"/>
            <a:ext cx="5410200" cy="641350"/>
          </a:xfrm>
          <a:prstGeom prst="rect">
            <a:avLst/>
          </a:prstGeom>
          <a:noFill/>
          <a:ln w="9525">
            <a:noFill/>
            <a:miter lim="800000"/>
            <a:headEnd/>
            <a:tailEnd/>
          </a:ln>
          <a:effectLst/>
        </p:spPr>
        <p:txBody>
          <a:bodyPr>
            <a:spAutoFit/>
          </a:bodyPr>
          <a:lstStyle/>
          <a:p>
            <a:pPr>
              <a:spcBef>
                <a:spcPct val="50000"/>
              </a:spcBef>
            </a:pPr>
            <a:r>
              <a:rPr lang="en-US" sz="3600" b="0" u="none">
                <a:solidFill>
                  <a:srgbClr val="0000FF"/>
                </a:solidFill>
                <a:latin typeface="HP001 4 hàng" pitchFamily="34" charset="0"/>
              </a:rPr>
              <a:t>Đọc tìm từ khó: </a:t>
            </a:r>
          </a:p>
        </p:txBody>
      </p:sp>
      <p:sp>
        <p:nvSpPr>
          <p:cNvPr id="9220" name="Text Box 4"/>
          <p:cNvSpPr txBox="1">
            <a:spLocks noChangeArrowheads="1"/>
          </p:cNvSpPr>
          <p:nvPr/>
        </p:nvSpPr>
        <p:spPr bwMode="auto">
          <a:xfrm>
            <a:off x="990600" y="1066800"/>
            <a:ext cx="7086600" cy="701675"/>
          </a:xfrm>
          <a:prstGeom prst="rect">
            <a:avLst/>
          </a:prstGeom>
          <a:noFill/>
          <a:ln w="9525">
            <a:noFill/>
            <a:miter lim="800000"/>
            <a:headEnd/>
            <a:tailEnd/>
          </a:ln>
          <a:effectLst/>
        </p:spPr>
        <p:txBody>
          <a:bodyPr>
            <a:spAutoFit/>
          </a:bodyPr>
          <a:lstStyle/>
          <a:p>
            <a:pPr algn="ctr">
              <a:spcBef>
                <a:spcPct val="50000"/>
              </a:spcBef>
            </a:pPr>
            <a:r>
              <a:rPr lang="en-US" sz="3200" b="0">
                <a:solidFill>
                  <a:srgbClr val="A50021"/>
                </a:solidFill>
                <a:latin typeface="HP001 4 hàng" pitchFamily="34" charset="0"/>
              </a:rPr>
              <a:t>Chính tả:</a:t>
            </a:r>
            <a:r>
              <a:rPr lang="en-US" sz="4000" b="0" u="none">
                <a:solidFill>
                  <a:srgbClr val="A50021"/>
                </a:solidFill>
                <a:latin typeface="HP001 4 hàng" pitchFamily="34" charset="0"/>
              </a:rPr>
              <a:t> </a:t>
            </a:r>
            <a:r>
              <a:rPr lang="en-US" sz="3200" b="0" u="none">
                <a:solidFill>
                  <a:srgbClr val="A50021"/>
                </a:solidFill>
                <a:latin typeface="HP001 4 hàng" pitchFamily="34" charset="0"/>
              </a:rPr>
              <a:t>(Nghe- viết)</a:t>
            </a:r>
          </a:p>
        </p:txBody>
      </p:sp>
      <p:sp>
        <p:nvSpPr>
          <p:cNvPr id="9231" name="Text Box 15"/>
          <p:cNvSpPr txBox="1">
            <a:spLocks noChangeArrowheads="1"/>
          </p:cNvSpPr>
          <p:nvPr/>
        </p:nvSpPr>
        <p:spPr bwMode="auto">
          <a:xfrm>
            <a:off x="762000" y="1752600"/>
            <a:ext cx="7391400" cy="762000"/>
          </a:xfrm>
          <a:prstGeom prst="rect">
            <a:avLst/>
          </a:prstGeom>
          <a:noFill/>
          <a:ln w="9525">
            <a:noFill/>
            <a:miter lim="800000"/>
            <a:headEnd/>
            <a:tailEnd/>
          </a:ln>
          <a:effectLst/>
        </p:spPr>
        <p:txBody>
          <a:bodyPr>
            <a:spAutoFit/>
          </a:bodyPr>
          <a:lstStyle/>
          <a:p>
            <a:pPr algn="ctr">
              <a:spcBef>
                <a:spcPct val="50000"/>
              </a:spcBef>
            </a:pPr>
            <a:r>
              <a:rPr lang="en-US" sz="4400" b="0" u="none">
                <a:solidFill>
                  <a:srgbClr val="FF0066"/>
                </a:solidFill>
                <a:latin typeface="HP001 4 hàng" pitchFamily="34" charset="0"/>
              </a:rPr>
              <a:t>Đêm trăng trên Hồ Tây  </a:t>
            </a:r>
          </a:p>
        </p:txBody>
      </p:sp>
      <p:grpSp>
        <p:nvGrpSpPr>
          <p:cNvPr id="9237" name="Group 21"/>
          <p:cNvGrpSpPr>
            <a:grpSpLocks/>
          </p:cNvGrpSpPr>
          <p:nvPr/>
        </p:nvGrpSpPr>
        <p:grpSpPr bwMode="auto">
          <a:xfrm>
            <a:off x="12700" y="0"/>
            <a:ext cx="9144000" cy="6858000"/>
            <a:chOff x="8" y="0"/>
            <a:chExt cx="5760" cy="4320"/>
          </a:xfrm>
        </p:grpSpPr>
        <p:pic>
          <p:nvPicPr>
            <p:cNvPr id="9238" name="Picture 22" descr="GRANS024"/>
            <p:cNvPicPr>
              <a:picLocks noChangeAspect="1" noChangeArrowheads="1"/>
            </p:cNvPicPr>
            <p:nvPr/>
          </p:nvPicPr>
          <p:blipFill>
            <a:blip r:embed="rId3"/>
            <a:srcRect/>
            <a:stretch>
              <a:fillRect/>
            </a:stretch>
          </p:blipFill>
          <p:spPr bwMode="auto">
            <a:xfrm rot="531882" flipH="1">
              <a:off x="4848" y="3394"/>
              <a:ext cx="912" cy="926"/>
            </a:xfrm>
            <a:prstGeom prst="rect">
              <a:avLst/>
            </a:prstGeom>
            <a:noFill/>
          </p:spPr>
        </p:pic>
        <p:pic>
          <p:nvPicPr>
            <p:cNvPr id="9239" name="Picture 23" descr="GRANS024"/>
            <p:cNvPicPr>
              <a:picLocks noChangeAspect="1" noChangeArrowheads="1"/>
            </p:cNvPicPr>
            <p:nvPr/>
          </p:nvPicPr>
          <p:blipFill>
            <a:blip r:embed="rId3"/>
            <a:srcRect/>
            <a:stretch>
              <a:fillRect/>
            </a:stretch>
          </p:blipFill>
          <p:spPr bwMode="auto">
            <a:xfrm rot="465066">
              <a:off x="96" y="3394"/>
              <a:ext cx="961" cy="926"/>
            </a:xfrm>
            <a:prstGeom prst="rect">
              <a:avLst/>
            </a:prstGeom>
            <a:noFill/>
          </p:spPr>
        </p:pic>
        <p:grpSp>
          <p:nvGrpSpPr>
            <p:cNvPr id="9240" name="Group 24"/>
            <p:cNvGrpSpPr>
              <a:grpSpLocks/>
            </p:cNvGrpSpPr>
            <p:nvPr/>
          </p:nvGrpSpPr>
          <p:grpSpPr bwMode="auto">
            <a:xfrm>
              <a:off x="8" y="0"/>
              <a:ext cx="5760" cy="4320"/>
              <a:chOff x="672" y="0"/>
              <a:chExt cx="5760" cy="4320"/>
            </a:xfrm>
          </p:grpSpPr>
          <p:pic>
            <p:nvPicPr>
              <p:cNvPr id="9241" name="Picture 25" descr="BD21325_"/>
              <p:cNvPicPr>
                <a:picLocks noChangeAspect="1" noChangeArrowheads="1"/>
              </p:cNvPicPr>
              <p:nvPr/>
            </p:nvPicPr>
            <p:blipFill>
              <a:blip r:embed="rId4"/>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9242" name="Picture 26" descr="BD21325_"/>
              <p:cNvPicPr>
                <a:picLocks noChangeAspect="1" noChangeArrowheads="1"/>
              </p:cNvPicPr>
              <p:nvPr/>
            </p:nvPicPr>
            <p:blipFill>
              <a:blip r:embed="rId4"/>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9243" name="Picture 27" descr="BD21325_"/>
              <p:cNvPicPr>
                <a:picLocks noChangeAspect="1" noChangeArrowheads="1"/>
              </p:cNvPicPr>
              <p:nvPr/>
            </p:nvPicPr>
            <p:blipFill>
              <a:blip r:embed="rId5"/>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9244" name="Picture 28" descr="BD21325_"/>
              <p:cNvPicPr>
                <a:picLocks noChangeAspect="1" noChangeArrowheads="1"/>
              </p:cNvPicPr>
              <p:nvPr/>
            </p:nvPicPr>
            <p:blipFill>
              <a:blip r:embed="rId5"/>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nodeType="afterEffect">
                                  <p:stCondLst>
                                    <p:cond delay="0"/>
                                  </p:stCondLst>
                                  <p:childTnLst>
                                    <p:set>
                                      <p:cBhvr>
                                        <p:cTn id="6" dur="1" fill="hold">
                                          <p:stCondLst>
                                            <p:cond delay="0"/>
                                          </p:stCondLst>
                                        </p:cTn>
                                        <p:tgtEl>
                                          <p:spTgt spid="9231"/>
                                        </p:tgtEl>
                                        <p:attrNameLst>
                                          <p:attrName>style.visibility</p:attrName>
                                        </p:attrNameLst>
                                      </p:cBhvr>
                                      <p:to>
                                        <p:strVal val="visible"/>
                                      </p:to>
                                    </p:set>
                                    <p:anim to="" calcmode="lin" valueType="num">
                                      <p:cBhvr>
                                        <p:cTn id="7" dur="1" fill="hold"/>
                                        <p:tgtEl>
                                          <p:spTgt spid="9231"/>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7" presetClass="entr" presetSubtype="4" fill="hold" grpId="0" nodeType="clickEffect">
                                  <p:stCondLst>
                                    <p:cond delay="0"/>
                                  </p:stCondLst>
                                  <p:childTnLst>
                                    <p:set>
                                      <p:cBhvr>
                                        <p:cTn id="11" dur="1" fill="hold">
                                          <p:stCondLst>
                                            <p:cond delay="0"/>
                                          </p:stCondLst>
                                        </p:cTn>
                                        <p:tgtEl>
                                          <p:spTgt spid="9218"/>
                                        </p:tgtEl>
                                        <p:attrNameLst>
                                          <p:attrName>style.visibility</p:attrName>
                                        </p:attrNameLst>
                                      </p:cBhvr>
                                      <p:to>
                                        <p:strVal val="visible"/>
                                      </p:to>
                                    </p:set>
                                    <p:anim calcmode="lin" valueType="num">
                                      <p:cBhvr additive="base">
                                        <p:cTn id="12" dur="1000" fill="hold"/>
                                        <p:tgtEl>
                                          <p:spTgt spid="9218"/>
                                        </p:tgtEl>
                                        <p:attrNameLst>
                                          <p:attrName>ppt_x</p:attrName>
                                        </p:attrNameLst>
                                      </p:cBhvr>
                                      <p:tavLst>
                                        <p:tav tm="0">
                                          <p:val>
                                            <p:strVal val="#ppt_x"/>
                                          </p:val>
                                        </p:tav>
                                        <p:tav tm="100000">
                                          <p:val>
                                            <p:strVal val="#ppt_x"/>
                                          </p:val>
                                        </p:tav>
                                      </p:tavLst>
                                    </p:anim>
                                    <p:anim calcmode="lin" valueType="num">
                                      <p:cBhvr additive="base">
                                        <p:cTn id="13" dur="1000" fill="hold"/>
                                        <p:tgtEl>
                                          <p:spTgt spid="92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hoa hong"/>
          <p:cNvPicPr>
            <a:picLocks noChangeAspect="1" noChangeArrowheads="1" noCrop="1"/>
          </p:cNvPicPr>
          <p:nvPr/>
        </p:nvPicPr>
        <p:blipFill>
          <a:blip r:embed="rId3"/>
          <a:srcRect/>
          <a:stretch>
            <a:fillRect/>
          </a:stretch>
        </p:blipFill>
        <p:spPr bwMode="auto">
          <a:xfrm>
            <a:off x="2971800" y="4419600"/>
            <a:ext cx="3048000" cy="2117725"/>
          </a:xfrm>
          <a:prstGeom prst="rect">
            <a:avLst/>
          </a:prstGeom>
          <a:noFill/>
        </p:spPr>
      </p:pic>
      <p:pic>
        <p:nvPicPr>
          <p:cNvPr id="11267" name="Picture 3" descr="Bar3"/>
          <p:cNvPicPr>
            <a:picLocks noChangeAspect="1" noChangeArrowheads="1"/>
          </p:cNvPicPr>
          <p:nvPr/>
        </p:nvPicPr>
        <p:blipFill>
          <a:blip r:embed="rId4"/>
          <a:srcRect/>
          <a:stretch>
            <a:fillRect/>
          </a:stretch>
        </p:blipFill>
        <p:spPr bwMode="auto">
          <a:xfrm>
            <a:off x="152400" y="6172200"/>
            <a:ext cx="9144000" cy="530225"/>
          </a:xfrm>
          <a:prstGeom prst="rect">
            <a:avLst/>
          </a:prstGeom>
          <a:noFill/>
        </p:spPr>
      </p:pic>
      <p:sp>
        <p:nvSpPr>
          <p:cNvPr id="11268" name="Text Box 4"/>
          <p:cNvSpPr txBox="1">
            <a:spLocks noChangeArrowheads="1"/>
          </p:cNvSpPr>
          <p:nvPr/>
        </p:nvSpPr>
        <p:spPr bwMode="auto">
          <a:xfrm>
            <a:off x="381000" y="1981200"/>
            <a:ext cx="8382000" cy="641350"/>
          </a:xfrm>
          <a:prstGeom prst="rect">
            <a:avLst/>
          </a:prstGeom>
          <a:noFill/>
          <a:ln w="9525">
            <a:noFill/>
            <a:miter lim="800000"/>
            <a:headEnd/>
            <a:tailEnd/>
          </a:ln>
          <a:effectLst/>
        </p:spPr>
        <p:txBody>
          <a:bodyPr>
            <a:spAutoFit/>
          </a:bodyPr>
          <a:lstStyle/>
          <a:p>
            <a:pPr algn="ctr">
              <a:spcBef>
                <a:spcPct val="50000"/>
              </a:spcBef>
            </a:pPr>
            <a:r>
              <a:rPr lang="en-US" sz="3600" b="0" u="none">
                <a:solidFill>
                  <a:srgbClr val="FF0000"/>
                </a:solidFill>
                <a:latin typeface="HP001 4 hàng" pitchFamily="34" charset="0"/>
              </a:rPr>
              <a:t>Đọc lại bài: Đêm trăng trên Hồ Tây  </a:t>
            </a:r>
          </a:p>
        </p:txBody>
      </p:sp>
      <p:sp>
        <p:nvSpPr>
          <p:cNvPr id="11270" name="Text Box 6"/>
          <p:cNvSpPr txBox="1">
            <a:spLocks noChangeArrowheads="1"/>
          </p:cNvSpPr>
          <p:nvPr/>
        </p:nvSpPr>
        <p:spPr bwMode="auto">
          <a:xfrm>
            <a:off x="990600" y="1203325"/>
            <a:ext cx="7086600" cy="701675"/>
          </a:xfrm>
          <a:prstGeom prst="rect">
            <a:avLst/>
          </a:prstGeom>
          <a:noFill/>
          <a:ln w="9525">
            <a:noFill/>
            <a:miter lim="800000"/>
            <a:headEnd/>
            <a:tailEnd/>
          </a:ln>
          <a:effectLst/>
        </p:spPr>
        <p:txBody>
          <a:bodyPr>
            <a:spAutoFit/>
          </a:bodyPr>
          <a:lstStyle/>
          <a:p>
            <a:pPr algn="ctr">
              <a:spcBef>
                <a:spcPct val="50000"/>
              </a:spcBef>
            </a:pPr>
            <a:r>
              <a:rPr lang="en-US" sz="3200" b="0">
                <a:solidFill>
                  <a:srgbClr val="A50021"/>
                </a:solidFill>
                <a:latin typeface="HP001 4 hàng" pitchFamily="34" charset="0"/>
              </a:rPr>
              <a:t>Chính tả:</a:t>
            </a:r>
            <a:r>
              <a:rPr lang="en-US" sz="4000" b="0" u="none">
                <a:solidFill>
                  <a:srgbClr val="A50021"/>
                </a:solidFill>
                <a:latin typeface="HP001 4 hàng" pitchFamily="34" charset="0"/>
              </a:rPr>
              <a:t> </a:t>
            </a:r>
            <a:r>
              <a:rPr lang="en-US" sz="3200" b="0" u="none">
                <a:solidFill>
                  <a:srgbClr val="A50021"/>
                </a:solidFill>
                <a:latin typeface="HP001 4 hàng" pitchFamily="34" charset="0"/>
              </a:rPr>
              <a:t>(Nghe- viết)</a:t>
            </a:r>
          </a:p>
        </p:txBody>
      </p:sp>
      <p:grpSp>
        <p:nvGrpSpPr>
          <p:cNvPr id="11271" name="Group 7"/>
          <p:cNvGrpSpPr>
            <a:grpSpLocks/>
          </p:cNvGrpSpPr>
          <p:nvPr/>
        </p:nvGrpSpPr>
        <p:grpSpPr bwMode="auto">
          <a:xfrm>
            <a:off x="12700" y="0"/>
            <a:ext cx="9144000" cy="6858000"/>
            <a:chOff x="8" y="0"/>
            <a:chExt cx="5760" cy="4320"/>
          </a:xfrm>
        </p:grpSpPr>
        <p:pic>
          <p:nvPicPr>
            <p:cNvPr id="11272" name="Picture 8" descr="GRANS024"/>
            <p:cNvPicPr>
              <a:picLocks noChangeAspect="1" noChangeArrowheads="1"/>
            </p:cNvPicPr>
            <p:nvPr/>
          </p:nvPicPr>
          <p:blipFill>
            <a:blip r:embed="rId5"/>
            <a:srcRect/>
            <a:stretch>
              <a:fillRect/>
            </a:stretch>
          </p:blipFill>
          <p:spPr bwMode="auto">
            <a:xfrm rot="531882" flipH="1">
              <a:off x="4848" y="3394"/>
              <a:ext cx="912" cy="926"/>
            </a:xfrm>
            <a:prstGeom prst="rect">
              <a:avLst/>
            </a:prstGeom>
            <a:noFill/>
          </p:spPr>
        </p:pic>
        <p:pic>
          <p:nvPicPr>
            <p:cNvPr id="11273" name="Picture 9" descr="GRANS024"/>
            <p:cNvPicPr>
              <a:picLocks noChangeAspect="1" noChangeArrowheads="1"/>
            </p:cNvPicPr>
            <p:nvPr/>
          </p:nvPicPr>
          <p:blipFill>
            <a:blip r:embed="rId5"/>
            <a:srcRect/>
            <a:stretch>
              <a:fillRect/>
            </a:stretch>
          </p:blipFill>
          <p:spPr bwMode="auto">
            <a:xfrm rot="465066">
              <a:off x="96" y="3394"/>
              <a:ext cx="961" cy="926"/>
            </a:xfrm>
            <a:prstGeom prst="rect">
              <a:avLst/>
            </a:prstGeom>
            <a:noFill/>
          </p:spPr>
        </p:pic>
        <p:grpSp>
          <p:nvGrpSpPr>
            <p:cNvPr id="11274" name="Group 10"/>
            <p:cNvGrpSpPr>
              <a:grpSpLocks/>
            </p:cNvGrpSpPr>
            <p:nvPr/>
          </p:nvGrpSpPr>
          <p:grpSpPr bwMode="auto">
            <a:xfrm>
              <a:off x="8" y="0"/>
              <a:ext cx="5760" cy="4320"/>
              <a:chOff x="672" y="0"/>
              <a:chExt cx="5760" cy="4320"/>
            </a:xfrm>
          </p:grpSpPr>
          <p:pic>
            <p:nvPicPr>
              <p:cNvPr id="11275" name="Picture 11" descr="BD21325_"/>
              <p:cNvPicPr>
                <a:picLocks noChangeAspect="1" noChangeArrowheads="1"/>
              </p:cNvPicPr>
              <p:nvPr/>
            </p:nvPicPr>
            <p:blipFill>
              <a:blip r:embed="rId6"/>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11276" name="Picture 12" descr="BD21325_"/>
              <p:cNvPicPr>
                <a:picLocks noChangeAspect="1" noChangeArrowheads="1"/>
              </p:cNvPicPr>
              <p:nvPr/>
            </p:nvPicPr>
            <p:blipFill>
              <a:blip r:embed="rId6"/>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11277" name="Picture 13" descr="BD21325_"/>
              <p:cNvPicPr>
                <a:picLocks noChangeAspect="1" noChangeArrowheads="1"/>
              </p:cNvPicPr>
              <p:nvPr/>
            </p:nvPicPr>
            <p:blipFill>
              <a:blip r:embed="rId7"/>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11278" name="Picture 14" descr="BD21325_"/>
              <p:cNvPicPr>
                <a:picLocks noChangeAspect="1" noChangeArrowheads="1"/>
              </p:cNvPicPr>
              <p:nvPr/>
            </p:nvPicPr>
            <p:blipFill>
              <a:blip r:embed="rId7"/>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gr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4" presetClass="entr" presetSubtype="0" fill="hold" grpId="0" nodeType="afterEffect">
                                  <p:stCondLst>
                                    <p:cond delay="0"/>
                                  </p:stCondLst>
                                  <p:childTnLst>
                                    <p:set>
                                      <p:cBhvr>
                                        <p:cTn id="6" dur="1" fill="hold">
                                          <p:stCondLst>
                                            <p:cond delay="0"/>
                                          </p:stCondLst>
                                        </p:cTn>
                                        <p:tgtEl>
                                          <p:spTgt spid="11268"/>
                                        </p:tgtEl>
                                        <p:attrNameLst>
                                          <p:attrName>style.visibility</p:attrName>
                                        </p:attrNameLst>
                                      </p:cBhvr>
                                      <p:to>
                                        <p:strVal val="visible"/>
                                      </p:to>
                                    </p:set>
                                    <p:anim to="" calcmode="lin" valueType="num">
                                      <p:cBhvr>
                                        <p:cTn id="7" dur="1" fill="hold"/>
                                        <p:tgtEl>
                                          <p:spTgt spid="11268"/>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1143000" y="2609850"/>
            <a:ext cx="7162800" cy="3749675"/>
          </a:xfrm>
          <a:prstGeom prst="rect">
            <a:avLst/>
          </a:prstGeom>
          <a:noFill/>
          <a:ln w="9525">
            <a:noFill/>
            <a:miter lim="800000"/>
            <a:headEnd/>
            <a:tailEnd/>
          </a:ln>
          <a:effectLst/>
        </p:spPr>
        <p:txBody>
          <a:bodyPr>
            <a:spAutoFit/>
          </a:bodyPr>
          <a:lstStyle/>
          <a:p>
            <a:pPr algn="just">
              <a:spcBef>
                <a:spcPct val="50000"/>
              </a:spcBef>
            </a:pPr>
            <a:r>
              <a:rPr lang="en-US" sz="3000" b="0" u="none">
                <a:solidFill>
                  <a:srgbClr val="0000FF"/>
                </a:solidFill>
                <a:latin typeface="HP001 4 hàng" pitchFamily="34" charset="0"/>
              </a:rPr>
              <a:t>   Hồ về thu, nước trong vắt, mênh mông. Trăng tỏa sáng rọi vào các gợn sống lăn tăn. Thuyền ra khỏi bờ thì hây hẩy gió đông nam, sóng vỗ rập rình. Một lát, thuyền vào gần một đám sen. Bấy giờ, sen trên hồ đã gần tàn nhưng vẫn còn lơ thơ mấy đóa hoa nở muộn. Mùi hương đưa theo chiều gió ngào ngạt…</a:t>
            </a:r>
          </a:p>
        </p:txBody>
      </p:sp>
      <p:sp>
        <p:nvSpPr>
          <p:cNvPr id="13315" name="AutoShape 3"/>
          <p:cNvSpPr>
            <a:spLocks noChangeArrowheads="1"/>
          </p:cNvSpPr>
          <p:nvPr/>
        </p:nvSpPr>
        <p:spPr bwMode="auto">
          <a:xfrm>
            <a:off x="914400" y="2305050"/>
            <a:ext cx="7848600" cy="4191000"/>
          </a:xfrm>
          <a:prstGeom prst="roundRect">
            <a:avLst>
              <a:gd name="adj" fmla="val 16667"/>
            </a:avLst>
          </a:prstGeom>
          <a:noFill/>
          <a:ln w="57150" cmpd="thinThick">
            <a:solidFill>
              <a:srgbClr val="FF00FF"/>
            </a:solidFill>
            <a:round/>
            <a:headEnd/>
            <a:tailEnd/>
          </a:ln>
          <a:effectLst>
            <a:outerShdw dist="107763" dir="18900000" algn="ctr" rotWithShape="0">
              <a:schemeClr val="bg2">
                <a:alpha val="50000"/>
              </a:schemeClr>
            </a:outerShdw>
          </a:effectLst>
        </p:spPr>
        <p:txBody>
          <a:bodyPr wrap="none" anchor="ctr"/>
          <a:lstStyle/>
          <a:p>
            <a:pPr algn="ctr"/>
            <a:endParaRPr lang="en-US" b="0" u="none">
              <a:latin typeface="Arial" charset="0"/>
            </a:endParaRPr>
          </a:p>
        </p:txBody>
      </p:sp>
      <p:sp>
        <p:nvSpPr>
          <p:cNvPr id="13317" name="Text Box 5"/>
          <p:cNvSpPr txBox="1">
            <a:spLocks noChangeArrowheads="1"/>
          </p:cNvSpPr>
          <p:nvPr/>
        </p:nvSpPr>
        <p:spPr bwMode="auto">
          <a:xfrm>
            <a:off x="990600" y="974725"/>
            <a:ext cx="7086600" cy="701675"/>
          </a:xfrm>
          <a:prstGeom prst="rect">
            <a:avLst/>
          </a:prstGeom>
          <a:noFill/>
          <a:ln w="9525">
            <a:noFill/>
            <a:miter lim="800000"/>
            <a:headEnd/>
            <a:tailEnd/>
          </a:ln>
          <a:effectLst/>
        </p:spPr>
        <p:txBody>
          <a:bodyPr>
            <a:spAutoFit/>
          </a:bodyPr>
          <a:lstStyle/>
          <a:p>
            <a:pPr algn="ctr">
              <a:spcBef>
                <a:spcPct val="50000"/>
              </a:spcBef>
            </a:pPr>
            <a:r>
              <a:rPr lang="en-US" sz="3200" b="0">
                <a:solidFill>
                  <a:srgbClr val="A50021"/>
                </a:solidFill>
                <a:latin typeface="HP001 4 hàng" pitchFamily="34" charset="0"/>
              </a:rPr>
              <a:t>Chính tả:</a:t>
            </a:r>
            <a:r>
              <a:rPr lang="en-US" sz="4000" b="0" u="none">
                <a:solidFill>
                  <a:srgbClr val="A50021"/>
                </a:solidFill>
                <a:latin typeface="HP001 4 hàng" pitchFamily="34" charset="0"/>
              </a:rPr>
              <a:t> </a:t>
            </a:r>
            <a:r>
              <a:rPr lang="en-US" sz="3200" b="0" u="none">
                <a:solidFill>
                  <a:srgbClr val="A50021"/>
                </a:solidFill>
                <a:latin typeface="HP001 4 hàng" pitchFamily="34" charset="0"/>
              </a:rPr>
              <a:t>(Nghe- viết)</a:t>
            </a:r>
          </a:p>
        </p:txBody>
      </p:sp>
      <p:sp>
        <p:nvSpPr>
          <p:cNvPr id="13318" name="Line 6"/>
          <p:cNvSpPr>
            <a:spLocks noChangeShapeType="1"/>
          </p:cNvSpPr>
          <p:nvPr/>
        </p:nvSpPr>
        <p:spPr bwMode="auto">
          <a:xfrm>
            <a:off x="3914775" y="3419475"/>
            <a:ext cx="1295400" cy="0"/>
          </a:xfrm>
          <a:prstGeom prst="line">
            <a:avLst/>
          </a:prstGeom>
          <a:noFill/>
          <a:ln w="38100">
            <a:solidFill>
              <a:srgbClr val="FF0000"/>
            </a:solidFill>
            <a:round/>
            <a:headEnd/>
            <a:tailEnd/>
          </a:ln>
          <a:effectLst/>
        </p:spPr>
        <p:txBody>
          <a:bodyPr/>
          <a:lstStyle/>
          <a:p>
            <a:endParaRPr lang="en-US"/>
          </a:p>
        </p:txBody>
      </p:sp>
      <p:sp>
        <p:nvSpPr>
          <p:cNvPr id="13319" name="Line 7"/>
          <p:cNvSpPr>
            <a:spLocks noChangeShapeType="1"/>
          </p:cNvSpPr>
          <p:nvPr/>
        </p:nvSpPr>
        <p:spPr bwMode="auto">
          <a:xfrm>
            <a:off x="2147888" y="3868738"/>
            <a:ext cx="1295400" cy="0"/>
          </a:xfrm>
          <a:prstGeom prst="line">
            <a:avLst/>
          </a:prstGeom>
          <a:noFill/>
          <a:ln w="38100">
            <a:solidFill>
              <a:srgbClr val="FF0000"/>
            </a:solidFill>
            <a:round/>
            <a:headEnd/>
            <a:tailEnd/>
          </a:ln>
          <a:effectLst/>
        </p:spPr>
        <p:txBody>
          <a:bodyPr/>
          <a:lstStyle/>
          <a:p>
            <a:endParaRPr lang="en-US"/>
          </a:p>
        </p:txBody>
      </p:sp>
      <p:sp>
        <p:nvSpPr>
          <p:cNvPr id="13320" name="Line 8"/>
          <p:cNvSpPr>
            <a:spLocks noChangeShapeType="1"/>
          </p:cNvSpPr>
          <p:nvPr/>
        </p:nvSpPr>
        <p:spPr bwMode="auto">
          <a:xfrm>
            <a:off x="4710113" y="5272088"/>
            <a:ext cx="1219200" cy="0"/>
          </a:xfrm>
          <a:prstGeom prst="line">
            <a:avLst/>
          </a:prstGeom>
          <a:noFill/>
          <a:ln w="38100">
            <a:solidFill>
              <a:srgbClr val="FF0000"/>
            </a:solidFill>
            <a:round/>
            <a:headEnd/>
            <a:tailEnd/>
          </a:ln>
          <a:effectLst/>
        </p:spPr>
        <p:txBody>
          <a:bodyPr/>
          <a:lstStyle/>
          <a:p>
            <a:endParaRPr lang="en-US"/>
          </a:p>
        </p:txBody>
      </p:sp>
      <p:sp>
        <p:nvSpPr>
          <p:cNvPr id="13321" name="Line 9"/>
          <p:cNvSpPr>
            <a:spLocks noChangeShapeType="1"/>
          </p:cNvSpPr>
          <p:nvPr/>
        </p:nvSpPr>
        <p:spPr bwMode="auto">
          <a:xfrm>
            <a:off x="5638800" y="5734050"/>
            <a:ext cx="1447800" cy="0"/>
          </a:xfrm>
          <a:prstGeom prst="line">
            <a:avLst/>
          </a:prstGeom>
          <a:noFill/>
          <a:ln w="38100">
            <a:solidFill>
              <a:srgbClr val="FF0000"/>
            </a:solidFill>
            <a:round/>
            <a:headEnd/>
            <a:tailEnd/>
          </a:ln>
          <a:effectLst/>
        </p:spPr>
        <p:txBody>
          <a:bodyPr/>
          <a:lstStyle/>
          <a:p>
            <a:endParaRPr lang="en-US"/>
          </a:p>
        </p:txBody>
      </p:sp>
      <p:sp>
        <p:nvSpPr>
          <p:cNvPr id="13322" name="Text Box 10"/>
          <p:cNvSpPr txBox="1">
            <a:spLocks noChangeArrowheads="1"/>
          </p:cNvSpPr>
          <p:nvPr/>
        </p:nvSpPr>
        <p:spPr bwMode="auto">
          <a:xfrm>
            <a:off x="762000" y="1600200"/>
            <a:ext cx="7391400" cy="762000"/>
          </a:xfrm>
          <a:prstGeom prst="rect">
            <a:avLst/>
          </a:prstGeom>
          <a:noFill/>
          <a:ln w="9525">
            <a:noFill/>
            <a:miter lim="800000"/>
            <a:headEnd/>
            <a:tailEnd/>
          </a:ln>
          <a:effectLst/>
        </p:spPr>
        <p:txBody>
          <a:bodyPr>
            <a:spAutoFit/>
          </a:bodyPr>
          <a:lstStyle/>
          <a:p>
            <a:pPr algn="ctr">
              <a:spcBef>
                <a:spcPct val="50000"/>
              </a:spcBef>
            </a:pPr>
            <a:r>
              <a:rPr lang="en-US" sz="4400" b="0" u="none">
                <a:solidFill>
                  <a:srgbClr val="FF0066"/>
                </a:solidFill>
                <a:latin typeface="HP001 4 hàng" pitchFamily="34" charset="0"/>
              </a:rPr>
              <a:t>Đêm trăng trên Hồ Tây  </a:t>
            </a:r>
          </a:p>
        </p:txBody>
      </p:sp>
      <p:sp>
        <p:nvSpPr>
          <p:cNvPr id="13323" name="Line 11"/>
          <p:cNvSpPr>
            <a:spLocks noChangeShapeType="1"/>
          </p:cNvSpPr>
          <p:nvPr/>
        </p:nvSpPr>
        <p:spPr bwMode="auto">
          <a:xfrm>
            <a:off x="3886200" y="6172200"/>
            <a:ext cx="1295400" cy="0"/>
          </a:xfrm>
          <a:prstGeom prst="line">
            <a:avLst/>
          </a:prstGeom>
          <a:noFill/>
          <a:ln w="38100">
            <a:solidFill>
              <a:srgbClr val="FF0000"/>
            </a:solidFill>
            <a:round/>
            <a:headEnd/>
            <a:tailEnd/>
          </a:ln>
          <a:effectLst/>
        </p:spPr>
        <p:txBody>
          <a:bodyPr/>
          <a:lstStyle/>
          <a:p>
            <a:endParaRPr lang="en-US"/>
          </a:p>
        </p:txBody>
      </p:sp>
      <p:grpSp>
        <p:nvGrpSpPr>
          <p:cNvPr id="13324" name="Group 12"/>
          <p:cNvGrpSpPr>
            <a:grpSpLocks/>
          </p:cNvGrpSpPr>
          <p:nvPr/>
        </p:nvGrpSpPr>
        <p:grpSpPr bwMode="auto">
          <a:xfrm>
            <a:off x="12700" y="0"/>
            <a:ext cx="9144000" cy="6858000"/>
            <a:chOff x="8" y="0"/>
            <a:chExt cx="5760" cy="4320"/>
          </a:xfrm>
        </p:grpSpPr>
        <p:pic>
          <p:nvPicPr>
            <p:cNvPr id="13325" name="Picture 13" descr="GRANS024"/>
            <p:cNvPicPr>
              <a:picLocks noChangeAspect="1" noChangeArrowheads="1"/>
            </p:cNvPicPr>
            <p:nvPr/>
          </p:nvPicPr>
          <p:blipFill>
            <a:blip r:embed="rId2"/>
            <a:srcRect/>
            <a:stretch>
              <a:fillRect/>
            </a:stretch>
          </p:blipFill>
          <p:spPr bwMode="auto">
            <a:xfrm rot="531882" flipH="1">
              <a:off x="4848" y="3394"/>
              <a:ext cx="912" cy="926"/>
            </a:xfrm>
            <a:prstGeom prst="rect">
              <a:avLst/>
            </a:prstGeom>
            <a:noFill/>
          </p:spPr>
        </p:pic>
        <p:pic>
          <p:nvPicPr>
            <p:cNvPr id="13326" name="Picture 14" descr="GRANS024"/>
            <p:cNvPicPr>
              <a:picLocks noChangeAspect="1" noChangeArrowheads="1"/>
            </p:cNvPicPr>
            <p:nvPr/>
          </p:nvPicPr>
          <p:blipFill>
            <a:blip r:embed="rId2"/>
            <a:srcRect/>
            <a:stretch>
              <a:fillRect/>
            </a:stretch>
          </p:blipFill>
          <p:spPr bwMode="auto">
            <a:xfrm rot="465066">
              <a:off x="96" y="3394"/>
              <a:ext cx="961" cy="926"/>
            </a:xfrm>
            <a:prstGeom prst="rect">
              <a:avLst/>
            </a:prstGeom>
            <a:noFill/>
          </p:spPr>
        </p:pic>
        <p:grpSp>
          <p:nvGrpSpPr>
            <p:cNvPr id="13327" name="Group 15"/>
            <p:cNvGrpSpPr>
              <a:grpSpLocks/>
            </p:cNvGrpSpPr>
            <p:nvPr/>
          </p:nvGrpSpPr>
          <p:grpSpPr bwMode="auto">
            <a:xfrm>
              <a:off x="8" y="0"/>
              <a:ext cx="5760" cy="4320"/>
              <a:chOff x="672" y="0"/>
              <a:chExt cx="5760" cy="4320"/>
            </a:xfrm>
          </p:grpSpPr>
          <p:pic>
            <p:nvPicPr>
              <p:cNvPr id="13328" name="Picture 16" descr="BD21325_"/>
              <p:cNvPicPr>
                <a:picLocks noChangeAspect="1" noChangeArrowheads="1"/>
              </p:cNvPicPr>
              <p:nvPr/>
            </p:nvPicPr>
            <p:blipFill>
              <a:blip r:embed="rId3"/>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13329" name="Picture 17" descr="BD21325_"/>
              <p:cNvPicPr>
                <a:picLocks noChangeAspect="1" noChangeArrowheads="1"/>
              </p:cNvPicPr>
              <p:nvPr/>
            </p:nvPicPr>
            <p:blipFill>
              <a:blip r:embed="rId3"/>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13330" name="Picture 18" descr="BD21325_"/>
              <p:cNvPicPr>
                <a:picLocks noChangeAspect="1" noChangeArrowheads="1"/>
              </p:cNvPicPr>
              <p:nvPr/>
            </p:nvPicPr>
            <p:blipFill>
              <a:blip r:embed="rId4"/>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13331" name="Picture 19" descr="BD21325_"/>
              <p:cNvPicPr>
                <a:picLocks noChangeAspect="1" noChangeArrowheads="1"/>
              </p:cNvPicPr>
              <p:nvPr/>
            </p:nvPicPr>
            <p:blipFill>
              <a:blip r:embed="rId4"/>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grpSp>
      </p:grpSp>
      <p:sp>
        <p:nvSpPr>
          <p:cNvPr id="13332" name="Line 20"/>
          <p:cNvSpPr>
            <a:spLocks noChangeShapeType="1"/>
          </p:cNvSpPr>
          <p:nvPr/>
        </p:nvSpPr>
        <p:spPr bwMode="auto">
          <a:xfrm>
            <a:off x="5410200" y="6172200"/>
            <a:ext cx="1447800" cy="0"/>
          </a:xfrm>
          <a:prstGeom prst="line">
            <a:avLst/>
          </a:prstGeom>
          <a:noFill/>
          <a:ln w="38100">
            <a:solidFill>
              <a:srgbClr val="FF0000"/>
            </a:solidFill>
            <a:round/>
            <a:headEnd/>
            <a:tailEnd/>
          </a:ln>
          <a:effectLst/>
        </p:spPr>
        <p:txBody>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withEffect">
                                  <p:stCondLst>
                                    <p:cond delay="0"/>
                                  </p:stCondLst>
                                  <p:childTnLst>
                                    <p:set>
                                      <p:cBhvr>
                                        <p:cTn id="6" dur="1" fill="hold">
                                          <p:stCondLst>
                                            <p:cond delay="0"/>
                                          </p:stCondLst>
                                        </p:cTn>
                                        <p:tgtEl>
                                          <p:spTgt spid="13315"/>
                                        </p:tgtEl>
                                        <p:attrNameLst>
                                          <p:attrName>style.visibility</p:attrName>
                                        </p:attrNameLst>
                                      </p:cBhvr>
                                      <p:to>
                                        <p:strVal val="visible"/>
                                      </p:to>
                                    </p:set>
                                    <p:animEffect transition="in" filter="wheel(4)">
                                      <p:cBhvr>
                                        <p:cTn id="7" dur="2000"/>
                                        <p:tgtEl>
                                          <p:spTgt spid="13315"/>
                                        </p:tgtEl>
                                      </p:cBhvr>
                                    </p:animEffect>
                                  </p:childTnLst>
                                </p:cTn>
                              </p:par>
                            </p:childTnLst>
                          </p:cTn>
                        </p:par>
                        <p:par>
                          <p:cTn id="8" fill="hold">
                            <p:stCondLst>
                              <p:cond delay="2000"/>
                            </p:stCondLst>
                            <p:childTnLst>
                              <p:par>
                                <p:cTn id="9" presetID="52" presetClass="entr" presetSubtype="0" fill="hold" grpId="0" nodeType="afterEffect">
                                  <p:stCondLst>
                                    <p:cond delay="0"/>
                                  </p:stCondLst>
                                  <p:childTnLst>
                                    <p:set>
                                      <p:cBhvr>
                                        <p:cTn id="10" dur="1" fill="hold">
                                          <p:stCondLst>
                                            <p:cond delay="0"/>
                                          </p:stCondLst>
                                        </p:cTn>
                                        <p:tgtEl>
                                          <p:spTgt spid="13314"/>
                                        </p:tgtEl>
                                        <p:attrNameLst>
                                          <p:attrName>style.visibility</p:attrName>
                                        </p:attrNameLst>
                                      </p:cBhvr>
                                      <p:to>
                                        <p:strVal val="visible"/>
                                      </p:to>
                                    </p:set>
                                    <p:animScale>
                                      <p:cBhvr>
                                        <p:cTn id="11" dur="1000" decel="50000" fill="hold">
                                          <p:stCondLst>
                                            <p:cond delay="0"/>
                                          </p:stCondLst>
                                        </p:cTn>
                                        <p:tgtEl>
                                          <p:spTgt spid="1331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2" dur="1000" decel="50000" fill="hold">
                                          <p:stCondLst>
                                            <p:cond delay="0"/>
                                          </p:stCondLst>
                                        </p:cTn>
                                        <p:tgtEl>
                                          <p:spTgt spid="13314"/>
                                        </p:tgtEl>
                                        <p:attrNameLst>
                                          <p:attrName>ppt_x</p:attrName>
                                          <p:attrName>ppt_y</p:attrName>
                                        </p:attrNameLst>
                                      </p:cBhvr>
                                    </p:animMotion>
                                    <p:animEffect transition="in" filter="fade">
                                      <p:cBhvr>
                                        <p:cTn id="13" dur="1000"/>
                                        <p:tgtEl>
                                          <p:spTgt spid="13314"/>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13318"/>
                                        </p:tgtEl>
                                        <p:attrNameLst>
                                          <p:attrName>style.visibility</p:attrName>
                                        </p:attrNameLst>
                                      </p:cBhvr>
                                      <p:to>
                                        <p:strVal val="visible"/>
                                      </p:to>
                                    </p:set>
                                    <p:animEffect transition="in" filter="wipe(left)">
                                      <p:cBhvr>
                                        <p:cTn id="18" dur="500"/>
                                        <p:tgtEl>
                                          <p:spTgt spid="13318"/>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13319"/>
                                        </p:tgtEl>
                                        <p:attrNameLst>
                                          <p:attrName>style.visibility</p:attrName>
                                        </p:attrNameLst>
                                      </p:cBhvr>
                                      <p:to>
                                        <p:strVal val="visible"/>
                                      </p:to>
                                    </p:set>
                                    <p:animEffect transition="in" filter="wipe(left)">
                                      <p:cBhvr>
                                        <p:cTn id="23" dur="500"/>
                                        <p:tgtEl>
                                          <p:spTgt spid="13319"/>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13320"/>
                                        </p:tgtEl>
                                        <p:attrNameLst>
                                          <p:attrName>style.visibility</p:attrName>
                                        </p:attrNameLst>
                                      </p:cBhvr>
                                      <p:to>
                                        <p:strVal val="visible"/>
                                      </p:to>
                                    </p:set>
                                    <p:animEffect transition="in" filter="wipe(left)">
                                      <p:cBhvr>
                                        <p:cTn id="28" dur="500"/>
                                        <p:tgtEl>
                                          <p:spTgt spid="13320"/>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13321"/>
                                        </p:tgtEl>
                                        <p:attrNameLst>
                                          <p:attrName>style.visibility</p:attrName>
                                        </p:attrNameLst>
                                      </p:cBhvr>
                                      <p:to>
                                        <p:strVal val="visible"/>
                                      </p:to>
                                    </p:set>
                                    <p:animEffect transition="in" filter="wipe(left)">
                                      <p:cBhvr>
                                        <p:cTn id="33" dur="500"/>
                                        <p:tgtEl>
                                          <p:spTgt spid="13321"/>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grpId="0" nodeType="clickEffect">
                                  <p:stCondLst>
                                    <p:cond delay="0"/>
                                  </p:stCondLst>
                                  <p:childTnLst>
                                    <p:set>
                                      <p:cBhvr>
                                        <p:cTn id="37" dur="1" fill="hold">
                                          <p:stCondLst>
                                            <p:cond delay="0"/>
                                          </p:stCondLst>
                                        </p:cTn>
                                        <p:tgtEl>
                                          <p:spTgt spid="13323"/>
                                        </p:tgtEl>
                                        <p:attrNameLst>
                                          <p:attrName>style.visibility</p:attrName>
                                        </p:attrNameLst>
                                      </p:cBhvr>
                                      <p:to>
                                        <p:strVal val="visible"/>
                                      </p:to>
                                    </p:set>
                                    <p:animEffect transition="in" filter="wipe(left)">
                                      <p:cBhvr>
                                        <p:cTn id="38" dur="500"/>
                                        <p:tgtEl>
                                          <p:spTgt spid="13323"/>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8" fill="hold" grpId="0" nodeType="clickEffect">
                                  <p:stCondLst>
                                    <p:cond delay="0"/>
                                  </p:stCondLst>
                                  <p:childTnLst>
                                    <p:set>
                                      <p:cBhvr>
                                        <p:cTn id="42" dur="1" fill="hold">
                                          <p:stCondLst>
                                            <p:cond delay="0"/>
                                          </p:stCondLst>
                                        </p:cTn>
                                        <p:tgtEl>
                                          <p:spTgt spid="13332"/>
                                        </p:tgtEl>
                                        <p:attrNameLst>
                                          <p:attrName>style.visibility</p:attrName>
                                        </p:attrNameLst>
                                      </p:cBhvr>
                                      <p:to>
                                        <p:strVal val="visible"/>
                                      </p:to>
                                    </p:set>
                                    <p:animEffect transition="in" filter="wipe(left)">
                                      <p:cBhvr>
                                        <p:cTn id="43" dur="500"/>
                                        <p:tgtEl>
                                          <p:spTgt spid="133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P spid="13315" grpId="0" animBg="1"/>
      <p:bldP spid="13318" grpId="0" animBg="1"/>
      <p:bldP spid="13319" grpId="0" animBg="1"/>
      <p:bldP spid="13320" grpId="0" animBg="1"/>
      <p:bldP spid="13321" grpId="0" animBg="1"/>
      <p:bldP spid="13323" grpId="0" animBg="1"/>
      <p:bldP spid="1333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228600" y="2286000"/>
            <a:ext cx="3124200" cy="641350"/>
          </a:xfrm>
          <a:prstGeom prst="rect">
            <a:avLst/>
          </a:prstGeom>
          <a:noFill/>
          <a:ln w="9525">
            <a:noFill/>
            <a:miter lim="800000"/>
            <a:headEnd/>
            <a:tailEnd/>
          </a:ln>
          <a:effectLst/>
        </p:spPr>
        <p:txBody>
          <a:bodyPr>
            <a:spAutoFit/>
          </a:bodyPr>
          <a:lstStyle/>
          <a:p>
            <a:pPr>
              <a:spcBef>
                <a:spcPct val="50000"/>
              </a:spcBef>
            </a:pPr>
            <a:r>
              <a:rPr lang="en-US" sz="3600" b="0" u="none">
                <a:solidFill>
                  <a:srgbClr val="0000FF"/>
                </a:solidFill>
                <a:latin typeface="HP001 4 hàng" pitchFamily="34" charset="0"/>
              </a:rPr>
              <a:t>* Bài tập 1:</a:t>
            </a:r>
          </a:p>
        </p:txBody>
      </p:sp>
      <p:sp>
        <p:nvSpPr>
          <p:cNvPr id="14339" name="Text Box 3"/>
          <p:cNvSpPr txBox="1">
            <a:spLocks noChangeArrowheads="1"/>
          </p:cNvSpPr>
          <p:nvPr/>
        </p:nvSpPr>
        <p:spPr bwMode="auto">
          <a:xfrm>
            <a:off x="1066800" y="5048250"/>
            <a:ext cx="7315200" cy="1066800"/>
          </a:xfrm>
          <a:prstGeom prst="rect">
            <a:avLst/>
          </a:prstGeom>
          <a:noFill/>
          <a:ln w="9525">
            <a:noFill/>
            <a:miter lim="800000"/>
            <a:headEnd/>
            <a:tailEnd/>
          </a:ln>
          <a:effectLst/>
        </p:spPr>
        <p:txBody>
          <a:bodyPr>
            <a:spAutoFit/>
          </a:bodyPr>
          <a:lstStyle/>
          <a:p>
            <a:pPr>
              <a:spcBef>
                <a:spcPct val="50000"/>
              </a:spcBef>
            </a:pPr>
            <a:r>
              <a:rPr lang="en-US" sz="3200" b="0" u="none">
                <a:solidFill>
                  <a:srgbClr val="0000FF"/>
                </a:solidFill>
                <a:latin typeface="Times New Roman" pitchFamily="18" charset="0"/>
              </a:rPr>
              <a:t>đường</a:t>
            </a:r>
            <a:r>
              <a:rPr lang="en-US" sz="3200" b="0" u="none">
                <a:solidFill>
                  <a:srgbClr val="0000FF"/>
                </a:solidFill>
                <a:latin typeface="HP001 4 hàng" pitchFamily="34" charset="0"/>
              </a:rPr>
              <a:t> đi khúc kh…….., gầy khẳng kh….., kh…….. tay</a:t>
            </a:r>
          </a:p>
        </p:txBody>
      </p:sp>
      <p:sp>
        <p:nvSpPr>
          <p:cNvPr id="14340" name="AutoShape 4"/>
          <p:cNvSpPr>
            <a:spLocks noChangeArrowheads="1"/>
          </p:cNvSpPr>
          <p:nvPr/>
        </p:nvSpPr>
        <p:spPr bwMode="auto">
          <a:xfrm>
            <a:off x="914400" y="4800600"/>
            <a:ext cx="7620000" cy="1524000"/>
          </a:xfrm>
          <a:prstGeom prst="roundRect">
            <a:avLst>
              <a:gd name="adj" fmla="val 16667"/>
            </a:avLst>
          </a:prstGeom>
          <a:noFill/>
          <a:ln w="57150" cmpd="thinThick">
            <a:solidFill>
              <a:srgbClr val="FF00FF"/>
            </a:solidFill>
            <a:round/>
            <a:headEnd/>
            <a:tailEnd/>
          </a:ln>
          <a:effectLst>
            <a:outerShdw dist="107763" dir="18900000" algn="ctr" rotWithShape="0">
              <a:schemeClr val="bg2">
                <a:alpha val="50000"/>
              </a:schemeClr>
            </a:outerShdw>
          </a:effectLst>
        </p:spPr>
        <p:txBody>
          <a:bodyPr wrap="none" anchor="ctr"/>
          <a:lstStyle/>
          <a:p>
            <a:pPr algn="ctr"/>
            <a:endParaRPr lang="en-US" b="0" u="none">
              <a:latin typeface="Arial" charset="0"/>
            </a:endParaRPr>
          </a:p>
        </p:txBody>
      </p:sp>
      <p:sp>
        <p:nvSpPr>
          <p:cNvPr id="14341" name="Text Box 5"/>
          <p:cNvSpPr txBox="1">
            <a:spLocks noChangeArrowheads="1"/>
          </p:cNvSpPr>
          <p:nvPr/>
        </p:nvSpPr>
        <p:spPr bwMode="auto">
          <a:xfrm>
            <a:off x="4162425" y="5000625"/>
            <a:ext cx="1066800" cy="641350"/>
          </a:xfrm>
          <a:prstGeom prst="rect">
            <a:avLst/>
          </a:prstGeom>
          <a:noFill/>
          <a:ln w="9525">
            <a:noFill/>
            <a:miter lim="800000"/>
            <a:headEnd/>
            <a:tailEnd/>
          </a:ln>
          <a:effectLst/>
        </p:spPr>
        <p:txBody>
          <a:bodyPr>
            <a:spAutoFit/>
          </a:bodyPr>
          <a:lstStyle/>
          <a:p>
            <a:pPr>
              <a:spcBef>
                <a:spcPct val="50000"/>
              </a:spcBef>
            </a:pPr>
            <a:r>
              <a:rPr lang="en-US" sz="3600" b="0" u="none">
                <a:solidFill>
                  <a:srgbClr val="FF0066"/>
                </a:solidFill>
                <a:latin typeface="HP001 4 hàng" pitchFamily="34" charset="0"/>
              </a:rPr>
              <a:t>uỷu</a:t>
            </a:r>
          </a:p>
        </p:txBody>
      </p:sp>
      <p:sp>
        <p:nvSpPr>
          <p:cNvPr id="14343" name="Text Box 7"/>
          <p:cNvSpPr txBox="1">
            <a:spLocks noChangeArrowheads="1"/>
          </p:cNvSpPr>
          <p:nvPr/>
        </p:nvSpPr>
        <p:spPr bwMode="auto">
          <a:xfrm>
            <a:off x="990600" y="974725"/>
            <a:ext cx="7086600" cy="701675"/>
          </a:xfrm>
          <a:prstGeom prst="rect">
            <a:avLst/>
          </a:prstGeom>
          <a:noFill/>
          <a:ln w="9525">
            <a:noFill/>
            <a:miter lim="800000"/>
            <a:headEnd/>
            <a:tailEnd/>
          </a:ln>
          <a:effectLst/>
        </p:spPr>
        <p:txBody>
          <a:bodyPr>
            <a:spAutoFit/>
          </a:bodyPr>
          <a:lstStyle/>
          <a:p>
            <a:pPr algn="ctr">
              <a:spcBef>
                <a:spcPct val="50000"/>
              </a:spcBef>
            </a:pPr>
            <a:r>
              <a:rPr lang="en-US" sz="3200" b="0">
                <a:solidFill>
                  <a:srgbClr val="A50021"/>
                </a:solidFill>
                <a:latin typeface="HP001 4 hàng" pitchFamily="34" charset="0"/>
              </a:rPr>
              <a:t>Chính tả:</a:t>
            </a:r>
            <a:r>
              <a:rPr lang="en-US" sz="4000" b="0" u="none">
                <a:solidFill>
                  <a:srgbClr val="A50021"/>
                </a:solidFill>
                <a:latin typeface="HP001 4 hàng" pitchFamily="34" charset="0"/>
              </a:rPr>
              <a:t> </a:t>
            </a:r>
            <a:r>
              <a:rPr lang="en-US" sz="3200" b="0" u="none">
                <a:solidFill>
                  <a:srgbClr val="A50021"/>
                </a:solidFill>
                <a:latin typeface="HP001 4 hàng" pitchFamily="34" charset="0"/>
              </a:rPr>
              <a:t>(Nghe- viết)</a:t>
            </a:r>
          </a:p>
        </p:txBody>
      </p:sp>
      <p:sp>
        <p:nvSpPr>
          <p:cNvPr id="14344" name="Text Box 8"/>
          <p:cNvSpPr txBox="1">
            <a:spLocks noChangeArrowheads="1"/>
          </p:cNvSpPr>
          <p:nvPr/>
        </p:nvSpPr>
        <p:spPr bwMode="auto">
          <a:xfrm>
            <a:off x="7620000" y="5002213"/>
            <a:ext cx="838200" cy="641350"/>
          </a:xfrm>
          <a:prstGeom prst="rect">
            <a:avLst/>
          </a:prstGeom>
          <a:noFill/>
          <a:ln w="9525">
            <a:noFill/>
            <a:miter lim="800000"/>
            <a:headEnd/>
            <a:tailEnd/>
          </a:ln>
          <a:effectLst/>
        </p:spPr>
        <p:txBody>
          <a:bodyPr>
            <a:spAutoFit/>
          </a:bodyPr>
          <a:lstStyle/>
          <a:p>
            <a:pPr>
              <a:spcBef>
                <a:spcPct val="50000"/>
              </a:spcBef>
            </a:pPr>
            <a:r>
              <a:rPr lang="en-US" sz="3600" b="0" u="none">
                <a:solidFill>
                  <a:srgbClr val="FF0066"/>
                </a:solidFill>
                <a:latin typeface="HP001 4 hàng" pitchFamily="34" charset="0"/>
              </a:rPr>
              <a:t>iu</a:t>
            </a:r>
          </a:p>
        </p:txBody>
      </p:sp>
      <p:sp>
        <p:nvSpPr>
          <p:cNvPr id="14345" name="Text Box 9"/>
          <p:cNvSpPr txBox="1">
            <a:spLocks noChangeArrowheads="1"/>
          </p:cNvSpPr>
          <p:nvPr/>
        </p:nvSpPr>
        <p:spPr bwMode="auto">
          <a:xfrm>
            <a:off x="1524000" y="5491163"/>
            <a:ext cx="1066800" cy="641350"/>
          </a:xfrm>
          <a:prstGeom prst="rect">
            <a:avLst/>
          </a:prstGeom>
          <a:noFill/>
          <a:ln w="9525">
            <a:noFill/>
            <a:miter lim="800000"/>
            <a:headEnd/>
            <a:tailEnd/>
          </a:ln>
          <a:effectLst/>
        </p:spPr>
        <p:txBody>
          <a:bodyPr>
            <a:spAutoFit/>
          </a:bodyPr>
          <a:lstStyle/>
          <a:p>
            <a:pPr>
              <a:spcBef>
                <a:spcPct val="50000"/>
              </a:spcBef>
            </a:pPr>
            <a:r>
              <a:rPr lang="en-US" sz="3600" b="0" u="none">
                <a:solidFill>
                  <a:srgbClr val="FF0066"/>
                </a:solidFill>
                <a:latin typeface="HP001 4 hàng" pitchFamily="34" charset="0"/>
              </a:rPr>
              <a:t>uỷu </a:t>
            </a:r>
          </a:p>
        </p:txBody>
      </p:sp>
      <p:sp>
        <p:nvSpPr>
          <p:cNvPr id="14346" name="Text Box 10"/>
          <p:cNvSpPr txBox="1">
            <a:spLocks noChangeArrowheads="1"/>
          </p:cNvSpPr>
          <p:nvPr/>
        </p:nvSpPr>
        <p:spPr bwMode="auto">
          <a:xfrm>
            <a:off x="6934200" y="6216650"/>
            <a:ext cx="838200" cy="641350"/>
          </a:xfrm>
          <a:prstGeom prst="rect">
            <a:avLst/>
          </a:prstGeom>
          <a:noFill/>
          <a:ln w="9525">
            <a:noFill/>
            <a:miter lim="800000"/>
            <a:headEnd/>
            <a:tailEnd/>
          </a:ln>
          <a:effectLst/>
        </p:spPr>
        <p:txBody>
          <a:bodyPr>
            <a:spAutoFit/>
          </a:bodyPr>
          <a:lstStyle/>
          <a:p>
            <a:pPr>
              <a:spcBef>
                <a:spcPct val="50000"/>
              </a:spcBef>
            </a:pPr>
            <a:endParaRPr lang="en-US" sz="3600" b="0" u="none">
              <a:solidFill>
                <a:srgbClr val="FF0066"/>
              </a:solidFill>
              <a:latin typeface="HP001 4 hàng" pitchFamily="34" charset="0"/>
            </a:endParaRPr>
          </a:p>
        </p:txBody>
      </p:sp>
      <p:sp>
        <p:nvSpPr>
          <p:cNvPr id="14347" name="Text Box 11"/>
          <p:cNvSpPr txBox="1">
            <a:spLocks noChangeArrowheads="1"/>
          </p:cNvSpPr>
          <p:nvPr/>
        </p:nvSpPr>
        <p:spPr bwMode="auto">
          <a:xfrm>
            <a:off x="685800" y="1600200"/>
            <a:ext cx="7391400" cy="762000"/>
          </a:xfrm>
          <a:prstGeom prst="rect">
            <a:avLst/>
          </a:prstGeom>
          <a:noFill/>
          <a:ln w="9525">
            <a:noFill/>
            <a:miter lim="800000"/>
            <a:headEnd/>
            <a:tailEnd/>
          </a:ln>
          <a:effectLst/>
        </p:spPr>
        <p:txBody>
          <a:bodyPr>
            <a:spAutoFit/>
          </a:bodyPr>
          <a:lstStyle/>
          <a:p>
            <a:pPr algn="ctr">
              <a:spcBef>
                <a:spcPct val="50000"/>
              </a:spcBef>
            </a:pPr>
            <a:r>
              <a:rPr lang="en-US" sz="4400" b="0" u="none">
                <a:solidFill>
                  <a:srgbClr val="FF0066"/>
                </a:solidFill>
                <a:latin typeface="HP001 4 hàng" pitchFamily="34" charset="0"/>
              </a:rPr>
              <a:t>Đêm trăng trên Hồ Tây  </a:t>
            </a:r>
          </a:p>
        </p:txBody>
      </p:sp>
      <p:sp>
        <p:nvSpPr>
          <p:cNvPr id="14348" name="AutoShape 12"/>
          <p:cNvSpPr>
            <a:spLocks noChangeArrowheads="1"/>
          </p:cNvSpPr>
          <p:nvPr/>
        </p:nvSpPr>
        <p:spPr bwMode="auto">
          <a:xfrm>
            <a:off x="1295400" y="2895600"/>
            <a:ext cx="6934200" cy="1676400"/>
          </a:xfrm>
          <a:prstGeom prst="flowChartDocument">
            <a:avLst/>
          </a:prstGeom>
          <a:solidFill>
            <a:srgbClr val="CCECFF"/>
          </a:solidFill>
          <a:ln w="38100" cmpd="dbl">
            <a:solidFill>
              <a:srgbClr val="FFCC00"/>
            </a:solidFill>
            <a:prstDash val="dash"/>
            <a:miter lim="800000"/>
            <a:headEnd/>
            <a:tailEnd/>
          </a:ln>
          <a:effectLst/>
        </p:spPr>
        <p:txBody>
          <a:bodyPr wrap="none" anchor="ctr"/>
          <a:lstStyle/>
          <a:p>
            <a:pPr algn="ctr"/>
            <a:endParaRPr lang="en-US" sz="3600" u="none">
              <a:solidFill>
                <a:srgbClr val="CC0000"/>
              </a:solidFill>
              <a:latin typeface="HP001 4 hàng" pitchFamily="34" charset="0"/>
            </a:endParaRPr>
          </a:p>
          <a:p>
            <a:pPr algn="ctr"/>
            <a:r>
              <a:rPr lang="en-US" sz="3600" u="none">
                <a:solidFill>
                  <a:srgbClr val="CC0000"/>
                </a:solidFill>
                <a:latin typeface="HP001 4 hàng" pitchFamily="34" charset="0"/>
              </a:rPr>
              <a:t/>
            </a:r>
            <a:br>
              <a:rPr lang="en-US" sz="3600" u="none">
                <a:solidFill>
                  <a:srgbClr val="CC0000"/>
                </a:solidFill>
                <a:latin typeface="HP001 4 hàng" pitchFamily="34" charset="0"/>
              </a:rPr>
            </a:br>
            <a:r>
              <a:rPr lang="en-US" sz="3600" b="0" u="none">
                <a:solidFill>
                  <a:srgbClr val="0000FF"/>
                </a:solidFill>
                <a:latin typeface="HP001 4 hàng" pitchFamily="34" charset="0"/>
              </a:rPr>
              <a:t>Điền vào chỗ trống </a:t>
            </a:r>
            <a:r>
              <a:rPr lang="en-US" sz="3600" b="0" u="none">
                <a:solidFill>
                  <a:srgbClr val="FF0066"/>
                </a:solidFill>
                <a:latin typeface="HP001 4 hàng" pitchFamily="34" charset="0"/>
              </a:rPr>
              <a:t>iu</a:t>
            </a:r>
            <a:r>
              <a:rPr lang="en-US" sz="3600" b="0" u="none">
                <a:solidFill>
                  <a:srgbClr val="0000FF"/>
                </a:solidFill>
                <a:latin typeface="HP001 4 hàng" pitchFamily="34" charset="0"/>
              </a:rPr>
              <a:t> hay </a:t>
            </a:r>
            <a:r>
              <a:rPr lang="en-US" sz="3600" b="0" u="none">
                <a:solidFill>
                  <a:srgbClr val="FF0066"/>
                </a:solidFill>
                <a:latin typeface="HP001 4 hàng" pitchFamily="34" charset="0"/>
              </a:rPr>
              <a:t>uyu</a:t>
            </a:r>
            <a:r>
              <a:rPr lang="en-US" sz="3600" b="0" u="none">
                <a:solidFill>
                  <a:srgbClr val="0000FF"/>
                </a:solidFill>
                <a:latin typeface="HP001 4 hàng" pitchFamily="34" charset="0"/>
              </a:rPr>
              <a:t>?</a:t>
            </a:r>
          </a:p>
          <a:p>
            <a:pPr algn="ctr"/>
            <a:r>
              <a:rPr lang="en-US" sz="3600" u="none">
                <a:solidFill>
                  <a:srgbClr val="CC0000"/>
                </a:solidFill>
                <a:latin typeface="HP001 4 hàng" pitchFamily="34" charset="0"/>
              </a:rPr>
              <a:t> </a:t>
            </a:r>
          </a:p>
        </p:txBody>
      </p:sp>
      <p:grpSp>
        <p:nvGrpSpPr>
          <p:cNvPr id="14349" name="Group 13"/>
          <p:cNvGrpSpPr>
            <a:grpSpLocks/>
          </p:cNvGrpSpPr>
          <p:nvPr/>
        </p:nvGrpSpPr>
        <p:grpSpPr bwMode="auto">
          <a:xfrm>
            <a:off x="0" y="0"/>
            <a:ext cx="9144000" cy="6858000"/>
            <a:chOff x="8" y="0"/>
            <a:chExt cx="5760" cy="4320"/>
          </a:xfrm>
        </p:grpSpPr>
        <p:pic>
          <p:nvPicPr>
            <p:cNvPr id="14350" name="Picture 14" descr="GRANS024"/>
            <p:cNvPicPr>
              <a:picLocks noChangeAspect="1" noChangeArrowheads="1"/>
            </p:cNvPicPr>
            <p:nvPr/>
          </p:nvPicPr>
          <p:blipFill>
            <a:blip r:embed="rId3"/>
            <a:srcRect/>
            <a:stretch>
              <a:fillRect/>
            </a:stretch>
          </p:blipFill>
          <p:spPr bwMode="auto">
            <a:xfrm rot="531882" flipH="1">
              <a:off x="4848" y="3394"/>
              <a:ext cx="912" cy="926"/>
            </a:xfrm>
            <a:prstGeom prst="rect">
              <a:avLst/>
            </a:prstGeom>
            <a:noFill/>
          </p:spPr>
        </p:pic>
        <p:pic>
          <p:nvPicPr>
            <p:cNvPr id="14351" name="Picture 15" descr="GRANS024"/>
            <p:cNvPicPr>
              <a:picLocks noChangeAspect="1" noChangeArrowheads="1"/>
            </p:cNvPicPr>
            <p:nvPr/>
          </p:nvPicPr>
          <p:blipFill>
            <a:blip r:embed="rId3"/>
            <a:srcRect/>
            <a:stretch>
              <a:fillRect/>
            </a:stretch>
          </p:blipFill>
          <p:spPr bwMode="auto">
            <a:xfrm rot="465066">
              <a:off x="96" y="3394"/>
              <a:ext cx="961" cy="926"/>
            </a:xfrm>
            <a:prstGeom prst="rect">
              <a:avLst/>
            </a:prstGeom>
            <a:noFill/>
          </p:spPr>
        </p:pic>
        <p:grpSp>
          <p:nvGrpSpPr>
            <p:cNvPr id="14352" name="Group 16"/>
            <p:cNvGrpSpPr>
              <a:grpSpLocks/>
            </p:cNvGrpSpPr>
            <p:nvPr/>
          </p:nvGrpSpPr>
          <p:grpSpPr bwMode="auto">
            <a:xfrm>
              <a:off x="8" y="0"/>
              <a:ext cx="5760" cy="4320"/>
              <a:chOff x="672" y="0"/>
              <a:chExt cx="5760" cy="4320"/>
            </a:xfrm>
          </p:grpSpPr>
          <p:pic>
            <p:nvPicPr>
              <p:cNvPr id="14353" name="Picture 17" descr="BD21325_"/>
              <p:cNvPicPr>
                <a:picLocks noChangeAspect="1" noChangeArrowheads="1"/>
              </p:cNvPicPr>
              <p:nvPr/>
            </p:nvPicPr>
            <p:blipFill>
              <a:blip r:embed="rId4"/>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14354" name="Picture 18" descr="BD21325_"/>
              <p:cNvPicPr>
                <a:picLocks noChangeAspect="1" noChangeArrowheads="1"/>
              </p:cNvPicPr>
              <p:nvPr/>
            </p:nvPicPr>
            <p:blipFill>
              <a:blip r:embed="rId4"/>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14355" name="Picture 19" descr="BD21325_"/>
              <p:cNvPicPr>
                <a:picLocks noChangeAspect="1" noChangeArrowheads="1"/>
              </p:cNvPicPr>
              <p:nvPr/>
            </p:nvPicPr>
            <p:blipFill>
              <a:blip r:embed="rId5"/>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14356" name="Picture 20" descr="BD21325_"/>
              <p:cNvPicPr>
                <a:picLocks noChangeAspect="1" noChangeArrowheads="1"/>
              </p:cNvPicPr>
              <p:nvPr/>
            </p:nvPicPr>
            <p:blipFill>
              <a:blip r:embed="rId5"/>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grpSp>
      </p:grpSp>
      <p:sp>
        <p:nvSpPr>
          <p:cNvPr id="14357" name="Rectangle 21" descr="Blue tissue paper"/>
          <p:cNvSpPr>
            <a:spLocks noChangeArrowheads="1"/>
          </p:cNvSpPr>
          <p:nvPr/>
        </p:nvSpPr>
        <p:spPr bwMode="auto">
          <a:xfrm>
            <a:off x="4252913" y="5181600"/>
            <a:ext cx="700087" cy="500063"/>
          </a:xfrm>
          <a:prstGeom prst="rect">
            <a:avLst/>
          </a:prstGeom>
          <a:blipFill dpi="0" rotWithShape="1">
            <a:blip r:embed="rId6"/>
            <a:srcRect/>
            <a:tile tx="0" ty="0" sx="100000" sy="100000" flip="none" algn="tl"/>
          </a:blipFill>
          <a:ln w="9525">
            <a:noFill/>
            <a:miter lim="800000"/>
            <a:headEnd/>
            <a:tailEnd/>
          </a:ln>
          <a:effectLst/>
        </p:spPr>
        <p:txBody>
          <a:bodyPr wrap="none" anchor="ctr"/>
          <a:lstStyle/>
          <a:p>
            <a:endParaRPr lang="en-US"/>
          </a:p>
        </p:txBody>
      </p:sp>
      <p:sp>
        <p:nvSpPr>
          <p:cNvPr id="14358" name="Rectangle 22" descr="Blue tissue paper"/>
          <p:cNvSpPr>
            <a:spLocks noChangeArrowheads="1"/>
          </p:cNvSpPr>
          <p:nvPr/>
        </p:nvSpPr>
        <p:spPr bwMode="auto">
          <a:xfrm>
            <a:off x="1614488" y="5686425"/>
            <a:ext cx="747712" cy="500063"/>
          </a:xfrm>
          <a:prstGeom prst="rect">
            <a:avLst/>
          </a:prstGeom>
          <a:blipFill dpi="0" rotWithShape="1">
            <a:blip r:embed="rId6"/>
            <a:srcRect/>
            <a:tile tx="0" ty="0" sx="100000" sy="100000" flip="none" algn="tl"/>
          </a:blipFill>
          <a:ln w="9525">
            <a:noFill/>
            <a:miter lim="800000"/>
            <a:headEnd/>
            <a:tailEnd/>
          </a:ln>
          <a:effectLst/>
        </p:spPr>
        <p:txBody>
          <a:bodyPr wrap="none" anchor="ct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diamond(in)">
                                      <p:cBhvr>
                                        <p:cTn id="7" dur="1000"/>
                                        <p:tgtEl>
                                          <p:spTgt spid="14338"/>
                                        </p:tgtEl>
                                      </p:cBhvr>
                                    </p:animEffect>
                                  </p:childTnLst>
                                </p:cTn>
                              </p:par>
                            </p:childTnLst>
                          </p:cTn>
                        </p:par>
                        <p:par>
                          <p:cTn id="8" fill="hold">
                            <p:stCondLst>
                              <p:cond delay="1000"/>
                            </p:stCondLst>
                            <p:childTnLst>
                              <p:par>
                                <p:cTn id="9" presetID="9" presetClass="entr" presetSubtype="0" fill="hold" grpId="0" nodeType="afterEffect">
                                  <p:stCondLst>
                                    <p:cond delay="0"/>
                                  </p:stCondLst>
                                  <p:childTnLst>
                                    <p:set>
                                      <p:cBhvr>
                                        <p:cTn id="10" dur="1" fill="hold">
                                          <p:stCondLst>
                                            <p:cond delay="0"/>
                                          </p:stCondLst>
                                        </p:cTn>
                                        <p:tgtEl>
                                          <p:spTgt spid="14348"/>
                                        </p:tgtEl>
                                        <p:attrNameLst>
                                          <p:attrName>style.visibility</p:attrName>
                                        </p:attrNameLst>
                                      </p:cBhvr>
                                      <p:to>
                                        <p:strVal val="visible"/>
                                      </p:to>
                                    </p:set>
                                    <p:animEffect transition="in" filter="dissolve">
                                      <p:cBhvr>
                                        <p:cTn id="11" dur="500"/>
                                        <p:tgtEl>
                                          <p:spTgt spid="14348"/>
                                        </p:tgtEl>
                                      </p:cBhvr>
                                    </p:animEffect>
                                  </p:childTnLst>
                                </p:cTn>
                              </p:par>
                            </p:childTnLst>
                          </p:cTn>
                        </p:par>
                        <p:par>
                          <p:cTn id="12" fill="hold">
                            <p:stCondLst>
                              <p:cond delay="1500"/>
                            </p:stCondLst>
                            <p:childTnLst>
                              <p:par>
                                <p:cTn id="13" presetID="55" presetClass="entr" presetSubtype="0" fill="hold" grpId="0" nodeType="afterEffect">
                                  <p:stCondLst>
                                    <p:cond delay="0"/>
                                  </p:stCondLst>
                                  <p:childTnLst>
                                    <p:set>
                                      <p:cBhvr>
                                        <p:cTn id="14" dur="1" fill="hold">
                                          <p:stCondLst>
                                            <p:cond delay="0"/>
                                          </p:stCondLst>
                                        </p:cTn>
                                        <p:tgtEl>
                                          <p:spTgt spid="14339"/>
                                        </p:tgtEl>
                                        <p:attrNameLst>
                                          <p:attrName>style.visibility</p:attrName>
                                        </p:attrNameLst>
                                      </p:cBhvr>
                                      <p:to>
                                        <p:strVal val="visible"/>
                                      </p:to>
                                    </p:set>
                                    <p:anim calcmode="lin" valueType="num">
                                      <p:cBhvr>
                                        <p:cTn id="15" dur="1000" fill="hold"/>
                                        <p:tgtEl>
                                          <p:spTgt spid="14339"/>
                                        </p:tgtEl>
                                        <p:attrNameLst>
                                          <p:attrName>ppt_w</p:attrName>
                                        </p:attrNameLst>
                                      </p:cBhvr>
                                      <p:tavLst>
                                        <p:tav tm="0">
                                          <p:val>
                                            <p:strVal val="#ppt_w*0.70"/>
                                          </p:val>
                                        </p:tav>
                                        <p:tav tm="100000">
                                          <p:val>
                                            <p:strVal val="#ppt_w"/>
                                          </p:val>
                                        </p:tav>
                                      </p:tavLst>
                                    </p:anim>
                                    <p:anim calcmode="lin" valueType="num">
                                      <p:cBhvr>
                                        <p:cTn id="16" dur="1000" fill="hold"/>
                                        <p:tgtEl>
                                          <p:spTgt spid="14339"/>
                                        </p:tgtEl>
                                        <p:attrNameLst>
                                          <p:attrName>ppt_h</p:attrName>
                                        </p:attrNameLst>
                                      </p:cBhvr>
                                      <p:tavLst>
                                        <p:tav tm="0">
                                          <p:val>
                                            <p:strVal val="#ppt_h"/>
                                          </p:val>
                                        </p:tav>
                                        <p:tav tm="100000">
                                          <p:val>
                                            <p:strVal val="#ppt_h"/>
                                          </p:val>
                                        </p:tav>
                                      </p:tavLst>
                                    </p:anim>
                                    <p:animEffect transition="in" filter="fade">
                                      <p:cBhvr>
                                        <p:cTn id="17" dur="1000"/>
                                        <p:tgtEl>
                                          <p:spTgt spid="14339"/>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14341"/>
                                        </p:tgtEl>
                                        <p:attrNameLst>
                                          <p:attrName>style.visibility</p:attrName>
                                        </p:attrNameLst>
                                      </p:cBhvr>
                                      <p:to>
                                        <p:strVal val="visible"/>
                                      </p:to>
                                    </p:set>
                                    <p:animEffect transition="in" filter="dissolve">
                                      <p:cBhvr>
                                        <p:cTn id="20" dur="500"/>
                                        <p:tgtEl>
                                          <p:spTgt spid="14341"/>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14345"/>
                                        </p:tgtEl>
                                        <p:attrNameLst>
                                          <p:attrName>style.visibility</p:attrName>
                                        </p:attrNameLst>
                                      </p:cBhvr>
                                      <p:to>
                                        <p:strVal val="visible"/>
                                      </p:to>
                                    </p:set>
                                    <p:animEffect transition="in" filter="dissolve">
                                      <p:cBhvr>
                                        <p:cTn id="23" dur="500"/>
                                        <p:tgtEl>
                                          <p:spTgt spid="14345"/>
                                        </p:tgtEl>
                                      </p:cBhvr>
                                    </p:animEffect>
                                  </p:childTnLst>
                                </p:cTn>
                              </p:par>
                              <p:par>
                                <p:cTn id="24" presetID="21" presetClass="entr" presetSubtype="4" fill="hold" grpId="0" nodeType="withEffect">
                                  <p:stCondLst>
                                    <p:cond delay="0"/>
                                  </p:stCondLst>
                                  <p:childTnLst>
                                    <p:set>
                                      <p:cBhvr>
                                        <p:cTn id="25" dur="1" fill="hold">
                                          <p:stCondLst>
                                            <p:cond delay="0"/>
                                          </p:stCondLst>
                                        </p:cTn>
                                        <p:tgtEl>
                                          <p:spTgt spid="14340"/>
                                        </p:tgtEl>
                                        <p:attrNameLst>
                                          <p:attrName>style.visibility</p:attrName>
                                        </p:attrNameLst>
                                      </p:cBhvr>
                                      <p:to>
                                        <p:strVal val="visible"/>
                                      </p:to>
                                    </p:set>
                                    <p:animEffect transition="in" filter="wheel(4)">
                                      <p:cBhvr>
                                        <p:cTn id="26" dur="2000"/>
                                        <p:tgtEl>
                                          <p:spTgt spid="14340"/>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xit" presetSubtype="8" fill="hold" grpId="0" nodeType="clickEffect">
                                  <p:stCondLst>
                                    <p:cond delay="0"/>
                                  </p:stCondLst>
                                  <p:childTnLst>
                                    <p:animEffect transition="out" filter="wipe(left)">
                                      <p:cBhvr>
                                        <p:cTn id="30" dur="500"/>
                                        <p:tgtEl>
                                          <p:spTgt spid="14357"/>
                                        </p:tgtEl>
                                      </p:cBhvr>
                                    </p:animEffect>
                                    <p:set>
                                      <p:cBhvr>
                                        <p:cTn id="31" dur="1" fill="hold">
                                          <p:stCondLst>
                                            <p:cond delay="499"/>
                                          </p:stCondLst>
                                        </p:cTn>
                                        <p:tgtEl>
                                          <p:spTgt spid="14357"/>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45" presetClass="entr" presetSubtype="0" fill="hold" grpId="0" nodeType="clickEffect">
                                  <p:stCondLst>
                                    <p:cond delay="0"/>
                                  </p:stCondLst>
                                  <p:iterate type="lt">
                                    <p:tmPct val="10000"/>
                                  </p:iterate>
                                  <p:childTnLst>
                                    <p:set>
                                      <p:cBhvr>
                                        <p:cTn id="35" dur="1" fill="hold">
                                          <p:stCondLst>
                                            <p:cond delay="0"/>
                                          </p:stCondLst>
                                        </p:cTn>
                                        <p:tgtEl>
                                          <p:spTgt spid="14344"/>
                                        </p:tgtEl>
                                        <p:attrNameLst>
                                          <p:attrName>style.visibility</p:attrName>
                                        </p:attrNameLst>
                                      </p:cBhvr>
                                      <p:to>
                                        <p:strVal val="visible"/>
                                      </p:to>
                                    </p:set>
                                    <p:animEffect transition="in" filter="fade">
                                      <p:cBhvr>
                                        <p:cTn id="36" dur="500"/>
                                        <p:tgtEl>
                                          <p:spTgt spid="14344"/>
                                        </p:tgtEl>
                                      </p:cBhvr>
                                    </p:animEffect>
                                    <p:anim calcmode="lin" valueType="num">
                                      <p:cBhvr>
                                        <p:cTn id="37" dur="500" fill="hold"/>
                                        <p:tgtEl>
                                          <p:spTgt spid="14344"/>
                                        </p:tgtEl>
                                        <p:attrNameLst>
                                          <p:attrName>ppt_w</p:attrName>
                                        </p:attrNameLst>
                                      </p:cBhvr>
                                      <p:tavLst>
                                        <p:tav tm="0" fmla="#ppt_w*sin(2.5*pi*$)">
                                          <p:val>
                                            <p:fltVal val="0"/>
                                          </p:val>
                                        </p:tav>
                                        <p:tav tm="100000">
                                          <p:val>
                                            <p:fltVal val="1"/>
                                          </p:val>
                                        </p:tav>
                                      </p:tavLst>
                                    </p:anim>
                                    <p:anim calcmode="lin" valueType="num">
                                      <p:cBhvr>
                                        <p:cTn id="38" dur="500" fill="hold"/>
                                        <p:tgtEl>
                                          <p:spTgt spid="14344"/>
                                        </p:tgtEl>
                                        <p:attrNameLst>
                                          <p:attrName>ppt_h</p:attrName>
                                        </p:attrNameLst>
                                      </p:cBhvr>
                                      <p:tavLst>
                                        <p:tav tm="0">
                                          <p:val>
                                            <p:strVal val="#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2" presetClass="exit" presetSubtype="8" fill="hold" grpId="0" nodeType="clickEffect">
                                  <p:stCondLst>
                                    <p:cond delay="0"/>
                                  </p:stCondLst>
                                  <p:childTnLst>
                                    <p:animEffect transition="out" filter="wipe(left)">
                                      <p:cBhvr>
                                        <p:cTn id="42" dur="500"/>
                                        <p:tgtEl>
                                          <p:spTgt spid="14358"/>
                                        </p:tgtEl>
                                      </p:cBhvr>
                                    </p:animEffect>
                                    <p:set>
                                      <p:cBhvr>
                                        <p:cTn id="43" dur="1" fill="hold">
                                          <p:stCondLst>
                                            <p:cond delay="499"/>
                                          </p:stCondLst>
                                        </p:cTn>
                                        <p:tgtEl>
                                          <p:spTgt spid="14358"/>
                                        </p:tgtEl>
                                        <p:attrNameLst>
                                          <p:attrName>style.visibility</p:attrName>
                                        </p:attrNameLst>
                                      </p:cBhvr>
                                      <p:to>
                                        <p:strVal val="hidden"/>
                                      </p:to>
                                    </p:set>
                                  </p:childTnLst>
                                </p:cTn>
                              </p:par>
                            </p:childTnLst>
                          </p:cTn>
                        </p:par>
                      </p:childTnLst>
                    </p:cTn>
                  </p:par>
                  <p:par>
                    <p:cTn id="44" fill="hold">
                      <p:stCondLst>
                        <p:cond delay="indefinite"/>
                      </p:stCondLst>
                      <p:childTnLst>
                        <p:par>
                          <p:cTn id="45" fill="hold">
                            <p:stCondLst>
                              <p:cond delay="0"/>
                            </p:stCondLst>
                            <p:childTnLst>
                              <p:par>
                                <p:cTn id="46" presetID="45" presetClass="entr" presetSubtype="0" fill="hold" grpId="0" nodeType="clickEffect" nodePh="1">
                                  <p:stCondLst>
                                    <p:cond delay="0"/>
                                  </p:stCondLst>
                                  <p:endCondLst>
                                    <p:cond evt="begin" delay="0">
                                      <p:tn val="46"/>
                                    </p:cond>
                                  </p:endCondLst>
                                  <p:iterate type="lt">
                                    <p:tmPct val="10000"/>
                                  </p:iterate>
                                  <p:childTnLst>
                                    <p:set>
                                      <p:cBhvr>
                                        <p:cTn id="47" dur="1" fill="hold">
                                          <p:stCondLst>
                                            <p:cond delay="0"/>
                                          </p:stCondLst>
                                        </p:cTn>
                                        <p:tgtEl>
                                          <p:spTgt spid="14346"/>
                                        </p:tgtEl>
                                        <p:attrNameLst>
                                          <p:attrName>style.visibility</p:attrName>
                                        </p:attrNameLst>
                                      </p:cBhvr>
                                      <p:to>
                                        <p:strVal val="visible"/>
                                      </p:to>
                                    </p:set>
                                    <p:animEffect transition="in" filter="fade">
                                      <p:cBhvr>
                                        <p:cTn id="48" dur="2000"/>
                                        <p:tgtEl>
                                          <p:spTgt spid="14346"/>
                                        </p:tgtEl>
                                      </p:cBhvr>
                                    </p:animEffect>
                                    <p:anim calcmode="lin" valueType="num">
                                      <p:cBhvr>
                                        <p:cTn id="49" dur="2000" fill="hold"/>
                                        <p:tgtEl>
                                          <p:spTgt spid="14346"/>
                                        </p:tgtEl>
                                        <p:attrNameLst>
                                          <p:attrName>ppt_w</p:attrName>
                                        </p:attrNameLst>
                                      </p:cBhvr>
                                      <p:tavLst>
                                        <p:tav tm="0" fmla="#ppt_w*sin(2.5*pi*$)">
                                          <p:val>
                                            <p:fltVal val="0"/>
                                          </p:val>
                                        </p:tav>
                                        <p:tav tm="100000">
                                          <p:val>
                                            <p:fltVal val="1"/>
                                          </p:val>
                                        </p:tav>
                                      </p:tavLst>
                                    </p:anim>
                                    <p:anim calcmode="lin" valueType="num">
                                      <p:cBhvr>
                                        <p:cTn id="50" dur="2000" fill="hold"/>
                                        <p:tgtEl>
                                          <p:spTgt spid="1434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P spid="14339" grpId="0"/>
      <p:bldP spid="14340" grpId="0" animBg="1"/>
      <p:bldP spid="14341" grpId="0"/>
      <p:bldP spid="14344" grpId="0"/>
      <p:bldP spid="14345" grpId="0"/>
      <p:bldP spid="14346" grpId="0"/>
      <p:bldP spid="14348" grpId="0" animBg="1"/>
      <p:bldP spid="14357" grpId="0" animBg="1"/>
      <p:bldP spid="1435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381000" y="334963"/>
            <a:ext cx="2590800" cy="579437"/>
          </a:xfrm>
          <a:prstGeom prst="rect">
            <a:avLst/>
          </a:prstGeom>
          <a:noFill/>
          <a:ln w="9525">
            <a:noFill/>
            <a:miter lim="800000"/>
            <a:headEnd/>
            <a:tailEnd/>
          </a:ln>
          <a:effectLst/>
        </p:spPr>
        <p:txBody>
          <a:bodyPr>
            <a:spAutoFit/>
          </a:bodyPr>
          <a:lstStyle/>
          <a:p>
            <a:pPr>
              <a:spcBef>
                <a:spcPct val="50000"/>
              </a:spcBef>
            </a:pPr>
            <a:r>
              <a:rPr lang="en-US" sz="3200" b="0" u="none">
                <a:solidFill>
                  <a:srgbClr val="CC0000"/>
                </a:solidFill>
                <a:latin typeface="HP001 4 hàng" pitchFamily="34" charset="0"/>
              </a:rPr>
              <a:t>Bài tập (2a):</a:t>
            </a:r>
            <a:endParaRPr lang="en-US" sz="3200" u="none">
              <a:solidFill>
                <a:srgbClr val="CC0000"/>
              </a:solidFill>
              <a:latin typeface="HP001 4 hàng" pitchFamily="34" charset="0"/>
            </a:endParaRPr>
          </a:p>
        </p:txBody>
      </p:sp>
      <p:sp>
        <p:nvSpPr>
          <p:cNvPr id="16387" name="Text Box 3"/>
          <p:cNvSpPr txBox="1">
            <a:spLocks noChangeArrowheads="1"/>
          </p:cNvSpPr>
          <p:nvPr/>
        </p:nvSpPr>
        <p:spPr bwMode="auto">
          <a:xfrm>
            <a:off x="338138" y="2438400"/>
            <a:ext cx="5943600" cy="822325"/>
          </a:xfrm>
          <a:prstGeom prst="rect">
            <a:avLst/>
          </a:prstGeom>
          <a:noFill/>
          <a:ln w="9525">
            <a:noFill/>
            <a:miter lim="800000"/>
            <a:headEnd/>
            <a:tailEnd/>
          </a:ln>
          <a:effectLst/>
        </p:spPr>
        <p:txBody>
          <a:bodyPr>
            <a:spAutoFit/>
          </a:bodyPr>
          <a:lstStyle/>
          <a:p>
            <a:r>
              <a:rPr lang="en-US" b="0" u="none">
                <a:solidFill>
                  <a:srgbClr val="0000FF"/>
                </a:solidFill>
                <a:latin typeface="HP001 4 hàng" pitchFamily="34" charset="0"/>
              </a:rPr>
              <a:t>a/ -Vừa bằng hạt đỗ, ăn giỗ cả làng.</a:t>
            </a:r>
          </a:p>
          <a:p>
            <a:r>
              <a:rPr lang="en-US" b="0" u="none">
                <a:solidFill>
                  <a:srgbClr val="0000FF"/>
                </a:solidFill>
                <a:latin typeface="HP001 4 hàng" pitchFamily="34" charset="0"/>
              </a:rPr>
              <a:t>                 (Là con gì?)</a:t>
            </a:r>
          </a:p>
        </p:txBody>
      </p:sp>
      <p:sp>
        <p:nvSpPr>
          <p:cNvPr id="16388" name="Text Box 4"/>
          <p:cNvSpPr txBox="1">
            <a:spLocks noChangeArrowheads="1"/>
          </p:cNvSpPr>
          <p:nvPr/>
        </p:nvSpPr>
        <p:spPr bwMode="auto">
          <a:xfrm>
            <a:off x="3962400" y="3168650"/>
            <a:ext cx="2057400" cy="488950"/>
          </a:xfrm>
          <a:prstGeom prst="rect">
            <a:avLst/>
          </a:prstGeom>
          <a:noFill/>
          <a:ln w="9525">
            <a:noFill/>
            <a:miter lim="800000"/>
            <a:headEnd/>
            <a:tailEnd/>
          </a:ln>
          <a:effectLst/>
        </p:spPr>
        <p:txBody>
          <a:bodyPr>
            <a:spAutoFit/>
          </a:bodyPr>
          <a:lstStyle/>
          <a:p>
            <a:pPr>
              <a:spcBef>
                <a:spcPct val="50000"/>
              </a:spcBef>
            </a:pPr>
            <a:r>
              <a:rPr lang="en-US" sz="2600" u="none">
                <a:solidFill>
                  <a:srgbClr val="FF0066"/>
                </a:solidFill>
                <a:latin typeface="HP001 4 hàng" pitchFamily="34" charset="0"/>
              </a:rPr>
              <a:t>Con ruồi</a:t>
            </a:r>
          </a:p>
        </p:txBody>
      </p:sp>
      <p:pic>
        <p:nvPicPr>
          <p:cNvPr id="16389" name="Picture 5" descr="2"/>
          <p:cNvPicPr>
            <a:picLocks noChangeAspect="1" noChangeArrowheads="1"/>
          </p:cNvPicPr>
          <p:nvPr/>
        </p:nvPicPr>
        <p:blipFill>
          <a:blip r:embed="rId2" cstate="print"/>
          <a:srcRect/>
          <a:stretch>
            <a:fillRect/>
          </a:stretch>
        </p:blipFill>
        <p:spPr bwMode="auto">
          <a:xfrm>
            <a:off x="6477000" y="3670300"/>
            <a:ext cx="1600200" cy="1338263"/>
          </a:xfrm>
          <a:prstGeom prst="rect">
            <a:avLst/>
          </a:prstGeom>
          <a:noFill/>
        </p:spPr>
      </p:pic>
      <p:sp>
        <p:nvSpPr>
          <p:cNvPr id="16390" name="AutoShape 6"/>
          <p:cNvSpPr>
            <a:spLocks noChangeArrowheads="1"/>
          </p:cNvSpPr>
          <p:nvPr/>
        </p:nvSpPr>
        <p:spPr bwMode="auto">
          <a:xfrm>
            <a:off x="914400" y="762000"/>
            <a:ext cx="6934200" cy="1600200"/>
          </a:xfrm>
          <a:prstGeom prst="flowChartDocument">
            <a:avLst/>
          </a:prstGeom>
          <a:solidFill>
            <a:srgbClr val="CCECFF"/>
          </a:solidFill>
          <a:ln w="38100" cmpd="dbl">
            <a:solidFill>
              <a:srgbClr val="FFCC00"/>
            </a:solidFill>
            <a:prstDash val="dash"/>
            <a:miter lim="800000"/>
            <a:headEnd/>
            <a:tailEnd/>
          </a:ln>
          <a:effectLst/>
        </p:spPr>
        <p:txBody>
          <a:bodyPr wrap="none" anchor="ctr"/>
          <a:lstStyle/>
          <a:p>
            <a:pPr algn="ctr"/>
            <a:endParaRPr lang="en-US" sz="3600" u="none">
              <a:solidFill>
                <a:srgbClr val="CC0000"/>
              </a:solidFill>
              <a:latin typeface="HP001 4 hàng" pitchFamily="34" charset="0"/>
            </a:endParaRPr>
          </a:p>
          <a:p>
            <a:pPr algn="ctr"/>
            <a:endParaRPr lang="en-US" sz="3600" u="none">
              <a:solidFill>
                <a:srgbClr val="CC0000"/>
              </a:solidFill>
              <a:latin typeface="HP001 4 hàng" pitchFamily="34" charset="0"/>
            </a:endParaRPr>
          </a:p>
          <a:p>
            <a:pPr algn="ctr"/>
            <a:r>
              <a:rPr lang="en-US" sz="3600" u="none">
                <a:solidFill>
                  <a:srgbClr val="CC0000"/>
                </a:solidFill>
                <a:latin typeface="HP001 4 hàng" pitchFamily="34" charset="0"/>
              </a:rPr>
              <a:t>Thảo luận nhóm cặp: </a:t>
            </a:r>
            <a:br>
              <a:rPr lang="en-US" sz="3600" u="none">
                <a:solidFill>
                  <a:srgbClr val="CC0000"/>
                </a:solidFill>
                <a:latin typeface="HP001 4 hàng" pitchFamily="34" charset="0"/>
              </a:rPr>
            </a:br>
            <a:r>
              <a:rPr lang="en-US" sz="3200" u="none">
                <a:solidFill>
                  <a:srgbClr val="0000FF"/>
                </a:solidFill>
                <a:latin typeface="HP001 4 hàng" pitchFamily="34" charset="0"/>
              </a:rPr>
              <a:t>Viết lời giải các câu </a:t>
            </a:r>
            <a:r>
              <a:rPr lang="en-US" b="0" u="none">
                <a:solidFill>
                  <a:srgbClr val="0000FF"/>
                </a:solidFill>
                <a:latin typeface="Times New Roman" pitchFamily="18" charset="0"/>
              </a:rPr>
              <a:t>đ</a:t>
            </a:r>
            <a:r>
              <a:rPr lang="en-US" sz="3200" u="none">
                <a:solidFill>
                  <a:srgbClr val="0000FF"/>
                </a:solidFill>
                <a:latin typeface="HP001 4 hàng" pitchFamily="34" charset="0"/>
              </a:rPr>
              <a:t>ố sau:</a:t>
            </a:r>
          </a:p>
          <a:p>
            <a:pPr algn="ctr"/>
            <a:r>
              <a:rPr lang="en-US" sz="3600" u="none">
                <a:solidFill>
                  <a:srgbClr val="CC0000"/>
                </a:solidFill>
                <a:latin typeface="HP001 4 hàng" pitchFamily="34" charset="0"/>
              </a:rPr>
              <a:t> </a:t>
            </a:r>
          </a:p>
        </p:txBody>
      </p:sp>
      <p:sp>
        <p:nvSpPr>
          <p:cNvPr id="16391" name="Text Box 7"/>
          <p:cNvSpPr txBox="1">
            <a:spLocks noChangeArrowheads="1"/>
          </p:cNvSpPr>
          <p:nvPr/>
        </p:nvSpPr>
        <p:spPr bwMode="auto">
          <a:xfrm>
            <a:off x="871538" y="3581400"/>
            <a:ext cx="5486400" cy="1187450"/>
          </a:xfrm>
          <a:prstGeom prst="rect">
            <a:avLst/>
          </a:prstGeom>
          <a:noFill/>
          <a:ln w="9525">
            <a:noFill/>
            <a:miter lim="800000"/>
            <a:headEnd/>
            <a:tailEnd/>
          </a:ln>
          <a:effectLst/>
        </p:spPr>
        <p:txBody>
          <a:bodyPr>
            <a:spAutoFit/>
          </a:bodyPr>
          <a:lstStyle/>
          <a:p>
            <a:r>
              <a:rPr lang="en-US" b="0" u="none">
                <a:solidFill>
                  <a:srgbClr val="0000FF"/>
                </a:solidFill>
                <a:latin typeface="HP001 4 hàng" pitchFamily="34" charset="0"/>
              </a:rPr>
              <a:t>-Sông không đến, bến không vào</a:t>
            </a:r>
          </a:p>
          <a:p>
            <a:r>
              <a:rPr lang="en-US" b="0" u="none">
                <a:solidFill>
                  <a:srgbClr val="0000FF"/>
                </a:solidFill>
                <a:latin typeface="HP001 4 hàng" pitchFamily="34" charset="0"/>
              </a:rPr>
              <a:t>Lơ l</a:t>
            </a:r>
            <a:r>
              <a:rPr lang="en-US" b="0" u="none">
                <a:solidFill>
                  <a:srgbClr val="0000FF"/>
                </a:solidFill>
                <a:latin typeface="Times New Roman" pitchFamily="18" charset="0"/>
              </a:rPr>
              <a:t>ử</a:t>
            </a:r>
            <a:r>
              <a:rPr lang="en-US" b="0" u="none">
                <a:solidFill>
                  <a:srgbClr val="0000FF"/>
                </a:solidFill>
                <a:latin typeface="HP001 4 hàng" pitchFamily="34" charset="0"/>
              </a:rPr>
              <a:t>ng giữa trời mà sao có nước.</a:t>
            </a:r>
          </a:p>
          <a:p>
            <a:r>
              <a:rPr lang="en-US" b="0" u="none">
                <a:solidFill>
                  <a:srgbClr val="0000FF"/>
                </a:solidFill>
                <a:latin typeface="HP001 4 hàng" pitchFamily="34" charset="0"/>
              </a:rPr>
              <a:t>                 (Là quả gì?)</a:t>
            </a:r>
          </a:p>
        </p:txBody>
      </p:sp>
      <p:sp>
        <p:nvSpPr>
          <p:cNvPr id="16392" name="Text Box 8"/>
          <p:cNvSpPr txBox="1">
            <a:spLocks noChangeArrowheads="1"/>
          </p:cNvSpPr>
          <p:nvPr/>
        </p:nvSpPr>
        <p:spPr bwMode="auto">
          <a:xfrm>
            <a:off x="914400" y="4953000"/>
            <a:ext cx="5943600" cy="1187450"/>
          </a:xfrm>
          <a:prstGeom prst="rect">
            <a:avLst/>
          </a:prstGeom>
          <a:noFill/>
          <a:ln w="9525">
            <a:noFill/>
            <a:miter lim="800000"/>
            <a:headEnd/>
            <a:tailEnd/>
          </a:ln>
          <a:effectLst/>
        </p:spPr>
        <p:txBody>
          <a:bodyPr>
            <a:spAutoFit/>
          </a:bodyPr>
          <a:lstStyle/>
          <a:p>
            <a:r>
              <a:rPr lang="en-US" b="0" u="none">
                <a:solidFill>
                  <a:srgbClr val="0000FF"/>
                </a:solidFill>
                <a:latin typeface="HP001 4 hàng" pitchFamily="34" charset="0"/>
              </a:rPr>
              <a:t>-Vừa bằng cái nong</a:t>
            </a:r>
          </a:p>
          <a:p>
            <a:r>
              <a:rPr lang="en-US" b="0" u="none">
                <a:solidFill>
                  <a:srgbClr val="0000FF"/>
                </a:solidFill>
                <a:latin typeface="HP001 4 hàng" pitchFamily="34" charset="0"/>
              </a:rPr>
              <a:t>Cả làng đong chẳng hết.</a:t>
            </a:r>
          </a:p>
          <a:p>
            <a:r>
              <a:rPr lang="en-US" b="0" u="none">
                <a:solidFill>
                  <a:srgbClr val="0000FF"/>
                </a:solidFill>
                <a:latin typeface="HP001 4 hàng" pitchFamily="34" charset="0"/>
              </a:rPr>
              <a:t>                 (Là cái gì?)</a:t>
            </a:r>
          </a:p>
        </p:txBody>
      </p:sp>
      <p:pic>
        <p:nvPicPr>
          <p:cNvPr id="16393" name="Picture 9" descr="2519093583_3d6f8e0abf"/>
          <p:cNvPicPr>
            <a:picLocks noChangeAspect="1" noChangeArrowheads="1"/>
          </p:cNvPicPr>
          <p:nvPr/>
        </p:nvPicPr>
        <p:blipFill>
          <a:blip r:embed="rId3"/>
          <a:srcRect/>
          <a:stretch>
            <a:fillRect/>
          </a:stretch>
        </p:blipFill>
        <p:spPr bwMode="auto">
          <a:xfrm>
            <a:off x="6477000" y="2209800"/>
            <a:ext cx="1581150" cy="1422400"/>
          </a:xfrm>
          <a:prstGeom prst="rect">
            <a:avLst/>
          </a:prstGeom>
          <a:noFill/>
        </p:spPr>
      </p:pic>
      <p:pic>
        <p:nvPicPr>
          <p:cNvPr id="16394" name="Picture 10" descr="Dua-Nhao-Thom-1"/>
          <p:cNvPicPr>
            <a:picLocks noChangeAspect="1" noChangeArrowheads="1"/>
          </p:cNvPicPr>
          <p:nvPr/>
        </p:nvPicPr>
        <p:blipFill>
          <a:blip r:embed="rId4"/>
          <a:srcRect/>
          <a:stretch>
            <a:fillRect/>
          </a:stretch>
        </p:blipFill>
        <p:spPr bwMode="auto">
          <a:xfrm>
            <a:off x="6477000" y="5105400"/>
            <a:ext cx="1600200" cy="1600200"/>
          </a:xfrm>
          <a:prstGeom prst="rect">
            <a:avLst/>
          </a:prstGeom>
          <a:noFill/>
        </p:spPr>
      </p:pic>
      <p:sp>
        <p:nvSpPr>
          <p:cNvPr id="16395" name="Text Box 11"/>
          <p:cNvSpPr txBox="1">
            <a:spLocks noChangeArrowheads="1"/>
          </p:cNvSpPr>
          <p:nvPr/>
        </p:nvSpPr>
        <p:spPr bwMode="auto">
          <a:xfrm>
            <a:off x="4038600" y="4845050"/>
            <a:ext cx="2057400" cy="488950"/>
          </a:xfrm>
          <a:prstGeom prst="rect">
            <a:avLst/>
          </a:prstGeom>
          <a:noFill/>
          <a:ln w="9525">
            <a:noFill/>
            <a:miter lim="800000"/>
            <a:headEnd/>
            <a:tailEnd/>
          </a:ln>
          <a:effectLst/>
        </p:spPr>
        <p:txBody>
          <a:bodyPr>
            <a:spAutoFit/>
          </a:bodyPr>
          <a:lstStyle/>
          <a:p>
            <a:pPr>
              <a:spcBef>
                <a:spcPct val="50000"/>
              </a:spcBef>
            </a:pPr>
            <a:r>
              <a:rPr lang="en-US" sz="2600" u="none">
                <a:solidFill>
                  <a:srgbClr val="FF0066"/>
                </a:solidFill>
                <a:latin typeface="HP001 4 hàng" pitchFamily="34" charset="0"/>
              </a:rPr>
              <a:t>Quả dừa</a:t>
            </a:r>
          </a:p>
        </p:txBody>
      </p:sp>
      <p:sp>
        <p:nvSpPr>
          <p:cNvPr id="16396" name="Text Box 12"/>
          <p:cNvSpPr txBox="1">
            <a:spLocks noChangeArrowheads="1"/>
          </p:cNvSpPr>
          <p:nvPr/>
        </p:nvSpPr>
        <p:spPr bwMode="auto">
          <a:xfrm>
            <a:off x="4038600" y="6172200"/>
            <a:ext cx="2057400" cy="488950"/>
          </a:xfrm>
          <a:prstGeom prst="rect">
            <a:avLst/>
          </a:prstGeom>
          <a:noFill/>
          <a:ln w="9525">
            <a:noFill/>
            <a:miter lim="800000"/>
            <a:headEnd/>
            <a:tailEnd/>
          </a:ln>
          <a:effectLst/>
        </p:spPr>
        <p:txBody>
          <a:bodyPr>
            <a:spAutoFit/>
          </a:bodyPr>
          <a:lstStyle/>
          <a:p>
            <a:pPr>
              <a:spcBef>
                <a:spcPct val="50000"/>
              </a:spcBef>
            </a:pPr>
            <a:r>
              <a:rPr lang="en-US" sz="2600" u="none">
                <a:solidFill>
                  <a:srgbClr val="FF0066"/>
                </a:solidFill>
                <a:latin typeface="HP001 4 hàng" pitchFamily="34" charset="0"/>
              </a:rPr>
              <a:t>Cái giếng</a:t>
            </a:r>
          </a:p>
        </p:txBody>
      </p:sp>
      <p:grpSp>
        <p:nvGrpSpPr>
          <p:cNvPr id="16397" name="Group 13"/>
          <p:cNvGrpSpPr>
            <a:grpSpLocks/>
          </p:cNvGrpSpPr>
          <p:nvPr/>
        </p:nvGrpSpPr>
        <p:grpSpPr bwMode="auto">
          <a:xfrm>
            <a:off x="0" y="0"/>
            <a:ext cx="9144000" cy="6858000"/>
            <a:chOff x="8" y="0"/>
            <a:chExt cx="5760" cy="4320"/>
          </a:xfrm>
        </p:grpSpPr>
        <p:pic>
          <p:nvPicPr>
            <p:cNvPr id="16398" name="Picture 14" descr="GRANS024"/>
            <p:cNvPicPr>
              <a:picLocks noChangeAspect="1" noChangeArrowheads="1"/>
            </p:cNvPicPr>
            <p:nvPr/>
          </p:nvPicPr>
          <p:blipFill>
            <a:blip r:embed="rId5"/>
            <a:srcRect/>
            <a:stretch>
              <a:fillRect/>
            </a:stretch>
          </p:blipFill>
          <p:spPr bwMode="auto">
            <a:xfrm rot="531882" flipH="1">
              <a:off x="4848" y="3394"/>
              <a:ext cx="912" cy="926"/>
            </a:xfrm>
            <a:prstGeom prst="rect">
              <a:avLst/>
            </a:prstGeom>
            <a:noFill/>
          </p:spPr>
        </p:pic>
        <p:pic>
          <p:nvPicPr>
            <p:cNvPr id="16399" name="Picture 15" descr="GRANS024"/>
            <p:cNvPicPr>
              <a:picLocks noChangeAspect="1" noChangeArrowheads="1"/>
            </p:cNvPicPr>
            <p:nvPr/>
          </p:nvPicPr>
          <p:blipFill>
            <a:blip r:embed="rId5"/>
            <a:srcRect/>
            <a:stretch>
              <a:fillRect/>
            </a:stretch>
          </p:blipFill>
          <p:spPr bwMode="auto">
            <a:xfrm rot="465066">
              <a:off x="96" y="3394"/>
              <a:ext cx="961" cy="926"/>
            </a:xfrm>
            <a:prstGeom prst="rect">
              <a:avLst/>
            </a:prstGeom>
            <a:noFill/>
          </p:spPr>
        </p:pic>
        <p:grpSp>
          <p:nvGrpSpPr>
            <p:cNvPr id="16400" name="Group 16"/>
            <p:cNvGrpSpPr>
              <a:grpSpLocks/>
            </p:cNvGrpSpPr>
            <p:nvPr/>
          </p:nvGrpSpPr>
          <p:grpSpPr bwMode="auto">
            <a:xfrm>
              <a:off x="8" y="0"/>
              <a:ext cx="5760" cy="4320"/>
              <a:chOff x="672" y="0"/>
              <a:chExt cx="5760" cy="4320"/>
            </a:xfrm>
          </p:grpSpPr>
          <p:pic>
            <p:nvPicPr>
              <p:cNvPr id="16401" name="Picture 17" descr="BD21325_"/>
              <p:cNvPicPr>
                <a:picLocks noChangeAspect="1" noChangeArrowheads="1"/>
              </p:cNvPicPr>
              <p:nvPr/>
            </p:nvPicPr>
            <p:blipFill>
              <a:blip r:embed="rId6"/>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16402" name="Picture 18" descr="BD21325_"/>
              <p:cNvPicPr>
                <a:picLocks noChangeAspect="1" noChangeArrowheads="1"/>
              </p:cNvPicPr>
              <p:nvPr/>
            </p:nvPicPr>
            <p:blipFill>
              <a:blip r:embed="rId6"/>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16403" name="Picture 19" descr="BD21325_"/>
              <p:cNvPicPr>
                <a:picLocks noChangeAspect="1" noChangeArrowheads="1"/>
              </p:cNvPicPr>
              <p:nvPr/>
            </p:nvPicPr>
            <p:blipFill>
              <a:blip r:embed="rId7"/>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16404" name="Picture 20" descr="BD21325_"/>
              <p:cNvPicPr>
                <a:picLocks noChangeAspect="1" noChangeArrowheads="1"/>
              </p:cNvPicPr>
              <p:nvPr/>
            </p:nvPicPr>
            <p:blipFill>
              <a:blip r:embed="rId7"/>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gr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iterate type="lt">
                                    <p:tmPct val="5000"/>
                                  </p:iterate>
                                  <p:childTnLst>
                                    <p:set>
                                      <p:cBhvr>
                                        <p:cTn id="6" dur="1" fill="hold">
                                          <p:stCondLst>
                                            <p:cond delay="0"/>
                                          </p:stCondLst>
                                        </p:cTn>
                                        <p:tgtEl>
                                          <p:spTgt spid="16386"/>
                                        </p:tgtEl>
                                        <p:attrNameLst>
                                          <p:attrName>style.visibility</p:attrName>
                                        </p:attrNameLst>
                                      </p:cBhvr>
                                      <p:to>
                                        <p:strVal val="visible"/>
                                      </p:to>
                                    </p:set>
                                    <p:anim calcmode="lin" valueType="num">
                                      <p:cBhvr>
                                        <p:cTn id="7" dur="1000" fill="hold"/>
                                        <p:tgtEl>
                                          <p:spTgt spid="16386"/>
                                        </p:tgtEl>
                                        <p:attrNameLst>
                                          <p:attrName>ppt_w</p:attrName>
                                        </p:attrNameLst>
                                      </p:cBhvr>
                                      <p:tavLst>
                                        <p:tav tm="0">
                                          <p:val>
                                            <p:fltVal val="0"/>
                                          </p:val>
                                        </p:tav>
                                        <p:tav tm="100000">
                                          <p:val>
                                            <p:strVal val="#ppt_w"/>
                                          </p:val>
                                        </p:tav>
                                      </p:tavLst>
                                    </p:anim>
                                    <p:anim calcmode="lin" valueType="num">
                                      <p:cBhvr>
                                        <p:cTn id="8" dur="1000" fill="hold"/>
                                        <p:tgtEl>
                                          <p:spTgt spid="16386"/>
                                        </p:tgtEl>
                                        <p:attrNameLst>
                                          <p:attrName>ppt_h</p:attrName>
                                        </p:attrNameLst>
                                      </p:cBhvr>
                                      <p:tavLst>
                                        <p:tav tm="0">
                                          <p:val>
                                            <p:fltVal val="0"/>
                                          </p:val>
                                        </p:tav>
                                        <p:tav tm="100000">
                                          <p:val>
                                            <p:strVal val="#ppt_h"/>
                                          </p:val>
                                        </p:tav>
                                      </p:tavLst>
                                    </p:anim>
                                    <p:anim calcmode="lin" valueType="num">
                                      <p:cBhvr>
                                        <p:cTn id="9" dur="1000" fill="hold"/>
                                        <p:tgtEl>
                                          <p:spTgt spid="16386"/>
                                        </p:tgtEl>
                                        <p:attrNameLst>
                                          <p:attrName>style.rotation</p:attrName>
                                        </p:attrNameLst>
                                      </p:cBhvr>
                                      <p:tavLst>
                                        <p:tav tm="0">
                                          <p:val>
                                            <p:fltVal val="90"/>
                                          </p:val>
                                        </p:tav>
                                        <p:tav tm="100000">
                                          <p:val>
                                            <p:fltVal val="0"/>
                                          </p:val>
                                        </p:tav>
                                      </p:tavLst>
                                    </p:anim>
                                    <p:animEffect transition="in" filter="fade">
                                      <p:cBhvr>
                                        <p:cTn id="10" dur="1000"/>
                                        <p:tgtEl>
                                          <p:spTgt spid="16386"/>
                                        </p:tgtEl>
                                      </p:cBhvr>
                                    </p:animEffect>
                                  </p:childTnLst>
                                </p:cTn>
                              </p:par>
                            </p:childTnLst>
                          </p:cTn>
                        </p:par>
                        <p:par>
                          <p:cTn id="11" fill="hold">
                            <p:stCondLst>
                              <p:cond delay="1500"/>
                            </p:stCondLst>
                            <p:childTnLst>
                              <p:par>
                                <p:cTn id="12" presetID="9" presetClass="entr" presetSubtype="0" fill="hold" grpId="0" nodeType="afterEffect">
                                  <p:stCondLst>
                                    <p:cond delay="0"/>
                                  </p:stCondLst>
                                  <p:childTnLst>
                                    <p:set>
                                      <p:cBhvr>
                                        <p:cTn id="13" dur="1" fill="hold">
                                          <p:stCondLst>
                                            <p:cond delay="0"/>
                                          </p:stCondLst>
                                        </p:cTn>
                                        <p:tgtEl>
                                          <p:spTgt spid="16390"/>
                                        </p:tgtEl>
                                        <p:attrNameLst>
                                          <p:attrName>style.visibility</p:attrName>
                                        </p:attrNameLst>
                                      </p:cBhvr>
                                      <p:to>
                                        <p:strVal val="visible"/>
                                      </p:to>
                                    </p:set>
                                    <p:animEffect transition="in" filter="dissolve">
                                      <p:cBhvr>
                                        <p:cTn id="14" dur="500"/>
                                        <p:tgtEl>
                                          <p:spTgt spid="16390"/>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16387"/>
                                        </p:tgtEl>
                                        <p:attrNameLst>
                                          <p:attrName>style.visibility</p:attrName>
                                        </p:attrNameLst>
                                      </p:cBhvr>
                                      <p:to>
                                        <p:strVal val="visible"/>
                                      </p:to>
                                    </p:set>
                                    <p:animEffect transition="in" filter="circle(in)">
                                      <p:cBhvr>
                                        <p:cTn id="19" dur="2000"/>
                                        <p:tgtEl>
                                          <p:spTgt spid="16387"/>
                                        </p:tgtEl>
                                      </p:cBhvr>
                                    </p:animEffect>
                                  </p:childTnLst>
                                </p:cTn>
                              </p:par>
                              <p:par>
                                <p:cTn id="20" presetID="6" presetClass="entr" presetSubtype="16" fill="hold" grpId="0" nodeType="withEffect">
                                  <p:stCondLst>
                                    <p:cond delay="0"/>
                                  </p:stCondLst>
                                  <p:childTnLst>
                                    <p:set>
                                      <p:cBhvr>
                                        <p:cTn id="21" dur="1" fill="hold">
                                          <p:stCondLst>
                                            <p:cond delay="0"/>
                                          </p:stCondLst>
                                        </p:cTn>
                                        <p:tgtEl>
                                          <p:spTgt spid="16391"/>
                                        </p:tgtEl>
                                        <p:attrNameLst>
                                          <p:attrName>style.visibility</p:attrName>
                                        </p:attrNameLst>
                                      </p:cBhvr>
                                      <p:to>
                                        <p:strVal val="visible"/>
                                      </p:to>
                                    </p:set>
                                    <p:animEffect transition="in" filter="circle(in)">
                                      <p:cBhvr>
                                        <p:cTn id="22" dur="2000"/>
                                        <p:tgtEl>
                                          <p:spTgt spid="16391"/>
                                        </p:tgtEl>
                                      </p:cBhvr>
                                    </p:animEffect>
                                  </p:childTnLst>
                                </p:cTn>
                              </p:par>
                              <p:par>
                                <p:cTn id="23" presetID="6" presetClass="entr" presetSubtype="16" fill="hold" grpId="0" nodeType="withEffect">
                                  <p:stCondLst>
                                    <p:cond delay="0"/>
                                  </p:stCondLst>
                                  <p:childTnLst>
                                    <p:set>
                                      <p:cBhvr>
                                        <p:cTn id="24" dur="1" fill="hold">
                                          <p:stCondLst>
                                            <p:cond delay="0"/>
                                          </p:stCondLst>
                                        </p:cTn>
                                        <p:tgtEl>
                                          <p:spTgt spid="16392"/>
                                        </p:tgtEl>
                                        <p:attrNameLst>
                                          <p:attrName>style.visibility</p:attrName>
                                        </p:attrNameLst>
                                      </p:cBhvr>
                                      <p:to>
                                        <p:strVal val="visible"/>
                                      </p:to>
                                    </p:set>
                                    <p:animEffect transition="in" filter="circle(in)">
                                      <p:cBhvr>
                                        <p:cTn id="25" dur="2000"/>
                                        <p:tgtEl>
                                          <p:spTgt spid="16392"/>
                                        </p:tgtEl>
                                      </p:cBhvr>
                                    </p:animEffect>
                                  </p:childTnLst>
                                </p:cTn>
                              </p:par>
                            </p:childTnLst>
                          </p:cTn>
                        </p:par>
                        <p:par>
                          <p:cTn id="26" fill="hold">
                            <p:stCondLst>
                              <p:cond delay="2000"/>
                            </p:stCondLst>
                            <p:childTnLst>
                              <p:par>
                                <p:cTn id="27" presetID="9" presetClass="entr" presetSubtype="0" fill="hold" nodeType="afterEffect">
                                  <p:stCondLst>
                                    <p:cond delay="0"/>
                                  </p:stCondLst>
                                  <p:childTnLst>
                                    <p:set>
                                      <p:cBhvr>
                                        <p:cTn id="28" dur="1" fill="hold">
                                          <p:stCondLst>
                                            <p:cond delay="0"/>
                                          </p:stCondLst>
                                        </p:cTn>
                                        <p:tgtEl>
                                          <p:spTgt spid="16393"/>
                                        </p:tgtEl>
                                        <p:attrNameLst>
                                          <p:attrName>style.visibility</p:attrName>
                                        </p:attrNameLst>
                                      </p:cBhvr>
                                      <p:to>
                                        <p:strVal val="visible"/>
                                      </p:to>
                                    </p:set>
                                    <p:animEffect transition="in" filter="dissolve">
                                      <p:cBhvr>
                                        <p:cTn id="29" dur="500"/>
                                        <p:tgtEl>
                                          <p:spTgt spid="16393"/>
                                        </p:tgtEl>
                                      </p:cBhvr>
                                    </p:animEffect>
                                  </p:childTnLst>
                                </p:cTn>
                              </p:par>
                              <p:par>
                                <p:cTn id="30" presetID="5" presetClass="entr" presetSubtype="10" fill="hold" nodeType="withEffect">
                                  <p:stCondLst>
                                    <p:cond delay="0"/>
                                  </p:stCondLst>
                                  <p:childTnLst>
                                    <p:set>
                                      <p:cBhvr>
                                        <p:cTn id="31" dur="1" fill="hold">
                                          <p:stCondLst>
                                            <p:cond delay="0"/>
                                          </p:stCondLst>
                                        </p:cTn>
                                        <p:tgtEl>
                                          <p:spTgt spid="16389"/>
                                        </p:tgtEl>
                                        <p:attrNameLst>
                                          <p:attrName>style.visibility</p:attrName>
                                        </p:attrNameLst>
                                      </p:cBhvr>
                                      <p:to>
                                        <p:strVal val="visible"/>
                                      </p:to>
                                    </p:set>
                                    <p:animEffect transition="in" filter="checkerboard(across)">
                                      <p:cBhvr>
                                        <p:cTn id="32" dur="500"/>
                                        <p:tgtEl>
                                          <p:spTgt spid="16389"/>
                                        </p:tgtEl>
                                      </p:cBhvr>
                                    </p:animEffect>
                                  </p:childTnLst>
                                </p:cTn>
                              </p:par>
                              <p:par>
                                <p:cTn id="33" presetID="9" presetClass="entr" presetSubtype="0" fill="hold" nodeType="withEffect">
                                  <p:stCondLst>
                                    <p:cond delay="0"/>
                                  </p:stCondLst>
                                  <p:childTnLst>
                                    <p:set>
                                      <p:cBhvr>
                                        <p:cTn id="34" dur="1" fill="hold">
                                          <p:stCondLst>
                                            <p:cond delay="0"/>
                                          </p:stCondLst>
                                        </p:cTn>
                                        <p:tgtEl>
                                          <p:spTgt spid="16394"/>
                                        </p:tgtEl>
                                        <p:attrNameLst>
                                          <p:attrName>style.visibility</p:attrName>
                                        </p:attrNameLst>
                                      </p:cBhvr>
                                      <p:to>
                                        <p:strVal val="visible"/>
                                      </p:to>
                                    </p:set>
                                    <p:animEffect transition="in" filter="dissolve">
                                      <p:cBhvr>
                                        <p:cTn id="35" dur="500"/>
                                        <p:tgtEl>
                                          <p:spTgt spid="16394"/>
                                        </p:tgtEl>
                                      </p:cBhvr>
                                    </p:animEffect>
                                  </p:childTnLst>
                                </p:cTn>
                              </p:par>
                            </p:childTnLst>
                          </p:cTn>
                        </p:par>
                      </p:childTnLst>
                    </p:cTn>
                  </p:par>
                  <p:par>
                    <p:cTn id="36" fill="hold">
                      <p:stCondLst>
                        <p:cond delay="indefinite"/>
                      </p:stCondLst>
                      <p:childTnLst>
                        <p:par>
                          <p:cTn id="37" fill="hold">
                            <p:stCondLst>
                              <p:cond delay="0"/>
                            </p:stCondLst>
                            <p:childTnLst>
                              <p:par>
                                <p:cTn id="38" presetID="6" presetClass="entr" presetSubtype="16" fill="hold" grpId="0" nodeType="clickEffect">
                                  <p:stCondLst>
                                    <p:cond delay="0"/>
                                  </p:stCondLst>
                                  <p:childTnLst>
                                    <p:set>
                                      <p:cBhvr>
                                        <p:cTn id="39" dur="1" fill="hold">
                                          <p:stCondLst>
                                            <p:cond delay="0"/>
                                          </p:stCondLst>
                                        </p:cTn>
                                        <p:tgtEl>
                                          <p:spTgt spid="16388"/>
                                        </p:tgtEl>
                                        <p:attrNameLst>
                                          <p:attrName>style.visibility</p:attrName>
                                        </p:attrNameLst>
                                      </p:cBhvr>
                                      <p:to>
                                        <p:strVal val="visible"/>
                                      </p:to>
                                    </p:set>
                                    <p:animEffect transition="in" filter="circle(in)">
                                      <p:cBhvr>
                                        <p:cTn id="40" dur="2000"/>
                                        <p:tgtEl>
                                          <p:spTgt spid="16388"/>
                                        </p:tgtEl>
                                      </p:cBhvr>
                                    </p:animEffect>
                                  </p:childTnLst>
                                </p:cTn>
                              </p:par>
                            </p:childTnLst>
                          </p:cTn>
                        </p:par>
                      </p:childTnLst>
                    </p:cTn>
                  </p:par>
                  <p:par>
                    <p:cTn id="41" fill="hold">
                      <p:stCondLst>
                        <p:cond delay="indefinite"/>
                      </p:stCondLst>
                      <p:childTnLst>
                        <p:par>
                          <p:cTn id="42" fill="hold">
                            <p:stCondLst>
                              <p:cond delay="0"/>
                            </p:stCondLst>
                            <p:childTnLst>
                              <p:par>
                                <p:cTn id="43" presetID="6" presetClass="entr" presetSubtype="16" fill="hold" grpId="0" nodeType="clickEffect">
                                  <p:stCondLst>
                                    <p:cond delay="0"/>
                                  </p:stCondLst>
                                  <p:childTnLst>
                                    <p:set>
                                      <p:cBhvr>
                                        <p:cTn id="44" dur="1" fill="hold">
                                          <p:stCondLst>
                                            <p:cond delay="0"/>
                                          </p:stCondLst>
                                        </p:cTn>
                                        <p:tgtEl>
                                          <p:spTgt spid="16395"/>
                                        </p:tgtEl>
                                        <p:attrNameLst>
                                          <p:attrName>style.visibility</p:attrName>
                                        </p:attrNameLst>
                                      </p:cBhvr>
                                      <p:to>
                                        <p:strVal val="visible"/>
                                      </p:to>
                                    </p:set>
                                    <p:animEffect transition="in" filter="circle(in)">
                                      <p:cBhvr>
                                        <p:cTn id="45" dur="2000"/>
                                        <p:tgtEl>
                                          <p:spTgt spid="16395"/>
                                        </p:tgtEl>
                                      </p:cBhvr>
                                    </p:animEffect>
                                  </p:childTnLst>
                                </p:cTn>
                              </p:par>
                            </p:childTnLst>
                          </p:cTn>
                        </p:par>
                      </p:childTnLst>
                    </p:cTn>
                  </p:par>
                  <p:par>
                    <p:cTn id="46" fill="hold">
                      <p:stCondLst>
                        <p:cond delay="indefinite"/>
                      </p:stCondLst>
                      <p:childTnLst>
                        <p:par>
                          <p:cTn id="47" fill="hold">
                            <p:stCondLst>
                              <p:cond delay="0"/>
                            </p:stCondLst>
                            <p:childTnLst>
                              <p:par>
                                <p:cTn id="48" presetID="6" presetClass="entr" presetSubtype="16" fill="hold" grpId="0" nodeType="clickEffect">
                                  <p:stCondLst>
                                    <p:cond delay="0"/>
                                  </p:stCondLst>
                                  <p:childTnLst>
                                    <p:set>
                                      <p:cBhvr>
                                        <p:cTn id="49" dur="1" fill="hold">
                                          <p:stCondLst>
                                            <p:cond delay="0"/>
                                          </p:stCondLst>
                                        </p:cTn>
                                        <p:tgtEl>
                                          <p:spTgt spid="16396"/>
                                        </p:tgtEl>
                                        <p:attrNameLst>
                                          <p:attrName>style.visibility</p:attrName>
                                        </p:attrNameLst>
                                      </p:cBhvr>
                                      <p:to>
                                        <p:strVal val="visible"/>
                                      </p:to>
                                    </p:set>
                                    <p:animEffect transition="in" filter="circle(in)">
                                      <p:cBhvr>
                                        <p:cTn id="50" dur="2000"/>
                                        <p:tgtEl>
                                          <p:spTgt spid="163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p:bldP spid="16387" grpId="0"/>
      <p:bldP spid="16388" grpId="0"/>
      <p:bldP spid="16390" grpId="0" animBg="1"/>
      <p:bldP spid="16391" grpId="0"/>
      <p:bldP spid="16392" grpId="0"/>
      <p:bldP spid="16395" grpId="0"/>
      <p:bldP spid="1639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AutoShape 2"/>
          <p:cNvSpPr>
            <a:spLocks noChangeArrowheads="1"/>
          </p:cNvSpPr>
          <p:nvPr/>
        </p:nvSpPr>
        <p:spPr bwMode="auto">
          <a:xfrm rot="10800000">
            <a:off x="0" y="0"/>
            <a:ext cx="9144000" cy="1905000"/>
          </a:xfrm>
          <a:prstGeom prst="bevel">
            <a:avLst>
              <a:gd name="adj" fmla="val 12500"/>
            </a:avLst>
          </a:prstGeom>
          <a:solidFill>
            <a:srgbClr val="CCFFFF"/>
          </a:solidFill>
          <a:ln w="9525">
            <a:solidFill>
              <a:schemeClr val="tx1"/>
            </a:solidFill>
            <a:miter lim="800000"/>
            <a:headEnd/>
            <a:tailEnd/>
          </a:ln>
          <a:effectLst/>
        </p:spPr>
        <p:txBody>
          <a:bodyPr rot="10800000" wrap="none" anchor="ctr"/>
          <a:lstStyle/>
          <a:p>
            <a:pPr algn="ctr"/>
            <a:endParaRPr lang="en-US" sz="1800" b="0" u="none">
              <a:latin typeface="Arial" charset="0"/>
            </a:endParaRPr>
          </a:p>
        </p:txBody>
      </p:sp>
      <p:sp>
        <p:nvSpPr>
          <p:cNvPr id="19459" name="WordArt 3"/>
          <p:cNvSpPr>
            <a:spLocks noChangeArrowheads="1" noChangeShapeType="1" noTextEdit="1"/>
          </p:cNvSpPr>
          <p:nvPr/>
        </p:nvSpPr>
        <p:spPr bwMode="auto">
          <a:xfrm>
            <a:off x="1524000" y="228600"/>
            <a:ext cx="6324600" cy="1289050"/>
          </a:xfrm>
          <a:prstGeom prst="rect">
            <a:avLst/>
          </a:prstGeom>
        </p:spPr>
        <p:txBody>
          <a:bodyPr wrap="none" fromWordArt="1">
            <a:prstTxWarp prst="textFadeUp">
              <a:avLst>
                <a:gd name="adj" fmla="val 10731"/>
              </a:avLst>
            </a:prstTxWarp>
          </a:bodyPr>
          <a:lstStyle/>
          <a:p>
            <a:pPr algn="ctr"/>
            <a:r>
              <a:rPr lang="en-US" sz="3600" kern="10">
                <a:ln w="12700">
                  <a:noFill/>
                  <a:round/>
                  <a:headEnd/>
                  <a:tailEnd/>
                </a:ln>
                <a:gradFill rotWithShape="0">
                  <a:gsLst>
                    <a:gs pos="0">
                      <a:srgbClr val="520402"/>
                    </a:gs>
                    <a:gs pos="100000">
                      <a:srgbClr val="FFCC00"/>
                    </a:gs>
                  </a:gsLst>
                  <a:lin ang="5400000" scaled="1"/>
                </a:gradFill>
                <a:effectLst>
                  <a:prstShdw prst="shdw13" dist="53882" dir="13500000">
                    <a:srgbClr val="808080">
                      <a:alpha val="50000"/>
                    </a:srgbClr>
                  </a:prstShdw>
                </a:effectLst>
                <a:latin typeface="VNI-Juni"/>
              </a:rPr>
              <a:t>Höôùng daãn hoïc ôû nhaø</a:t>
            </a:r>
          </a:p>
        </p:txBody>
      </p:sp>
      <p:pic>
        <p:nvPicPr>
          <p:cNvPr id="19460" name="Picture 4" descr="abu041[1]"/>
          <p:cNvPicPr>
            <a:picLocks noChangeAspect="1" noChangeArrowheads="1" noCrop="1"/>
          </p:cNvPicPr>
          <p:nvPr/>
        </p:nvPicPr>
        <p:blipFill>
          <a:blip r:embed="rId2"/>
          <a:srcRect/>
          <a:stretch>
            <a:fillRect/>
          </a:stretch>
        </p:blipFill>
        <p:spPr bwMode="auto">
          <a:xfrm>
            <a:off x="8020050" y="609600"/>
            <a:ext cx="666750" cy="695325"/>
          </a:xfrm>
          <a:prstGeom prst="rect">
            <a:avLst/>
          </a:prstGeom>
          <a:noFill/>
        </p:spPr>
      </p:pic>
      <p:pic>
        <p:nvPicPr>
          <p:cNvPr id="19461" name="Picture 5" descr="01_08_B"/>
          <p:cNvPicPr>
            <a:picLocks noChangeAspect="1" noChangeArrowheads="1" noCrop="1"/>
          </p:cNvPicPr>
          <p:nvPr/>
        </p:nvPicPr>
        <p:blipFill>
          <a:blip r:embed="rId3"/>
          <a:srcRect/>
          <a:stretch>
            <a:fillRect/>
          </a:stretch>
        </p:blipFill>
        <p:spPr bwMode="auto">
          <a:xfrm>
            <a:off x="284163" y="457200"/>
            <a:ext cx="1163637" cy="914400"/>
          </a:xfrm>
          <a:prstGeom prst="rect">
            <a:avLst/>
          </a:prstGeom>
          <a:noFill/>
          <a:ln w="9525">
            <a:noFill/>
            <a:miter lim="800000"/>
            <a:headEnd/>
            <a:tailEnd/>
          </a:ln>
        </p:spPr>
      </p:pic>
      <p:pic>
        <p:nvPicPr>
          <p:cNvPr id="19462" name="Picture 6" descr="ball23[1]"/>
          <p:cNvPicPr>
            <a:picLocks noChangeAspect="1" noChangeArrowheads="1" noCrop="1"/>
          </p:cNvPicPr>
          <p:nvPr/>
        </p:nvPicPr>
        <p:blipFill>
          <a:blip r:embed="rId4"/>
          <a:srcRect/>
          <a:stretch>
            <a:fillRect/>
          </a:stretch>
        </p:blipFill>
        <p:spPr bwMode="auto">
          <a:xfrm>
            <a:off x="609600" y="3124200"/>
            <a:ext cx="381000" cy="381000"/>
          </a:xfrm>
          <a:prstGeom prst="rect">
            <a:avLst/>
          </a:prstGeom>
          <a:noFill/>
        </p:spPr>
      </p:pic>
      <p:sp>
        <p:nvSpPr>
          <p:cNvPr id="19463" name="Text Box 7"/>
          <p:cNvSpPr txBox="1">
            <a:spLocks noChangeArrowheads="1"/>
          </p:cNvSpPr>
          <p:nvPr/>
        </p:nvSpPr>
        <p:spPr bwMode="auto">
          <a:xfrm>
            <a:off x="4591050" y="3106738"/>
            <a:ext cx="4495800" cy="579437"/>
          </a:xfrm>
          <a:prstGeom prst="rect">
            <a:avLst/>
          </a:prstGeom>
          <a:noFill/>
          <a:ln w="9525">
            <a:noFill/>
            <a:miter lim="800000"/>
            <a:headEnd/>
            <a:tailEnd/>
          </a:ln>
          <a:effectLst/>
        </p:spPr>
        <p:txBody>
          <a:bodyPr>
            <a:spAutoFit/>
          </a:bodyPr>
          <a:lstStyle/>
          <a:p>
            <a:pPr>
              <a:spcBef>
                <a:spcPct val="50000"/>
              </a:spcBef>
            </a:pPr>
            <a:r>
              <a:rPr lang="en-US" sz="3200" b="0" i="1" u="none">
                <a:solidFill>
                  <a:srgbClr val="FF0000"/>
                </a:solidFill>
                <a:latin typeface="HP001 4 hàng" pitchFamily="34" charset="0"/>
              </a:rPr>
              <a:t>“ Vàm Cỏ Đông”</a:t>
            </a:r>
          </a:p>
        </p:txBody>
      </p:sp>
      <p:pic>
        <p:nvPicPr>
          <p:cNvPr id="19464" name="Picture 8" descr="ball23[1]"/>
          <p:cNvPicPr>
            <a:picLocks noChangeAspect="1" noChangeArrowheads="1" noCrop="1"/>
          </p:cNvPicPr>
          <p:nvPr/>
        </p:nvPicPr>
        <p:blipFill>
          <a:blip r:embed="rId4"/>
          <a:srcRect/>
          <a:stretch>
            <a:fillRect/>
          </a:stretch>
        </p:blipFill>
        <p:spPr bwMode="auto">
          <a:xfrm>
            <a:off x="609600" y="2438400"/>
            <a:ext cx="381000" cy="381000"/>
          </a:xfrm>
          <a:prstGeom prst="rect">
            <a:avLst/>
          </a:prstGeom>
          <a:noFill/>
        </p:spPr>
      </p:pic>
      <p:grpSp>
        <p:nvGrpSpPr>
          <p:cNvPr id="19465" name="Group 9"/>
          <p:cNvGrpSpPr>
            <a:grpSpLocks/>
          </p:cNvGrpSpPr>
          <p:nvPr/>
        </p:nvGrpSpPr>
        <p:grpSpPr bwMode="auto">
          <a:xfrm>
            <a:off x="0" y="0"/>
            <a:ext cx="9144000" cy="6858000"/>
            <a:chOff x="8" y="0"/>
            <a:chExt cx="5760" cy="4320"/>
          </a:xfrm>
        </p:grpSpPr>
        <p:pic>
          <p:nvPicPr>
            <p:cNvPr id="19466" name="Picture 10" descr="GRANS024"/>
            <p:cNvPicPr>
              <a:picLocks noChangeAspect="1" noChangeArrowheads="1"/>
            </p:cNvPicPr>
            <p:nvPr/>
          </p:nvPicPr>
          <p:blipFill>
            <a:blip r:embed="rId5"/>
            <a:srcRect/>
            <a:stretch>
              <a:fillRect/>
            </a:stretch>
          </p:blipFill>
          <p:spPr bwMode="auto">
            <a:xfrm rot="531882" flipH="1">
              <a:off x="4848" y="3394"/>
              <a:ext cx="912" cy="926"/>
            </a:xfrm>
            <a:prstGeom prst="rect">
              <a:avLst/>
            </a:prstGeom>
            <a:noFill/>
          </p:spPr>
        </p:pic>
        <p:pic>
          <p:nvPicPr>
            <p:cNvPr id="19467" name="Picture 11" descr="GRANS024"/>
            <p:cNvPicPr>
              <a:picLocks noChangeAspect="1" noChangeArrowheads="1"/>
            </p:cNvPicPr>
            <p:nvPr/>
          </p:nvPicPr>
          <p:blipFill>
            <a:blip r:embed="rId5"/>
            <a:srcRect/>
            <a:stretch>
              <a:fillRect/>
            </a:stretch>
          </p:blipFill>
          <p:spPr bwMode="auto">
            <a:xfrm rot="465066">
              <a:off x="96" y="3394"/>
              <a:ext cx="961" cy="926"/>
            </a:xfrm>
            <a:prstGeom prst="rect">
              <a:avLst/>
            </a:prstGeom>
            <a:noFill/>
          </p:spPr>
        </p:pic>
        <p:grpSp>
          <p:nvGrpSpPr>
            <p:cNvPr id="19468" name="Group 12"/>
            <p:cNvGrpSpPr>
              <a:grpSpLocks/>
            </p:cNvGrpSpPr>
            <p:nvPr/>
          </p:nvGrpSpPr>
          <p:grpSpPr bwMode="auto">
            <a:xfrm>
              <a:off x="8" y="0"/>
              <a:ext cx="5760" cy="4320"/>
              <a:chOff x="672" y="0"/>
              <a:chExt cx="5760" cy="4320"/>
            </a:xfrm>
          </p:grpSpPr>
          <p:pic>
            <p:nvPicPr>
              <p:cNvPr id="19469" name="Picture 13" descr="BD21325_"/>
              <p:cNvPicPr>
                <a:picLocks noChangeAspect="1" noChangeArrowheads="1"/>
              </p:cNvPicPr>
              <p:nvPr/>
            </p:nvPicPr>
            <p:blipFill>
              <a:blip r:embed="rId6"/>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19470" name="Picture 14" descr="BD21325_"/>
              <p:cNvPicPr>
                <a:picLocks noChangeAspect="1" noChangeArrowheads="1"/>
              </p:cNvPicPr>
              <p:nvPr/>
            </p:nvPicPr>
            <p:blipFill>
              <a:blip r:embed="rId6"/>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19471" name="Picture 15" descr="BD21325_"/>
              <p:cNvPicPr>
                <a:picLocks noChangeAspect="1" noChangeArrowheads="1"/>
              </p:cNvPicPr>
              <p:nvPr/>
            </p:nvPicPr>
            <p:blipFill>
              <a:blip r:embed="rId7"/>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pic>
            <p:nvPicPr>
              <p:cNvPr id="19472" name="Picture 16" descr="BD21325_"/>
              <p:cNvPicPr>
                <a:picLocks noChangeAspect="1" noChangeArrowheads="1"/>
              </p:cNvPicPr>
              <p:nvPr/>
            </p:nvPicPr>
            <p:blipFill>
              <a:blip r:embed="rId7"/>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w="9525">
                <a:noFill/>
                <a:miter lim="800000"/>
                <a:headEnd/>
                <a:tailEnd/>
              </a:ln>
            </p:spPr>
          </p:pic>
        </p:grpSp>
      </p:grpSp>
      <p:sp>
        <p:nvSpPr>
          <p:cNvPr id="19473" name="Text Box 17"/>
          <p:cNvSpPr txBox="1">
            <a:spLocks noChangeArrowheads="1"/>
          </p:cNvSpPr>
          <p:nvPr/>
        </p:nvSpPr>
        <p:spPr bwMode="auto">
          <a:xfrm>
            <a:off x="1295400" y="2395538"/>
            <a:ext cx="5181600" cy="579437"/>
          </a:xfrm>
          <a:prstGeom prst="rect">
            <a:avLst/>
          </a:prstGeom>
          <a:noFill/>
          <a:ln w="9525">
            <a:noFill/>
            <a:miter lim="800000"/>
            <a:headEnd/>
            <a:tailEnd/>
          </a:ln>
          <a:effectLst/>
        </p:spPr>
        <p:txBody>
          <a:bodyPr>
            <a:spAutoFit/>
          </a:bodyPr>
          <a:lstStyle/>
          <a:p>
            <a:pPr>
              <a:spcBef>
                <a:spcPct val="50000"/>
              </a:spcBef>
            </a:pPr>
            <a:r>
              <a:rPr lang="en-US" sz="3200" u="none">
                <a:solidFill>
                  <a:srgbClr val="9900FF"/>
                </a:solidFill>
                <a:latin typeface="HP001 4 hàng" pitchFamily="34" charset="0"/>
              </a:rPr>
              <a:t>Viết lại các từ đã viết sai</a:t>
            </a:r>
          </a:p>
        </p:txBody>
      </p:sp>
      <p:sp>
        <p:nvSpPr>
          <p:cNvPr id="19474" name="Text Box 18"/>
          <p:cNvSpPr txBox="1">
            <a:spLocks noChangeArrowheads="1"/>
          </p:cNvSpPr>
          <p:nvPr/>
        </p:nvSpPr>
        <p:spPr bwMode="auto">
          <a:xfrm>
            <a:off x="1219200" y="3119438"/>
            <a:ext cx="5181600" cy="579437"/>
          </a:xfrm>
          <a:prstGeom prst="rect">
            <a:avLst/>
          </a:prstGeom>
          <a:noFill/>
          <a:ln w="9525">
            <a:noFill/>
            <a:miter lim="800000"/>
            <a:headEnd/>
            <a:tailEnd/>
          </a:ln>
          <a:effectLst/>
        </p:spPr>
        <p:txBody>
          <a:bodyPr>
            <a:spAutoFit/>
          </a:bodyPr>
          <a:lstStyle/>
          <a:p>
            <a:pPr>
              <a:spcBef>
                <a:spcPct val="50000"/>
              </a:spcBef>
            </a:pPr>
            <a:r>
              <a:rPr lang="en-US" sz="3200" u="none">
                <a:solidFill>
                  <a:srgbClr val="9900FF"/>
                </a:solidFill>
                <a:latin typeface="HP001 4 hàng" pitchFamily="34" charset="0"/>
              </a:rPr>
              <a:t>Chuẩn bị bài sau:</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6" fill="hold" grpId="0" nodeType="afterEffect">
                                  <p:stCondLst>
                                    <p:cond delay="0"/>
                                  </p:stCondLst>
                                  <p:childTnLst>
                                    <p:set>
                                      <p:cBhvr>
                                        <p:cTn id="6" dur="1" fill="hold">
                                          <p:stCondLst>
                                            <p:cond delay="0"/>
                                          </p:stCondLst>
                                        </p:cTn>
                                        <p:tgtEl>
                                          <p:spTgt spid="19459"/>
                                        </p:tgtEl>
                                        <p:attrNameLst>
                                          <p:attrName>style.visibility</p:attrName>
                                        </p:attrNameLst>
                                      </p:cBhvr>
                                      <p:to>
                                        <p:strVal val="visible"/>
                                      </p:to>
                                    </p:set>
                                    <p:animEffect transition="in" filter="strips(downRight)">
                                      <p:cBhvr>
                                        <p:cTn id="7" dur="500"/>
                                        <p:tgtEl>
                                          <p:spTgt spid="19459"/>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9473"/>
                                        </p:tgtEl>
                                        <p:attrNameLst>
                                          <p:attrName>style.visibility</p:attrName>
                                        </p:attrNameLst>
                                      </p:cBhvr>
                                      <p:to>
                                        <p:strVal val="visible"/>
                                      </p:to>
                                    </p:set>
                                    <p:animEffect transition="in" filter="circle(in)">
                                      <p:cBhvr>
                                        <p:cTn id="12" dur="2000"/>
                                        <p:tgtEl>
                                          <p:spTgt spid="19473"/>
                                        </p:tgtEl>
                                      </p:cBhvr>
                                    </p:animEffect>
                                  </p:childTnLst>
                                </p:cTn>
                              </p:par>
                              <p:par>
                                <p:cTn id="13" presetID="19" presetClass="entr" presetSubtype="10" fill="hold" nodeType="withEffect">
                                  <p:stCondLst>
                                    <p:cond delay="0"/>
                                  </p:stCondLst>
                                  <p:childTnLst>
                                    <p:set>
                                      <p:cBhvr>
                                        <p:cTn id="14" dur="1" fill="hold">
                                          <p:stCondLst>
                                            <p:cond delay="0"/>
                                          </p:stCondLst>
                                        </p:cTn>
                                        <p:tgtEl>
                                          <p:spTgt spid="19464"/>
                                        </p:tgtEl>
                                        <p:attrNameLst>
                                          <p:attrName>style.visibility</p:attrName>
                                        </p:attrNameLst>
                                      </p:cBhvr>
                                      <p:to>
                                        <p:strVal val="visible"/>
                                      </p:to>
                                    </p:set>
                                    <p:anim calcmode="lin" valueType="num">
                                      <p:cBhvr>
                                        <p:cTn id="15" dur="5000" fill="hold"/>
                                        <p:tgtEl>
                                          <p:spTgt spid="19464"/>
                                        </p:tgtEl>
                                        <p:attrNameLst>
                                          <p:attrName>ppt_w</p:attrName>
                                        </p:attrNameLst>
                                      </p:cBhvr>
                                      <p:tavLst>
                                        <p:tav tm="0" fmla="#ppt_w*sin(2.5*pi*$)">
                                          <p:val>
                                            <p:fltVal val="0"/>
                                          </p:val>
                                        </p:tav>
                                        <p:tav tm="100000">
                                          <p:val>
                                            <p:fltVal val="1"/>
                                          </p:val>
                                        </p:tav>
                                      </p:tavLst>
                                    </p:anim>
                                    <p:anim calcmode="lin" valueType="num">
                                      <p:cBhvr>
                                        <p:cTn id="16" dur="5000" fill="hold"/>
                                        <p:tgtEl>
                                          <p:spTgt spid="19464"/>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19" presetClass="entr" presetSubtype="10" fill="hold" nodeType="clickEffect">
                                  <p:stCondLst>
                                    <p:cond delay="0"/>
                                  </p:stCondLst>
                                  <p:childTnLst>
                                    <p:set>
                                      <p:cBhvr>
                                        <p:cTn id="20" dur="1" fill="hold">
                                          <p:stCondLst>
                                            <p:cond delay="0"/>
                                          </p:stCondLst>
                                        </p:cTn>
                                        <p:tgtEl>
                                          <p:spTgt spid="19462"/>
                                        </p:tgtEl>
                                        <p:attrNameLst>
                                          <p:attrName>style.visibility</p:attrName>
                                        </p:attrNameLst>
                                      </p:cBhvr>
                                      <p:to>
                                        <p:strVal val="visible"/>
                                      </p:to>
                                    </p:set>
                                    <p:anim calcmode="lin" valueType="num">
                                      <p:cBhvr>
                                        <p:cTn id="21" dur="5000" fill="hold"/>
                                        <p:tgtEl>
                                          <p:spTgt spid="19462"/>
                                        </p:tgtEl>
                                        <p:attrNameLst>
                                          <p:attrName>ppt_w</p:attrName>
                                        </p:attrNameLst>
                                      </p:cBhvr>
                                      <p:tavLst>
                                        <p:tav tm="0" fmla="#ppt_w*sin(2.5*pi*$)">
                                          <p:val>
                                            <p:fltVal val="0"/>
                                          </p:val>
                                        </p:tav>
                                        <p:tav tm="100000">
                                          <p:val>
                                            <p:fltVal val="1"/>
                                          </p:val>
                                        </p:tav>
                                      </p:tavLst>
                                    </p:anim>
                                    <p:anim calcmode="lin" valueType="num">
                                      <p:cBhvr>
                                        <p:cTn id="22" dur="5000" fill="hold"/>
                                        <p:tgtEl>
                                          <p:spTgt spid="19462"/>
                                        </p:tgtEl>
                                        <p:attrNameLst>
                                          <p:attrName>ppt_h</p:attrName>
                                        </p:attrNameLst>
                                      </p:cBhvr>
                                      <p:tavLst>
                                        <p:tav tm="0">
                                          <p:val>
                                            <p:strVal val="#ppt_h"/>
                                          </p:val>
                                        </p:tav>
                                        <p:tav tm="100000">
                                          <p:val>
                                            <p:strVal val="#ppt_h"/>
                                          </p:val>
                                        </p:tav>
                                      </p:tavLst>
                                    </p:anim>
                                  </p:childTnLst>
                                </p:cTn>
                              </p:par>
                              <p:par>
                                <p:cTn id="23" presetID="6" presetClass="entr" presetSubtype="16" fill="hold" grpId="0" nodeType="withEffect">
                                  <p:stCondLst>
                                    <p:cond delay="0"/>
                                  </p:stCondLst>
                                  <p:childTnLst>
                                    <p:set>
                                      <p:cBhvr>
                                        <p:cTn id="24" dur="1" fill="hold">
                                          <p:stCondLst>
                                            <p:cond delay="0"/>
                                          </p:stCondLst>
                                        </p:cTn>
                                        <p:tgtEl>
                                          <p:spTgt spid="19474"/>
                                        </p:tgtEl>
                                        <p:attrNameLst>
                                          <p:attrName>style.visibility</p:attrName>
                                        </p:attrNameLst>
                                      </p:cBhvr>
                                      <p:to>
                                        <p:strVal val="visible"/>
                                      </p:to>
                                    </p:set>
                                    <p:animEffect transition="in" filter="circle(in)">
                                      <p:cBhvr>
                                        <p:cTn id="25" dur="500"/>
                                        <p:tgtEl>
                                          <p:spTgt spid="19474"/>
                                        </p:tgtEl>
                                      </p:cBhvr>
                                    </p:animEffect>
                                  </p:childTnLst>
                                </p:cTn>
                              </p:par>
                              <p:par>
                                <p:cTn id="26" presetID="14" presetClass="entr" presetSubtype="10" fill="hold" nodeType="withEffect">
                                  <p:stCondLst>
                                    <p:cond delay="0"/>
                                  </p:stCondLst>
                                  <p:childTnLst>
                                    <p:set>
                                      <p:cBhvr>
                                        <p:cTn id="27" dur="1" fill="hold">
                                          <p:stCondLst>
                                            <p:cond delay="0"/>
                                          </p:stCondLst>
                                        </p:cTn>
                                        <p:tgtEl>
                                          <p:spTgt spid="19463"/>
                                        </p:tgtEl>
                                        <p:attrNameLst>
                                          <p:attrName>style.visibility</p:attrName>
                                        </p:attrNameLst>
                                      </p:cBhvr>
                                      <p:to>
                                        <p:strVal val="visible"/>
                                      </p:to>
                                    </p:set>
                                    <p:animEffect transition="in" filter="randombar(horizontal)">
                                      <p:cBhvr>
                                        <p:cTn id="28" dur="500"/>
                                        <p:tgtEl>
                                          <p:spTgt spid="194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animBg="1"/>
      <p:bldP spid="19473" grpId="0"/>
      <p:bldP spid="19474" grpId="0"/>
    </p:bldLst>
  </p:timing>
</p:sld>
</file>

<file path=ppt/tags/tag1.xml><?xml version="1.0" encoding="utf-8"?>
<p:tagLst xmlns:a="http://schemas.openxmlformats.org/drawingml/2006/main" xmlns:r="http://schemas.openxmlformats.org/officeDocument/2006/relationships" xmlns:p="http://schemas.openxmlformats.org/presentationml/2006/main">
  <p:tag name="VIOLETID" val="12037536"/>
  <p:tag name="VIOLETTITLE" val="Tuần 13. Nghe-viết: Đêm trăng trên Hồ Tây"/>
  <p:tag name="VIOLETLESSON" val="24"/>
  <p:tag name="VIOLETCATID" val="7840641"/>
  <p:tag name="VIOLETSUBJECT" val="Chính tả 3"/>
  <p:tag name="VIOLETAUTHORID" val="8791704"/>
  <p:tag name="VIOLETAUTHORNAME" val="Nguyễn Thanh Tùng"/>
  <p:tag name="VIOLETAUTHORAVATAR" val="no_avatar.jpg"/>
  <p:tag name="VIOLETAUTHORADDRESS" val="Truong TH Long My 2 - Hậu Giang"/>
  <p:tag name="VIOLETDATE" val="2017-04-25 20:39:38"/>
  <p:tag name="VIOLETHIT" val="28"/>
  <p:tag name="VIOLETLIKE" val="0"/>
  <p:tag name="MMPROD_NEXTUNIQUEID" val="10011"/>
  <p:tag name="MMPROD_UIDATA" val="&lt;database version=&quot;7.0&quot;&gt;&lt;object type=&quot;1&quot; unique_id=&quot;10001&quot;&gt;&lt;object type=&quot;2&quot; unique_id=&quot;10183&quot;&gt;&lt;object type=&quot;3&quot; unique_id=&quot;10184&quot;&gt;&lt;property id=&quot;20148&quot; value=&quot;5&quot;/&gt;&lt;property id=&quot;20300&quot; value=&quot;Slide 1&quot;/&gt;&lt;property id=&quot;20307&quot; value=&quot;267&quot;/&gt;&lt;/object&gt;&lt;object type=&quot;3&quot; unique_id=&quot;10185&quot;&gt;&lt;property id=&quot;20148&quot; value=&quot;5&quot;/&gt;&lt;property id=&quot;20300&quot; value=&quot;Slide 2&quot;/&gt;&lt;property id=&quot;20307&quot; value=&quot;256&quot;/&gt;&lt;/object&gt;&lt;object type=&quot;3&quot; unique_id=&quot;10186&quot;&gt;&lt;property id=&quot;20148&quot; value=&quot;5&quot;/&gt;&lt;property id=&quot;20300&quot; value=&quot;Slide 3&quot;/&gt;&lt;property id=&quot;20307&quot; value=&quot;258&quot;/&gt;&lt;/object&gt;&lt;object type=&quot;3&quot; unique_id=&quot;10187&quot;&gt;&lt;property id=&quot;20148&quot; value=&quot;5&quot;/&gt;&lt;property id=&quot;20300&quot; value=&quot;Slide 4&quot;/&gt;&lt;property id=&quot;20307&quot; value=&quot;268&quot;/&gt;&lt;/object&gt;&lt;object type=&quot;3&quot; unique_id=&quot;10188&quot;&gt;&lt;property id=&quot;20148&quot; value=&quot;5&quot;/&gt;&lt;property id=&quot;20300&quot; value=&quot;Slide 5&quot;/&gt;&lt;property id=&quot;20307&quot; value=&quot;262&quot;/&gt;&lt;/object&gt;&lt;object type=&quot;3&quot; unique_id=&quot;10189&quot;&gt;&lt;property id=&quot;20148&quot; value=&quot;5&quot;/&gt;&lt;property id=&quot;20300&quot; value=&quot;Slide 6&quot;/&gt;&lt;property id=&quot;20307&quot; value=&quot;263&quot;/&gt;&lt;/object&gt;&lt;object type=&quot;3&quot; unique_id=&quot;10190&quot;&gt;&lt;property id=&quot;20148&quot; value=&quot;5&quot;/&gt;&lt;property id=&quot;20300&quot; value=&quot;Slide 7&quot;/&gt;&lt;property id=&quot;20307&quot; value=&quot;260&quot;/&gt;&lt;/object&gt;&lt;object type=&quot;3&quot; unique_id=&quot;10191&quot;&gt;&lt;property id=&quot;20148&quot; value=&quot;5&quot;/&gt;&lt;property id=&quot;20300&quot; value=&quot;Slide 8&quot;/&gt;&lt;property id=&quot;20307&quot; value=&quot;264&quot;/&gt;&lt;/object&gt;&lt;object type=&quot;3&quot; unique_id=&quot;10192&quot;&gt;&lt;property id=&quot;20148&quot; value=&quot;5&quot;/&gt;&lt;property id=&quot;20300&quot; value=&quot;Slide 9&quot;/&gt;&lt;property id=&quot;20307&quot; value=&quot;269&quot;/&gt;&lt;/object&gt;&lt;object type=&quot;3&quot; unique_id=&quot;10193&quot;&gt;&lt;property id=&quot;20148&quot; value=&quot;5&quot;/&gt;&lt;property id=&quot;20300&quot; value=&quot;Slide 10&quot;/&gt;&lt;property id=&quot;20307&quot; value=&quot;270&quot;/&gt;&lt;/object&gt;&lt;/object&gt;&lt;object type=&quot;8&quot; unique_id=&quot;10205&quo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sng" strike="noStrike" cap="none" normalizeH="0" baseline="0" smtClean="0">
            <a:ln>
              <a:noFill/>
            </a:ln>
            <a:solidFill>
              <a:schemeClr val="tx1"/>
            </a:solidFill>
            <a:effectLst/>
            <a:latin typeface=".VnTimeH"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sng" strike="noStrike" cap="none" normalizeH="0" baseline="0" smtClean="0">
            <a:ln>
              <a:noFill/>
            </a:ln>
            <a:solidFill>
              <a:schemeClr val="tx1"/>
            </a:solidFill>
            <a:effectLst/>
            <a:latin typeface=".VnTimeH"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Proposal</Template>
  <TotalTime>1481</TotalTime>
  <Words>403</Words>
  <Application>Microsoft PowerPoint</Application>
  <PresentationFormat>On-screen Show (4:3)</PresentationFormat>
  <Paragraphs>62</Paragraphs>
  <Slides>10</Slides>
  <Notes>6</Notes>
  <HiddenSlides>0</HiddenSlides>
  <MMClips>2</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10</vt:i4>
      </vt:variant>
    </vt:vector>
  </HeadingPairs>
  <TitlesOfParts>
    <vt:vector size="22" baseType="lpstr">
      <vt:lpstr>Arial</vt:lpstr>
      <vt:lpstr>.VnTimeH</vt:lpstr>
      <vt:lpstr>Wingdings</vt:lpstr>
      <vt:lpstr>.VnTime</vt:lpstr>
      <vt:lpstr>VNI-Souvir</vt:lpstr>
      <vt:lpstr>HP001 4 hàng</vt:lpstr>
      <vt:lpstr>Times New Roman</vt:lpstr>
      <vt:lpstr>HP001 5 hàng</vt:lpstr>
      <vt:lpstr>VNI-Juni</vt:lpstr>
      <vt:lpstr>VNI-Cooper</vt:lpstr>
      <vt:lpstr>VNI-Ariston</vt:lpstr>
      <vt:lpstr>Default Design</vt:lpstr>
      <vt:lpstr>Slide 1</vt:lpstr>
      <vt:lpstr>Slide 2</vt:lpstr>
      <vt:lpstr>Slide 3</vt:lpstr>
      <vt:lpstr>Slide 4</vt:lpstr>
      <vt:lpstr>Slide 5</vt:lpstr>
      <vt:lpstr>Slide 6</vt:lpstr>
      <vt:lpstr>Slide 7</vt:lpstr>
      <vt:lpstr>Slide 8</vt:lpstr>
      <vt:lpstr>Slide 9</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Minh Thang Computer</dc:creator>
  <cp:lastModifiedBy>AutoBVT</cp:lastModifiedBy>
  <cp:revision>158</cp:revision>
  <dcterms:created xsi:type="dcterms:W3CDTF">2009-11-10T04:35:34Z</dcterms:created>
  <dcterms:modified xsi:type="dcterms:W3CDTF">2017-11-15T05:28:54Z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