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ags/tag4.xml" ContentType="application/vnd.openxmlformats-officedocument.presentationml.tags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tags/tag2.xml" ContentType="application/vnd.openxmlformats-officedocument.presentationml.tags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ags/tag5.xml" ContentType="application/vnd.openxmlformats-officedocument.presentationml.tags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tags/tag3.xml" ContentType="application/vnd.openxmlformats-officedocument.presentationml.tags+xml"/>
  <Default Extension="emf" ContentType="image/x-emf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tags/tag1.xml" ContentType="application/vnd.openxmlformats-officedocument.presentationml.tags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</p:sldMasterIdLst>
  <p:notesMasterIdLst>
    <p:notesMasterId r:id="rId36"/>
  </p:notesMasterIdLst>
  <p:sldIdLst>
    <p:sldId id="362" r:id="rId2"/>
    <p:sldId id="285" r:id="rId3"/>
    <p:sldId id="306" r:id="rId4"/>
    <p:sldId id="310" r:id="rId5"/>
    <p:sldId id="331" r:id="rId6"/>
    <p:sldId id="329" r:id="rId7"/>
    <p:sldId id="333" r:id="rId8"/>
    <p:sldId id="334" r:id="rId9"/>
    <p:sldId id="360" r:id="rId10"/>
    <p:sldId id="356" r:id="rId11"/>
    <p:sldId id="335" r:id="rId12"/>
    <p:sldId id="340" r:id="rId13"/>
    <p:sldId id="341" r:id="rId14"/>
    <p:sldId id="342" r:id="rId15"/>
    <p:sldId id="343" r:id="rId16"/>
    <p:sldId id="344" r:id="rId17"/>
    <p:sldId id="361" r:id="rId18"/>
    <p:sldId id="311" r:id="rId19"/>
    <p:sldId id="315" r:id="rId20"/>
    <p:sldId id="312" r:id="rId21"/>
    <p:sldId id="323" r:id="rId22"/>
    <p:sldId id="354" r:id="rId23"/>
    <p:sldId id="326" r:id="rId24"/>
    <p:sldId id="300" r:id="rId25"/>
    <p:sldId id="355" r:id="rId26"/>
    <p:sldId id="345" r:id="rId27"/>
    <p:sldId id="346" r:id="rId28"/>
    <p:sldId id="347" r:id="rId29"/>
    <p:sldId id="348" r:id="rId30"/>
    <p:sldId id="349" r:id="rId31"/>
    <p:sldId id="353" r:id="rId32"/>
    <p:sldId id="357" r:id="rId33"/>
    <p:sldId id="358" r:id="rId34"/>
    <p:sldId id="359" r:id="rId35"/>
  </p:sldIdLst>
  <p:sldSz cx="9144000" cy="6858000" type="screen4x3"/>
  <p:notesSz cx="6858000" cy="9144000"/>
  <p:custDataLst>
    <p:tags r:id="rId37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FF00"/>
    <a:srgbClr val="FF3300"/>
    <a:srgbClr val="CC0066"/>
    <a:srgbClr val="000099"/>
    <a:srgbClr val="FF0000"/>
    <a:srgbClr val="F5F5A9"/>
    <a:srgbClr val="6699FF"/>
    <a:srgbClr val="3333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75" d="100"/>
          <a:sy n="75" d="100"/>
        </p:scale>
        <p:origin x="-366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gs" Target="tags/tag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789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27971D68-825C-449C-A14D-64D3641BEC0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891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3891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FEB7FE0-2549-41AC-A096-078A2E438D91}" type="slidenum">
              <a:rPr lang="en-US" smtClean="0"/>
              <a:pPr/>
              <a:t>3</a:t>
            </a:fld>
            <a:endParaRPr lang="en-US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915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4915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E26F578-890B-4B19-AD0B-ED36F93A81EB}" type="slidenum">
              <a:rPr lang="en-US" smtClean="0"/>
              <a:pPr/>
              <a:t>19</a:t>
            </a:fld>
            <a:endParaRPr lang="en-US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017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5018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2C95F1B-9BA3-400D-9245-083D023D3341}" type="slidenum">
              <a:rPr lang="en-US" smtClean="0"/>
              <a:pPr/>
              <a:t>25</a:t>
            </a:fld>
            <a:endParaRPr lang="en-US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B980D1A-120B-4EFD-9809-DB803186BBF2}" type="slidenum">
              <a:rPr lang="en-US" smtClean="0"/>
              <a:pPr/>
              <a:t>31</a:t>
            </a:fld>
            <a:endParaRPr lang="en-US" smtClean="0"/>
          </a:p>
        </p:txBody>
      </p:sp>
      <p:sp>
        <p:nvSpPr>
          <p:cNvPr id="512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10D52E7-60F0-49B6-B6A8-5C17DD0AD311}" type="slidenum">
              <a:rPr lang="en-US" smtClean="0"/>
              <a:pPr/>
              <a:t>5</a:t>
            </a:fld>
            <a:endParaRPr lang="en-US" smtClean="0"/>
          </a:p>
        </p:txBody>
      </p:sp>
      <p:sp>
        <p:nvSpPr>
          <p:cNvPr id="409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E71F123-6D9D-43BD-9E9E-1BBC1B61CB85}" type="slidenum">
              <a:rPr lang="en-US" smtClean="0"/>
              <a:pPr/>
              <a:t>6</a:t>
            </a:fld>
            <a:endParaRPr lang="en-US" smtClean="0"/>
          </a:p>
        </p:txBody>
      </p:sp>
      <p:sp>
        <p:nvSpPr>
          <p:cNvPr id="419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DC11823-0615-460F-B2FA-5862ABCF458F}" type="slidenum">
              <a:rPr lang="en-US" smtClean="0"/>
              <a:pPr/>
              <a:t>8</a:t>
            </a:fld>
            <a:endParaRPr lang="en-US" smtClean="0"/>
          </a:p>
        </p:txBody>
      </p:sp>
      <p:sp>
        <p:nvSpPr>
          <p:cNvPr id="430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403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4403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8067E73-0F3E-4187-83C7-AD616BD0D260}" type="slidenum">
              <a:rPr lang="en-US" smtClean="0"/>
              <a:pPr/>
              <a:t>11</a:t>
            </a:fld>
            <a:endParaRPr lang="en-US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505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4506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8D8FFFA-C7A9-4726-A74E-11EBEA495FD3}" type="slidenum">
              <a:rPr lang="en-US" smtClean="0"/>
              <a:pPr/>
              <a:t>15</a:t>
            </a:fld>
            <a:endParaRPr lang="en-US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608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4608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84CD781-9392-4CF9-94B8-1CEBA634EA2D}" type="slidenum">
              <a:rPr lang="en-US" smtClean="0"/>
              <a:pPr/>
              <a:t>16</a:t>
            </a:fld>
            <a:endParaRPr lang="en-US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710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4710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37EB133-D467-4E57-B38A-940BB8364B5C}" type="slidenum">
              <a:rPr lang="en-US" smtClean="0"/>
              <a:pPr/>
              <a:t>17</a:t>
            </a:fld>
            <a:endParaRPr lang="en-US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813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4813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1423DD4-9869-4098-BBD8-4D2BEAF1B5B6}" type="slidenum">
              <a:rPr lang="en-US" smtClean="0"/>
              <a:pPr/>
              <a:t>18</a:t>
            </a:fld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3332D72-02CD-4A5E-85D4-0CCCEFA577F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B7D766C-D88F-4B76-AE50-B1C57E99C38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77B3D49-7D13-4ABC-BED7-2D67A55E12D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57200" y="3938588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34FE945-F743-49C3-BAF7-FF060B9BD57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F53D4F7-9601-486E-827E-1DA8AD15E18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1A98B9E-E9E3-4157-B8A0-D0671EE394D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D9222A-E473-4D71-A3D7-EA5C1C047E2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87B0F29-E6A7-443F-9251-59AAA904930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4DCF13-3412-4437-9BD1-6C8752C850B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6B942A1-809B-4FB7-A509-8348DC5E21A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138BB41-F5C5-43C9-873C-6A59714B89E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F6FB5E9-EFEC-4A7D-8529-5A00113C081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6349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349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349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7A9A4BFA-8531-4B2D-8A43-45E994C7756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  <p:sldLayoutId id="2147483661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5.gif"/><Relationship Id="rId4" Type="http://schemas.openxmlformats.org/officeDocument/2006/relationships/image" Target="../media/image4.gif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gif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7" Type="http://schemas.openxmlformats.org/officeDocument/2006/relationships/image" Target="../media/image1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emf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5.xml"/><Relationship Id="rId6" Type="http://schemas.openxmlformats.org/officeDocument/2006/relationships/image" Target="../media/image10.png"/><Relationship Id="rId5" Type="http://schemas.openxmlformats.org/officeDocument/2006/relationships/image" Target="../media/image9.wmf"/><Relationship Id="rId4" Type="http://schemas.openxmlformats.org/officeDocument/2006/relationships/image" Target="../media/image8.gif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.xml"/><Relationship Id="rId6" Type="http://schemas.openxmlformats.org/officeDocument/2006/relationships/image" Target="../media/image10.png"/><Relationship Id="rId5" Type="http://schemas.openxmlformats.org/officeDocument/2006/relationships/image" Target="../media/image9.wmf"/><Relationship Id="rId4" Type="http://schemas.openxmlformats.org/officeDocument/2006/relationships/image" Target="../media/image8.gi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3.xml"/><Relationship Id="rId6" Type="http://schemas.openxmlformats.org/officeDocument/2006/relationships/image" Target="../media/image10.png"/><Relationship Id="rId5" Type="http://schemas.openxmlformats.org/officeDocument/2006/relationships/image" Target="../media/image9.wmf"/><Relationship Id="rId4" Type="http://schemas.openxmlformats.org/officeDocument/2006/relationships/image" Target="../media/image8.gi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wmf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gi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4.xml"/><Relationship Id="rId6" Type="http://schemas.openxmlformats.org/officeDocument/2006/relationships/image" Target="../media/image10.png"/><Relationship Id="rId5" Type="http://schemas.openxmlformats.org/officeDocument/2006/relationships/image" Target="../media/image9.wmf"/><Relationship Id="rId4" Type="http://schemas.openxmlformats.org/officeDocument/2006/relationships/image" Target="../media/image8.gif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8851" name="Rectangle 3"/>
          <p:cNvSpPr>
            <a:spLocks noGrp="1"/>
          </p:cNvSpPr>
          <p:nvPr>
            <p:ph type="body" idx="4294967295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8852" name="Picture 4" descr="SLGG_200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8855" name="WordArt 7"/>
          <p:cNvSpPr>
            <a:spLocks noChangeArrowheads="1" noChangeShapeType="1" noTextEdit="1"/>
          </p:cNvSpPr>
          <p:nvPr/>
        </p:nvSpPr>
        <p:spPr bwMode="auto">
          <a:xfrm>
            <a:off x="914400" y="228600"/>
            <a:ext cx="7162800" cy="762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3600" b="1" kern="10" dirty="0">
                <a:ln w="12700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TRƯỜNG TIỂU </a:t>
            </a:r>
            <a:r>
              <a:rPr lang="vi-VN" sz="3600" b="1" kern="10" dirty="0" smtClean="0">
                <a:ln w="12700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H</a:t>
            </a:r>
            <a:r>
              <a:rPr lang="en-US" sz="3600" b="1" kern="10" dirty="0" smtClean="0">
                <a:ln w="12700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ỌC ÁI MỘ A</a:t>
            </a:r>
            <a:endParaRPr lang="en-US" sz="3600" b="1" kern="10" dirty="0">
              <a:ln w="12700">
                <a:solidFill>
                  <a:srgbClr val="FF00FF"/>
                </a:solidFill>
                <a:round/>
                <a:headEnd/>
                <a:tailEnd/>
              </a:ln>
              <a:solidFill>
                <a:srgbClr val="000000"/>
              </a:solidFill>
              <a:effectLst>
                <a:outerShdw dist="35921" dir="2700000" sy="50000" kx="2115830" algn="bl" rotWithShape="0">
                  <a:srgbClr val="C0C0C0">
                    <a:alpha val="80000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78859" name="WordArt 11"/>
          <p:cNvSpPr>
            <a:spLocks noChangeArrowheads="1" noChangeShapeType="1" noTextEdit="1"/>
          </p:cNvSpPr>
          <p:nvPr/>
        </p:nvSpPr>
        <p:spPr bwMode="auto">
          <a:xfrm>
            <a:off x="4495800" y="1600200"/>
            <a:ext cx="4200525" cy="914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 dirty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TẬP VIẾT - LỚP </a:t>
            </a:r>
            <a:r>
              <a:rPr lang="en-US" sz="3600" b="1" kern="10" dirty="0" smtClean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3</a:t>
            </a:r>
            <a:endParaRPr lang="en-US" sz="3600" b="1" kern="10" dirty="0">
              <a:ln w="9525">
                <a:solidFill>
                  <a:srgbClr val="0000FF"/>
                </a:solidFill>
                <a:round/>
                <a:headEnd/>
                <a:tailEnd/>
              </a:ln>
              <a:solidFill>
                <a:srgbClr val="000000"/>
              </a:solidFill>
              <a:effectLst>
                <a:outerShdw dist="45791" dir="2021404" algn="ctr" rotWithShape="0">
                  <a:srgbClr val="B2B2B2">
                    <a:alpha val="80000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78860" name="WordArt 12"/>
          <p:cNvSpPr>
            <a:spLocks noChangeArrowheads="1" noChangeShapeType="1" noTextEdit="1"/>
          </p:cNvSpPr>
          <p:nvPr/>
        </p:nvSpPr>
        <p:spPr bwMode="auto">
          <a:xfrm>
            <a:off x="609600" y="3352800"/>
            <a:ext cx="4038600" cy="990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ÔN CHỮ HOA </a:t>
            </a:r>
            <a:r>
              <a:rPr lang="en-US" sz="3600" b="1" kern="10" smtClean="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G</a:t>
            </a:r>
            <a:endParaRPr lang="en-US" sz="3600" b="1" kern="10">
              <a:ln w="9525">
                <a:solidFill>
                  <a:srgbClr val="FF00FF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45791" dir="2021404" algn="ctr" rotWithShape="0">
                  <a:srgbClr val="B2B2B2">
                    <a:alpha val="80000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78861" name="WordArt 13"/>
          <p:cNvSpPr>
            <a:spLocks noChangeArrowheads="1" noChangeShapeType="1" noTextEdit="1"/>
          </p:cNvSpPr>
          <p:nvPr/>
        </p:nvSpPr>
        <p:spPr bwMode="auto">
          <a:xfrm>
            <a:off x="1066800" y="5715000"/>
            <a:ext cx="7124700" cy="7524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 dirty="0">
                <a:ln w="9525">
                  <a:solidFill>
                    <a:srgbClr val="8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GIÁO VIÊN: </a:t>
            </a:r>
            <a:r>
              <a:rPr lang="en-US" sz="3600" b="1" kern="10" dirty="0" smtClean="0">
                <a:ln w="9525">
                  <a:solidFill>
                    <a:srgbClr val="8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NGUYỄN THỊ THƯỜNG</a:t>
            </a:r>
            <a:endParaRPr lang="en-US" sz="3600" b="1" kern="10" dirty="0">
              <a:ln w="9525">
                <a:solidFill>
                  <a:srgbClr val="800000"/>
                </a:solidFill>
                <a:round/>
                <a:headEnd/>
                <a:tailEnd/>
              </a:ln>
              <a:solidFill>
                <a:srgbClr val="000000"/>
              </a:solidFill>
              <a:effectLst>
                <a:outerShdw dist="45791" dir="2021404" algn="ctr" rotWithShape="0">
                  <a:srgbClr val="B2B2B2">
                    <a:alpha val="80000"/>
                  </a:srgbClr>
                </a:outerShdw>
              </a:effectLst>
              <a:latin typeface="Times New Roman"/>
              <a:cs typeface="Times New Roman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4"/>
          <p:cNvSpPr>
            <a:spLocks noChangeArrowheads="1"/>
          </p:cNvSpPr>
          <p:nvPr/>
        </p:nvSpPr>
        <p:spPr bwMode="auto">
          <a:xfrm>
            <a:off x="838200" y="228600"/>
            <a:ext cx="75438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4000" b="1" dirty="0">
                <a:latin typeface=".VnArial" pitchFamily="34" charset="0"/>
              </a:rPr>
              <a:t/>
            </a:r>
            <a:br>
              <a:rPr lang="en-US" sz="4000" b="1" dirty="0">
                <a:latin typeface=".VnArial" pitchFamily="34" charset="0"/>
              </a:rPr>
            </a:br>
            <a:endParaRPr lang="en-US" sz="4000" b="1" u="sng" dirty="0">
              <a:latin typeface=".VnArial" pitchFamily="34" charset="0"/>
            </a:endParaRPr>
          </a:p>
        </p:txBody>
      </p:sp>
      <p:grpSp>
        <p:nvGrpSpPr>
          <p:cNvPr id="12292" name="Group 2"/>
          <p:cNvGrpSpPr>
            <a:grpSpLocks/>
          </p:cNvGrpSpPr>
          <p:nvPr/>
        </p:nvGrpSpPr>
        <p:grpSpPr bwMode="auto">
          <a:xfrm>
            <a:off x="0" y="-15875"/>
            <a:ext cx="9144000" cy="6873875"/>
            <a:chOff x="0" y="-10"/>
            <a:chExt cx="5760" cy="4330"/>
          </a:xfrm>
        </p:grpSpPr>
        <p:pic>
          <p:nvPicPr>
            <p:cNvPr id="12351" name="Picture 3" descr="Animate"/>
            <p:cNvPicPr>
              <a:picLocks noChangeAspect="1" noChangeArrowheads="1" noCrop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 rot="-5400000">
              <a:off x="-2109" y="2109"/>
              <a:ext cx="4294" cy="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2352" name="Picture 4" descr="Animate"/>
            <p:cNvPicPr>
              <a:picLocks noChangeAspect="1" noChangeArrowheads="1" noCrop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0" y="4220"/>
              <a:ext cx="5760" cy="1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2353" name="Picture 5" descr="Animate"/>
            <p:cNvPicPr>
              <a:picLocks noChangeAspect="1" noChangeArrowheads="1" noCrop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 rot="-5400000">
              <a:off x="3576" y="2103"/>
              <a:ext cx="4294" cy="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2354" name="Picture 6" descr="Animate"/>
            <p:cNvPicPr>
              <a:picLocks noChangeAspect="1" noChangeArrowheads="1" noCrop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0" y="-10"/>
              <a:ext cx="5760" cy="1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aphicFrame>
        <p:nvGraphicFramePr>
          <p:cNvPr id="14" name="Table 13"/>
          <p:cNvGraphicFramePr>
            <a:graphicFrameLocks noGrp="1"/>
          </p:cNvGraphicFramePr>
          <p:nvPr/>
        </p:nvGraphicFramePr>
        <p:xfrm>
          <a:off x="2438400" y="1981200"/>
          <a:ext cx="3221958" cy="4343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8077"/>
                <a:gridCol w="574135"/>
                <a:gridCol w="656155"/>
                <a:gridCol w="574135"/>
                <a:gridCol w="574135"/>
                <a:gridCol w="515321"/>
              </a:tblGrid>
              <a:tr h="71562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</a:tr>
              <a:tr h="725556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</a:tr>
              <a:tr h="725556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</a:tr>
              <a:tr h="725556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</a:tr>
              <a:tr h="725556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</a:tr>
              <a:tr h="725556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12344" name="Rectangle 16"/>
          <p:cNvSpPr>
            <a:spLocks noChangeArrowheads="1"/>
          </p:cNvSpPr>
          <p:nvPr/>
        </p:nvSpPr>
        <p:spPr bwMode="auto">
          <a:xfrm>
            <a:off x="2590800" y="3467100"/>
            <a:ext cx="1905000" cy="2400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5000" b="1">
                <a:solidFill>
                  <a:srgbClr val="FF0000"/>
                </a:solidFill>
                <a:latin typeface="HP001 4 hàng" pitchFamily="34" charset="0"/>
              </a:rPr>
              <a:t>K</a:t>
            </a:r>
            <a:endParaRPr lang="en-US" sz="15000">
              <a:latin typeface="HP001 4 hàng" pitchFamily="34" charset="0"/>
            </a:endParaRPr>
          </a:p>
        </p:txBody>
      </p:sp>
      <p:sp>
        <p:nvSpPr>
          <p:cNvPr id="16" name="Rectangle 14"/>
          <p:cNvSpPr>
            <a:spLocks noChangeArrowheads="1"/>
          </p:cNvSpPr>
          <p:nvPr/>
        </p:nvSpPr>
        <p:spPr bwMode="auto">
          <a:xfrm>
            <a:off x="3048000" y="2362200"/>
            <a:ext cx="1108075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8000">
                <a:solidFill>
                  <a:srgbClr val="FF0000"/>
                </a:solidFill>
                <a:sym typeface="Wingdings" pitchFamily="2" charset="2"/>
              </a:rPr>
              <a:t></a:t>
            </a:r>
          </a:p>
        </p:txBody>
      </p:sp>
      <p:sp>
        <p:nvSpPr>
          <p:cNvPr id="17" name="Rectangle 14"/>
          <p:cNvSpPr>
            <a:spLocks noChangeArrowheads="1"/>
          </p:cNvSpPr>
          <p:nvPr/>
        </p:nvSpPr>
        <p:spPr bwMode="auto">
          <a:xfrm>
            <a:off x="4038600" y="2362200"/>
            <a:ext cx="1108075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8000">
                <a:solidFill>
                  <a:srgbClr val="FF0000"/>
                </a:solidFill>
                <a:sym typeface="Wingdings" pitchFamily="2" charset="2"/>
              </a:rPr>
              <a:t></a:t>
            </a:r>
          </a:p>
        </p:txBody>
      </p:sp>
      <p:sp>
        <p:nvSpPr>
          <p:cNvPr id="11323" name="Rectangle 14"/>
          <p:cNvSpPr>
            <a:spLocks noChangeArrowheads="1"/>
          </p:cNvSpPr>
          <p:nvPr/>
        </p:nvSpPr>
        <p:spPr bwMode="auto">
          <a:xfrm>
            <a:off x="4368800" y="3543300"/>
            <a:ext cx="1108075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8000">
                <a:solidFill>
                  <a:srgbClr val="FF0000"/>
                </a:solidFill>
                <a:sym typeface="Wingdings" pitchFamily="2" charset="2"/>
              </a:rPr>
              <a:t></a:t>
            </a:r>
          </a:p>
        </p:txBody>
      </p:sp>
      <p:sp>
        <p:nvSpPr>
          <p:cNvPr id="21" name="Rectangle 14"/>
          <p:cNvSpPr>
            <a:spLocks noChangeArrowheads="1"/>
          </p:cNvSpPr>
          <p:nvPr/>
        </p:nvSpPr>
        <p:spPr bwMode="auto">
          <a:xfrm>
            <a:off x="3352800" y="2041525"/>
            <a:ext cx="1108075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8000">
                <a:solidFill>
                  <a:srgbClr val="FF0000"/>
                </a:solidFill>
                <a:sym typeface="Wingdings" pitchFamily="2" charset="2"/>
              </a:rPr>
              <a:t></a:t>
            </a:r>
          </a:p>
        </p:txBody>
      </p:sp>
      <p:sp>
        <p:nvSpPr>
          <p:cNvPr id="15" name="Text Box 6"/>
          <p:cNvSpPr txBox="1">
            <a:spLocks noChangeArrowheads="1"/>
          </p:cNvSpPr>
          <p:nvPr/>
        </p:nvSpPr>
        <p:spPr bwMode="auto">
          <a:xfrm>
            <a:off x="4322763" y="4022725"/>
            <a:ext cx="325437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4000" b="1">
                <a:solidFill>
                  <a:srgbClr val="FF0000"/>
                </a:solidFill>
              </a:rPr>
              <a:t>.</a:t>
            </a:r>
          </a:p>
        </p:txBody>
      </p:sp>
      <p:sp>
        <p:nvSpPr>
          <p:cNvPr id="18" name="TextBox 17"/>
          <p:cNvSpPr txBox="1">
            <a:spLocks noChangeArrowheads="1"/>
          </p:cNvSpPr>
          <p:nvPr/>
        </p:nvSpPr>
        <p:spPr bwMode="auto">
          <a:xfrm>
            <a:off x="4394200" y="3467100"/>
            <a:ext cx="914400" cy="2400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5000" b="1">
                <a:solidFill>
                  <a:srgbClr val="FF0000"/>
                </a:solidFill>
                <a:latin typeface="HP001 4 hàng" pitchFamily="34" charset="0"/>
              </a:rPr>
              <a:t>h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-0.00799 0.00648 -0.01164 0.01366 -0.01806 0.02222 C -0.0316 0.01852 -0.0441 0.01528 -0.05417 0.00185 C -0.0566 -0.01134 -0.0592 -0.01736 -0.05556 -0.03333 C -0.05556 -0.03356 -0.04566 -0.03958 -0.04306 -0.04074 C -0.03351 -0.05347 -0.03802 -0.04884 -0.03056 -0.05555 C -0.02552 -0.05416 -0.01945 -0.05579 -0.01528 -0.05185 C -0.01372 -0.05046 -0.01511 -0.04653 -0.01389 -0.04444 C -0.01302 -0.04282 -0.01111 -0.04329 -0.00973 -0.04259 C 0.00173 -0.02731 -0.00643 -0.03541 0.02639 -0.03889 C 0.02777 -0.03912 0.02986 -0.03912 0.03055 -0.04074 C 0.03142 -0.04282 0.03055 -0.0456 0.03055 -0.04815 " pathEditMode="relative" ptsTypes="fffffffffffA">
                                      <p:cBhvr>
                                        <p:cTn id="11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" presetClass="exit" presetSubtype="16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0468 0.01898 0.00069 0.00069 0 0.04629 C -0.00226 0.18472 0.00659 0.13495 -0.00278 0.18518 C -0.00382 0.20023 -0.00486 0.21481 -0.00695 0.22963 C -0.00938 0.24791 -0.00851 0.26365 -0.02361 0.27037 C -0.08924 0.26759 -0.05469 0.28078 -0.07778 0.25 C -0.07952 0.24328 -0.08177 0.23842 -0.08334 0.23148 C -0.0842 0.22777 -0.08611 0.22037 -0.08611 0.22037 C -0.08473 0.19768 -0.08611 0.19976 -0.08056 0.18518 C -0.07986 0.18333 -0.08004 0.18101 -0.07917 0.17963 C -0.07466 0.17268 -0.06806 0.16967 -0.0625 0.16481 C -0.0382 0.16689 -0.0467 0.16412 -0.03334 0.17592 C -0.02761 0.18726 -0.02223 0.20092 -0.02223 0.21481 " pathEditMode="relative" ptsTypes="ffffffffffffA">
                                      <p:cBhvr>
                                        <p:cTn id="23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" presetClass="exit" presetSubtype="1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2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87 0.00902 C -0.00295 0.00092 0.00104 -0.02662 -0.00226 -0.00024 C -0.00174 0.00162 -0.00226 0.00463 -0.00087 0.00532 C 0.00486 0.00787 0.01111 -0.00139 0.01441 -0.00579 C 0.01545 -0.01621 0.01701 -0.03149 0.01163 -0.04098 C 0.00937 -0.04491 0.00503 -0.04561 0.00191 -0.04838 C -0.01493 -0.04723 -0.02136 -0.05116 -0.03282 -0.04098 C -0.03542 -0.03033 -0.03229 -0.04028 -0.03837 -0.02986 C -0.04045 -0.02639 -0.04393 -0.01875 -0.04393 -0.01852 C -0.04514 -0.01181 -0.04688 -0.00533 -0.04809 0.00162 C -0.04723 0.025 -0.04288 0.05601 -0.05365 0.07754 C -0.0507 0.09305 -0.05504 0.09189 -0.06337 0.09976 C -0.06823 0.10439 -0.06997 0.10833 -0.07587 0.11088 C -0.09167 0.10902 -0.09723 0.11412 -0.10226 0.09421 C -0.09827 0.07824 -0.09219 0.08264 -0.07865 0.08125 C -0.07778 0.08148 -0.06407 0.08264 -0.06059 0.08495 C -0.05348 0.08958 -0.0533 0.09143 -0.04532 0.09421 C -0.0415 0.10972 -0.04323 0.12639 -0.03976 0.14236 C -0.03924 0.16643 -0.04723 0.19606 -0.03559 0.21458 C -0.03177 0.2206 -0.02413 0.22152 -0.01893 0.22384 C -0.01615 0.225 -0.01059 0.22754 -0.01059 0.22777 C -0.00955 0.22731 0.00121 0.22523 0.0033 0.22384 C 0.01979 0.21273 0.00468 0.21875 0.01718 0.21458 C 0.021 0.20671 0.02118 0.19861 0.02413 0.19051 C 0.02639 0.18472 0.03038 0.18148 0.03246 0.17569 " pathEditMode="relative" rAng="0" ptsTypes="ffffffffffffffffffffffffA">
                                      <p:cBhvr>
                                        <p:cTn id="35" dur="5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4" y="7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" presetClass="exit" presetSubtype="1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3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repeatCount="3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8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49" dur="20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5" dur="500"/>
                                        <p:tgtEl>
                                          <p:spTgt spid="113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1025 -0.00903 0.01164 -0.01875 0.01528 -0.03333 C 0.01546 -0.03519 0.01719 -0.05232 0.01806 -0.05556 C 0.01858 -0.05764 0.02014 -0.05903 0.02084 -0.06111 C 0.02327 -0.06829 0.0257 -0.07778 0.02778 -0.08519 C 0.0316 -0.09884 0.02639 -0.08681 0.03195 -0.09815 C 0.03386 -0.10833 0.0375 -0.1081 0.04028 -0.11667 C 0.04375 -0.12708 0.04132 -0.12616 0.04584 -0.13333 C 0.04896 -0.13843 0.05087 -0.13843 0.05278 -0.14445 C 0.05799 -0.15995 0.06077 -0.17778 0.0625 -0.19445 C 0.06198 -0.2 0.06268 -0.20602 0.06112 -0.21111 C 0.06077 -0.21227 0.04549 -0.21644 0.04445 -0.21667 C 0.03455 -0.21482 0.03299 -0.21435 0.02639 -0.20556 C 0.02466 -0.19838 0.02119 -0.19792 0.01945 -0.19074 C 0.02483 -0.16921 0.02171 -0.18403 0.01945 -0.13333 C 0.01928 -0.12963 0.01875 -0.12593 0.01806 -0.12222 C 0.01737 -0.11852 0.01528 -0.11111 0.01528 -0.11111 C 0.01389 -0.08773 0.0099 -0.06574 0.00695 -0.04259 C 0.00764 -0.02222 0.00973 -0.00185 0.00973 0.01852 C 0.00973 0.03218 0.00834 0.0456 0.00834 0.05926 C 0.00834 0.06296 0.00921 0.05185 0.00973 0.04815 C 0.01059 0.0412 0.01389 0.02778 0.01389 0.02778 C 0.01459 0.01574 0.01372 -0.00417 0.02084 -0.01482 C 0.02344 -0.01875 0.02587 -0.02292 0.02917 -0.02593 C 0.03195 -0.02847 0.0375 -0.03333 0.0375 -0.03333 C 0.04132 -0.04074 0.04775 -0.04329 0.05278 -0.05 C 0.05834 -0.04745 0.06372 -0.04445 0.06945 -0.04259 C 0.07362 -0.03889 0.07778 -0.03704 0.08195 -0.03333 C 0.08716 -0.02292 0.08351 -0.0162 0.07917 -0.00741 C 0.07691 0.00741 0.07778 0.02245 0.075 0.03704 C 0.07553 0.04514 0.07362 0.05393 0.07639 0.06111 C 0.07744 0.06389 0.07987 0.05718 0.08195 0.05555 C 0.0882 0.05069 0.09584 0.0456 0.10278 0.04259 C 0.10556 0.03889 0.10834 0.03518 0.11112 0.03148 C 0.1125 0.02963 0.11528 0.02593 0.11528 0.02593 C 0.11875 0.01435 0.1191 0.01713 0.125 0.00926 " pathEditMode="relative" ptsTypes="fffffffffffffffffffffffffffffffffffA">
                                      <p:cBhvr>
                                        <p:cTn id="59" dur="5000" fill="hold"/>
                                        <p:tgtEl>
                                          <p:spTgt spid="113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60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8" presetClass="exit" presetSubtype="16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64" dur="2000"/>
                                        <p:tgtEl>
                                          <p:spTgt spid="113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6" grpId="1"/>
      <p:bldP spid="16" grpId="2"/>
      <p:bldP spid="17" grpId="0"/>
      <p:bldP spid="17" grpId="1"/>
      <p:bldP spid="17" grpId="2"/>
      <p:bldP spid="11323" grpId="0"/>
      <p:bldP spid="11323" grpId="1"/>
      <p:bldP spid="11323" grpId="2"/>
      <p:bldP spid="21" grpId="0"/>
      <p:bldP spid="21" grpId="1"/>
      <p:bldP spid="21" grpId="2"/>
      <p:bldP spid="15" grpId="0" build="allAtOnce"/>
      <p:bldP spid="1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H:\0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-3429000"/>
            <a:ext cx="14325600" cy="1188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7" descr="images46501_aH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5" descr="B%C3%AAn_trong_%C4%91%E1%BB%81n_th%E1%BB%9D_Tr%C6%B0%C6%A1ng_%C4%90%E1%BB%8Bnh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76238" y="0"/>
            <a:ext cx="3810000" cy="285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3" name="Picture 7" descr="B%C3%AAn_trong_%C4%91%E1%BB%81n_th%E1%BB%9D_Tr%C6%B0%C6%A1ng_%C4%90%E1%BB%8Bnh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4" descr="myb131224830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708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comb dir="vert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H:\0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-3429000"/>
            <a:ext cx="14325600" cy="1188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H:\0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-3429000"/>
            <a:ext cx="14325600" cy="1188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5" name="Picture 5" descr="BD20530_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9829800" y="4800600"/>
            <a:ext cx="4419600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6" name="Picture 5" descr="BD20530_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-1676400"/>
            <a:ext cx="22098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796925" y="381000"/>
            <a:ext cx="1108075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8000">
                <a:solidFill>
                  <a:srgbClr val="3333FF"/>
                </a:solidFill>
                <a:sym typeface="Wingdings" pitchFamily="2" charset="2"/>
              </a:rPr>
              <a:t></a:t>
            </a:r>
          </a:p>
        </p:txBody>
      </p:sp>
      <p:sp>
        <p:nvSpPr>
          <p:cNvPr id="7" name="Text Box 6"/>
          <p:cNvSpPr txBox="1">
            <a:spLocks noChangeArrowheads="1"/>
          </p:cNvSpPr>
          <p:nvPr/>
        </p:nvSpPr>
        <p:spPr bwMode="auto">
          <a:xfrm>
            <a:off x="762000" y="898525"/>
            <a:ext cx="325438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4000" b="1">
                <a:solidFill>
                  <a:srgbClr val="FF0000"/>
                </a:solidFill>
              </a:rPr>
              <a:t>.</a:t>
            </a:r>
          </a:p>
        </p:txBody>
      </p:sp>
      <p:sp>
        <p:nvSpPr>
          <p:cNvPr id="18439" name="Picture 8" descr="J0099171"/>
          <p:cNvSpPr>
            <a:spLocks noChangeAspect="1" noChangeArrowheads="1"/>
          </p:cNvSpPr>
          <p:nvPr/>
        </p:nvSpPr>
        <p:spPr bwMode="auto">
          <a:xfrm>
            <a:off x="152400" y="5664200"/>
            <a:ext cx="89154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pic>
        <p:nvPicPr>
          <p:cNvPr id="18440" name="Picture 11" descr="Bauernbar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828800" y="4876800"/>
            <a:ext cx="5562600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ectangle 3"/>
          <p:cNvSpPr>
            <a:spLocks noChangeArrowheads="1"/>
          </p:cNvSpPr>
          <p:nvPr/>
        </p:nvSpPr>
        <p:spPr bwMode="auto">
          <a:xfrm>
            <a:off x="1371600" y="762000"/>
            <a:ext cx="914400" cy="132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8000">
                <a:solidFill>
                  <a:srgbClr val="3333FF"/>
                </a:solidFill>
                <a:sym typeface="Wingdings" pitchFamily="2" charset="2"/>
              </a:rPr>
              <a:t></a:t>
            </a:r>
          </a:p>
        </p:txBody>
      </p:sp>
      <p:sp>
        <p:nvSpPr>
          <p:cNvPr id="11" name="Rectangle 3"/>
          <p:cNvSpPr>
            <a:spLocks noChangeArrowheads="1"/>
          </p:cNvSpPr>
          <p:nvPr/>
        </p:nvSpPr>
        <p:spPr bwMode="auto">
          <a:xfrm>
            <a:off x="1752600" y="304800"/>
            <a:ext cx="1031875" cy="132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8000">
                <a:solidFill>
                  <a:srgbClr val="3333FF"/>
                </a:solidFill>
                <a:sym typeface="Wingdings" pitchFamily="2" charset="2"/>
              </a:rPr>
              <a:t>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repeatCount="3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798 -0.00672 C -0.00659 -0.00741 -0.00382 -0.01042 -0.00382 -0.00857 C -0.00382 -0.00625 -0.00642 -0.00579 -0.00798 -0.00486 C -0.01423 -0.00116 -0.02222 -0.00047 -0.02882 0.00254 C -0.0335 0.01203 -0.03316 0.02153 -0.03576 0.03217 C -0.03368 0.04583 -0.03038 0.0493 -0.02048 0.05254 C -0.00798 0.05023 -0.00347 0.04537 0.01007 0.04328 C 0.01962 0.03055 0.01511 0.03518 0.02257 0.02847 C 0.02205 0.02361 0.02118 0.01852 0.02118 0.01365 C 0.02118 0.0118 0.02275 0.00995 0.02257 0.0081 C 0.02153 -0.00394 0.02153 -0.00232 0.01563 -0.00486 C 0.00625 -0.00162 0.01025 0.00185 0.00313 0.0081 C -0.00191 0.0125 -0.00833 0.01458 -0.01354 0.01921 C -0.01718 0.03379 -0.01597 0.04838 -0.01771 0.06365 C -0.01823 0.06759 -0.02048 0.07477 -0.02048 0.075 C -0.01996 0.07847 -0.01996 0.0824 -0.01909 0.08588 C -0.01545 0.10069 -0.00191 0.0993 0.00729 0.10069 C 0.01511 0.09722 0.01198 0.0949 0.01563 0.08773 C 0.01893 0.08125 0.02205 0.07893 0.02396 0.07106 C 0.02136 0.05694 0.02223 0.0669 0.01841 0.07477 C 0.0191 0.09352 0.01771 0.12407 0.02257 0.14328 C 0.02032 0.17037 0.0217 0.16597 0.00035 0.16365 C 0.00313 0.14074 0.01337 0.12824 0.02257 0.10995 C 0.02622 0.09074 0.03334 0.08935 0.04341 0.08032 C 0.04063 0.07963 0.03698 0.08102 0.03507 0.07847 C 0.03229 0.07477 0.03993 0.06643 0.04063 0.06551 C 0.03889 0.07963 0.03698 0.08981 0.04063 0.1044 C 0.0467 0.10162 0.04983 0.10139 0.05452 0.09514 C 0.0592 0.07662 0.0592 0.09259 0.05729 0.06365 C 0.05209 0.06597 0.04688 0.06782 0.04202 0.07106 C 0.0467 0.06273 0.04844 0.05486 0.05035 0.04514 C 0.04879 0.04375 0.03646 0.03773 0.04063 0.03217 C 0.04184 0.03055 0.04219 0.03611 0.04341 0.03773 C 0.04462 0.03935 0.04618 0.04028 0.04757 0.04143 C 0.04914 0.05162 0.04723 0.04838 0.05035 0.05254 " pathEditMode="relative" rAng="0" ptsTypes="ffffffffffffffffffffffffffffffffffA">
                                      <p:cBhvr>
                                        <p:cTn id="11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" y="8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8" presetClass="exit" presetSubtype="16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5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52 -0.00023 L 0.04115 -0.05578 " pathEditMode="relative" rAng="0" ptsTypes="AA">
                                      <p:cBhvr>
                                        <p:cTn id="21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" y="-2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8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2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8" presetClass="exit" presetSubtype="16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33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33 -0.00393 C 0.01563 0.00162 -0.00434 0.00972 -0.00781 0.01088 C -0.01719 0.02338 -0.0125 0.02037 -0.02031 0.02384 C -0.03003 0.03681 -0.02691 0.03033 -0.03142 0.04236 C -0.0309 0.04931 -0.03125 0.06528 -0.02726 0.06644 C -0.02413 0.06736 -0.02066 0.06551 -0.01753 0.06459 C -0.00781 0.06204 0.00174 0.05926 0.01163 0.05718 C 0.01701 0.05255 0.0191 0.04815 0.02552 0.04607 C 0.02934 0.03843 0.0283 0.04283 0.0283 0.0331 C 0.02778 0.02755 0.03038 0.01945 0.02691 0.01644 C 0.01684 0.00741 0.00972 0.02176 0.0033 0.02755 C 0.00017 0.0338 -0.00781 0.04422 -0.00781 0.04445 C -0.0092 0.04977 -0.01059 0.05533 -0.01198 0.06088 C -0.0125 0.06273 -0.01337 0.06644 -0.01337 0.06667 C -0.01111 0.07847 -0.00746 0.08727 -0.00087 0.09607 C 0.00052 0.10579 0.00122 0.11088 0.00747 0.11644 C 0.01233 0.12616 0.01406 0.12153 0.02135 0.11829 C 0.03021 0.10648 0.03247 0.10625 0.02413 0.07755 C 0.02309 0.07408 0.01858 0.07871 0.0158 0.0794 C 0.01042 0.08658 0.00677 0.08935 0.01441 0.09607 C 0.02813 0.09468 0.03264 0.09722 0.04219 0.08866 C 0.04236 0.08866 0.05747 0.0882 0.05747 0.09607 C 0.05747 0.09838 0.05451 0.09375 0.0533 0.09236 C 0.04254 0.08056 0.05538 0.09236 0.04497 0.0831 C 0.04167 0.0838 0.03646 0.08102 0.03524 0.08496 C 0.03056 0.09954 0.03524 0.11273 0.04358 0.11829 C 0.05799 0.11435 0.04618 0.1206 0.05191 0.09236 C 0.05243 0.08959 0.0625 0.08472 0.06441 0.0831 C 0.06701 0.08403 0.07361 0.08472 0.07413 0.09051 C 0.07483 0.09908 0.07344 0.10787 0.07274 0.11644 C 0.07257 0.11829 0.07066 0.12384 0.07135 0.12199 C 0.07344 0.11667 0.07431 0.10463 0.07691 0.09977 C 0.07917 0.09537 0.08524 0.08866 0.08524 0.08889 C 0.09427 0.09167 0.0901 0.09398 0.09497 0.10347 C 0.09688 0.12431 0.09392 0.11875 0.10608 0.11459 C 0.10694 0.11204 0.10851 0.10996 0.10885 0.10718 C 0.1099 0.10116 0.10694 0.09306 0.11024 0.08866 C 0.11319 0.08472 0.11979 0.09259 0.12274 0.08866 C 0.1151 0.08658 0.11372 0.08681 0.10747 0.09236 C 0.1066 0.09838 0.10486 0.11597 0.10885 0.12014 C 0.11042 0.12176 0.1125 0.1213 0.11441 0.12199 C 0.12188 0.11991 0.12431 0.11991 0.12969 0.11273 C 0.12448 0.1338 0.13281 0.15857 0.12691 0.1794 C 0.12517 0.18588 0.11667 0.17824 0.11163 0.17755 C 0.1099 0.17084 0.10747 0.15718 0.10747 0.15741 C 0.11424 0.15116 0.12066 0.14398 0.1283 0.14051 C 0.13021 0.1331 0.13403 0.13264 0.13663 0.1257 C 0.1434 0.10764 0.13576 0.12384 0.14219 0.11088 C 0.14479 0.09699 0.14653 0.0956 0.14358 0.08125 C 0.14236 0.07523 0.13368 0.07107 0.12969 0.07014 C 0.10226 0.06389 0.08906 0.06435 0.06163 0.06273 C 0.05434 0.06019 0.05434 0.05926 0.04497 0.06273 C 0.0434 0.06343 0.04236 0.06551 0.0408 0.06644 C 0.03941 0.06736 0.03663 0.07014 0.03663 0.06829 C 0.03663 0.06597 0.03958 0.06597 0.0408 0.06459 C 0.04236 0.06297 0.04358 0.06088 0.04497 0.05903 C 0.04688 0.06273 0.05052 0.07014 0.05052 0.07037 " pathEditMode="relative" rAng="0" ptsTypes="ffffffffffffffffffffffffffffffffffffffffffffffffffffffffA">
                                      <p:cBhvr>
                                        <p:cTn id="38" dur="5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4" y="9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  <p:bldP spid="5" grpId="2"/>
      <p:bldP spid="9" grpId="0"/>
      <p:bldP spid="9" grpId="1"/>
      <p:bldP spid="9" grpId="2"/>
      <p:bldP spid="11" grpId="0"/>
      <p:bldP spid="11" grpId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H:\0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-3429000"/>
            <a:ext cx="14325600" cy="1188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59" name="Picture 5" descr="BD20530_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9829800" y="4800600"/>
            <a:ext cx="4419600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0" name="Picture 5" descr="BD20530_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-1676400"/>
            <a:ext cx="22098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796925" y="381000"/>
            <a:ext cx="1108075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8000">
                <a:solidFill>
                  <a:srgbClr val="3333FF"/>
                </a:solidFill>
                <a:sym typeface="Wingdings" pitchFamily="2" charset="2"/>
              </a:rPr>
              <a:t></a:t>
            </a:r>
          </a:p>
        </p:txBody>
      </p:sp>
      <p:sp>
        <p:nvSpPr>
          <p:cNvPr id="7" name="Text Box 6"/>
          <p:cNvSpPr txBox="1">
            <a:spLocks noChangeArrowheads="1"/>
          </p:cNvSpPr>
          <p:nvPr/>
        </p:nvSpPr>
        <p:spPr bwMode="auto">
          <a:xfrm>
            <a:off x="762000" y="898525"/>
            <a:ext cx="325438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4000" b="1">
                <a:solidFill>
                  <a:srgbClr val="FF0000"/>
                </a:solidFill>
              </a:rPr>
              <a:t>.</a:t>
            </a:r>
          </a:p>
        </p:txBody>
      </p:sp>
      <p:sp>
        <p:nvSpPr>
          <p:cNvPr id="19463" name="Picture 8" descr="J0099171"/>
          <p:cNvSpPr>
            <a:spLocks noChangeAspect="1" noChangeArrowheads="1"/>
          </p:cNvSpPr>
          <p:nvPr/>
        </p:nvSpPr>
        <p:spPr bwMode="auto">
          <a:xfrm>
            <a:off x="152400" y="5664200"/>
            <a:ext cx="89154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pic>
        <p:nvPicPr>
          <p:cNvPr id="19464" name="Picture 11" descr="Bauernbar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828800" y="4876800"/>
            <a:ext cx="5562600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ectangle 3"/>
          <p:cNvSpPr>
            <a:spLocks noChangeArrowheads="1"/>
          </p:cNvSpPr>
          <p:nvPr/>
        </p:nvSpPr>
        <p:spPr bwMode="auto">
          <a:xfrm>
            <a:off x="1143000" y="962025"/>
            <a:ext cx="914400" cy="132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8000">
                <a:solidFill>
                  <a:srgbClr val="3333FF"/>
                </a:solidFill>
                <a:sym typeface="Wingdings" pitchFamily="2" charset="2"/>
              </a:rPr>
              <a:t></a:t>
            </a:r>
          </a:p>
        </p:txBody>
      </p:sp>
      <p:sp>
        <p:nvSpPr>
          <p:cNvPr id="11" name="Rectangle 3"/>
          <p:cNvSpPr>
            <a:spLocks noChangeArrowheads="1"/>
          </p:cNvSpPr>
          <p:nvPr/>
        </p:nvSpPr>
        <p:spPr bwMode="auto">
          <a:xfrm>
            <a:off x="1828800" y="990600"/>
            <a:ext cx="1031875" cy="132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8000">
                <a:solidFill>
                  <a:srgbClr val="3333FF"/>
                </a:solidFill>
                <a:sym typeface="Wingdings" pitchFamily="2" charset="2"/>
              </a:rPr>
              <a:t></a:t>
            </a:r>
          </a:p>
        </p:txBody>
      </p:sp>
      <p:sp>
        <p:nvSpPr>
          <p:cNvPr id="13" name="Rectangle 3"/>
          <p:cNvSpPr>
            <a:spLocks noChangeArrowheads="1"/>
          </p:cNvSpPr>
          <p:nvPr/>
        </p:nvSpPr>
        <p:spPr bwMode="auto">
          <a:xfrm>
            <a:off x="1295400" y="733425"/>
            <a:ext cx="1031875" cy="132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8000">
                <a:solidFill>
                  <a:srgbClr val="3333FF"/>
                </a:solidFill>
                <a:sym typeface="Wingdings" pitchFamily="2" charset="2"/>
              </a:rPr>
              <a:t></a:t>
            </a:r>
          </a:p>
        </p:txBody>
      </p:sp>
      <p:sp>
        <p:nvSpPr>
          <p:cNvPr id="14" name="Rectangle 3"/>
          <p:cNvSpPr>
            <a:spLocks noChangeArrowheads="1"/>
          </p:cNvSpPr>
          <p:nvPr/>
        </p:nvSpPr>
        <p:spPr bwMode="auto">
          <a:xfrm>
            <a:off x="1787525" y="428625"/>
            <a:ext cx="1031875" cy="132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8000">
                <a:solidFill>
                  <a:srgbClr val="3333FF"/>
                </a:solidFill>
                <a:sym typeface="Wingdings" pitchFamily="2" charset="2"/>
              </a:rPr>
              <a:t>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repeatCount="3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-6.2963E-6 C -0.00139 -0.00186 -0.00226 -0.00602 -0.00417 -0.00556 C -0.0092 -0.00417 -0.00503 0.00694 -0.00833 0.00925 C -0.01163 0.01157 -0.0158 0.01041 -0.01944 0.0111 C -0.0217 0.01226 -0.02431 0.01296 -0.02639 0.01481 C -0.02951 0.01782 -0.03125 0.02708 -0.03333 0.03148 C -0.03281 0.03634 -0.03333 0.04166 -0.03194 0.04629 C -0.02969 0.0537 -0.02153 0.05601 -0.01667 0.05925 C -0.00556 0.05786 0.00295 0.05393 0.01389 0.05185 C 0.0184 0.04976 0.02188 0.04652 0.02639 0.04444 C 0.02899 0.03749 0.03281 0.03333 0.03472 0.02592 C 0.03333 0.01967 0.03264 0.01319 0.03056 0.0074 C 0.02813 0.00092 0.02118 0.00462 0.01806 0.00555 C 0.01042 0.00763 0.00486 0.00925 -0.00139 0.01481 C -0.0033 0.01851 -0.0066 0.02152 -0.00694 0.02592 C -0.00799 0.03703 -0.00851 0.0486 -0.01111 0.05925 C -0.00885 0.10694 -0.01215 0.07638 -0.00833 0.09444 C -0.00781 0.09698 -0.00833 0.10023 -0.00694 0.10185 C -0.00399 0.10509 0.00052 0.10393 0.00417 0.10555 C 0.01215 0.10393 0.0158 0.10393 0.02222 0.09814 C 0.02413 0.09444 0.02587 0.09073 0.02778 0.08703 C 0.02934 0.08402 0.02917 0.07592 0.02917 0.07592 C 0.02813 0.11898 0.02969 0.12407 0.02222 0.1537 C 0.02083 0.16666 0.02292 0.17384 0.0125 0.17036 C 0.01146 0.16643 0.00851 0.16342 0.00833 0.15925 C 0.00694 0.1331 0.01319 0.12592 0.02778 0.11296 C 0.03108 0.10624 0.03524 0.10092 0.03889 0.09444 C 0.03941 0.09259 0.03958 0.09073 0.04028 0.08888 C 0.04097 0.0868 0.04306 0.08333 0.04306 0.08333 " pathEditMode="relative" ptsTypes="ffffffffffffffffffffffffffffA">
                                      <p:cBhvr>
                                        <p:cTn id="11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0885 -0.00232 0.00833 -0.00509 0.01527 -0.01111 C 0.01788 -0.0213 0.01354 -0.02014 0.00694 -0.02222 C -0.00209 -0.01921 0.00208 -0.0169 -0.00278 -0.00741 C -0.00226 -0.00417 -0.00122 0.00671 0.00139 0.00926 C 0.00451 0.01227 0.00885 0.01134 0.0125 0.01296 C 0.02274 0.00833 0.01875 0.01204 0.025 0.0037 C 0.02257 -0.00278 0.021 -0.0088 0.01805 -0.01482 C 0.01701 -0.02593 0.0184 -0.03796 0.01111 -0.04445 C 0.0092 -0.04375 0.00607 -0.04491 0.00555 -0.04259 C 0.00503 -0.04051 0.01336 -0.03727 0.01389 -0.03704 C 0.01718 -0.03033 0.01597 -0.03357 0.01805 -0.02778 " pathEditMode="relative" ptsTypes="fffffffffffA">
                                      <p:cBhvr>
                                        <p:cTn id="23" dur="5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" presetClass="exit" presetSubtype="1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0209 -0.00416 0.00313 -0.00903 0.00556 -0.01296 C 0.0066 -0.01458 0.00851 -0.01528 0.00973 -0.01666 C 0.02049 -0.02963 0.01789 -0.03148 0.03056 -0.03704 C 0.04983 -0.0456 0.02275 -0.03565 0.04723 -0.04444 C 0.04914 -0.04514 0.05278 -0.04629 0.05278 -0.04629 " pathEditMode="relative" ptsTypes="fffffA">
                                      <p:cBhvr>
                                        <p:cTn id="35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" presetClass="exit" presetSubtype="1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3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7 -0.00185 C -0.00139 -0.00116 -0.00278 -0.00023 -0.00417 2.22222E-6 C -0.00972 0.00092 -0.01545 -0.00023 -0.02083 0.00185 C -0.0224 0.00254 -0.02257 0.00578 -0.02361 0.00741 C -0.02535 0.00995 -0.02726 0.01227 -0.02917 0.01481 C -0.02969 0.01921 -0.03056 0.02338 -0.03056 0.02778 C -0.03056 0.06666 -0.03108 0.05185 0.00417 0.05 C 0.00694 0.04884 0.01163 0.05 0.0125 0.04629 C 0.01424 0.03912 0.0184 0.03634 0.02083 0.02963 C 0.02257 0.025 0.02361 0.01967 0.025 0.01481 C 0.02552 0.00926 0.02639 0.0037 0.02639 -0.00185 C 0.02639 -0.01412 0.01024 0.00023 0.00556 0.00185 C -0.00035 0.00972 0.00208 0.01203 -0.00139 0.02037 C -0.00417 0.02708 -0.00781 0.03611 -0.01111 0.04259 C -0.01319 0.06273 -0.01319 0.05555 -0.01111 0.08333 C -0.01076 0.08842 -0.01111 0.09444 -0.00833 0.09815 C -0.00764 0.09907 0.00139 0.10185 0.00139 0.10208 C 0.01094 0.11041 0.0066 0.11065 0.01389 0.10741 C 0.01528 0.10555 0.01649 0.10324 0.01806 0.10185 C 0.01927 0.10069 0.02118 0.10139 0.02222 0.1 C 0.02326 0.09861 0.02292 0.09629 0.02361 0.09444 C 0.02431 0.09236 0.02552 0.09074 0.02639 0.08889 C 0.02691 0.08634 0.02812 0.08403 0.02778 0.08148 C 0.0276 0.07916 0.02569 0.07801 0.025 0.07592 C 0.02135 0.06481 0.02674 0.07129 0.01944 0.06481 C 0.01806 0.06666 0.01701 0.06898 0.01528 0.07037 C 0.01354 0.07153 0.01094 0.07037 0.00972 0.07222 C 0.00816 0.07453 0.00955 0.0787 0.00833 0.08148 C 0.00382 0.09213 0.00417 0.08125 0.00417 0.08703 " pathEditMode="relative" rAng="0" ptsTypes="ffffffffffffffffffffffffffffA">
                                      <p:cBhvr>
                                        <p:cTn id="47" dur="5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" y="5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" presetClass="exit" presetSubtype="1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5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1615 -0.00533 0.01893 -0.00602 0.03889 -0.00741 C 0.03403 -0.01181 0.01303 -0.0162 0.025 -0.00556 C 0.02674 0.00116 0.02917 0.01481 0.02917 0.01481 C 0.04115 0.01227 0.03941 0.00741 0.05 0.00185 C 0.04948 -0.00185 0.04983 -0.01111 0.04445 -0.01111 C 0.04271 -0.01111 0.03924 -0.00556 0.04028 -0.00741 C 0.04497 -0.01597 0.0474 -0.01736 0.05278 -0.02222 C 0.05469 -0.02153 0.05695 -0.02222 0.05834 -0.02037 C 0.05973 -0.01852 0.05955 -0.01551 0.05973 -0.01296 C 0.06042 -0.00486 0.06059 0.00301 0.06112 0.01111 C 0.06407 -0.0007 0.06424 -0.0088 0.07362 -0.01296 C 0.08264 -0.00509 0.07917 0.01088 0.08473 0.02222 C 0.09375 0.01412 0.09862 0 0.10973 -0.0037 C 0.11459 -0.01343 0.11094 -0.01181 0.10417 -0.01482 C 0.09948 -0.00857 0.09653 -0.00278 0.09445 0.00555 C 0.09497 0.01111 0.09289 0.01829 0.09584 0.02222 C 0.10747 0.03773 0.10434 0.01667 0.10695 0.01481 C 0.1099 0.01296 0.11337 0.01366 0.11667 0.01296 C 0.11667 0.01296 0.11598 0.00926 0.11528 0.00741 C 0.11459 0.00532 0.11337 0.0037 0.1125 0.00185 C 0.11303 0 0.11355 -0.00185 0.11389 -0.0037 C 0.11441 -0.00625 0.11337 -0.01042 0.11528 -0.01111 C 0.11719 -0.01181 0.11806 -0.00741 0.11945 -0.00556 C 0.1283 0.03009 0.12066 0.06088 0.11112 0.09259 C 0.10886 0.0919 0.10591 0.09282 0.10417 0.09074 C 0.10278 0.08912 0.10278 0.08588 0.10278 0.08333 C 0.10278 0.06018 0.10018 0.0412 0.11806 0.03518 C 0.12396 0.02731 0.12796 0.01782 0.13056 0.00741 C 0.12865 -0.01065 0.12396 -0.025 0.10973 -0.02963 C 0.10226 -0.03958 0.09323 -0.04259 0.08473 -0.05 C 0.07483 -0.0456 0.06407 -0.04884 0.05417 -0.04445 C 0.05278 -0.0419 0.05209 -0.03843 0.05 -0.03704 C 0.04601 -0.03403 0.03282 -0.03102 0.02778 -0.02963 C 0.0323 -0.03565 0.03594 -0.03889 0.04167 -0.04259 C 0.04306 -0.04074 0.04514 -0.03958 0.04584 -0.03704 C 0.0474 -0.03148 0.04723 -0.01458 0.04723 -0.02593 L 0.05695 -0.02778 " pathEditMode="relative" ptsTypes="ffffffffffffffffffffffffffffffffffffAA">
                                      <p:cBhvr>
                                        <p:cTn id="61" dur="5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8" presetClass="exit" presetSubtype="16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6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  <p:bldP spid="9" grpId="0"/>
      <p:bldP spid="9" grpId="1"/>
      <p:bldP spid="9" grpId="2"/>
      <p:bldP spid="11" grpId="0"/>
      <p:bldP spid="11" grpId="1"/>
      <p:bldP spid="11" grpId="2"/>
      <p:bldP spid="13" grpId="0"/>
      <p:bldP spid="13" grpId="1"/>
      <p:bldP spid="13" grpId="2"/>
      <p:bldP spid="14" grpId="0"/>
      <p:bldP spid="14" grpId="1"/>
      <p:bldP spid="14" grpId="2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H:\0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-3429000"/>
            <a:ext cx="14325600" cy="1188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H:\0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-3429000"/>
            <a:ext cx="14325600" cy="1188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3" descr="36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9144000" cy="6858000"/>
          </a:xfrm>
          <a:noFill/>
        </p:spPr>
      </p:pic>
      <p:sp>
        <p:nvSpPr>
          <p:cNvPr id="3075" name="Rectangle 4"/>
          <p:cNvSpPr>
            <a:spLocks noChangeArrowheads="1"/>
          </p:cNvSpPr>
          <p:nvPr/>
        </p:nvSpPr>
        <p:spPr bwMode="auto">
          <a:xfrm>
            <a:off x="838200" y="457200"/>
            <a:ext cx="7543800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4000" b="1" dirty="0">
                <a:latin typeface=".VnArial" pitchFamily="34" charset="0"/>
              </a:rPr>
              <a:t/>
            </a:r>
            <a:br>
              <a:rPr lang="en-US" sz="4000" b="1" dirty="0">
                <a:latin typeface=".VnArial" pitchFamily="34" charset="0"/>
              </a:rPr>
            </a:br>
            <a:endParaRPr lang="en-US" sz="4000" b="1" u="sng" dirty="0">
              <a:latin typeface=".VnArial" pitchFamily="34" charset="0"/>
            </a:endParaRPr>
          </a:p>
        </p:txBody>
      </p:sp>
      <p:pic>
        <p:nvPicPr>
          <p:cNvPr id="3076" name="Picture 5" descr="671691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4419600"/>
            <a:ext cx="1820863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4694" name="WordArt 6"/>
          <p:cNvSpPr>
            <a:spLocks noChangeArrowheads="1" noChangeShapeType="1" noTextEdit="1"/>
          </p:cNvSpPr>
          <p:nvPr/>
        </p:nvSpPr>
        <p:spPr bwMode="auto">
          <a:xfrm>
            <a:off x="381000" y="1905000"/>
            <a:ext cx="4038600" cy="838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 err="1" smtClean="0">
                <a:ln w="12700">
                  <a:solidFill>
                    <a:srgbClr val="FF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.VnTimeH"/>
              </a:rPr>
              <a:t>bµi</a:t>
            </a:r>
            <a:r>
              <a:rPr lang="en-US" sz="3600" kern="10" dirty="0" smtClean="0">
                <a:ln w="12700">
                  <a:solidFill>
                    <a:srgbClr val="FF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.VnTimeH"/>
              </a:rPr>
              <a:t> </a:t>
            </a:r>
            <a:r>
              <a:rPr lang="en-US" sz="3600" kern="10" dirty="0" err="1">
                <a:ln w="12700">
                  <a:solidFill>
                    <a:srgbClr val="FF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.VnTimeH"/>
              </a:rPr>
              <a:t>cò</a:t>
            </a:r>
            <a:r>
              <a:rPr lang="en-US" sz="3600" kern="10" dirty="0">
                <a:ln w="12700">
                  <a:solidFill>
                    <a:srgbClr val="FF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.VnTimeH"/>
              </a:rPr>
              <a:t>:</a:t>
            </a:r>
          </a:p>
        </p:txBody>
      </p:sp>
      <p:pic>
        <p:nvPicPr>
          <p:cNvPr id="3078" name="Picture 7" descr="3d butterfly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62000" y="4419600"/>
            <a:ext cx="6096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9" name="Picture 8" descr="BlauweT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086600" y="4953000"/>
            <a:ext cx="2057400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146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4694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H:\0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381000" y="-914400"/>
            <a:ext cx="9829800" cy="822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4"/>
          <p:cNvSpPr>
            <a:spLocks noGrp="1" noChangeArrowheads="1"/>
          </p:cNvSpPr>
          <p:nvPr>
            <p:ph sz="half" idx="4294967295"/>
          </p:nvPr>
        </p:nvSpPr>
        <p:spPr>
          <a:xfrm>
            <a:off x="0" y="-26988"/>
            <a:ext cx="9396413" cy="7173913"/>
          </a:xfrm>
          <a:gradFill rotWithShape="1">
            <a:gsLst>
              <a:gs pos="0">
                <a:schemeClr val="bg1"/>
              </a:gs>
              <a:gs pos="100000">
                <a:srgbClr val="C4F8C5"/>
              </a:gs>
            </a:gsLst>
            <a:path path="shape">
              <a:fillToRect l="50000" t="50000" r="50000" b="50000"/>
            </a:path>
          </a:gradFill>
          <a:ln>
            <a:solidFill>
              <a:srgbClr val="FFFFFF"/>
            </a:solidFill>
          </a:ln>
        </p:spPr>
        <p:txBody>
          <a:bodyPr/>
          <a:lstStyle/>
          <a:p>
            <a:pPr marL="273050" indent="-273050" eaLnBrk="1" hangingPunct="1">
              <a:buFont typeface="Wingdings" pitchFamily="2" charset="2"/>
              <a:buNone/>
            </a:pPr>
            <a:endParaRPr lang="en-US" sz="3300" smtClean="0">
              <a:solidFill>
                <a:srgbClr val="6600FF"/>
              </a:solidFill>
              <a:latin typeface="VNI-Times" pitchFamily="2" charset="0"/>
            </a:endParaRPr>
          </a:p>
          <a:p>
            <a:pPr marL="273050" indent="-273050" eaLnBrk="1" hangingPunct="1">
              <a:buFont typeface="Wingdings" pitchFamily="2" charset="2"/>
              <a:buNone/>
            </a:pPr>
            <a:r>
              <a:rPr lang="en-US" sz="3300" smtClean="0">
                <a:solidFill>
                  <a:srgbClr val="CC3300"/>
                </a:solidFill>
                <a:latin typeface="VNI-Ariston" pitchFamily="2" charset="0"/>
              </a:rPr>
              <a:t>	                                             </a:t>
            </a:r>
            <a:r>
              <a:rPr lang="en-US" sz="4000" smtClean="0">
                <a:solidFill>
                  <a:srgbClr val="6600FF"/>
                </a:solidFill>
              </a:rPr>
              <a:t>		</a:t>
            </a:r>
            <a:r>
              <a:rPr lang="en-US" sz="4000" smtClean="0">
                <a:solidFill>
                  <a:schemeClr val="hlink"/>
                </a:solidFill>
              </a:rPr>
              <a:t>              </a:t>
            </a:r>
          </a:p>
          <a:p>
            <a:pPr marL="273050" indent="-273050" eaLnBrk="1" hangingPunct="1">
              <a:buFont typeface="Wingdings" pitchFamily="2" charset="2"/>
              <a:buNone/>
            </a:pPr>
            <a:r>
              <a:rPr lang="en-US" sz="3300" smtClean="0">
                <a:solidFill>
                  <a:srgbClr val="6600FF"/>
                </a:solidFill>
              </a:rPr>
              <a:t>	       </a:t>
            </a:r>
            <a:r>
              <a:rPr lang="en-US" sz="3300" smtClean="0">
                <a:solidFill>
                  <a:srgbClr val="0033CC"/>
                </a:solidFill>
              </a:rPr>
              <a:t>	</a:t>
            </a:r>
          </a:p>
          <a:p>
            <a:pPr marL="273050" indent="-273050" eaLnBrk="1" hangingPunct="1">
              <a:buFont typeface="Wingdings" pitchFamily="2" charset="2"/>
              <a:buNone/>
            </a:pPr>
            <a:endParaRPr lang="en-US" sz="3300" u="sng" smtClean="0">
              <a:solidFill>
                <a:schemeClr val="folHlink"/>
              </a:solidFill>
            </a:endParaRPr>
          </a:p>
          <a:p>
            <a:pPr marL="273050" indent="-273050" eaLnBrk="1" hangingPunct="1">
              <a:buFont typeface="Wingdings" pitchFamily="2" charset="2"/>
              <a:buNone/>
            </a:pPr>
            <a:r>
              <a:rPr lang="en-US" sz="3300" smtClean="0">
                <a:solidFill>
                  <a:schemeClr val="folHlink"/>
                </a:solidFill>
              </a:rPr>
              <a:t>      				</a:t>
            </a:r>
          </a:p>
        </p:txBody>
      </p:sp>
      <p:sp>
        <p:nvSpPr>
          <p:cNvPr id="23555" name="Line 5"/>
          <p:cNvSpPr>
            <a:spLocks noChangeShapeType="1"/>
          </p:cNvSpPr>
          <p:nvPr/>
        </p:nvSpPr>
        <p:spPr bwMode="auto">
          <a:xfrm>
            <a:off x="323850" y="4941888"/>
            <a:ext cx="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8337" name="Text Box 33"/>
          <p:cNvSpPr txBox="1">
            <a:spLocks noChangeArrowheads="1"/>
          </p:cNvSpPr>
          <p:nvPr/>
        </p:nvSpPr>
        <p:spPr bwMode="auto">
          <a:xfrm>
            <a:off x="228600" y="990600"/>
            <a:ext cx="4468813" cy="2828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1510" tIns="40755" rIns="81510" bIns="40755">
            <a:spAutoFit/>
          </a:bodyPr>
          <a:lstStyle/>
          <a:p>
            <a:pPr defTabSz="814388" eaLnBrk="0" hangingPunct="0">
              <a:spcBef>
                <a:spcPct val="50000"/>
              </a:spcBef>
            </a:pPr>
            <a:r>
              <a:rPr lang="en-US" sz="2100" b="1" i="1">
                <a:solidFill>
                  <a:srgbClr val="8432C8"/>
                </a:solidFill>
                <a:latin typeface="VNI-Times" pitchFamily="2" charset="0"/>
              </a:rPr>
              <a:t>- </a:t>
            </a:r>
            <a:r>
              <a:rPr lang="en-US" sz="2100" b="1" i="1">
                <a:solidFill>
                  <a:srgbClr val="310ABE"/>
                </a:solidFill>
                <a:latin typeface="VNI-Times" pitchFamily="2" charset="0"/>
              </a:rPr>
              <a:t>Löng thaúng, khoâng tì ngöïc vaøo baøn .</a:t>
            </a:r>
          </a:p>
          <a:p>
            <a:pPr defTabSz="814388" eaLnBrk="0" hangingPunct="0">
              <a:spcBef>
                <a:spcPct val="50000"/>
              </a:spcBef>
            </a:pPr>
            <a:r>
              <a:rPr lang="en-US" sz="2100" b="1" i="1">
                <a:solidFill>
                  <a:srgbClr val="310ABE"/>
                </a:solidFill>
                <a:latin typeface="VNI-Times" pitchFamily="2" charset="0"/>
              </a:rPr>
              <a:t>- Ñaàu hôi cuùi .</a:t>
            </a:r>
          </a:p>
          <a:p>
            <a:pPr defTabSz="814388" eaLnBrk="0" hangingPunct="0">
              <a:spcBef>
                <a:spcPct val="50000"/>
              </a:spcBef>
            </a:pPr>
            <a:r>
              <a:rPr lang="en-US" sz="2100" b="1" i="1">
                <a:solidFill>
                  <a:srgbClr val="310ABE"/>
                </a:solidFill>
                <a:latin typeface="VNI-Times" pitchFamily="2" charset="0"/>
              </a:rPr>
              <a:t>- Maét caùch vôû khoaûng 25 – 30cm .</a:t>
            </a:r>
          </a:p>
          <a:p>
            <a:pPr defTabSz="814388" eaLnBrk="0" hangingPunct="0">
              <a:spcBef>
                <a:spcPct val="50000"/>
              </a:spcBef>
            </a:pPr>
            <a:r>
              <a:rPr lang="en-US" sz="2100" b="1" i="1">
                <a:solidFill>
                  <a:srgbClr val="310ABE"/>
                </a:solidFill>
                <a:latin typeface="VNI-Times" pitchFamily="2" charset="0"/>
              </a:rPr>
              <a:t>- Tay phaûi caàm buùt .</a:t>
            </a:r>
          </a:p>
          <a:p>
            <a:pPr defTabSz="814388" eaLnBrk="0" hangingPunct="0">
              <a:spcBef>
                <a:spcPct val="50000"/>
              </a:spcBef>
            </a:pPr>
            <a:r>
              <a:rPr lang="en-US" sz="2100" b="1" i="1">
                <a:solidFill>
                  <a:srgbClr val="310ABE"/>
                </a:solidFill>
                <a:latin typeface="VNI-Times" pitchFamily="2" charset="0"/>
              </a:rPr>
              <a:t>- Tay traùi tì nheï leân meùp vôû ñeå giöõ .</a:t>
            </a:r>
          </a:p>
          <a:p>
            <a:pPr defTabSz="814388" eaLnBrk="0" hangingPunct="0">
              <a:spcBef>
                <a:spcPct val="50000"/>
              </a:spcBef>
            </a:pPr>
            <a:r>
              <a:rPr lang="en-US" sz="2100" b="1" i="1">
                <a:solidFill>
                  <a:srgbClr val="310ABE"/>
                </a:solidFill>
                <a:latin typeface="VNI-Times" pitchFamily="2" charset="0"/>
              </a:rPr>
              <a:t>- Hai chaân ñeå song song thoaûi maùi .</a:t>
            </a:r>
          </a:p>
        </p:txBody>
      </p:sp>
      <p:sp>
        <p:nvSpPr>
          <p:cNvPr id="98338" name="Text Box 34"/>
          <p:cNvSpPr txBox="1">
            <a:spLocks noChangeArrowheads="1"/>
          </p:cNvSpPr>
          <p:nvPr/>
        </p:nvSpPr>
        <p:spPr bwMode="auto">
          <a:xfrm>
            <a:off x="517525" y="333375"/>
            <a:ext cx="3951288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81510" tIns="40755" rIns="81510" bIns="40755">
            <a:spAutoFit/>
          </a:bodyPr>
          <a:lstStyle/>
          <a:p>
            <a:pPr defTabSz="814388" eaLnBrk="0" hangingPunct="0">
              <a:spcBef>
                <a:spcPct val="50000"/>
              </a:spcBef>
              <a:defRPr/>
            </a:pPr>
            <a:r>
              <a:rPr lang="en-US" sz="2900" b="1" u="sng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Tư thế ngồi viết</a:t>
            </a:r>
          </a:p>
        </p:txBody>
      </p:sp>
      <p:pic>
        <p:nvPicPr>
          <p:cNvPr id="98339" name="Picture 35" descr="cây viết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00200" y="5032375"/>
            <a:ext cx="1511300" cy="1063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8340" name="Rectangle 36"/>
          <p:cNvSpPr>
            <a:spLocks noChangeArrowheads="1"/>
          </p:cNvSpPr>
          <p:nvPr/>
        </p:nvSpPr>
        <p:spPr bwMode="auto">
          <a:xfrm>
            <a:off x="914400" y="4221163"/>
            <a:ext cx="2952750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 sz="2800" b="1" u="sng">
                <a:solidFill>
                  <a:srgbClr val="FF0000"/>
                </a:solidFill>
              </a:rPr>
              <a:t>Cách cầm bút</a:t>
            </a:r>
          </a:p>
        </p:txBody>
      </p:sp>
      <p:sp>
        <p:nvSpPr>
          <p:cNvPr id="98341" name="Rectangle 37"/>
          <p:cNvSpPr>
            <a:spLocks noChangeArrowheads="1"/>
          </p:cNvSpPr>
          <p:nvPr/>
        </p:nvSpPr>
        <p:spPr bwMode="auto">
          <a:xfrm>
            <a:off x="4567238" y="3505200"/>
            <a:ext cx="4500562" cy="328453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0" hangingPunct="0">
              <a:lnSpc>
                <a:spcPct val="150000"/>
              </a:lnSpc>
            </a:pPr>
            <a:r>
              <a:rPr lang="en-US" sz="2100" b="1" i="1">
                <a:solidFill>
                  <a:srgbClr val="310ABE"/>
                </a:solidFill>
                <a:latin typeface="VNI-Times" pitchFamily="2" charset="0"/>
              </a:rPr>
              <a:t>- Caàm buùt baèng ba ngoùn tay : </a:t>
            </a:r>
          </a:p>
          <a:p>
            <a:pPr eaLnBrk="0" hangingPunct="0">
              <a:lnSpc>
                <a:spcPct val="150000"/>
              </a:lnSpc>
            </a:pPr>
            <a:r>
              <a:rPr lang="en-US" sz="2100" b="1" i="1">
                <a:solidFill>
                  <a:srgbClr val="310ABE"/>
                </a:solidFill>
                <a:latin typeface="VNI-Times" pitchFamily="2" charset="0"/>
              </a:rPr>
              <a:t>  ngoùn caùi, ngoùn troû, ngoùn giöõa.</a:t>
            </a:r>
          </a:p>
          <a:p>
            <a:pPr eaLnBrk="0" hangingPunct="0">
              <a:lnSpc>
                <a:spcPct val="150000"/>
              </a:lnSpc>
            </a:pPr>
            <a:r>
              <a:rPr lang="en-US" sz="2100" b="1" i="1">
                <a:solidFill>
                  <a:srgbClr val="310ABE"/>
                </a:solidFill>
                <a:latin typeface="VNI-Times" pitchFamily="2" charset="0"/>
              </a:rPr>
              <a:t>- Khi vieát duøng ba ngoùn tay di</a:t>
            </a:r>
          </a:p>
          <a:p>
            <a:pPr eaLnBrk="0" hangingPunct="0">
              <a:lnSpc>
                <a:spcPct val="150000"/>
              </a:lnSpc>
            </a:pPr>
            <a:r>
              <a:rPr lang="en-US" sz="2100" b="1" i="1">
                <a:solidFill>
                  <a:srgbClr val="310ABE"/>
                </a:solidFill>
                <a:latin typeface="VNI-Times" pitchFamily="2" charset="0"/>
              </a:rPr>
              <a:t> chuyeån buùt töø traùi sang phaûi,</a:t>
            </a:r>
          </a:p>
          <a:p>
            <a:pPr eaLnBrk="0" hangingPunct="0">
              <a:lnSpc>
                <a:spcPct val="150000"/>
              </a:lnSpc>
            </a:pPr>
            <a:r>
              <a:rPr lang="en-US" sz="2100" b="1" i="1">
                <a:solidFill>
                  <a:srgbClr val="310ABE"/>
                </a:solidFill>
                <a:latin typeface="VNI-Times" pitchFamily="2" charset="0"/>
              </a:rPr>
              <a:t>caùn buùt hôi nghieâng veà beân phaûi;</a:t>
            </a:r>
          </a:p>
          <a:p>
            <a:pPr eaLnBrk="0" hangingPunct="0">
              <a:lnSpc>
                <a:spcPct val="150000"/>
              </a:lnSpc>
            </a:pPr>
            <a:r>
              <a:rPr lang="en-US" sz="2100" b="1" i="1">
                <a:solidFill>
                  <a:srgbClr val="310ABE"/>
                </a:solidFill>
                <a:latin typeface="VNI-Times" pitchFamily="2" charset="0"/>
              </a:rPr>
              <a:t> coå tay, khuyûu tay vaø caùnh tay cöû ñoäng</a:t>
            </a:r>
          </a:p>
          <a:p>
            <a:pPr eaLnBrk="0" hangingPunct="0">
              <a:lnSpc>
                <a:spcPct val="150000"/>
              </a:lnSpc>
            </a:pPr>
            <a:r>
              <a:rPr lang="en-US" sz="2100" b="1" i="1">
                <a:solidFill>
                  <a:srgbClr val="310ABE"/>
                </a:solidFill>
                <a:latin typeface="VNI-Times" pitchFamily="2" charset="0"/>
              </a:rPr>
              <a:t> meàm maïi,thoaûi maùi.</a:t>
            </a:r>
          </a:p>
        </p:txBody>
      </p:sp>
      <p:pic>
        <p:nvPicPr>
          <p:cNvPr id="11" name="Picture 2" descr="tu the ngoi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29200" y="0"/>
            <a:ext cx="3581400" cy="350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83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" dur="2000"/>
                                        <p:tgtEl>
                                          <p:spTgt spid="983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983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4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98341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983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4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9834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4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9834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4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9834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4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" dur="500"/>
                                        <p:tgtEl>
                                          <p:spTgt spid="9834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4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9" dur="500"/>
                                        <p:tgtEl>
                                          <p:spTgt spid="9834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4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9834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8337" grpId="0"/>
      <p:bldP spid="98340" grpId="0"/>
      <p:bldP spid="98341" grpId="0" build="allAtOnce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6" descr="H:\0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" y="-762000"/>
            <a:ext cx="8839200" cy="861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H:\TAP VIET\0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5800" y="-228600"/>
            <a:ext cx="7620000" cy="944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4" descr="1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solidFill>
              <a:srgbClr val="FFCCCC"/>
            </a:solidFill>
            <a:miter lim="800000"/>
            <a:headEnd/>
            <a:tailEnd/>
          </a:ln>
        </p:spPr>
      </p:pic>
      <p:sp>
        <p:nvSpPr>
          <p:cNvPr id="154633" name="WordArt 9"/>
          <p:cNvSpPr>
            <a:spLocks noChangeArrowheads="1" noChangeShapeType="1" noTextEdit="1"/>
          </p:cNvSpPr>
          <p:nvPr/>
        </p:nvSpPr>
        <p:spPr bwMode="auto">
          <a:xfrm>
            <a:off x="1066800" y="1752600"/>
            <a:ext cx="7239000" cy="5029200"/>
          </a:xfrm>
          <a:prstGeom prst="rect">
            <a:avLst/>
          </a:prstGeom>
        </p:spPr>
        <p:txBody>
          <a:bodyPr spcFirstLastPara="1" wrap="none" fromWordArt="1">
            <a:prstTxWarp prst="textArchUp">
              <a:avLst>
                <a:gd name="adj" fmla="val 10465092"/>
              </a:avLst>
            </a:prstTxWarp>
          </a:bodyPr>
          <a:lstStyle/>
          <a:p>
            <a:pPr algn="ctr"/>
            <a:r>
              <a:rPr lang="en-US" sz="44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.VnGothicH"/>
              </a:rPr>
              <a:t>  Xin tr©n thµnh c¶m ¬n  </a:t>
            </a:r>
          </a:p>
          <a:p>
            <a:pPr algn="ctr"/>
            <a:r>
              <a:rPr lang="en-US" sz="44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.VnGothicH"/>
              </a:rPr>
              <a:t> </a:t>
            </a:r>
          </a:p>
        </p:txBody>
      </p:sp>
      <p:sp>
        <p:nvSpPr>
          <p:cNvPr id="90121" name="WordArt 9"/>
          <p:cNvSpPr>
            <a:spLocks noChangeArrowheads="1" noChangeShapeType="1" noTextEdit="1"/>
          </p:cNvSpPr>
          <p:nvPr/>
        </p:nvSpPr>
        <p:spPr bwMode="auto">
          <a:xfrm>
            <a:off x="1219200" y="3352800"/>
            <a:ext cx="7086600" cy="838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pt-BR" sz="3600" kern="10">
                <a:ln w="9525">
                  <a:solidFill>
                    <a:srgbClr val="FFFF66"/>
                  </a:solidFill>
                  <a:round/>
                  <a:headEnd/>
                  <a:tailEnd/>
                </a:ln>
                <a:solidFill>
                  <a:srgbClr val="00FFFF"/>
                </a:solidFill>
                <a:latin typeface=".VnVogue"/>
              </a:rPr>
              <a:t>C¸c thÇy c« gi¸o vµ c¸c em </a:t>
            </a:r>
            <a:endParaRPr lang="en-US" sz="3600" kern="10">
              <a:ln w="9525">
                <a:solidFill>
                  <a:srgbClr val="FFFF66"/>
                </a:solidFill>
                <a:round/>
                <a:headEnd/>
                <a:tailEnd/>
              </a:ln>
              <a:solidFill>
                <a:srgbClr val="00FFFF"/>
              </a:solidFill>
              <a:latin typeface=".VnVogue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repeatCount="2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6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1546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1546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47" presetClass="entr" presetSubtype="0" repeatCount="indefinite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0"/>
                                        <p:tgtEl>
                                          <p:spTgt spid="901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5000" fill="hold"/>
                                        <p:tgtEl>
                                          <p:spTgt spid="901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0" fill="hold"/>
                                        <p:tgtEl>
                                          <p:spTgt spid="901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0121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00FF0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4633" grpId="0" animBg="1"/>
      <p:bldP spid="90121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H:\0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-3429000"/>
            <a:ext cx="14325600" cy="1188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1" name="Picture 5" descr="BD20530_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9829800" y="4800600"/>
            <a:ext cx="4419600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2" name="Picture 5" descr="BD20530_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-1676400"/>
            <a:ext cx="22098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1828800" y="365125"/>
            <a:ext cx="1108075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8000">
                <a:solidFill>
                  <a:srgbClr val="3333FF"/>
                </a:solidFill>
                <a:sym typeface="Wingdings" pitchFamily="2" charset="2"/>
              </a:rPr>
              <a:t></a:t>
            </a:r>
          </a:p>
        </p:txBody>
      </p:sp>
      <p:sp>
        <p:nvSpPr>
          <p:cNvPr id="7" name="Text Box 6"/>
          <p:cNvSpPr txBox="1">
            <a:spLocks noChangeArrowheads="1"/>
          </p:cNvSpPr>
          <p:nvPr/>
        </p:nvSpPr>
        <p:spPr bwMode="auto">
          <a:xfrm>
            <a:off x="1752600" y="898525"/>
            <a:ext cx="325438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4000" b="1">
                <a:solidFill>
                  <a:srgbClr val="FF0000"/>
                </a:solidFill>
              </a:rPr>
              <a:t>.</a:t>
            </a:r>
          </a:p>
        </p:txBody>
      </p:sp>
      <p:pic>
        <p:nvPicPr>
          <p:cNvPr id="27655" name="Picture 7" descr="J0099171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52400" y="5511800"/>
            <a:ext cx="89154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6" name="Picture 11" descr="Bauernbar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057400" y="4824413"/>
            <a:ext cx="5181600" cy="1423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repeatCount="3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33 -0.00439 C -0.00087 -0.00277 -0.00486 -0.00115 -0.00746 -0.00023 C -0.01007 0.0007 -0.01024 0.00024 -0.01198 0.00162 C -0.01371 0.00301 -0.01632 0.00602 -0.01823 0.0081 C -0.02014 0.01018 -0.0217 0.01111 -0.02309 0.01457 C -0.02448 0.01804 -0.02621 0.02521 -0.02674 0.02891 C -0.02726 0.03261 -0.02656 0.034 -0.02587 0.03678 C -0.02517 0.03955 -0.02396 0.04279 -0.02274 0.0451 C -0.02153 0.04741 -0.02066 0.04996 -0.01875 0.05111 C -0.01684 0.05227 -0.01424 0.05204 -0.01146 0.05227 C -0.00868 0.0525 -0.00521 0.05273 -0.00208 0.05227 C 0.00104 0.05181 0.00451 0.04996 0.00729 0.0488 C 0.01007 0.04765 0.01233 0.04626 0.01458 0.04464 C 0.01684 0.04302 0.0191 0.0414 0.02118 0.03863 C 0.02326 0.03585 0.02552 0.03123 0.02708 0.02776 C 0.02865 0.02429 0.02951 0.02013 0.03021 0.01712 C 0.0309 0.01411 0.03142 0.01203 0.0316 0.00995 C 0.03177 0.00787 0.03177 0.00648 0.0316 0.00463 C 0.03142 0.00278 0.0309 -4.90287E-6 0.03021 -0.00138 C 0.02951 -0.00277 0.02934 -0.0037 0.02743 -0.00393 C 0.02552 -0.00416 0.0217 -0.00346 0.01892 -0.00254 C 0.01615 -0.00161 0.01337 -0.00046 0.01042 0.00209 C 0.00747 0.00463 0.00347 0.00972 0.00156 0.01342 C -0.00035 0.01712 -2.77778E-7 0.01989 -0.00156 0.02475 C -0.00312 0.02961 -0.0066 0.03585 -0.00799 0.0421 C -0.00937 0.04834 -0.01007 0.05551 -0.00972 0.06198 C -0.00937 0.06846 -0.00781 0.07609 -0.00625 0.08118 C -0.00469 0.08627 -0.00191 0.0902 -0.00087 0.09205 C 0.00017 0.0939 -0.00174 0.09043 -0.00035 0.09182 C 0.00104 0.09321 0.00469 0.09876 0.00729 0.10061 C 0.0099 0.10246 0.01285 0.10338 0.01545 0.10315 C 0.01806 0.10292 0.02118 0.10107 0.02309 0.09945 C 0.025 0.09783 0.02587 0.09598 0.02708 0.09297 C 0.0283 0.08997 0.02969 0.08442 0.03021 0.08095 C 0.03073 0.07748 0.03056 0.07401 0.03021 0.07147 C 0.02986 0.06892 0.02951 0.06753 0.02847 0.06615 C 0.02743 0.06476 0.02535 0.06314 0.02344 0.06245 C 0.02153 0.06175 0.0191 0.06106 0.01719 0.06175 C 0.01528 0.06245 0.01372 0.06499 0.01233 0.06661 C 0.01094 0.06823 0.00938 0.07008 0.00868 0.07147 C 0.00799 0.07285 0.00781 0.07401 0.00781 0.07563 C 0.00781 0.07725 0.00781 0.07979 0.00816 0.08095 C 0.00851 0.0821 0.00243 0.08511 0.01007 0.08326 C 0.01771 0.08141 0.0474 0.07309 0.05399 0.06962 C 0.06059 0.06615 0.05069 0.06383 0.04948 0.06245 C 0.04826 0.06106 0.04774 0.06152 0.04635 0.06175 C 0.04497 0.06198 0.04306 0.06291 0.04149 0.0643 C 0.03993 0.06568 0.0375 0.06846 0.03646 0.07077 C 0.03542 0.07309 0.03576 0.0747 0.03559 0.07748 C 0.03542 0.08025 0.03507 0.08419 0.03507 0.08696 C 0.03507 0.08974 0.03438 0.09274 0.03507 0.09482 C 0.03576 0.09691 0.03767 0.09806 0.03906 0.09968 C 0.04045 0.1013 0.04167 0.10384 0.04358 0.10431 C 0.04549 0.10477 0.04896 0.10338 0.05087 0.10246 C 0.05278 0.10153 0.05365 0.09991 0.05486 0.09829 C 0.05608 0.09667 0.05729 0.09482 0.05799 0.09228 C 0.05868 0.08974 0.05851 0.08581 0.05885 0.08326 C 0.0592 0.08072 0.06007 0.07887 0.05972 0.07679 C 0.05938 0.0747 0.05781 0.07239 0.05712 0.07077 C 0.05642 0.06915 0.05642 0.06707 0.05573 0.06661 C 0.05504 0.06615 0.05365 0.06638 0.05313 0.06777 C 0.0526 0.06915 0.05191 0.07332 0.05226 0.07494 C 0.0526 0.07655 0.05486 0.07794 0.05573 0.07748 C 0.0566 0.07702 0.05694 0.07401 0.05764 0.07262 C 0.05833 0.07124 0.05885 0.07031 0.05972 0.06892 C 0.06059 0.06753 0.06198 0.06545 0.06337 0.06476 C 0.06476 0.06407 0.06684 0.06407 0.06788 0.0643 C 0.06892 0.06453 0.06944 0.06499 0.07014 0.06615 C 0.07083 0.0673 0.07153 0.06985 0.07188 0.07193 C 0.07222 0.07401 0.0724 0.07655 0.0724 0.0791 C 0.0724 0.08164 0.07257 0.0828 0.0724 0.08696 C 0.07222 0.09112 0.0717 0.10223 0.07153 0.10361 C 0.07135 0.105 0.07135 0.09852 0.07153 0.09598 C 0.0717 0.09344 0.07222 0.09043 0.07274 0.08766 C 0.07326 0.08488 0.07361 0.08164 0.07465 0.07864 C 0.07569 0.07563 0.07743 0.07216 0.07865 0.06962 C 0.07986 0.06707 0.08056 0.0643 0.08177 0.06314 C 0.08299 0.06198 0.08438 0.06222 0.08576 0.06245 C 0.08715 0.06268 0.08906 0.06291 0.09028 0.0643 C 0.09149 0.06568 0.09254 0.06846 0.09306 0.07077 C 0.09358 0.07309 0.09375 0.0747 0.09392 0.07748 C 0.0941 0.08025 0.09427 0.08442 0.09427 0.08696 C 0.09427 0.08951 0.09427 0.09182 0.09427 0.09344 C 0.09427 0.09506 0.09462 0.09598 0.09479 0.09714 C 0.09497 0.09829 0.09479 0.09968 0.09514 0.10061 C 0.09549 0.10153 0.09635 0.10269 0.0974 0.10246 C 0.09844 0.10223 0.10035 0.10107 0.10156 0.09945 C 0.10278 0.09783 0.10365 0.09436 0.10469 0.09228 C 0.10573 0.0902 0.10399 0.09066 0.10764 0.08719 C 0.11129 0.08372 0.12483 0.0754 0.12708 0.07147 C 0.12934 0.06753 0.12309 0.06522 0.1217 0.0636 C 0.12031 0.06198 0.11962 0.06152 0.11858 0.06129 C 0.11754 0.06106 0.11615 0.06129 0.11493 0.06175 C 0.11372 0.06222 0.11198 0.06245 0.11094 0.0636 C 0.1099 0.06476 0.10955 0.0673 0.10885 0.06939 C 0.10816 0.07147 0.10729 0.07424 0.10694 0.07679 C 0.1066 0.07933 0.10694 0.08257 0.10694 0.08511 C 0.10694 0.08766 0.10625 0.08951 0.10694 0.09182 C 0.10764 0.09413 0.10938 0.09737 0.11094 0.09968 C 0.1125 0.10199 0.11424 0.10569 0.11632 0.10616 C 0.1184 0.10662 0.1217 0.10523 0.12344 0.10315 C 0.12517 0.10107 0.12622 0.0976 0.12708 0.09413 C 0.12795 0.09066 0.12813 0.08604 0.12847 0.0828 C 0.12882 0.07956 0.12899 0.07725 0.12882 0.07447 C 0.12865 0.0717 0.1276 0.06869 0.12743 0.06661 C 0.12726 0.06453 0.12726 0.06152 0.12743 0.06129 C 0.1276 0.06106 0.12778 0.06222 0.12795 0.06476 C 0.12813 0.0673 0.12865 0.07077 0.12882 0.07609 C 0.12899 0.08141 0.12899 0.09089 0.12882 0.09714 C 0.12865 0.10338 0.1276 0.10639 0.12743 0.11379 C 0.12726 0.12119 0.12795 0.13576 0.12795 0.142 C 0.12795 0.14825 0.12795 0.14848 0.12708 0.15079 C 0.12622 0.1531 0.12431 0.15495 0.12309 0.15565 C 0.12188 0.15634 0.12118 0.15519 0.11997 0.15449 C 0.11875 0.1538 0.11649 0.15287 0.1158 0.15149 C 0.1151 0.1501 0.11563 0.14802 0.1158 0.14617 C 0.11597 0.14432 0.11615 0.14223 0.11649 0.13992 C 0.11684 0.13761 0.11736 0.13622 0.11788 0.13275 C 0.1184 0.12928 0.11823 0.12327 0.11927 0.11957 C 0.12031 0.11587 0.1224 0.11379 0.12396 0.11078 C 0.12552 0.10778 0.12656 0.10616 0.12847 0.10199 C 0.13038 0.09783 0.13351 0.08927 0.1349 0.08581 " pathEditMode="relative" rAng="0" ptsTypes="aaaaaaaaaaaaaaaaaaaaaaaaaaaaaaaaaaaaaaaaaaaaaaaaaaaaaaaaaaaaaaaaaaaaaaaaaaaaaaaaaaaaaaaaaaaaaaaaaaaaaaaaaaaaaaaaaaaaaaaaaa">
                                      <p:cBhvr>
                                        <p:cTn id="11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1" y="80"/>
                                    </p:animMotion>
                                  </p:childTnLst>
                                </p:cTn>
                              </p:par>
                              <p:par>
                                <p:cTn id="12" presetID="2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13" dur="5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674" name="Group 4"/>
          <p:cNvGrpSpPr>
            <a:grpSpLocks/>
          </p:cNvGrpSpPr>
          <p:nvPr/>
        </p:nvGrpSpPr>
        <p:grpSpPr bwMode="auto">
          <a:xfrm>
            <a:off x="1981200" y="457200"/>
            <a:ext cx="5638800" cy="5867400"/>
            <a:chOff x="192" y="384"/>
            <a:chExt cx="1440" cy="1728"/>
          </a:xfrm>
        </p:grpSpPr>
        <p:pic>
          <p:nvPicPr>
            <p:cNvPr id="28676" name="Picture 115" descr="c1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192" y="384"/>
              <a:ext cx="1440" cy="17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8677" name="Line 6"/>
            <p:cNvSpPr>
              <a:spLocks noChangeShapeType="1"/>
            </p:cNvSpPr>
            <p:nvPr/>
          </p:nvSpPr>
          <p:spPr bwMode="auto">
            <a:xfrm>
              <a:off x="384" y="384"/>
              <a:ext cx="1056" cy="0"/>
            </a:xfrm>
            <a:prstGeom prst="line">
              <a:avLst/>
            </a:prstGeom>
            <a:noFill/>
            <a:ln w="19050" cap="sq">
              <a:solidFill>
                <a:srgbClr val="00CCFF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46087" name="Rectangle 7"/>
          <p:cNvSpPr>
            <a:spLocks noChangeArrowheads="1"/>
          </p:cNvSpPr>
          <p:nvPr/>
        </p:nvSpPr>
        <p:spPr bwMode="auto">
          <a:xfrm>
            <a:off x="4606925" y="228600"/>
            <a:ext cx="1108075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8000">
                <a:solidFill>
                  <a:srgbClr val="000099"/>
                </a:solidFill>
                <a:sym typeface="Wingdings" pitchFamily="2" charset="2"/>
              </a:rPr>
              <a:t>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938 0.03773 C -0.03194 0.0405 -0.05434 0.04351 -0.07326 0.04884 C -0.09219 0.05416 -0.10747 0.06018 -0.12326 0.06921 C -0.13906 0.07824 -0.15451 0.08981 -0.16771 0.10254 C -0.1809 0.11527 -0.19323 0.12939 -0.20243 0.14513 C -0.21163 0.16087 -0.21927 0.18009 -0.22326 0.19699 C -0.22726 0.21388 -0.22865 0.2287 -0.22604 0.24699 C -0.22344 0.26527 -0.21545 0.29074 -0.20799 0.30625 C -0.20052 0.32175 -0.19479 0.32939 -0.1816 0.33958 C -0.1684 0.34976 -0.14566 0.3625 -0.12882 0.36736 C -0.11198 0.37222 -0.0967 0.36898 -0.08021 0.36921 C -0.06372 0.36944 -0.05191 0.37361 -0.03021 0.36921 C -0.00851 0.36481 0.02465 0.35694 0.05035 0.34328 C 0.07604 0.32962 0.1026 0.30833 0.12396 0.28773 C 0.14531 0.26712 0.1651 0.23865 0.17812 0.21921 C 0.19115 0.19976 0.19549 0.18796 0.20174 0.17106 C 0.20799 0.15416 0.21372 0.13194 0.21562 0.11736 C 0.21753 0.10277 0.21441 0.09259 0.21285 0.08402 C 0.21128 0.07546 0.20937 0.07037 0.2059 0.0655 C 0.20243 0.06064 0.1974 0.0574 0.19201 0.05439 C 0.18663 0.05138 0.18177 0.04861 0.17396 0.04699 C 0.16615 0.04537 0.15573 0.04351 0.14479 0.04513 C 0.13385 0.04675 0.12292 0.04953 0.10868 0.05625 C 0.09444 0.06296 0.07656 0.06921 0.05868 0.08587 C 0.0408 0.10254 0.01701 0.13495 0.00174 0.15625 C -0.01354 0.17754 -0.0224 0.18981 -0.03299 0.21365 C -0.04358 0.2375 -0.05573 0.27291 -0.06215 0.29884 C -0.06858 0.32476 -0.06997 0.3375 -0.07188 0.36921 C -0.07378 0.40092 -0.07656 0.4537 -0.07326 0.48958 C -0.06997 0.52546 -0.06233 0.55648 -0.05243 0.58402 C -0.04253 0.61157 -0.0283 0.63657 -0.01354 0.65439 C 0.00122 0.67222 0.01927 0.68379 0.03646 0.69143 C 0.05365 0.69907 0.07135 0.70138 0.08924 0.70069 C 0.10712 0.7 0.12656 0.69791 0.1434 0.68773 C 0.16024 0.67754 0.17899 0.6581 0.19062 0.63958 C 0.20226 0.62106 0.20851 0.59421 0.21285 0.57662 C 0.21719 0.55902 0.21892 0.55092 0.21701 0.53402 C 0.2151 0.51712 0.21076 0.48935 0.20174 0.47476 C 0.19271 0.46018 0.17604 0.45092 0.16285 0.44699 C 0.14965 0.44305 0.1342 0.44791 0.12257 0.45069 C 0.11094 0.45347 0.10243 0.45625 0.0934 0.46365 C 0.08437 0.47106 0.07378 0.48402 0.0684 0.49513 C 0.06302 0.50625 0.06285 0.51481 0.06146 0.53032 C 0.06007 0.54583 0.06024 0.57754 0.06007 0.58773 " pathEditMode="relative" rAng="0" ptsTypes="aaaaaaaaaaaaaaaaaaaaaaaaaaaaaaaaaaaaaaaaaaaA">
                                      <p:cBhvr>
                                        <p:cTn id="6" dur="5000" fill="hold"/>
                                        <p:tgtEl>
                                          <p:spTgt spid="4608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" y="332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13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plus(in)">
                                      <p:cBhvr>
                                        <p:cTn id="8" dur="5000"/>
                                        <p:tgtEl>
                                          <p:spTgt spid="4608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460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087" grpId="0"/>
      <p:bldP spid="46087" grpId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114" descr="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47800" y="228600"/>
            <a:ext cx="5029200" cy="662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4035" name="Rectangle 3"/>
          <p:cNvSpPr>
            <a:spLocks noChangeArrowheads="1"/>
          </p:cNvSpPr>
          <p:nvPr/>
        </p:nvSpPr>
        <p:spPr bwMode="auto">
          <a:xfrm>
            <a:off x="3540125" y="152400"/>
            <a:ext cx="1108075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8000">
                <a:solidFill>
                  <a:srgbClr val="FF3300"/>
                </a:solidFill>
                <a:sym typeface="Wingdings" pitchFamily="2" charset="2"/>
              </a:rPr>
              <a:t></a:t>
            </a:r>
          </a:p>
        </p:txBody>
      </p:sp>
      <p:sp>
        <p:nvSpPr>
          <p:cNvPr id="44036" name="Rectangle 4"/>
          <p:cNvSpPr>
            <a:spLocks noChangeArrowheads="1"/>
          </p:cNvSpPr>
          <p:nvPr/>
        </p:nvSpPr>
        <p:spPr bwMode="auto">
          <a:xfrm>
            <a:off x="5105400" y="1981200"/>
            <a:ext cx="1143000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8000">
                <a:solidFill>
                  <a:srgbClr val="FF0000"/>
                </a:solidFill>
                <a:sym typeface="Wingdings" pitchFamily="2" charset="2"/>
              </a:rPr>
              <a:t>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408 -4.07407E-6 C -0.06024 0.00047 -0.07916 0.00186 -0.09218 0.00371 C -0.10521 0.00556 -0.10868 0.00649 -0.11909 0.01181 C -0.12951 0.01713 -0.14271 0.02454 -0.15468 0.03519 C -0.16666 0.04584 -0.18125 0.06181 -0.1908 0.07593 C -0.20034 0.09005 -0.20885 0.10487 -0.21163 0.12037 C -0.21441 0.13588 -0.21146 0.15487 -0.20746 0.16852 C -0.20347 0.18218 -0.19861 0.19167 -0.18802 0.20186 C -0.17743 0.21204 -0.16319 0.22477 -0.14357 0.22963 C -0.12396 0.23449 -0.09184 0.23357 -0.06996 0.23125 C -0.04809 0.22894 -0.03177 0.22408 -0.01215 0.21551 C 0.00747 0.20695 0.03004 0.19514 0.04809 0.17963 C 0.06615 0.16412 0.0849 0.14098 0.0967 0.12223 C 0.10851 0.10348 0.11459 0.08311 0.11893 0.06667 C 0.12327 0.05024 0.12604 0.03449 0.12309 0.02408 C 0.12014 0.01366 0.10903 0.00718 0.10087 0.00371 C 0.09271 0.00024 0.08438 0.00209 0.07448 0.00371 C 0.06459 0.00533 0.0507 0.00926 0.04115 0.01297 C 0.0316 0.01667 0.02639 0.01968 0.01754 0.02593 C 0.00868 0.03218 -0.00104 0.03727 -0.01163 0.05 C -0.02222 0.06274 -0.03732 0.08588 -0.04635 0.10186 C -0.05538 0.11783 -0.06041 0.12963 -0.0658 0.1463 C -0.07118 0.16297 -0.07465 0.18033 -0.0783 0.20186 C -0.08194 0.22338 -0.08802 0.24815 -0.08802 0.2757 C -0.08802 0.30348 -0.08472 0.34167 -0.0783 0.36667 C -0.07187 0.39144 -0.05868 0.41042 -0.04913 0.42408 C -0.03958 0.43774 -0.03055 0.44283 -0.02048 0.44885 C -0.01041 0.45487 0.00104 0.45973 0.01146 0.45996 C 0.02188 0.46019 0.02969 0.45718 0.04254 0.45 C 0.05539 0.44283 0.07604 0.43149 0.08837 0.41667 C 0.1007 0.40186 0.10938 0.38102 0.11615 0.36112 C 0.12292 0.34121 0.12657 0.31389 0.12952 0.29699 C 0.13247 0.2801 0.13334 0.26713 0.1342 0.25926 " pathEditMode="relative" rAng="0" ptsTypes="aaaaaaaaaaaaaaaaaaaaaaaaaaaaaaaaa">
                                      <p:cBhvr>
                                        <p:cTn id="6" dur="5000" fill="hold"/>
                                        <p:tgtEl>
                                          <p:spTgt spid="440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" y="23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13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plus(in)">
                                      <p:cBhvr>
                                        <p:cTn id="8" dur="5000"/>
                                        <p:tgtEl>
                                          <p:spTgt spid="440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44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777 0.05532 C -0.02986 0.12037 -0.03194 0.18565 -0.03333 0.23125 C -0.03472 0.27685 -0.03524 0.2963 -0.03611 0.3294 C -0.03698 0.3625 -0.03541 0.40232 -0.03889 0.4294 C -0.04236 0.45648 -0.05069 0.4757 -0.05694 0.49236 C -0.06319 0.50903 -0.06753 0.52199 -0.07639 0.5294 C -0.08524 0.53681 -0.10121 0.53773 -0.10972 0.53681 C -0.11823 0.53588 -0.12378 0.52963 -0.12777 0.52384 C -0.13177 0.51806 -0.13211 0.51157 -0.13333 0.50162 C -0.13455 0.49167 -0.1375 0.48079 -0.13472 0.46458 C -0.13194 0.44838 -0.12517 0.42407 -0.11666 0.40347 C -0.10816 0.38287 -0.09357 0.3581 -0.08333 0.34051 C -0.07309 0.32292 -0.07725 0.32917 -0.05555 0.29792 C -0.03385 0.26667 0.03004 0.17755 0.04723 0.15347 " pathEditMode="relative" rAng="0" ptsTypes="aaaaaaaaaaaaaA">
                                      <p:cBhvr>
                                        <p:cTn id="13" dur="5000" fill="hold"/>
                                        <p:tgtEl>
                                          <p:spTgt spid="440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" y="241"/>
                                    </p:animMotion>
                                  </p:childTnLst>
                                </p:cTn>
                              </p:par>
                              <p:par>
                                <p:cTn id="14" presetID="13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plus(in)">
                                      <p:cBhvr>
                                        <p:cTn id="15" dur="5000"/>
                                        <p:tgtEl>
                                          <p:spTgt spid="440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44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035" grpId="0"/>
      <p:bldP spid="44035" grpId="1"/>
      <p:bldP spid="44036" grpId="0"/>
      <p:bldP spid="44036" grpId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722" name="Group 4"/>
          <p:cNvGrpSpPr>
            <a:grpSpLocks/>
          </p:cNvGrpSpPr>
          <p:nvPr/>
        </p:nvGrpSpPr>
        <p:grpSpPr bwMode="auto">
          <a:xfrm>
            <a:off x="2971800" y="381000"/>
            <a:ext cx="4114800" cy="6172200"/>
            <a:chOff x="4126" y="757"/>
            <a:chExt cx="2477" cy="3424"/>
          </a:xfrm>
        </p:grpSpPr>
        <p:grpSp>
          <p:nvGrpSpPr>
            <p:cNvPr id="30726" name="Group 5"/>
            <p:cNvGrpSpPr>
              <a:grpSpLocks/>
            </p:cNvGrpSpPr>
            <p:nvPr/>
          </p:nvGrpSpPr>
          <p:grpSpPr bwMode="auto">
            <a:xfrm>
              <a:off x="4126" y="757"/>
              <a:ext cx="2477" cy="3424"/>
              <a:chOff x="4126" y="757"/>
              <a:chExt cx="2477" cy="3424"/>
            </a:xfrm>
          </p:grpSpPr>
          <p:pic>
            <p:nvPicPr>
              <p:cNvPr id="30730" name="Picture 6"/>
              <p:cNvPicPr>
                <a:picLocks noChangeAspect="1" noChangeArrowheads="1"/>
              </p:cNvPicPr>
              <p:nvPr/>
            </p:nvPicPr>
            <p:blipFill>
              <a:blip r:embed="rId2"/>
              <a:srcRect l="42906" t="26241" r="42155" b="46223"/>
              <a:stretch>
                <a:fillRect/>
              </a:stretch>
            </p:blipFill>
            <p:spPr bwMode="auto">
              <a:xfrm>
                <a:off x="4126" y="757"/>
                <a:ext cx="2477" cy="342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30731" name="Arc 7"/>
              <p:cNvSpPr>
                <a:spLocks/>
              </p:cNvSpPr>
              <p:nvPr/>
            </p:nvSpPr>
            <p:spPr bwMode="auto">
              <a:xfrm rot="21136473" flipV="1">
                <a:off x="4463" y="2259"/>
                <a:ext cx="375" cy="241"/>
              </a:xfrm>
              <a:custGeom>
                <a:avLst/>
                <a:gdLst>
                  <a:gd name="T0" fmla="*/ 0 w 21600"/>
                  <a:gd name="T1" fmla="*/ 0 h 21536"/>
                  <a:gd name="T2" fmla="*/ 0 w 21600"/>
                  <a:gd name="T3" fmla="*/ 0 h 21536"/>
                  <a:gd name="T4" fmla="*/ 0 w 21600"/>
                  <a:gd name="T5" fmla="*/ 0 h 21536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21536"/>
                  <a:gd name="T11" fmla="*/ 21600 w 21600"/>
                  <a:gd name="T12" fmla="*/ 21536 h 21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21536" fill="none" extrusionOk="0">
                    <a:moveTo>
                      <a:pt x="1658" y="-1"/>
                    </a:moveTo>
                    <a:cubicBezTo>
                      <a:pt x="12910" y="866"/>
                      <a:pt x="21600" y="10249"/>
                      <a:pt x="21600" y="21536"/>
                    </a:cubicBezTo>
                  </a:path>
                  <a:path w="21600" h="21536" stroke="0" extrusionOk="0">
                    <a:moveTo>
                      <a:pt x="1658" y="-1"/>
                    </a:moveTo>
                    <a:cubicBezTo>
                      <a:pt x="12910" y="866"/>
                      <a:pt x="21600" y="10249"/>
                      <a:pt x="21600" y="21536"/>
                    </a:cubicBezTo>
                    <a:lnTo>
                      <a:pt x="0" y="21536"/>
                    </a:lnTo>
                    <a:close/>
                  </a:path>
                </a:pathLst>
              </a:custGeom>
              <a:noFill/>
              <a:ln w="38100">
                <a:solidFill>
                  <a:schemeClr val="hlink"/>
                </a:solidFill>
                <a:round/>
                <a:headEnd type="triangle" w="med" len="med"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0732" name="Arc 8"/>
              <p:cNvSpPr>
                <a:spLocks/>
              </p:cNvSpPr>
              <p:nvPr/>
            </p:nvSpPr>
            <p:spPr bwMode="auto">
              <a:xfrm flipH="1">
                <a:off x="5181" y="1983"/>
                <a:ext cx="96" cy="480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21600"/>
                  <a:gd name="T11" fmla="*/ 21600 w 21600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38100">
                <a:solidFill>
                  <a:schemeClr val="hlink"/>
                </a:solidFill>
                <a:round/>
                <a:headEnd/>
                <a:tailEnd type="triangle" w="med" len="med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0733" name="Arc 9"/>
              <p:cNvSpPr>
                <a:spLocks/>
              </p:cNvSpPr>
              <p:nvPr/>
            </p:nvSpPr>
            <p:spPr bwMode="auto">
              <a:xfrm flipV="1">
                <a:off x="6098" y="1856"/>
                <a:ext cx="269" cy="390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21600"/>
                  <a:gd name="T11" fmla="*/ 21600 w 21600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38100">
                <a:solidFill>
                  <a:schemeClr val="hlink"/>
                </a:solidFill>
                <a:round/>
                <a:headEnd/>
                <a:tailEnd type="triangle" w="med" len="med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0734" name="Arc 10"/>
              <p:cNvSpPr>
                <a:spLocks/>
              </p:cNvSpPr>
              <p:nvPr/>
            </p:nvSpPr>
            <p:spPr bwMode="auto">
              <a:xfrm>
                <a:off x="5593" y="2955"/>
                <a:ext cx="192" cy="480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21600"/>
                  <a:gd name="T11" fmla="*/ 21600 w 21600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38100">
                <a:solidFill>
                  <a:schemeClr val="hlink"/>
                </a:solidFill>
                <a:round/>
                <a:headEnd/>
                <a:tailEnd type="triangle" w="med" len="med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30727" name="Rectangle 11"/>
            <p:cNvSpPr>
              <a:spLocks noChangeArrowheads="1"/>
            </p:cNvSpPr>
            <p:nvPr/>
          </p:nvSpPr>
          <p:spPr bwMode="auto">
            <a:xfrm>
              <a:off x="4661" y="1983"/>
              <a:ext cx="336" cy="3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2800" b="1">
                  <a:solidFill>
                    <a:schemeClr val="hlink"/>
                  </a:solidFill>
                </a:rPr>
                <a:t>1</a:t>
              </a:r>
            </a:p>
          </p:txBody>
        </p:sp>
        <p:sp>
          <p:nvSpPr>
            <p:cNvPr id="30728" name="Rectangle 12"/>
            <p:cNvSpPr>
              <a:spLocks noChangeArrowheads="1"/>
            </p:cNvSpPr>
            <p:nvPr/>
          </p:nvSpPr>
          <p:spPr bwMode="auto">
            <a:xfrm>
              <a:off x="5181" y="1772"/>
              <a:ext cx="336" cy="2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2800" b="1">
                  <a:solidFill>
                    <a:schemeClr val="hlink"/>
                  </a:solidFill>
                </a:rPr>
                <a:t>2</a:t>
              </a:r>
            </a:p>
          </p:txBody>
        </p:sp>
        <p:sp>
          <p:nvSpPr>
            <p:cNvPr id="30729" name="Rectangle 13"/>
            <p:cNvSpPr>
              <a:spLocks noChangeArrowheads="1"/>
            </p:cNvSpPr>
            <p:nvPr/>
          </p:nvSpPr>
          <p:spPr bwMode="auto">
            <a:xfrm>
              <a:off x="6236" y="2110"/>
              <a:ext cx="336" cy="3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2800" b="1">
                  <a:solidFill>
                    <a:schemeClr val="hlink"/>
                  </a:solidFill>
                </a:rPr>
                <a:t>3</a:t>
              </a:r>
            </a:p>
          </p:txBody>
        </p:sp>
      </p:grpSp>
      <p:sp>
        <p:nvSpPr>
          <p:cNvPr id="45070" name="Rectangle 14"/>
          <p:cNvSpPr>
            <a:spLocks noChangeArrowheads="1"/>
          </p:cNvSpPr>
          <p:nvPr/>
        </p:nvSpPr>
        <p:spPr bwMode="auto">
          <a:xfrm>
            <a:off x="4191000" y="1981200"/>
            <a:ext cx="1108075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8000">
                <a:solidFill>
                  <a:srgbClr val="FF0000"/>
                </a:solidFill>
                <a:sym typeface="Wingdings" pitchFamily="2" charset="2"/>
              </a:rPr>
              <a:t></a:t>
            </a:r>
          </a:p>
        </p:txBody>
      </p:sp>
      <p:sp>
        <p:nvSpPr>
          <p:cNvPr id="45071" name="Rectangle 15"/>
          <p:cNvSpPr>
            <a:spLocks noChangeArrowheads="1"/>
          </p:cNvSpPr>
          <p:nvPr/>
        </p:nvSpPr>
        <p:spPr bwMode="auto">
          <a:xfrm>
            <a:off x="4606925" y="1050925"/>
            <a:ext cx="1108075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8000">
                <a:solidFill>
                  <a:srgbClr val="FF0000"/>
                </a:solidFill>
                <a:sym typeface="Wingdings" pitchFamily="2" charset="2"/>
              </a:rPr>
              <a:t></a:t>
            </a:r>
          </a:p>
        </p:txBody>
      </p:sp>
      <p:sp>
        <p:nvSpPr>
          <p:cNvPr id="45072" name="Rectangle 16"/>
          <p:cNvSpPr>
            <a:spLocks noChangeArrowheads="1"/>
          </p:cNvSpPr>
          <p:nvPr/>
        </p:nvSpPr>
        <p:spPr bwMode="auto">
          <a:xfrm>
            <a:off x="5562600" y="2041525"/>
            <a:ext cx="1108075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8000">
                <a:solidFill>
                  <a:srgbClr val="FF0000"/>
                </a:solidFill>
                <a:sym typeface="Wingdings" pitchFamily="2" charset="2"/>
              </a:rPr>
              <a:t>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35833 0.03982 C -0.36232 0.04699 -0.36632 0.0544 -0.36996 0.05857 C -0.37343 0.0625 -0.37552 0.0625 -0.37951 0.06458 C -0.38333 0.06644 -0.38871 0.07014 -0.39375 0.07037 C -0.39895 0.07107 -0.40573 0.06945 -0.41024 0.06713 C -0.41475 0.06482 -0.41857 0.06019 -0.42118 0.05648 C -0.42378 0.05278 -0.425 0.04815 -0.42604 0.04445 C -0.42708 0.04074 -0.42725 0.03866 -0.42725 0.03449 C -0.42725 0.03032 -0.42708 0.02361 -0.42569 0.01921 C -0.42448 0.01505 -0.42309 0.01273 -0.41979 0.00903 C -0.41649 0.00556 -0.41041 0.0007 -0.40607 -0.00162 C -0.40173 -0.00393 -0.39843 -0.00463 -0.39375 -0.00486 C -0.38923 -0.00509 -0.3835 -0.00463 -0.37882 -0.00347 C -0.37395 -0.00255 -0.36927 -0.00023 -0.3651 0.00116 C -0.36093 0.00232 -0.35833 0.00579 -0.35347 0.0044 C -0.34861 0.00301 -0.33871 -0.00509 -0.33559 -0.00671 " pathEditMode="relative" rAng="0" ptsTypes="aaaaaaaaaaaaaaaa">
                                      <p:cBhvr>
                                        <p:cTn id="6" dur="5000" fill="hold"/>
                                        <p:tgtEl>
                                          <p:spTgt spid="4507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" y="-8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13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plus(in)">
                                      <p:cBhvr>
                                        <p:cTn id="8" dur="5000"/>
                                        <p:tgtEl>
                                          <p:spTgt spid="450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450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40608 0.5956 C -0.40781 0.59908 -0.40938 0.60255 -0.41007 0.60533 C -0.41076 0.6081 -0.41024 0.60903 -0.41042 0.61227 C -0.41076 0.61551 -0.41181 0.6213 -0.41181 0.62547 C -0.41181 0.62963 -0.41076 0.63218 -0.41042 0.63704 C -0.41024 0.6419 -0.41024 0.64931 -0.41007 0.65486 C -0.4099 0.66065 -0.4092 0.66574 -0.4092 0.67084 C -0.4092 0.67593 -0.4099 0.68079 -0.41042 0.68542 C -0.41111 0.69005 -0.41233 0.69514 -0.41319 0.69838 C -0.41424 0.70185 -0.41424 0.70324 -0.41615 0.70625 C -0.41788 0.70926 -0.42101 0.71389 -0.42431 0.71621 C -0.4276 0.71852 -0.43316 0.71945 -0.43646 0.72014 C -0.43958 0.72084 -0.44115 0.72014 -0.44323 0.71968 C -0.44549 0.71945 -0.44722 0.71898 -0.44931 0.71783 C -0.45156 0.7169 -0.45434 0.71482 -0.45625 0.71273 C -0.45816 0.71088 -0.45972 0.70834 -0.46094 0.70556 C -0.46233 0.70278 -0.46354 0.69908 -0.46406 0.69676 C -0.46441 0.69468 -0.46441 0.69422 -0.46406 0.69213 C -0.46372 0.68982 -0.46285 0.68658 -0.46181 0.68403 C -0.46094 0.68172 -0.4599 0.6794 -0.45816 0.67778 C -0.45642 0.67616 -0.45347 0.67523 -0.45104 0.67454 C -0.44861 0.67385 -0.44653 0.67315 -0.44375 0.67315 C -0.44097 0.67292 -0.4375 0.67246 -0.43472 0.67385 C -0.43177 0.67523 -0.42813 0.67755 -0.42639 0.68079 C -0.42483 0.68403 -0.425 0.69028 -0.42465 0.69306 C -0.42448 0.69607 -0.42465 0.69769 -0.42465 0.69861 " pathEditMode="relative" rAng="0" ptsTypes="aaaaaaaaaaaaaaaaaaaaaaaaaa">
                                      <p:cBhvr>
                                        <p:cTn id="13" dur="5000" fill="hold"/>
                                        <p:tgtEl>
                                          <p:spTgt spid="4507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9" y="63"/>
                                    </p:animMotion>
                                  </p:childTnLst>
                                </p:cTn>
                              </p:par>
                              <p:par>
                                <p:cTn id="14" presetID="13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plus(in)">
                                      <p:cBhvr>
                                        <p:cTn id="15" dur="5000"/>
                                        <p:tgtEl>
                                          <p:spTgt spid="450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450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9653 0.12546 C 0.19827 0.12453 0.19983 0.12361 0.20105 0.12106 C 0.20226 0.11852 0.20365 0.11458 0.20417 0.11088 C 0.20469 0.10694 0.20434 0.10231 0.20382 0.09884 C 0.20348 0.09537 0.20243 0.09259 0.20139 0.09027 C 0.20018 0.08796 0.19861 0.08611 0.19688 0.08518 C 0.19497 0.08449 0.19219 0.08449 0.19011 0.08518 C 0.18802 0.08611 0.18577 0.08796 0.18421 0.09097 C 0.18247 0.09375 0.18143 0.0993 0.18056 0.10231 C 0.17952 0.10532 0.179 0.10463 0.17848 0.10972 C 0.17796 0.11481 0.17743 0.12592 0.17743 0.13356 C 0.17743 0.14143 0.17882 0.14977 0.17848 0.15648 C 0.17813 0.16296 0.17622 0.16898 0.17552 0.17291 C 0.17466 0.17662 0.17448 0.17685 0.17379 0.17893 C 0.17292 0.18148 0.17188 0.18449 0.17032 0.18657 C 0.16875 0.18865 0.16667 0.19143 0.16476 0.19213 C 0.16285 0.19282 0.16042 0.19097 0.15903 0.19051 C 0.15782 0.18981 0.15764 0.18981 0.15712 0.18865 C 0.1566 0.18773 0.15608 0.18588 0.15608 0.18426 C 0.15608 0.18264 0.15608 0.18055 0.15712 0.17893 C 0.15816 0.17777 0.16094 0.17615 0.1625 0.17569 C 0.16389 0.17523 0.16441 0.17546 0.1658 0.17615 C 0.16719 0.17708 0.1691 0.17754 0.17084 0.18032 C 0.17275 0.18287 0.17518 0.18773 0.17657 0.19213 C 0.17796 0.19676 0.179 0.20115 0.17969 0.20694 C 0.18039 0.21296 0.18039 0.2206 0.18056 0.22801 C 0.18056 0.23541 0.17986 0.2449 0.18021 0.25139 C 0.18056 0.25787 0.18143 0.26296 0.18282 0.26736 C 0.18403 0.27152 0.18577 0.2743 0.1875 0.27708 C 0.18924 0.27963 0.1908 0.28194 0.19323 0.28264 C 0.19549 0.28356 0.19914 0.28449 0.20157 0.28194 C 0.20417 0.27986 0.20712 0.27291 0.20868 0.26944 C 0.21025 0.2662 0.21042 0.26527 0.21129 0.26227 C 0.21198 0.25902 0.2132 0.25509 0.21372 0.25139 C 0.21424 0.24768 0.21424 0.24398 0.21441 0.24051 " pathEditMode="relative" rAng="0" ptsTypes="aaaaaaaaaaaaaaaaaaaaaaaaaaaaaaaaaaA">
                                      <p:cBhvr>
                                        <p:cTn id="20" dur="5000" fill="hold"/>
                                        <p:tgtEl>
                                          <p:spTgt spid="4507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" y="59"/>
                                    </p:animMotion>
                                  </p:childTnLst>
                                </p:cTn>
                              </p:par>
                              <p:par>
                                <p:cTn id="21" presetID="13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plus(in)">
                                      <p:cBhvr>
                                        <p:cTn id="22" dur="5000"/>
                                        <p:tgtEl>
                                          <p:spTgt spid="450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450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070" grpId="0"/>
      <p:bldP spid="45070" grpId="1"/>
      <p:bldP spid="45071" grpId="0"/>
      <p:bldP spid="45071" grpId="1"/>
      <p:bldP spid="45072" grpId="0"/>
      <p:bldP spid="45072" grpId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746" name="Group 4"/>
          <p:cNvGrpSpPr>
            <a:grpSpLocks/>
          </p:cNvGrpSpPr>
          <p:nvPr/>
        </p:nvGrpSpPr>
        <p:grpSpPr bwMode="auto">
          <a:xfrm>
            <a:off x="2971800" y="381000"/>
            <a:ext cx="4114800" cy="6172200"/>
            <a:chOff x="4126" y="757"/>
            <a:chExt cx="2477" cy="3424"/>
          </a:xfrm>
        </p:grpSpPr>
        <p:grpSp>
          <p:nvGrpSpPr>
            <p:cNvPr id="31750" name="Group 5"/>
            <p:cNvGrpSpPr>
              <a:grpSpLocks/>
            </p:cNvGrpSpPr>
            <p:nvPr/>
          </p:nvGrpSpPr>
          <p:grpSpPr bwMode="auto">
            <a:xfrm>
              <a:off x="4126" y="757"/>
              <a:ext cx="2477" cy="3424"/>
              <a:chOff x="4126" y="757"/>
              <a:chExt cx="2477" cy="3424"/>
            </a:xfrm>
          </p:grpSpPr>
          <p:pic>
            <p:nvPicPr>
              <p:cNvPr id="31754" name="Picture 6"/>
              <p:cNvPicPr>
                <a:picLocks noChangeAspect="1" noChangeArrowheads="1"/>
              </p:cNvPicPr>
              <p:nvPr/>
            </p:nvPicPr>
            <p:blipFill>
              <a:blip r:embed="rId2"/>
              <a:srcRect l="42906" t="26241" r="42155" b="46223"/>
              <a:stretch>
                <a:fillRect/>
              </a:stretch>
            </p:blipFill>
            <p:spPr bwMode="auto">
              <a:xfrm>
                <a:off x="4126" y="757"/>
                <a:ext cx="2477" cy="342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31755" name="Arc 7"/>
              <p:cNvSpPr>
                <a:spLocks/>
              </p:cNvSpPr>
              <p:nvPr/>
            </p:nvSpPr>
            <p:spPr bwMode="auto">
              <a:xfrm rot="21136473" flipV="1">
                <a:off x="4463" y="2259"/>
                <a:ext cx="375" cy="241"/>
              </a:xfrm>
              <a:custGeom>
                <a:avLst/>
                <a:gdLst>
                  <a:gd name="T0" fmla="*/ 0 w 21600"/>
                  <a:gd name="T1" fmla="*/ 0 h 21536"/>
                  <a:gd name="T2" fmla="*/ 0 w 21600"/>
                  <a:gd name="T3" fmla="*/ 0 h 21536"/>
                  <a:gd name="T4" fmla="*/ 0 w 21600"/>
                  <a:gd name="T5" fmla="*/ 0 h 21536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21536"/>
                  <a:gd name="T11" fmla="*/ 21600 w 21600"/>
                  <a:gd name="T12" fmla="*/ 21536 h 21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21536" fill="none" extrusionOk="0">
                    <a:moveTo>
                      <a:pt x="1658" y="-1"/>
                    </a:moveTo>
                    <a:cubicBezTo>
                      <a:pt x="12910" y="866"/>
                      <a:pt x="21600" y="10249"/>
                      <a:pt x="21600" y="21536"/>
                    </a:cubicBezTo>
                  </a:path>
                  <a:path w="21600" h="21536" stroke="0" extrusionOk="0">
                    <a:moveTo>
                      <a:pt x="1658" y="-1"/>
                    </a:moveTo>
                    <a:cubicBezTo>
                      <a:pt x="12910" y="866"/>
                      <a:pt x="21600" y="10249"/>
                      <a:pt x="21600" y="21536"/>
                    </a:cubicBezTo>
                    <a:lnTo>
                      <a:pt x="0" y="21536"/>
                    </a:lnTo>
                    <a:close/>
                  </a:path>
                </a:pathLst>
              </a:custGeom>
              <a:noFill/>
              <a:ln w="38100">
                <a:solidFill>
                  <a:schemeClr val="hlink"/>
                </a:solidFill>
                <a:round/>
                <a:headEnd type="triangle" w="med" len="med"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1756" name="Arc 8"/>
              <p:cNvSpPr>
                <a:spLocks/>
              </p:cNvSpPr>
              <p:nvPr/>
            </p:nvSpPr>
            <p:spPr bwMode="auto">
              <a:xfrm flipH="1">
                <a:off x="5181" y="1983"/>
                <a:ext cx="96" cy="480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21600"/>
                  <a:gd name="T11" fmla="*/ 21600 w 21600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38100">
                <a:solidFill>
                  <a:schemeClr val="hlink"/>
                </a:solidFill>
                <a:round/>
                <a:headEnd/>
                <a:tailEnd type="triangle" w="med" len="med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1757" name="Arc 9"/>
              <p:cNvSpPr>
                <a:spLocks/>
              </p:cNvSpPr>
              <p:nvPr/>
            </p:nvSpPr>
            <p:spPr bwMode="auto">
              <a:xfrm flipV="1">
                <a:off x="6098" y="1856"/>
                <a:ext cx="269" cy="390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21600"/>
                  <a:gd name="T11" fmla="*/ 21600 w 21600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38100">
                <a:solidFill>
                  <a:schemeClr val="hlink"/>
                </a:solidFill>
                <a:round/>
                <a:headEnd/>
                <a:tailEnd type="triangle" w="med" len="med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1758" name="Arc 10"/>
              <p:cNvSpPr>
                <a:spLocks/>
              </p:cNvSpPr>
              <p:nvPr/>
            </p:nvSpPr>
            <p:spPr bwMode="auto">
              <a:xfrm>
                <a:off x="5593" y="2955"/>
                <a:ext cx="192" cy="480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21600"/>
                  <a:gd name="T11" fmla="*/ 21600 w 21600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38100">
                <a:solidFill>
                  <a:schemeClr val="hlink"/>
                </a:solidFill>
                <a:round/>
                <a:headEnd/>
                <a:tailEnd type="triangle" w="med" len="med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31751" name="Rectangle 11"/>
            <p:cNvSpPr>
              <a:spLocks noChangeArrowheads="1"/>
            </p:cNvSpPr>
            <p:nvPr/>
          </p:nvSpPr>
          <p:spPr bwMode="auto">
            <a:xfrm>
              <a:off x="4661" y="1983"/>
              <a:ext cx="336" cy="3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2800" b="1">
                  <a:solidFill>
                    <a:schemeClr val="hlink"/>
                  </a:solidFill>
                </a:rPr>
                <a:t>1</a:t>
              </a:r>
            </a:p>
          </p:txBody>
        </p:sp>
        <p:sp>
          <p:nvSpPr>
            <p:cNvPr id="31752" name="Rectangle 12"/>
            <p:cNvSpPr>
              <a:spLocks noChangeArrowheads="1"/>
            </p:cNvSpPr>
            <p:nvPr/>
          </p:nvSpPr>
          <p:spPr bwMode="auto">
            <a:xfrm>
              <a:off x="5181" y="1772"/>
              <a:ext cx="336" cy="2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2800" b="1">
                  <a:solidFill>
                    <a:schemeClr val="hlink"/>
                  </a:solidFill>
                </a:rPr>
                <a:t>2</a:t>
              </a:r>
            </a:p>
          </p:txBody>
        </p:sp>
        <p:sp>
          <p:nvSpPr>
            <p:cNvPr id="31753" name="Rectangle 13"/>
            <p:cNvSpPr>
              <a:spLocks noChangeArrowheads="1"/>
            </p:cNvSpPr>
            <p:nvPr/>
          </p:nvSpPr>
          <p:spPr bwMode="auto">
            <a:xfrm>
              <a:off x="6236" y="2110"/>
              <a:ext cx="336" cy="3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2800" b="1">
                  <a:solidFill>
                    <a:schemeClr val="hlink"/>
                  </a:solidFill>
                </a:rPr>
                <a:t>3</a:t>
              </a:r>
            </a:p>
          </p:txBody>
        </p:sp>
      </p:grpSp>
      <p:sp>
        <p:nvSpPr>
          <p:cNvPr id="45070" name="Rectangle 14"/>
          <p:cNvSpPr>
            <a:spLocks noChangeArrowheads="1"/>
          </p:cNvSpPr>
          <p:nvPr/>
        </p:nvSpPr>
        <p:spPr bwMode="auto">
          <a:xfrm>
            <a:off x="4191000" y="1981200"/>
            <a:ext cx="1108075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8000">
                <a:solidFill>
                  <a:srgbClr val="FF0000"/>
                </a:solidFill>
                <a:sym typeface="Wingdings" pitchFamily="2" charset="2"/>
              </a:rPr>
              <a:t></a:t>
            </a:r>
          </a:p>
        </p:txBody>
      </p:sp>
      <p:sp>
        <p:nvSpPr>
          <p:cNvPr id="45071" name="Rectangle 15"/>
          <p:cNvSpPr>
            <a:spLocks noChangeArrowheads="1"/>
          </p:cNvSpPr>
          <p:nvPr/>
        </p:nvSpPr>
        <p:spPr bwMode="auto">
          <a:xfrm>
            <a:off x="4606925" y="1050925"/>
            <a:ext cx="1108075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8000">
                <a:solidFill>
                  <a:srgbClr val="FF0000"/>
                </a:solidFill>
                <a:sym typeface="Wingdings" pitchFamily="2" charset="2"/>
              </a:rPr>
              <a:t></a:t>
            </a:r>
          </a:p>
        </p:txBody>
      </p:sp>
      <p:sp>
        <p:nvSpPr>
          <p:cNvPr id="45072" name="Rectangle 16"/>
          <p:cNvSpPr>
            <a:spLocks noChangeArrowheads="1"/>
          </p:cNvSpPr>
          <p:nvPr/>
        </p:nvSpPr>
        <p:spPr bwMode="auto">
          <a:xfrm>
            <a:off x="5562600" y="2041525"/>
            <a:ext cx="1108075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8000">
                <a:solidFill>
                  <a:srgbClr val="FF0000"/>
                </a:solidFill>
                <a:sym typeface="Wingdings" pitchFamily="2" charset="2"/>
              </a:rPr>
              <a:t>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4375 0.06736 C -0.05209 0.0875 -0.06025 0.10787 -0.06736 0.11921 C -0.07448 0.13055 -0.07882 0.13032 -0.08681 0.13588 C -0.09479 0.14143 -0.10556 0.15139 -0.11597 0.15254 C -0.12639 0.1537 -0.14011 0.14977 -0.14931 0.14329 C -0.15851 0.1368 -0.16615 0.12407 -0.17153 0.11366 C -0.17691 0.10324 -0.17917 0.09051 -0.18125 0.08032 C -0.18334 0.07014 -0.18403 0.06412 -0.18403 0.05254 C -0.18403 0.04097 -0.18334 0.02245 -0.18073 0.01065 C -0.17813 -0.00116 -0.17535 -0.0081 -0.16875 -0.01783 C -0.16215 -0.02755 -0.14983 -0.04097 -0.14097 -0.04746 C -0.13212 -0.05394 -0.12518 -0.05579 -0.11597 -0.05671 C -0.10677 -0.05764 -0.09514 -0.05579 -0.08542 -0.05301 C -0.0757 -0.05023 -0.06615 -0.04375 -0.05764 -0.04005 C -0.04913 -0.03634 -0.04393 -0.02708 -0.03403 -0.03079 C -0.02413 -0.03449 -0.004 -0.05695 0.00208 -0.06227 " pathEditMode="relative" rAng="0" ptsTypes="aaaaaaaaaaaaaaaa">
                                      <p:cBhvr>
                                        <p:cTn id="6" dur="5000" fill="hold"/>
                                        <p:tgtEl>
                                          <p:spTgt spid="4507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7" y="-22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13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plus(in)">
                                      <p:cBhvr>
                                        <p:cTn id="8" dur="5000"/>
                                        <p:tgtEl>
                                          <p:spTgt spid="450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450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434 0.07338 C -0.04861 0.09121 -0.05365 0.10926 -0.0559 0.12338 C -0.05816 0.1375 -0.05642 0.14167 -0.05729 0.15857 C -0.05816 0.17546 -0.06146 0.20417 -0.06146 0.22523 C -0.06146 0.2463 -0.05816 0.25949 -0.05729 0.28449 C -0.05642 0.30949 -0.0566 0.34653 -0.0559 0.37523 C -0.05521 0.40394 -0.05295 0.43079 -0.05313 0.45671 C -0.0533 0.48264 -0.05521 0.50741 -0.05729 0.53079 C -0.05938 0.55417 -0.06319 0.57917 -0.06615 0.59676 C -0.0691 0.61435 -0.06944 0.6213 -0.07535 0.63634 C -0.08125 0.65139 -0.09097 0.67454 -0.10174 0.68634 C -0.1125 0.69815 -0.13038 0.70371 -0.14063 0.70671 C -0.15087 0.70972 -0.1559 0.70671 -0.16285 0.70486 C -0.16979 0.70301 -0.17535 0.70139 -0.18229 0.6956 C -0.18924 0.68982 -0.19826 0.68009 -0.20451 0.66968 C -0.21076 0.65926 -0.21563 0.6463 -0.21979 0.63264 C -0.22396 0.61898 -0.22795 0.59954 -0.22951 0.5882 C -0.23108 0.57685 -0.23073 0.575 -0.22951 0.56412 C -0.2283 0.55324 -0.22569 0.53565 -0.22257 0.52338 C -0.21944 0.51111 -0.21632 0.49931 -0.21059 0.49121 C -0.20486 0.4831 -0.19566 0.47917 -0.18785 0.47523 C -0.18003 0.4713 -0.17309 0.46852 -0.16424 0.46783 C -0.15538 0.46713 -0.14427 0.46505 -0.13507 0.47153 C -0.12587 0.47801 -0.11406 0.49028 -0.10868 0.50671 C -0.1033 0.52315 -0.10399 0.55463 -0.10313 0.56968 C -0.10226 0.58472 -0.10313 0.59283 -0.10313 0.59746 " pathEditMode="relative" rAng="0" ptsTypes="aaaaaaaaaaaaaaaaaaaaaaaaaa">
                                      <p:cBhvr>
                                        <p:cTn id="13" dur="5000" fill="hold"/>
                                        <p:tgtEl>
                                          <p:spTgt spid="4507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4" y="318"/>
                                    </p:animMotion>
                                  </p:childTnLst>
                                </p:cTn>
                              </p:par>
                              <p:par>
                                <p:cTn id="14" presetID="13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plus(in)">
                                      <p:cBhvr>
                                        <p:cTn id="15" dur="5000"/>
                                        <p:tgtEl>
                                          <p:spTgt spid="450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450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608 0.05231 C 0.01407 0.04884 0.02205 0.0456 0.0283 0.0375 C 0.03455 0.0294 0.04132 0.0162 0.04358 0.00416 C 0.04584 -0.00787 0.04445 -0.02361 0.04219 -0.03473 C 0.03993 -0.04584 0.03542 -0.0551 0.02969 -0.0625 C 0.02396 -0.06991 0.01667 -0.07639 0.00747 -0.07917 C -0.00173 -0.08195 -0.01545 -0.08218 -0.02586 -0.07917 C -0.03628 -0.07616 -0.04722 -0.06991 -0.05503 -0.06065 C -0.06284 -0.05139 -0.0684 -0.0338 -0.07309 -0.02361 C -0.07777 -0.01343 -0.0802 -0.01644 -0.08281 0.00046 C -0.08541 0.01736 -0.08836 0.05301 -0.08836 0.07824 C -0.08836 0.10347 -0.08125 0.13102 -0.08281 0.15231 C -0.08437 0.17361 -0.09409 0.19375 -0.09809 0.20602 C -0.10208 0.21828 -0.10225 0.21898 -0.10642 0.22639 C -0.11059 0.23379 -0.11562 0.24328 -0.12309 0.25046 C -0.13055 0.25764 -0.14166 0.2669 -0.15086 0.26898 C -0.16007 0.27106 -0.17239 0.26527 -0.17864 0.26342 C -0.18489 0.26157 -0.18576 0.26134 -0.18836 0.25787 C -0.19097 0.2544 -0.19392 0.24838 -0.19392 0.24305 C -0.19392 0.23773 -0.19375 0.23102 -0.18836 0.22639 C -0.18298 0.22176 -0.16909 0.2169 -0.16198 0.21527 C -0.15486 0.21365 -0.15225 0.21458 -0.14531 0.21713 C -0.13836 0.21967 -0.12916 0.22152 -0.12031 0.23009 C -0.11145 0.23865 -0.09965 0.2544 -0.09253 0.26898 C -0.08541 0.28356 -0.08055 0.29768 -0.07725 0.31713 C -0.07395 0.33657 -0.07361 0.36157 -0.07309 0.38565 C -0.07257 0.40972 -0.07639 0.44027 -0.07448 0.46157 C -0.07257 0.48287 -0.06805 0.49953 -0.06198 0.51342 C -0.0559 0.52731 -0.04687 0.53657 -0.03836 0.5449 C -0.02986 0.55324 -0.02222 0.56065 -0.01059 0.56342 C 0.00105 0.5662 0.01841 0.56875 0.03108 0.56157 C 0.04375 0.5544 0.05799 0.53171 0.0658 0.52083 C 0.07361 0.50995 0.07414 0.50671 0.0783 0.49676 C 0.08247 0.4868 0.0882 0.47338 0.0908 0.46157 C 0.09341 0.44977 0.09341 0.43796 0.09358 0.42639 " pathEditMode="relative" rAng="0" ptsTypes="aaaaaaaaaaaaaaaaaaaaaaaaaaaaaaaaaaA">
                                      <p:cBhvr>
                                        <p:cTn id="20" dur="5000" fill="hold"/>
                                        <p:tgtEl>
                                          <p:spTgt spid="4507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6" y="191"/>
                                    </p:animMotion>
                                  </p:childTnLst>
                                </p:cTn>
                              </p:par>
                              <p:par>
                                <p:cTn id="21" presetID="13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plus(in)">
                                      <p:cBhvr>
                                        <p:cTn id="22" dur="5000"/>
                                        <p:tgtEl>
                                          <p:spTgt spid="450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450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070" grpId="0"/>
      <p:bldP spid="45070" grpId="1"/>
      <p:bldP spid="45071" grpId="0"/>
      <p:bldP spid="45071" grpId="1"/>
      <p:bldP spid="45072" grpId="0"/>
      <p:bldP spid="45072" grpId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6" descr="H:\04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-1676400"/>
            <a:ext cx="9372600" cy="1181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smtClean="0"/>
          </a:p>
        </p:txBody>
      </p:sp>
      <p:sp>
        <p:nvSpPr>
          <p:cNvPr id="3277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fontAlgn="t" hangingPunct="1"/>
            <a:endParaRPr lang="en-US" b="1" smtClean="0"/>
          </a:p>
          <a:p>
            <a:pPr eaLnBrk="1" fontAlgn="t" hangingPunct="1"/>
            <a:endParaRPr lang="en-US" b="1" smtClean="0"/>
          </a:p>
          <a:p>
            <a:pPr eaLnBrk="1" fontAlgn="t" hangingPunct="1"/>
            <a:endParaRPr lang="en-US" b="1" smtClean="0"/>
          </a:p>
          <a:p>
            <a:pPr eaLnBrk="1" fontAlgn="t" hangingPunct="1"/>
            <a:endParaRPr lang="en-US" b="1" smtClean="0"/>
          </a:p>
          <a:p>
            <a:pPr eaLnBrk="1" fontAlgn="t" hangingPunct="1"/>
            <a:endParaRPr lang="en-US" b="1" smtClean="0"/>
          </a:p>
          <a:p>
            <a:pPr eaLnBrk="1" fontAlgn="t" hangingPunct="1"/>
            <a:endParaRPr lang="en-US" b="1" smtClean="0"/>
          </a:p>
          <a:p>
            <a:pPr eaLnBrk="1" fontAlgn="t" hangingPunct="1"/>
            <a:endParaRPr lang="en-US" smtClean="0"/>
          </a:p>
          <a:p>
            <a:pPr eaLnBrk="1" fontAlgn="t" hangingPunct="1"/>
            <a:endParaRPr lang="en-US" smtClean="0"/>
          </a:p>
          <a:p>
            <a:pPr eaLnBrk="1" fontAlgn="t" hangingPunct="1"/>
            <a:endParaRPr lang="en-US" smtClean="0"/>
          </a:p>
          <a:p>
            <a:pPr eaLnBrk="1" fontAlgn="t" hangingPunct="1"/>
            <a:endParaRPr lang="en-US" smtClean="0"/>
          </a:p>
          <a:p>
            <a:pPr eaLnBrk="1" fontAlgn="t" hangingPunct="1"/>
            <a:endParaRPr lang="en-US" smtClean="0"/>
          </a:p>
          <a:p>
            <a:pPr eaLnBrk="1" fontAlgn="t" hangingPunct="1"/>
            <a:endParaRPr lang="en-US" smtClean="0"/>
          </a:p>
          <a:p>
            <a:pPr eaLnBrk="1" fontAlgn="t" hangingPunct="1"/>
            <a:endParaRPr lang="en-US" smtClean="0"/>
          </a:p>
          <a:p>
            <a:pPr eaLnBrk="1" fontAlgn="t" hangingPunct="1"/>
            <a:endParaRPr lang="en-US" smtClean="0"/>
          </a:p>
          <a:p>
            <a:pPr eaLnBrk="1" fontAlgn="t" hangingPunct="1"/>
            <a:endParaRPr lang="en-US" smtClean="0"/>
          </a:p>
          <a:p>
            <a:pPr eaLnBrk="1" fontAlgn="t" hangingPunct="1"/>
            <a:endParaRPr lang="en-US" smtClean="0"/>
          </a:p>
          <a:p>
            <a:pPr eaLnBrk="1" fontAlgn="t" hangingPunct="1"/>
            <a:endParaRPr lang="en-US" smtClean="0"/>
          </a:p>
          <a:p>
            <a:pPr eaLnBrk="1" fontAlgn="t" hangingPunct="1"/>
            <a:endParaRPr lang="en-US" smtClean="0"/>
          </a:p>
          <a:p>
            <a:pPr eaLnBrk="1" fontAlgn="t" hangingPunct="1"/>
            <a:endParaRPr lang="en-US" smtClean="0"/>
          </a:p>
          <a:p>
            <a:pPr eaLnBrk="1" fontAlgn="t" hangingPunct="1"/>
            <a:endParaRPr lang="en-US" smtClean="0"/>
          </a:p>
          <a:p>
            <a:pPr eaLnBrk="1" fontAlgn="t" hangingPunct="1"/>
            <a:endParaRPr lang="en-US" smtClean="0"/>
          </a:p>
          <a:p>
            <a:pPr eaLnBrk="1" fontAlgn="t" hangingPunct="1"/>
            <a:endParaRPr lang="en-US" smtClean="0"/>
          </a:p>
          <a:p>
            <a:pPr eaLnBrk="1" fontAlgn="t" hangingPunct="1"/>
            <a:endParaRPr lang="en-US" smtClean="0"/>
          </a:p>
          <a:p>
            <a:pPr eaLnBrk="1" fontAlgn="t" hangingPunct="1"/>
            <a:endParaRPr lang="en-US" smtClean="0"/>
          </a:p>
          <a:p>
            <a:pPr eaLnBrk="1" fontAlgn="t" hangingPunct="1"/>
            <a:endParaRPr lang="en-US" smtClean="0"/>
          </a:p>
          <a:p>
            <a:pPr eaLnBrk="1" fontAlgn="t" hangingPunct="1"/>
            <a:endParaRPr lang="en-US" smtClean="0"/>
          </a:p>
          <a:p>
            <a:pPr eaLnBrk="1" fontAlgn="t" hangingPunct="1"/>
            <a:endParaRPr lang="en-US" smtClean="0"/>
          </a:p>
          <a:p>
            <a:pPr eaLnBrk="1" fontAlgn="t" hangingPunct="1"/>
            <a:endParaRPr lang="en-US" smtClean="0"/>
          </a:p>
          <a:p>
            <a:pPr eaLnBrk="1" fontAlgn="t" hangingPunct="1"/>
            <a:endParaRPr lang="en-US" smtClean="0"/>
          </a:p>
          <a:p>
            <a:pPr eaLnBrk="1" fontAlgn="t" hangingPunct="1"/>
            <a:endParaRPr lang="en-US" smtClean="0"/>
          </a:p>
          <a:p>
            <a:pPr eaLnBrk="1" fontAlgn="t" hangingPunct="1"/>
            <a:endParaRPr lang="en-US" smtClean="0"/>
          </a:p>
          <a:p>
            <a:pPr eaLnBrk="1" fontAlgn="t" hangingPunct="1"/>
            <a:endParaRPr lang="en-US" smtClean="0"/>
          </a:p>
          <a:p>
            <a:pPr eaLnBrk="1" fontAlgn="t" hangingPunct="1"/>
            <a:endParaRPr lang="en-US" smtClean="0"/>
          </a:p>
          <a:p>
            <a:pPr eaLnBrk="1" fontAlgn="t" hangingPunct="1"/>
            <a:endParaRPr lang="en-US" smtClean="0"/>
          </a:p>
          <a:p>
            <a:pPr eaLnBrk="1" fontAlgn="t" hangingPunct="1"/>
            <a:endParaRPr lang="en-US" smtClean="0"/>
          </a:p>
          <a:p>
            <a:pPr eaLnBrk="1" fontAlgn="t" hangingPunct="1"/>
            <a:endParaRPr lang="en-US" smtClean="0"/>
          </a:p>
          <a:p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3794" name="Group 2"/>
          <p:cNvGrpSpPr>
            <a:grpSpLocks/>
          </p:cNvGrpSpPr>
          <p:nvPr/>
        </p:nvGrpSpPr>
        <p:grpSpPr bwMode="auto">
          <a:xfrm>
            <a:off x="0" y="-15875"/>
            <a:ext cx="9144000" cy="6873875"/>
            <a:chOff x="0" y="-10"/>
            <a:chExt cx="5760" cy="4330"/>
          </a:xfrm>
        </p:grpSpPr>
        <p:pic>
          <p:nvPicPr>
            <p:cNvPr id="33878" name="Picture 3" descr="Animate"/>
            <p:cNvPicPr>
              <a:picLocks noChangeAspect="1" noChangeArrowheads="1" noCrop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 rot="-5400000">
              <a:off x="-2109" y="2109"/>
              <a:ext cx="4294" cy="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3879" name="Picture 4" descr="Animate"/>
            <p:cNvPicPr>
              <a:picLocks noChangeAspect="1" noChangeArrowheads="1" noCrop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0" y="4220"/>
              <a:ext cx="5760" cy="1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3880" name="Picture 5" descr="Animate"/>
            <p:cNvPicPr>
              <a:picLocks noChangeAspect="1" noChangeArrowheads="1" noCrop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 rot="-5400000">
              <a:off x="3576" y="2103"/>
              <a:ext cx="4294" cy="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3881" name="Picture 6" descr="Animate"/>
            <p:cNvPicPr>
              <a:picLocks noChangeAspect="1" noChangeArrowheads="1" noCrop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0" y="-10"/>
              <a:ext cx="5760" cy="1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33795" name="Picture 11" descr="POINSET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-130929">
            <a:off x="84138" y="103188"/>
            <a:ext cx="898525" cy="881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796" name="Picture 12" descr="POINSET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5400000">
            <a:off x="8083550" y="-6350"/>
            <a:ext cx="10541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797" name="Picture 13" descr="POINSET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-5400000">
            <a:off x="107950" y="5137150"/>
            <a:ext cx="1558925" cy="157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798" name="Picture 14" descr="POINSET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10800000">
            <a:off x="7315200" y="5119688"/>
            <a:ext cx="1676400" cy="1643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3799" name="Rectangle 24"/>
          <p:cNvSpPr>
            <a:spLocks noChangeArrowheads="1"/>
          </p:cNvSpPr>
          <p:nvPr/>
        </p:nvSpPr>
        <p:spPr bwMode="auto">
          <a:xfrm>
            <a:off x="838200" y="457200"/>
            <a:ext cx="7543800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4000" b="1" dirty="0">
                <a:latin typeface=".VnArial" pitchFamily="34" charset="0"/>
              </a:rPr>
              <a:t/>
            </a:r>
            <a:br>
              <a:rPr lang="en-US" sz="4000" b="1" dirty="0">
                <a:latin typeface=".VnArial" pitchFamily="34" charset="0"/>
              </a:rPr>
            </a:br>
            <a:endParaRPr lang="en-US" sz="4000" b="1" u="sng" dirty="0">
              <a:latin typeface=".VnArial" pitchFamily="34" charset="0"/>
            </a:endParaRPr>
          </a:p>
        </p:txBody>
      </p:sp>
      <p:graphicFrame>
        <p:nvGraphicFramePr>
          <p:cNvPr id="13" name="Table 12"/>
          <p:cNvGraphicFramePr>
            <a:graphicFrameLocks noGrp="1"/>
          </p:cNvGraphicFramePr>
          <p:nvPr/>
        </p:nvGraphicFramePr>
        <p:xfrm>
          <a:off x="1295400" y="2362200"/>
          <a:ext cx="2667000" cy="333292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33375"/>
                <a:gridCol w="333375"/>
                <a:gridCol w="333375"/>
                <a:gridCol w="295275"/>
                <a:gridCol w="371475"/>
                <a:gridCol w="333375"/>
                <a:gridCol w="333375"/>
                <a:gridCol w="333375"/>
              </a:tblGrid>
              <a:tr h="470533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</a:tr>
              <a:tr h="477066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</a:tr>
              <a:tr h="477066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</a:tr>
              <a:tr h="477066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</a:tr>
              <a:tr h="477066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</a:tr>
              <a:tr h="477066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</a:tr>
              <a:tr h="477066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33875" name="Picture 1" descr="nhom 2.png"/>
          <p:cNvPicPr>
            <a:picLocks noChangeAspect="1" noChangeArrowheads="1"/>
          </p:cNvPicPr>
          <p:nvPr/>
        </p:nvPicPr>
        <p:blipFill>
          <a:blip r:embed="rId6"/>
          <a:srcRect l="83009"/>
          <a:stretch>
            <a:fillRect/>
          </a:stretch>
        </p:blipFill>
        <p:spPr bwMode="auto">
          <a:xfrm>
            <a:off x="1752600" y="2819400"/>
            <a:ext cx="1266825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Rectangle 3"/>
          <p:cNvSpPr>
            <a:spLocks noChangeArrowheads="1"/>
          </p:cNvSpPr>
          <p:nvPr/>
        </p:nvSpPr>
        <p:spPr bwMode="auto">
          <a:xfrm>
            <a:off x="2209800" y="2041525"/>
            <a:ext cx="1108075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8000">
                <a:solidFill>
                  <a:srgbClr val="FF3300"/>
                </a:solidFill>
                <a:sym typeface="Wingdings" pitchFamily="2" charset="2"/>
              </a:rPr>
              <a:t></a:t>
            </a:r>
          </a:p>
        </p:txBody>
      </p:sp>
      <p:sp>
        <p:nvSpPr>
          <p:cNvPr id="20" name="Rectangle 4"/>
          <p:cNvSpPr>
            <a:spLocks noChangeArrowheads="1"/>
          </p:cNvSpPr>
          <p:nvPr/>
        </p:nvSpPr>
        <p:spPr bwMode="auto">
          <a:xfrm>
            <a:off x="2514600" y="2803525"/>
            <a:ext cx="1143000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8000">
                <a:solidFill>
                  <a:srgbClr val="FF0000"/>
                </a:solidFill>
                <a:sym typeface="Wingdings" pitchFamily="2" charset="2"/>
              </a:rPr>
              <a:t>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365 2.96296E-6 C -0.00868 2.96296E-6 -0.01389 2.96296E-6 -0.01736 0.00069 C -0.02032 0.00162 -0.02153 0.00185 -0.02431 0.00393 C -0.02743 0.00625 -0.03073 0.00902 -0.03386 0.01296 C -0.03716 0.01713 -0.04098 0.02361 -0.04358 0.02893 C -0.04618 0.03449 -0.04827 0.04004 -0.04913 0.04606 C -0.04931 0.05185 -0.04913 0.05926 -0.04809 0.06458 C -0.04705 0.07037 -0.04549 0.07361 -0.04288 0.07777 C -0.03976 0.08148 -0.03577 0.08657 -0.03091 0.08819 C -0.02604 0.09027 -0.01719 0.08958 -0.01146 0.08889 C -0.00556 0.08796 -0.00104 0.08588 0.00416 0.0831 C 0.00937 0.0794 0.0151 0.07477 0.02031 0.06852 C 0.02482 0.06296 0.02986 0.0537 0.03298 0.04676 C 0.03611 0.03958 0.03767 0.03148 0.03889 0.02523 C 0.03993 0.01875 0.0408 0.01273 0.03993 0.00902 C 0.03958 0.00486 0.03611 0.00231 0.03402 0.00069 C 0.03194 2.96296E-6 0.02986 2.96296E-6 0.02708 0.00069 C 0.0243 0.00162 0.02066 0.00324 0.0184 0.0044 C 0.01562 0.00555 0.01441 0.0074 0.0118 0.00926 C 0.00972 0.0118 0.00694 0.01389 0.00416 0.01852 C 0.00121 0.02384 -0.00278 0.03287 -0.00486 0.03889 C -0.00747 0.0449 -0.00868 0.04977 -0.01042 0.05578 C -0.01163 0.0625 -0.01268 0.06921 -0.01354 0.07777 C -0.01459 0.08565 -0.01632 0.09537 -0.01632 0.10602 C -0.01632 0.11666 -0.01528 0.13148 -0.01354 0.14097 C -0.01198 0.15092 -0.00851 0.1581 -0.00573 0.16319 C -0.00295 0.16852 -0.00087 0.17037 0.00191 0.17291 C 0.00486 0.17546 0.00746 0.17708 0.01059 0.17731 C 0.01284 0.17777 0.0151 0.17592 0.01857 0.17338 C 0.02222 0.17037 0.02725 0.16666 0.03073 0.16065 C 0.03402 0.15486 0.03646 0.14676 0.03802 0.13889 C 0.03975 0.13125 0.0408 0.12083 0.04166 0.11435 C 0.04253 0.1074 0.04271 0.10277 0.04357 0.1 " pathEditMode="relative" rAng="0" ptsTypes="aaaaaaaaaaaaaaaaaaaaaaaaaaaaaaaaa">
                                      <p:cBhvr>
                                        <p:cTn id="6" dur="5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" y="89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13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plus(in)">
                                      <p:cBhvr>
                                        <p:cTn id="8" dur="5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938 -0.01551 C 0.00885 0.00833 0.00833 0.03217 0.00816 0.04907 C 0.00781 0.06597 0.00764 0.07315 0.00747 0.08518 C 0.00729 0.09768 0.00764 0.11204 0.00677 0.12199 C 0.00608 0.13194 0.00417 0.13912 0.00278 0.14537 C 0.00139 0.15139 0.00035 0.15625 -0.00156 0.15903 C -0.00365 0.1618 -0.00729 0.16227 -0.00903 0.1618 C -0.01111 0.16134 -0.01233 0.15903 -0.01319 0.15694 C -0.01406 0.15486 -0.01424 0.15231 -0.01458 0.14884 C -0.01476 0.14514 -0.01528 0.1412 -0.01476 0.13518 C -0.01406 0.12916 -0.01267 0.12014 -0.01076 0.11273 C -0.00885 0.10509 -0.00556 0.09583 -0.00312 0.08935 C -0.00087 0.08287 -0.00174 0.08518 0.00313 0.07361 C 0.00799 0.06227 0.0224 0.0294 0.02639 0.02037 " pathEditMode="relative" rAng="0" ptsTypes="aaaaaaaaaaaaaA">
                                      <p:cBhvr>
                                        <p:cTn id="13" dur="5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" y="89"/>
                                    </p:animMotion>
                                  </p:childTnLst>
                                </p:cTn>
                              </p:par>
                              <p:par>
                                <p:cTn id="14" presetID="13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plus(in)">
                                      <p:cBhvr>
                                        <p:cTn id="15" dur="5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5" grpId="1"/>
      <p:bldP spid="20" grpId="0"/>
      <p:bldP spid="20" grpId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4" descr="H:\TAP VIET\0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38200" y="-304800"/>
            <a:ext cx="7391400" cy="937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4" descr="H:\TAP VIET\0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38200" y="-304800"/>
            <a:ext cx="7391400" cy="937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2" descr="H:\TAP VIET\0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5800" y="-228600"/>
            <a:ext cx="7620000" cy="944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:\0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76200" y="-1219200"/>
            <a:ext cx="9448800" cy="830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170" name="Group 2"/>
          <p:cNvGrpSpPr>
            <a:grpSpLocks/>
          </p:cNvGrpSpPr>
          <p:nvPr/>
        </p:nvGrpSpPr>
        <p:grpSpPr bwMode="auto">
          <a:xfrm>
            <a:off x="0" y="-15875"/>
            <a:ext cx="9144000" cy="6873875"/>
            <a:chOff x="0" y="-10"/>
            <a:chExt cx="5760" cy="4330"/>
          </a:xfrm>
        </p:grpSpPr>
        <p:pic>
          <p:nvPicPr>
            <p:cNvPr id="7258" name="Picture 3" descr="Animate"/>
            <p:cNvPicPr>
              <a:picLocks noChangeAspect="1" noChangeArrowheads="1" noCrop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 rot="-5400000">
              <a:off x="-2109" y="2109"/>
              <a:ext cx="4294" cy="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259" name="Picture 4" descr="Animate"/>
            <p:cNvPicPr>
              <a:picLocks noChangeAspect="1" noChangeArrowheads="1" noCrop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0" y="4220"/>
              <a:ext cx="5760" cy="1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260" name="Picture 5" descr="Animate"/>
            <p:cNvPicPr>
              <a:picLocks noChangeAspect="1" noChangeArrowheads="1" noCrop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 rot="-5400000">
              <a:off x="3576" y="2103"/>
              <a:ext cx="4294" cy="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261" name="Picture 6" descr="Animate"/>
            <p:cNvPicPr>
              <a:picLocks noChangeAspect="1" noChangeArrowheads="1" noCrop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0" y="-10"/>
              <a:ext cx="5760" cy="1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7171" name="Picture 11" descr="POINSET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-130929">
            <a:off x="84138" y="103188"/>
            <a:ext cx="898525" cy="881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2" name="Picture 12" descr="POINSET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5400000">
            <a:off x="8083550" y="-6350"/>
            <a:ext cx="10541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3" name="Picture 13" descr="POINSET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-5400000">
            <a:off x="107950" y="5137150"/>
            <a:ext cx="1558925" cy="157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4" name="Picture 14" descr="POINSET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10800000">
            <a:off x="7315200" y="5119688"/>
            <a:ext cx="1676400" cy="1643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75" name="Rectangle 24"/>
          <p:cNvSpPr>
            <a:spLocks noChangeArrowheads="1"/>
          </p:cNvSpPr>
          <p:nvPr/>
        </p:nvSpPr>
        <p:spPr bwMode="auto">
          <a:xfrm>
            <a:off x="838200" y="304800"/>
            <a:ext cx="754380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4000" b="1" dirty="0">
                <a:latin typeface=".VnArial" pitchFamily="34" charset="0"/>
              </a:rPr>
              <a:t/>
            </a:r>
            <a:br>
              <a:rPr lang="en-US" sz="4000" b="1" dirty="0">
                <a:latin typeface=".VnArial" pitchFamily="34" charset="0"/>
              </a:rPr>
            </a:br>
            <a:endParaRPr lang="en-US" sz="4000" b="1" u="sng" dirty="0">
              <a:latin typeface=".VnArial" pitchFamily="34" charset="0"/>
            </a:endParaRPr>
          </a:p>
        </p:txBody>
      </p:sp>
      <p:graphicFrame>
        <p:nvGraphicFramePr>
          <p:cNvPr id="13" name="Table 12"/>
          <p:cNvGraphicFramePr>
            <a:graphicFrameLocks noGrp="1"/>
          </p:cNvGraphicFramePr>
          <p:nvPr/>
        </p:nvGraphicFramePr>
        <p:xfrm>
          <a:off x="457200" y="2154238"/>
          <a:ext cx="2667000" cy="333292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33375"/>
                <a:gridCol w="333375"/>
                <a:gridCol w="333375"/>
                <a:gridCol w="295275"/>
                <a:gridCol w="371475"/>
                <a:gridCol w="333375"/>
                <a:gridCol w="285750"/>
                <a:gridCol w="381000"/>
              </a:tblGrid>
              <a:tr h="470533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</a:tr>
              <a:tr h="477066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</a:tr>
              <a:tr h="477066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</a:tr>
              <a:tr h="477066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</a:tr>
              <a:tr h="477066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</a:tr>
              <a:tr h="477066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</a:tr>
              <a:tr h="477066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7251" name="Picture 1" descr="nhom 2.png"/>
          <p:cNvPicPr>
            <a:picLocks noChangeAspect="1" noChangeArrowheads="1"/>
          </p:cNvPicPr>
          <p:nvPr/>
        </p:nvPicPr>
        <p:blipFill>
          <a:blip r:embed="rId6"/>
          <a:srcRect l="83009"/>
          <a:stretch>
            <a:fillRect/>
          </a:stretch>
        </p:blipFill>
        <p:spPr bwMode="auto">
          <a:xfrm>
            <a:off x="1171575" y="2590800"/>
            <a:ext cx="1266825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7" name="Straight Connector 16"/>
          <p:cNvCxnSpPr/>
          <p:nvPr/>
        </p:nvCxnSpPr>
        <p:spPr>
          <a:xfrm>
            <a:off x="762000" y="3048000"/>
            <a:ext cx="2057400" cy="1588"/>
          </a:xfrm>
          <a:prstGeom prst="line">
            <a:avLst/>
          </a:prstGeom>
          <a:ln w="28575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838200" y="4038600"/>
            <a:ext cx="1981200" cy="1588"/>
          </a:xfrm>
          <a:prstGeom prst="line">
            <a:avLst/>
          </a:prstGeom>
          <a:ln w="28575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Rectangle 18"/>
          <p:cNvSpPr>
            <a:spLocks noChangeArrowheads="1"/>
          </p:cNvSpPr>
          <p:nvPr/>
        </p:nvSpPr>
        <p:spPr bwMode="auto">
          <a:xfrm>
            <a:off x="3200400" y="2133600"/>
            <a:ext cx="5791200" cy="674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35000"/>
              </a:lnSpc>
              <a:spcBef>
                <a:spcPct val="50000"/>
              </a:spcBef>
            </a:pPr>
            <a:r>
              <a:rPr lang="en-US" sz="2800" b="1">
                <a:solidFill>
                  <a:srgbClr val="6600CC"/>
                </a:solidFill>
                <a:latin typeface="HP001 4 hàng" pitchFamily="34" charset="0"/>
              </a:rPr>
              <a:t>Nêu cấu tạo của chữ G hoa cỡ nhỏ?</a:t>
            </a:r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auto">
          <a:xfrm>
            <a:off x="3276600" y="2819400"/>
            <a:ext cx="5645150" cy="757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35000"/>
              </a:lnSpc>
              <a:spcBef>
                <a:spcPct val="50000"/>
              </a:spcBef>
            </a:pPr>
            <a:r>
              <a:rPr lang="en-US" sz="3200" b="1">
                <a:solidFill>
                  <a:srgbClr val="6600CC"/>
                </a:solidFill>
                <a:latin typeface="HP001 4 hàng" pitchFamily="34" charset="0"/>
              </a:rPr>
              <a:t>Chữ</a:t>
            </a:r>
            <a:r>
              <a:rPr lang="en-US" sz="3200" b="1">
                <a:latin typeface="HP001 4 hàng" pitchFamily="34" charset="0"/>
              </a:rPr>
              <a:t> </a:t>
            </a:r>
            <a:r>
              <a:rPr lang="en-US" sz="3200" b="1">
                <a:solidFill>
                  <a:srgbClr val="6600CC"/>
                </a:solidFill>
                <a:latin typeface="HP001 4 hàng" pitchFamily="34" charset="0"/>
              </a:rPr>
              <a:t>G hoa cỡ nhỏ gồm 2 nét</a:t>
            </a:r>
            <a:r>
              <a:rPr lang="en-US" b="1">
                <a:solidFill>
                  <a:srgbClr val="6600CC"/>
                </a:solidFill>
                <a:latin typeface="HP001 4 hàng" pitchFamily="34" charset="0"/>
              </a:rPr>
              <a:t>. </a:t>
            </a:r>
          </a:p>
        </p:txBody>
      </p:sp>
      <p:sp>
        <p:nvSpPr>
          <p:cNvPr id="22" name="Hình Chữ nhật 91"/>
          <p:cNvSpPr>
            <a:spLocks noChangeArrowheads="1"/>
          </p:cNvSpPr>
          <p:nvPr/>
        </p:nvSpPr>
        <p:spPr bwMode="auto">
          <a:xfrm>
            <a:off x="3276600" y="3581400"/>
            <a:ext cx="5562600" cy="2632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  <a:buFont typeface="Wingdings" pitchFamily="2" charset="2"/>
              <a:buChar char="v"/>
              <a:defRPr/>
            </a:pPr>
            <a:r>
              <a:rPr lang="en-US" sz="3000" b="1" kern="100" dirty="0" err="1">
                <a:solidFill>
                  <a:srgbClr val="800080"/>
                </a:solidFill>
                <a:latin typeface="HP001 4 hàng" pitchFamily="34" charset="0"/>
              </a:rPr>
              <a:t>Nét</a:t>
            </a:r>
            <a:r>
              <a:rPr lang="en-US" sz="3000" b="1" kern="100" dirty="0">
                <a:solidFill>
                  <a:srgbClr val="800080"/>
                </a:solidFill>
                <a:latin typeface="HP001 4 hàng" pitchFamily="34" charset="0"/>
              </a:rPr>
              <a:t> 1 </a:t>
            </a:r>
            <a:r>
              <a:rPr lang="en-US" sz="3000" b="1" kern="100" dirty="0" err="1">
                <a:solidFill>
                  <a:srgbClr val="800080"/>
                </a:solidFill>
                <a:latin typeface="HP001 4 hàng" pitchFamily="34" charset="0"/>
              </a:rPr>
              <a:t>là</a:t>
            </a:r>
            <a:r>
              <a:rPr lang="en-US" sz="3000" b="1" kern="100" dirty="0">
                <a:solidFill>
                  <a:srgbClr val="800080"/>
                </a:solidFill>
                <a:latin typeface="HP001 4 hàng" pitchFamily="34" charset="0"/>
              </a:rPr>
              <a:t> </a:t>
            </a:r>
            <a:r>
              <a:rPr lang="en-US" sz="3000" b="1" kern="100" dirty="0" err="1">
                <a:solidFill>
                  <a:srgbClr val="800080"/>
                </a:solidFill>
                <a:latin typeface="HP001 4 hàng" pitchFamily="34" charset="0"/>
              </a:rPr>
              <a:t>kết</a:t>
            </a:r>
            <a:r>
              <a:rPr lang="en-US" sz="3000" b="1" kern="100" dirty="0">
                <a:solidFill>
                  <a:srgbClr val="800080"/>
                </a:solidFill>
                <a:latin typeface="HP001 4 hàng" pitchFamily="34" charset="0"/>
              </a:rPr>
              <a:t> </a:t>
            </a:r>
            <a:r>
              <a:rPr lang="en-US" sz="3000" b="1" kern="100" dirty="0" err="1">
                <a:solidFill>
                  <a:srgbClr val="800080"/>
                </a:solidFill>
                <a:latin typeface="HP001 4 hàng" pitchFamily="34" charset="0"/>
              </a:rPr>
              <a:t>hợp</a:t>
            </a:r>
            <a:r>
              <a:rPr lang="en-US" sz="3000" b="1" kern="100" dirty="0">
                <a:solidFill>
                  <a:srgbClr val="800080"/>
                </a:solidFill>
                <a:latin typeface="HP001 4 hàng" pitchFamily="34" charset="0"/>
              </a:rPr>
              <a:t> </a:t>
            </a:r>
            <a:r>
              <a:rPr lang="en-US" sz="3000" b="1" kern="100" dirty="0" err="1">
                <a:solidFill>
                  <a:srgbClr val="800080"/>
                </a:solidFill>
                <a:latin typeface="HP001 4 hàng" pitchFamily="34" charset="0"/>
              </a:rPr>
              <a:t>của</a:t>
            </a:r>
            <a:r>
              <a:rPr lang="en-US" sz="3000" b="1" kern="100" dirty="0">
                <a:solidFill>
                  <a:srgbClr val="800080"/>
                </a:solidFill>
                <a:latin typeface="HP001 4 hàng" pitchFamily="34" charset="0"/>
              </a:rPr>
              <a:t> </a:t>
            </a:r>
            <a:r>
              <a:rPr lang="en-US" sz="3000" b="1" kern="100" dirty="0" err="1">
                <a:solidFill>
                  <a:srgbClr val="800080"/>
                </a:solidFill>
                <a:latin typeface="HP001 4 hàng" pitchFamily="34" charset="0"/>
              </a:rPr>
              <a:t>nét</a:t>
            </a:r>
            <a:r>
              <a:rPr lang="en-US" sz="3000" b="1" kern="100" dirty="0">
                <a:solidFill>
                  <a:srgbClr val="800080"/>
                </a:solidFill>
                <a:latin typeface="HP001 4 hàng" pitchFamily="34" charset="0"/>
              </a:rPr>
              <a:t> cong </a:t>
            </a:r>
            <a:r>
              <a:rPr lang="en-US" sz="3000" b="1" kern="100" dirty="0" err="1">
                <a:solidFill>
                  <a:srgbClr val="800080"/>
                </a:solidFill>
                <a:latin typeface="HP001 4 hàng" pitchFamily="34" charset="0"/>
              </a:rPr>
              <a:t>dưới</a:t>
            </a:r>
            <a:r>
              <a:rPr lang="en-US" sz="3000" b="1" kern="100" dirty="0">
                <a:solidFill>
                  <a:srgbClr val="800080"/>
                </a:solidFill>
                <a:latin typeface="HP001 4 hàng" pitchFamily="34" charset="0"/>
              </a:rPr>
              <a:t> </a:t>
            </a:r>
            <a:r>
              <a:rPr lang="en-US" sz="3000" b="1" kern="100" dirty="0" err="1">
                <a:solidFill>
                  <a:srgbClr val="800080"/>
                </a:solidFill>
                <a:latin typeface="HP001 4 hàng" pitchFamily="34" charset="0"/>
              </a:rPr>
              <a:t>và</a:t>
            </a:r>
            <a:r>
              <a:rPr lang="en-US" sz="3000" b="1" kern="100" dirty="0">
                <a:solidFill>
                  <a:srgbClr val="800080"/>
                </a:solidFill>
                <a:latin typeface="HP001 4 hàng" pitchFamily="34" charset="0"/>
              </a:rPr>
              <a:t> </a:t>
            </a:r>
            <a:r>
              <a:rPr lang="en-US" sz="3000" b="1" kern="100" dirty="0" err="1">
                <a:solidFill>
                  <a:srgbClr val="800080"/>
                </a:solidFill>
                <a:latin typeface="HP001 4 hàng" pitchFamily="34" charset="0"/>
              </a:rPr>
              <a:t>nét</a:t>
            </a:r>
            <a:r>
              <a:rPr lang="en-US" sz="3000" b="1" kern="100" dirty="0">
                <a:solidFill>
                  <a:srgbClr val="800080"/>
                </a:solidFill>
                <a:latin typeface="HP001 4 hàng" pitchFamily="34" charset="0"/>
              </a:rPr>
              <a:t> cong </a:t>
            </a:r>
            <a:r>
              <a:rPr lang="en-US" sz="3000" b="1" kern="100" dirty="0" err="1">
                <a:solidFill>
                  <a:srgbClr val="800080"/>
                </a:solidFill>
                <a:latin typeface="HP001 4 hàng" pitchFamily="34" charset="0"/>
              </a:rPr>
              <a:t>trái</a:t>
            </a:r>
            <a:r>
              <a:rPr lang="en-US" sz="3000" b="1" kern="100" dirty="0">
                <a:solidFill>
                  <a:srgbClr val="800080"/>
                </a:solidFill>
                <a:latin typeface="HP001 4 hàng" pitchFamily="34" charset="0"/>
              </a:rPr>
              <a:t> </a:t>
            </a:r>
            <a:r>
              <a:rPr lang="en-US" sz="3000" b="1" kern="100" dirty="0" err="1">
                <a:solidFill>
                  <a:srgbClr val="800080"/>
                </a:solidFill>
                <a:latin typeface="HP001 4 hàng" pitchFamily="34" charset="0"/>
              </a:rPr>
              <a:t>nối</a:t>
            </a:r>
            <a:r>
              <a:rPr lang="en-US" sz="3000" b="1" kern="100" dirty="0">
                <a:solidFill>
                  <a:srgbClr val="800080"/>
                </a:solidFill>
                <a:latin typeface="HP001 4 hàng" pitchFamily="34" charset="0"/>
              </a:rPr>
              <a:t> </a:t>
            </a:r>
            <a:r>
              <a:rPr lang="en-US" sz="3000" b="1" kern="100" dirty="0" err="1">
                <a:solidFill>
                  <a:srgbClr val="800080"/>
                </a:solidFill>
                <a:latin typeface="HP001 4 hàng" pitchFamily="34" charset="0"/>
              </a:rPr>
              <a:t>liền</a:t>
            </a:r>
            <a:r>
              <a:rPr lang="en-US" sz="3000" b="1" kern="100" dirty="0">
                <a:solidFill>
                  <a:srgbClr val="800080"/>
                </a:solidFill>
                <a:latin typeface="HP001 4 hàng" pitchFamily="34" charset="0"/>
              </a:rPr>
              <a:t> </a:t>
            </a:r>
            <a:r>
              <a:rPr lang="en-US" sz="3000" b="1" kern="100" dirty="0" err="1">
                <a:solidFill>
                  <a:srgbClr val="800080"/>
                </a:solidFill>
                <a:latin typeface="HP001 4 hàng" pitchFamily="34" charset="0"/>
              </a:rPr>
              <a:t>nhau</a:t>
            </a:r>
            <a:r>
              <a:rPr lang="en-US" sz="3000" b="1" kern="100" dirty="0">
                <a:solidFill>
                  <a:srgbClr val="800080"/>
                </a:solidFill>
                <a:latin typeface="HP001 4 hàng" pitchFamily="34" charset="0"/>
              </a:rPr>
              <a:t> </a:t>
            </a:r>
            <a:r>
              <a:rPr lang="en-US" sz="3000" b="1" kern="100" dirty="0" err="1">
                <a:solidFill>
                  <a:srgbClr val="800080"/>
                </a:solidFill>
                <a:latin typeface="HP001 4 hàng" pitchFamily="34" charset="0"/>
              </a:rPr>
              <a:t>tạo</a:t>
            </a:r>
            <a:r>
              <a:rPr lang="en-US" sz="3000" b="1" kern="100" dirty="0">
                <a:solidFill>
                  <a:srgbClr val="800080"/>
                </a:solidFill>
                <a:latin typeface="HP001 4 hàng" pitchFamily="34" charset="0"/>
              </a:rPr>
              <a:t> </a:t>
            </a:r>
            <a:r>
              <a:rPr lang="en-US" sz="3000" b="1" kern="100" dirty="0" err="1">
                <a:solidFill>
                  <a:srgbClr val="800080"/>
                </a:solidFill>
                <a:latin typeface="HP001 4 hàng" pitchFamily="34" charset="0"/>
              </a:rPr>
              <a:t>vòng</a:t>
            </a:r>
            <a:r>
              <a:rPr lang="en-US" sz="3000" b="1" kern="100" dirty="0">
                <a:solidFill>
                  <a:srgbClr val="800080"/>
                </a:solidFill>
                <a:latin typeface="HP001 4 hàng" pitchFamily="34" charset="0"/>
              </a:rPr>
              <a:t> </a:t>
            </a:r>
            <a:r>
              <a:rPr lang="en-US" sz="3000" b="1" kern="100" dirty="0" err="1">
                <a:solidFill>
                  <a:srgbClr val="800080"/>
                </a:solidFill>
                <a:latin typeface="HP001 4 hàng" pitchFamily="34" charset="0"/>
              </a:rPr>
              <a:t>xoắn</a:t>
            </a:r>
            <a:r>
              <a:rPr lang="en-US" sz="3000" b="1" kern="100" dirty="0">
                <a:solidFill>
                  <a:srgbClr val="800080"/>
                </a:solidFill>
                <a:latin typeface="HP001 4 hàng" pitchFamily="34" charset="0"/>
              </a:rPr>
              <a:t> to ở </a:t>
            </a:r>
            <a:r>
              <a:rPr lang="en-US" sz="3000" b="1" kern="100" dirty="0" err="1">
                <a:solidFill>
                  <a:srgbClr val="800080"/>
                </a:solidFill>
                <a:latin typeface="HP001 4 hàng" pitchFamily="34" charset="0"/>
              </a:rPr>
              <a:t>đầu</a:t>
            </a:r>
            <a:r>
              <a:rPr lang="en-US" sz="3000" b="1" kern="100" dirty="0">
                <a:solidFill>
                  <a:srgbClr val="800080"/>
                </a:solidFill>
                <a:latin typeface="HP001 4 hàng" pitchFamily="34" charset="0"/>
              </a:rPr>
              <a:t> </a:t>
            </a:r>
            <a:r>
              <a:rPr lang="en-US" sz="3000" b="1" kern="100" dirty="0" err="1">
                <a:solidFill>
                  <a:srgbClr val="800080"/>
                </a:solidFill>
                <a:latin typeface="HP001 4 hàng" pitchFamily="34" charset="0"/>
              </a:rPr>
              <a:t>chữ</a:t>
            </a:r>
            <a:r>
              <a:rPr lang="en-US" sz="3000" b="1" kern="100" dirty="0">
                <a:solidFill>
                  <a:srgbClr val="800080"/>
                </a:solidFill>
                <a:latin typeface="HP001 4 hàng" pitchFamily="34" charset="0"/>
              </a:rPr>
              <a:t>.</a:t>
            </a:r>
          </a:p>
          <a:p>
            <a:pPr algn="just">
              <a:spcBef>
                <a:spcPct val="50000"/>
              </a:spcBef>
              <a:buFont typeface="Wingdings" pitchFamily="2" charset="2"/>
              <a:buChar char="v"/>
              <a:defRPr/>
            </a:pPr>
            <a:r>
              <a:rPr lang="en-US" sz="3000" b="1" dirty="0" err="1">
                <a:solidFill>
                  <a:srgbClr val="800080"/>
                </a:solidFill>
                <a:latin typeface="HP001 4 hàng" pitchFamily="34" charset="0"/>
              </a:rPr>
              <a:t>Nét</a:t>
            </a:r>
            <a:r>
              <a:rPr lang="en-US" sz="3000" b="1" dirty="0">
                <a:solidFill>
                  <a:srgbClr val="800080"/>
                </a:solidFill>
                <a:latin typeface="HP001 4 hàng" pitchFamily="34" charset="0"/>
              </a:rPr>
              <a:t> 2 </a:t>
            </a:r>
            <a:r>
              <a:rPr lang="en-US" sz="3000" b="1" dirty="0" err="1">
                <a:solidFill>
                  <a:srgbClr val="800080"/>
                </a:solidFill>
                <a:latin typeface="HP001 4 hàng" pitchFamily="34" charset="0"/>
              </a:rPr>
              <a:t>là</a:t>
            </a:r>
            <a:r>
              <a:rPr lang="en-US" sz="3000" b="1" dirty="0">
                <a:solidFill>
                  <a:srgbClr val="800080"/>
                </a:solidFill>
                <a:latin typeface="HP001 4 hàng" pitchFamily="34" charset="0"/>
              </a:rPr>
              <a:t> </a:t>
            </a:r>
            <a:r>
              <a:rPr lang="en-US" sz="3000" b="1" dirty="0" err="1">
                <a:solidFill>
                  <a:srgbClr val="800080"/>
                </a:solidFill>
                <a:latin typeface="HP001 4 hàng" pitchFamily="34" charset="0"/>
              </a:rPr>
              <a:t>nét</a:t>
            </a:r>
            <a:r>
              <a:rPr lang="en-US" sz="3000" b="1" dirty="0">
                <a:solidFill>
                  <a:srgbClr val="800080"/>
                </a:solidFill>
                <a:latin typeface="HP001 4 hàng" pitchFamily="34" charset="0"/>
              </a:rPr>
              <a:t> </a:t>
            </a:r>
            <a:r>
              <a:rPr lang="en-US" sz="3000" b="1" dirty="0" err="1">
                <a:solidFill>
                  <a:srgbClr val="800080"/>
                </a:solidFill>
                <a:latin typeface="HP001 4 hàng" pitchFamily="34" charset="0"/>
              </a:rPr>
              <a:t>khuyết</a:t>
            </a:r>
            <a:r>
              <a:rPr lang="en-US" sz="3000" b="1" dirty="0">
                <a:solidFill>
                  <a:srgbClr val="800080"/>
                </a:solidFill>
                <a:latin typeface="HP001 4 hàng" pitchFamily="34" charset="0"/>
              </a:rPr>
              <a:t> </a:t>
            </a:r>
            <a:r>
              <a:rPr lang="en-US" sz="3000" b="1" dirty="0" err="1">
                <a:solidFill>
                  <a:srgbClr val="800080"/>
                </a:solidFill>
                <a:latin typeface="HP001 4 hàng" pitchFamily="34" charset="0"/>
              </a:rPr>
              <a:t>ngược</a:t>
            </a:r>
            <a:r>
              <a:rPr lang="en-US" sz="3000" b="1" dirty="0">
                <a:solidFill>
                  <a:srgbClr val="800080"/>
                </a:solidFill>
                <a:latin typeface="HP001 4 hàng" pitchFamily="34" charset="0"/>
              </a:rPr>
              <a:t>.</a:t>
            </a:r>
            <a:endParaRPr lang="en-US" sz="3000" b="1" dirty="0">
              <a:solidFill>
                <a:srgbClr val="800080"/>
              </a:solidFill>
              <a:latin typeface="HP001 4 hàng" pitchFamily="34" charset="0"/>
              <a:cs typeface="Times New Roman" pitchFamily="18" charset="0"/>
            </a:endParaRPr>
          </a:p>
        </p:txBody>
      </p:sp>
      <p:cxnSp>
        <p:nvCxnSpPr>
          <p:cNvPr id="20" name="Straight Connector 19"/>
          <p:cNvCxnSpPr/>
          <p:nvPr/>
        </p:nvCxnSpPr>
        <p:spPr>
          <a:xfrm>
            <a:off x="762000" y="3581400"/>
            <a:ext cx="2057400" cy="1588"/>
          </a:xfrm>
          <a:prstGeom prst="line">
            <a:avLst/>
          </a:prstGeom>
          <a:ln w="28575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194" name="Group 2"/>
          <p:cNvGrpSpPr>
            <a:grpSpLocks/>
          </p:cNvGrpSpPr>
          <p:nvPr/>
        </p:nvGrpSpPr>
        <p:grpSpPr bwMode="auto">
          <a:xfrm>
            <a:off x="0" y="-15875"/>
            <a:ext cx="9144000" cy="6873875"/>
            <a:chOff x="0" y="-10"/>
            <a:chExt cx="5760" cy="4330"/>
          </a:xfrm>
        </p:grpSpPr>
        <p:pic>
          <p:nvPicPr>
            <p:cNvPr id="8280" name="Picture 3" descr="Animate"/>
            <p:cNvPicPr>
              <a:picLocks noChangeAspect="1" noChangeArrowheads="1" noCrop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 rot="-5400000">
              <a:off x="-2109" y="2109"/>
              <a:ext cx="4294" cy="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8281" name="Picture 4" descr="Animate"/>
            <p:cNvPicPr>
              <a:picLocks noChangeAspect="1" noChangeArrowheads="1" noCrop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0" y="4220"/>
              <a:ext cx="5760" cy="1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8282" name="Picture 5" descr="Animate"/>
            <p:cNvPicPr>
              <a:picLocks noChangeAspect="1" noChangeArrowheads="1" noCrop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 rot="-5400000">
              <a:off x="3576" y="2103"/>
              <a:ext cx="4294" cy="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8283" name="Picture 6" descr="Animate"/>
            <p:cNvPicPr>
              <a:picLocks noChangeAspect="1" noChangeArrowheads="1" noCrop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0" y="-10"/>
              <a:ext cx="5760" cy="1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8195" name="Picture 11" descr="POINSET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-130929">
            <a:off x="84138" y="103188"/>
            <a:ext cx="898525" cy="881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6" name="Picture 12" descr="POINSET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5400000">
            <a:off x="8083550" y="-6350"/>
            <a:ext cx="10541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7" name="Picture 13" descr="POINSET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-5400000">
            <a:off x="107950" y="5137150"/>
            <a:ext cx="1558925" cy="157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8" name="Picture 14" descr="POINSET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10800000">
            <a:off x="7315200" y="5119688"/>
            <a:ext cx="1676400" cy="1643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199" name="Rectangle 24"/>
          <p:cNvSpPr>
            <a:spLocks noChangeArrowheads="1"/>
          </p:cNvSpPr>
          <p:nvPr/>
        </p:nvSpPr>
        <p:spPr bwMode="auto">
          <a:xfrm>
            <a:off x="838200" y="457200"/>
            <a:ext cx="7543800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4000" b="1" dirty="0">
                <a:latin typeface=".VnArial" pitchFamily="34" charset="0"/>
              </a:rPr>
              <a:t/>
            </a:r>
            <a:br>
              <a:rPr lang="en-US" sz="4000" b="1" dirty="0">
                <a:latin typeface=".VnArial" pitchFamily="34" charset="0"/>
              </a:rPr>
            </a:br>
            <a:endParaRPr lang="en-US" sz="4000" b="1" u="sng" dirty="0">
              <a:latin typeface=".VnArial" pitchFamily="34" charset="0"/>
            </a:endParaRPr>
          </a:p>
        </p:txBody>
      </p:sp>
      <p:graphicFrame>
        <p:nvGraphicFramePr>
          <p:cNvPr id="13" name="Table 12"/>
          <p:cNvGraphicFramePr>
            <a:graphicFrameLocks noGrp="1"/>
          </p:cNvGraphicFramePr>
          <p:nvPr/>
        </p:nvGraphicFramePr>
        <p:xfrm>
          <a:off x="1295400" y="2362200"/>
          <a:ext cx="2667000" cy="333292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33375"/>
                <a:gridCol w="333375"/>
                <a:gridCol w="333375"/>
                <a:gridCol w="295275"/>
                <a:gridCol w="371475"/>
                <a:gridCol w="333375"/>
                <a:gridCol w="333375"/>
                <a:gridCol w="333375"/>
              </a:tblGrid>
              <a:tr h="470533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</a:tr>
              <a:tr h="477066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</a:tr>
              <a:tr h="477066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</a:tr>
              <a:tr h="477066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</a:tr>
              <a:tr h="477066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</a:tr>
              <a:tr h="477066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</a:tr>
              <a:tr h="477066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8275" name="Picture 1" descr="nhom 2.png"/>
          <p:cNvPicPr>
            <a:picLocks noChangeAspect="1" noChangeArrowheads="1"/>
          </p:cNvPicPr>
          <p:nvPr/>
        </p:nvPicPr>
        <p:blipFill>
          <a:blip r:embed="rId6"/>
          <a:srcRect l="83009"/>
          <a:stretch>
            <a:fillRect/>
          </a:stretch>
        </p:blipFill>
        <p:spPr bwMode="auto">
          <a:xfrm>
            <a:off x="1752600" y="2819400"/>
            <a:ext cx="1266825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Rectangle 3"/>
          <p:cNvSpPr>
            <a:spLocks noChangeArrowheads="1"/>
          </p:cNvSpPr>
          <p:nvPr/>
        </p:nvSpPr>
        <p:spPr bwMode="auto">
          <a:xfrm>
            <a:off x="2209800" y="2041525"/>
            <a:ext cx="1108075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8000">
                <a:solidFill>
                  <a:srgbClr val="FF3300"/>
                </a:solidFill>
                <a:sym typeface="Wingdings" pitchFamily="2" charset="2"/>
              </a:rPr>
              <a:t></a:t>
            </a:r>
          </a:p>
        </p:txBody>
      </p:sp>
      <p:sp>
        <p:nvSpPr>
          <p:cNvPr id="20" name="Rectangle 4"/>
          <p:cNvSpPr>
            <a:spLocks noChangeArrowheads="1"/>
          </p:cNvSpPr>
          <p:nvPr/>
        </p:nvSpPr>
        <p:spPr bwMode="auto">
          <a:xfrm>
            <a:off x="2514600" y="2743200"/>
            <a:ext cx="1143000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8000">
                <a:solidFill>
                  <a:srgbClr val="FF0000"/>
                </a:solidFill>
                <a:sym typeface="Wingdings" pitchFamily="2" charset="2"/>
              </a:rPr>
              <a:t>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1600200" y="3276600"/>
            <a:ext cx="2057400" cy="1588"/>
          </a:xfrm>
          <a:prstGeom prst="line">
            <a:avLst/>
          </a:prstGeom>
          <a:ln w="28575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1676400" y="4267200"/>
            <a:ext cx="1905000" cy="1588"/>
          </a:xfrm>
          <a:prstGeom prst="line">
            <a:avLst/>
          </a:prstGeom>
          <a:ln w="28575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92 0.00046 C -0.01597 0.00648 -0.01979 0.00347 -0.02587 0.01157 C -0.02778 0.01898 -0.03021 0.02037 -0.03559 0.02268 C -0.03941 0.03032 -0.04045 0.03819 -0.04253 0.04676 C -0.04444 0.06458 -0.04288 0.07453 -0.03559 0.08935 C -0.0342 0.0919 -0.0309 0.09074 -0.02864 0.0912 C -0.02535 0.0919 -0.02222 0.09236 -0.01892 0.09305 C -0.01111 0.09653 -0.00937 0.09074 -0.00226 0.0875 C 0.00452 0.07847 0.00938 0.06944 0.01858 0.06528 C 0.02136 0.06157 0.02604 0.05926 0.02691 0.05416 C 0.02847 0.0456 0.0316 0.0375 0.03524 0.03009 C 0.03472 0.02338 0.03455 0.01643 0.03386 0.00972 C 0.03351 0.00671 0.03455 0.00208 0.03247 0.00046 C 0.03004 -0.00139 0.02691 0.00185 0.02413 0.00231 C 0.02049 0.00301 0.01667 0.00347 0.01302 0.00416 C 0.01111 0.00532 0.00938 0.00694 0.00747 0.00787 C 0.00573 0.00879 0.00347 0.0081 0.00191 0.00972 C 0.0007 0.01088 0.00122 0.01342 0.00052 0.01528 C -0.00226 0.02268 -0.00573 0.0294 -0.00781 0.0375 C -0.00833 0.0419 -0.00833 0.04629 -0.0092 0.05046 C -0.00972 0.05254 -0.01163 0.05393 -0.01198 0.05602 C -0.01302 0.06134 -0.01267 0.06713 -0.01337 0.07268 C -0.01354 0.07453 -0.01423 0.07639 -0.01476 0.07824 C -0.01667 0.10069 -0.01649 0.12847 -0.01198 0.15046 C -0.01094 0.15532 -0.00798 0.15879 -0.00642 0.16342 C -0.00538 0.16643 -0.00521 0.17014 -0.00364 0.17268 C -0.00173 0.17592 0.00208 0.17592 0.00469 0.17824 C 0.00833 0.17754 0.0125 0.1787 0.0158 0.17639 C 0.02396 0.17106 0.0283 0.15648 0.03247 0.14676 C 0.03333 0.14491 0.03507 0.14352 0.03524 0.1412 C 0.03611 0.12824 0.03524 0.11528 0.03524 0.10231 " pathEditMode="relative" rAng="0" ptsTypes="ffffffffffffffffffffffffffffffA">
                                      <p:cBhvr>
                                        <p:cTn id="14" dur="5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" y="8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8" presetClass="exit" presetSubtype="16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1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4" presetClass="entr" presetSubtype="16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3.7037E-6 C 0.00329 0.01736 0.00086 0.03796 -0.00139 0.05555 C -0.00209 0.06065 -0.00417 0.07037 -0.00417 0.07037 C -0.00365 0.08588 -0.00348 0.10116 -0.00278 0.11666 C -0.00157 0.14352 0.00173 0.17245 -0.01667 0.18889 C -0.01233 0.18032 -0.00521 0.17986 -0.01389 0.17592 C -0.01528 0.17662 -0.01702 0.17916 -0.01806 0.17778 C -0.02014 0.175 -0.02084 0.16666 -0.02084 0.16666 C -0.01997 0.15 -0.0198 0.1294 -0.0125 0.11481 C -0.01042 0.11088 -0.00764 0.10764 -0.00556 0.1037 C -0.00313 0.09074 0.00277 0.08148 0.00972 0.07222 C 0.01232 0.0618 0.01632 0.05231 0.02222 0.04444 L 0.02222 0.04444 L 0.02222 0.04444 L 0.02222 0.04444 " pathEditMode="relative" ptsTypes="fffffffffffFFFA">
                                      <p:cBhvr>
                                        <p:cTn id="26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8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3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5" grpId="1"/>
      <p:bldP spid="15" grpId="2"/>
      <p:bldP spid="15" grpId="3"/>
      <p:bldP spid="20" grpId="0"/>
      <p:bldP spid="20" grpId="1"/>
      <p:bldP spid="20" grpId="2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4572000" y="2286000"/>
          <a:ext cx="2971800" cy="339959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71475"/>
                <a:gridCol w="371475"/>
                <a:gridCol w="371475"/>
                <a:gridCol w="371475"/>
                <a:gridCol w="371475"/>
                <a:gridCol w="371475"/>
                <a:gridCol w="371475"/>
                <a:gridCol w="371475"/>
              </a:tblGrid>
              <a:tr h="479943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</a:tr>
              <a:tr h="486608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</a:tr>
              <a:tr h="486608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</a:tr>
              <a:tr h="486608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</a:tr>
              <a:tr h="486608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</a:tr>
              <a:tr h="486608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</a:tr>
              <a:tr h="486608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  <p:cxnSp>
        <p:nvCxnSpPr>
          <p:cNvPr id="8" name="Straight Connector 7"/>
          <p:cNvCxnSpPr/>
          <p:nvPr/>
        </p:nvCxnSpPr>
        <p:spPr>
          <a:xfrm>
            <a:off x="4572000" y="3275013"/>
            <a:ext cx="2971800" cy="1587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4572000" y="4189413"/>
            <a:ext cx="2971800" cy="1587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0" name="Table 9"/>
          <p:cNvGraphicFramePr>
            <a:graphicFrameLocks noGrp="1"/>
          </p:cNvGraphicFramePr>
          <p:nvPr/>
        </p:nvGraphicFramePr>
        <p:xfrm>
          <a:off x="1295400" y="2286000"/>
          <a:ext cx="2667000" cy="333292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33375"/>
                <a:gridCol w="333375"/>
                <a:gridCol w="333375"/>
                <a:gridCol w="295275"/>
                <a:gridCol w="371475"/>
                <a:gridCol w="333375"/>
                <a:gridCol w="333375"/>
                <a:gridCol w="333375"/>
              </a:tblGrid>
              <a:tr h="470533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</a:tr>
              <a:tr h="477066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</a:tr>
              <a:tr h="477066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</a:tr>
              <a:tr h="477066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</a:tr>
              <a:tr h="477066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</a:tr>
              <a:tr h="477066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</a:tr>
              <a:tr h="477066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  <p:grpSp>
        <p:nvGrpSpPr>
          <p:cNvPr id="9368" name="Group 17"/>
          <p:cNvGrpSpPr>
            <a:grpSpLocks/>
          </p:cNvGrpSpPr>
          <p:nvPr/>
        </p:nvGrpSpPr>
        <p:grpSpPr bwMode="auto">
          <a:xfrm>
            <a:off x="1295400" y="2717800"/>
            <a:ext cx="2667000" cy="2438400"/>
            <a:chOff x="1295400" y="2819400"/>
            <a:chExt cx="2667000" cy="2438400"/>
          </a:xfrm>
        </p:grpSpPr>
        <p:cxnSp>
          <p:nvCxnSpPr>
            <p:cNvPr id="14" name="Straight Connector 13"/>
            <p:cNvCxnSpPr/>
            <p:nvPr/>
          </p:nvCxnSpPr>
          <p:spPr>
            <a:xfrm>
              <a:off x="1295400" y="4265613"/>
              <a:ext cx="2667000" cy="1587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9382" name="Group 15"/>
            <p:cNvGrpSpPr>
              <a:grpSpLocks/>
            </p:cNvGrpSpPr>
            <p:nvPr/>
          </p:nvGrpSpPr>
          <p:grpSpPr bwMode="auto">
            <a:xfrm>
              <a:off x="1295400" y="2819400"/>
              <a:ext cx="2667000" cy="2438400"/>
              <a:chOff x="1295400" y="2819400"/>
              <a:chExt cx="2667000" cy="2438400"/>
            </a:xfrm>
          </p:grpSpPr>
          <p:cxnSp>
            <p:nvCxnSpPr>
              <p:cNvPr id="12" name="Straight Connector 11"/>
              <p:cNvCxnSpPr/>
              <p:nvPr/>
            </p:nvCxnSpPr>
            <p:spPr>
              <a:xfrm>
                <a:off x="1295400" y="3313113"/>
                <a:ext cx="2667000" cy="1587"/>
              </a:xfrm>
              <a:prstGeom prst="line">
                <a:avLst/>
              </a:prstGeom>
              <a:ln w="28575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pic>
            <p:nvPicPr>
              <p:cNvPr id="9384" name="Picture 1" descr="nhom 2.png"/>
              <p:cNvPicPr>
                <a:picLocks noChangeAspect="1" noChangeArrowheads="1"/>
              </p:cNvPicPr>
              <p:nvPr/>
            </p:nvPicPr>
            <p:blipFill>
              <a:blip r:embed="rId2"/>
              <a:srcRect l="83009"/>
              <a:stretch>
                <a:fillRect/>
              </a:stretch>
            </p:blipFill>
            <p:spPr bwMode="auto">
              <a:xfrm>
                <a:off x="2085975" y="2819400"/>
                <a:ext cx="1266825" cy="24384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</p:grpSp>
      <p:pic>
        <p:nvPicPr>
          <p:cNvPr id="17" name="Picture 1" descr="nhom 2.png"/>
          <p:cNvPicPr>
            <a:picLocks noChangeAspect="1" noChangeArrowheads="1"/>
          </p:cNvPicPr>
          <p:nvPr/>
        </p:nvPicPr>
        <p:blipFill>
          <a:blip r:embed="rId2"/>
          <a:srcRect r="87228"/>
          <a:stretch>
            <a:fillRect/>
          </a:stretch>
        </p:blipFill>
        <p:spPr bwMode="auto">
          <a:xfrm>
            <a:off x="5638800" y="2819400"/>
            <a:ext cx="1066800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370" name="Rectangle 24"/>
          <p:cNvSpPr>
            <a:spLocks noChangeArrowheads="1"/>
          </p:cNvSpPr>
          <p:nvPr/>
        </p:nvSpPr>
        <p:spPr bwMode="auto">
          <a:xfrm>
            <a:off x="762000" y="457200"/>
            <a:ext cx="75438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4000" b="1" dirty="0">
                <a:latin typeface=".VnArial" pitchFamily="34" charset="0"/>
              </a:rPr>
              <a:t/>
            </a:r>
            <a:br>
              <a:rPr lang="en-US" sz="4000" b="1" dirty="0">
                <a:latin typeface=".VnArial" pitchFamily="34" charset="0"/>
              </a:rPr>
            </a:br>
            <a:endParaRPr lang="en-US" sz="4000" b="1" u="sng" dirty="0">
              <a:latin typeface=".VnArial" pitchFamily="34" charset="0"/>
            </a:endParaRPr>
          </a:p>
        </p:txBody>
      </p:sp>
      <p:pic>
        <p:nvPicPr>
          <p:cNvPr id="9372" name="Picture 11" descr="POINSET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-130929">
            <a:off x="152400" y="17463"/>
            <a:ext cx="898525" cy="881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373" name="Picture 11" descr="POINSET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10800000">
            <a:off x="8093075" y="5748338"/>
            <a:ext cx="898525" cy="881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374" name="Picture 11" descr="POINSET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5400000">
            <a:off x="8144669" y="8731"/>
            <a:ext cx="898525" cy="881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375" name="Picture 11" descr="POINSET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-5400000">
            <a:off x="100806" y="5723732"/>
            <a:ext cx="898525" cy="881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9376" name="Group 2"/>
          <p:cNvGrpSpPr>
            <a:grpSpLocks/>
          </p:cNvGrpSpPr>
          <p:nvPr/>
        </p:nvGrpSpPr>
        <p:grpSpPr bwMode="auto">
          <a:xfrm>
            <a:off x="0" y="-15875"/>
            <a:ext cx="9144000" cy="6873875"/>
            <a:chOff x="0" y="-10"/>
            <a:chExt cx="5760" cy="4330"/>
          </a:xfrm>
        </p:grpSpPr>
        <p:pic>
          <p:nvPicPr>
            <p:cNvPr id="9377" name="Picture 3" descr="Animate"/>
            <p:cNvPicPr>
              <a:picLocks noChangeAspect="1" noChangeArrowheads="1" noCrop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 rot="-5400000">
              <a:off x="-2109" y="2109"/>
              <a:ext cx="4294" cy="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9378" name="Picture 4" descr="Animate"/>
            <p:cNvPicPr>
              <a:picLocks noChangeAspect="1" noChangeArrowheads="1" noCrop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0" y="4220"/>
              <a:ext cx="5760" cy="1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9379" name="Picture 5" descr="Animate"/>
            <p:cNvPicPr>
              <a:picLocks noChangeAspect="1" noChangeArrowheads="1" noCrop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 rot="-5400000">
              <a:off x="3576" y="2103"/>
              <a:ext cx="4294" cy="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9380" name="Picture 6" descr="Animate"/>
            <p:cNvPicPr>
              <a:picLocks noChangeAspect="1" noChangeArrowheads="1" noCrop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0" y="-10"/>
              <a:ext cx="5760" cy="1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42" name="Group 2"/>
          <p:cNvGrpSpPr>
            <a:grpSpLocks/>
          </p:cNvGrpSpPr>
          <p:nvPr/>
        </p:nvGrpSpPr>
        <p:grpSpPr bwMode="auto">
          <a:xfrm>
            <a:off x="0" y="-15875"/>
            <a:ext cx="9144000" cy="6873875"/>
            <a:chOff x="0" y="-10"/>
            <a:chExt cx="5760" cy="4330"/>
          </a:xfrm>
        </p:grpSpPr>
        <p:pic>
          <p:nvPicPr>
            <p:cNvPr id="10316" name="Picture 3" descr="Animate"/>
            <p:cNvPicPr>
              <a:picLocks noChangeAspect="1" noChangeArrowheads="1" noCrop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 rot="-5400000">
              <a:off x="-2109" y="2109"/>
              <a:ext cx="4294" cy="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317" name="Picture 4" descr="Animate"/>
            <p:cNvPicPr>
              <a:picLocks noChangeAspect="1" noChangeArrowheads="1" noCrop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0" y="4220"/>
              <a:ext cx="5760" cy="1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318" name="Picture 5" descr="Animate"/>
            <p:cNvPicPr>
              <a:picLocks noChangeAspect="1" noChangeArrowheads="1" noCrop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 rot="-5400000">
              <a:off x="3576" y="2103"/>
              <a:ext cx="4294" cy="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319" name="Picture 6" descr="Animate"/>
            <p:cNvPicPr>
              <a:picLocks noChangeAspect="1" noChangeArrowheads="1" noCrop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0" y="-10"/>
              <a:ext cx="5760" cy="1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10243" name="Picture 11" descr="POINSET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-130929">
            <a:off x="84138" y="103188"/>
            <a:ext cx="898525" cy="881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4" name="Picture 12" descr="POINSET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5400000">
            <a:off x="8083550" y="-6350"/>
            <a:ext cx="10541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5" name="Picture 13" descr="POINSET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-5400000">
            <a:off x="107950" y="5137150"/>
            <a:ext cx="1558925" cy="157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6" name="Picture 14" descr="POINSET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10800000">
            <a:off x="7315200" y="5119688"/>
            <a:ext cx="1676400" cy="1643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47" name="Rectangle 24"/>
          <p:cNvSpPr>
            <a:spLocks noChangeArrowheads="1"/>
          </p:cNvSpPr>
          <p:nvPr/>
        </p:nvSpPr>
        <p:spPr bwMode="auto">
          <a:xfrm>
            <a:off x="838200" y="457200"/>
            <a:ext cx="75438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4000" b="1" dirty="0">
                <a:latin typeface=".VnArial" pitchFamily="34" charset="0"/>
              </a:rPr>
              <a:t/>
            </a:r>
            <a:br>
              <a:rPr lang="en-US" sz="4000" b="1" dirty="0">
                <a:latin typeface=".VnArial" pitchFamily="34" charset="0"/>
              </a:rPr>
            </a:br>
            <a:endParaRPr lang="en-US" sz="4000" b="1" u="sng" dirty="0">
              <a:latin typeface=".VnArial" pitchFamily="34" charset="0"/>
            </a:endParaRPr>
          </a:p>
        </p:txBody>
      </p:sp>
      <p:graphicFrame>
        <p:nvGraphicFramePr>
          <p:cNvPr id="13" name="Table 12"/>
          <p:cNvGraphicFramePr>
            <a:graphicFrameLocks noGrp="1"/>
          </p:cNvGraphicFramePr>
          <p:nvPr/>
        </p:nvGraphicFramePr>
        <p:xfrm>
          <a:off x="3200400" y="2401888"/>
          <a:ext cx="2667000" cy="285586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33375"/>
                <a:gridCol w="333375"/>
                <a:gridCol w="333375"/>
                <a:gridCol w="295275"/>
                <a:gridCol w="371475"/>
                <a:gridCol w="333375"/>
                <a:gridCol w="333375"/>
                <a:gridCol w="333375"/>
              </a:tblGrid>
              <a:tr h="470533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</a:tr>
              <a:tr h="477066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</a:tr>
              <a:tr h="477066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</a:tr>
              <a:tr h="477066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</a:tr>
              <a:tr h="477066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</a:tr>
              <a:tr h="477066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10314" name="Picture 1" descr="nhom 2.png"/>
          <p:cNvPicPr>
            <a:picLocks noChangeAspect="1" noChangeArrowheads="1"/>
          </p:cNvPicPr>
          <p:nvPr/>
        </p:nvPicPr>
        <p:blipFill>
          <a:blip r:embed="rId6"/>
          <a:srcRect r="87228"/>
          <a:stretch>
            <a:fillRect/>
          </a:stretch>
        </p:blipFill>
        <p:spPr bwMode="auto">
          <a:xfrm>
            <a:off x="4191000" y="2895600"/>
            <a:ext cx="990600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Rectangle 7"/>
          <p:cNvSpPr>
            <a:spLocks noChangeArrowheads="1"/>
          </p:cNvSpPr>
          <p:nvPr/>
        </p:nvSpPr>
        <p:spPr bwMode="auto">
          <a:xfrm>
            <a:off x="4419600" y="2117725"/>
            <a:ext cx="1108075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8000">
                <a:solidFill>
                  <a:srgbClr val="000099"/>
                </a:solidFill>
                <a:sym typeface="Wingdings" pitchFamily="2" charset="2"/>
              </a:rPr>
              <a:t>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39 -0.0044 C -0.00573 -0.00417 -0.01024 -0.00347 -0.01389 -0.00209 C -0.01753 -0.00046 -0.02083 0.00092 -0.02361 0.0037 C -0.02691 0.00555 -0.02986 0.00879 -0.03246 0.01227 C -0.03489 0.01551 -0.0375 0.01944 -0.03923 0.02361 C -0.04114 0.02754 -0.0427 0.03264 -0.0434 0.03704 C -0.04392 0.04166 -0.04392 0.04537 -0.04375 0.05046 C -0.0434 0.05509 -0.04166 0.06204 -0.04027 0.06574 C -0.03906 0.06991 -0.03784 0.07245 -0.03489 0.07477 C -0.03264 0.07708 -0.02812 0.08079 -0.02465 0.08194 C -0.02152 0.08356 -0.0184 0.08217 -0.01545 0.08217 C -0.01215 0.08241 -0.00989 0.08379 -0.00538 0.08217 C -0.00139 0.08125 0.00539 0.0794 0.01007 0.07592 C 0.01528 0.07245 0.02049 0.06666 0.02448 0.06111 C 0.029 0.05579 0.03264 0.04815 0.03507 0.04305 C 0.03802 0.03773 0.03872 0.03472 0.03993 0.03032 C 0.04098 0.02569 0.04219 0.01991 0.04254 0.01597 C 0.04271 0.01227 0.04236 0.00949 0.04202 0.00741 C 0.04184 0.00486 0.04115 0.0037 0.04046 0.00231 C 0.03993 0.00116 0.03889 1.85185E-6 0.03802 -0.00046 C 0.03681 -0.00139 0.03577 -0.00209 0.03455 -0.00255 C 0.03282 -0.00301 0.03091 -0.00347 0.029 -0.00301 C 0.02657 -0.00255 0.02448 -0.00185 0.02171 -0.00023 C 0.01893 0.00162 0.01546 0.0037 0.01181 0.00787 C 0.00834 0.01227 0.00365 0.02037 0.00087 0.02639 C -0.00208 0.03217 -0.00382 0.03518 -0.00625 0.04143 C -0.00833 0.04791 -0.01059 0.05694 -0.01198 0.06389 C -0.01302 0.07083 -0.01354 0.07407 -0.01371 0.08217 C -0.01423 0.09097 -0.01458 0.10509 -0.01389 0.11412 C -0.01354 0.12384 -0.01198 0.13194 -0.00989 0.13935 C -0.00798 0.14653 -0.00503 0.15324 -0.00208 0.15787 C 0.0007 0.1625 0.004 0.16574 0.00747 0.16782 C 0.01094 0.16967 0.01441 0.17083 0.01806 0.16991 C 0.02118 0.16967 0.02535 0.16921 0.0283 0.16666 C 0.03177 0.16389 0.03542 0.15856 0.0375 0.15393 C 0.03993 0.1493 0.04115 0.14213 0.04202 0.13704 C 0.04271 0.13287 0.04358 0.13055 0.04271 0.12592 C 0.04236 0.12176 0.04167 0.11412 0.03993 0.11041 C 0.0382 0.10671 0.03473 0.10393 0.03212 0.10301 C 0.02952 0.10208 0.02657 0.10324 0.02431 0.10393 C 0.02205 0.10509 0.02049 0.10555 0.01858 0.10741 C 0.01684 0.10949 0.01476 0.11319 0.01355 0.11597 C 0.01285 0.11852 0.01285 0.12106 0.0125 0.12523 C 0.01198 0.12916 0.01198 0.13796 0.01198 0.14028 " pathEditMode="relative" rAng="0" ptsTypes="aaaaaaaaaaaaaaaaaaaaaaaaaaaaaaaaaaaaaaaaaaaA">
                                      <p:cBhvr>
                                        <p:cTn id="11" dur="5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" y="8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5" grpId="1"/>
      <p:bldP spid="15" grpId="2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268" name="Group 2"/>
          <p:cNvGrpSpPr>
            <a:grpSpLocks/>
          </p:cNvGrpSpPr>
          <p:nvPr/>
        </p:nvGrpSpPr>
        <p:grpSpPr bwMode="auto">
          <a:xfrm>
            <a:off x="0" y="-15875"/>
            <a:ext cx="9144000" cy="6873875"/>
            <a:chOff x="0" y="-10"/>
            <a:chExt cx="5760" cy="4330"/>
          </a:xfrm>
        </p:grpSpPr>
        <p:pic>
          <p:nvPicPr>
            <p:cNvPr id="11325" name="Picture 3" descr="Animate"/>
            <p:cNvPicPr>
              <a:picLocks noChangeAspect="1" noChangeArrowheads="1" noCrop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 rot="-5400000">
              <a:off x="-2109" y="2109"/>
              <a:ext cx="4294" cy="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1326" name="Picture 4" descr="Animate"/>
            <p:cNvPicPr>
              <a:picLocks noChangeAspect="1" noChangeArrowheads="1" noCrop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0" y="4220"/>
              <a:ext cx="5760" cy="1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1327" name="Picture 5" descr="Animate"/>
            <p:cNvPicPr>
              <a:picLocks noChangeAspect="1" noChangeArrowheads="1" noCrop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 rot="-5400000">
              <a:off x="3576" y="2103"/>
              <a:ext cx="4294" cy="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1328" name="Picture 6" descr="Animate"/>
            <p:cNvPicPr>
              <a:picLocks noChangeAspect="1" noChangeArrowheads="1" noCrop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0" y="-10"/>
              <a:ext cx="5760" cy="1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aphicFrame>
        <p:nvGraphicFramePr>
          <p:cNvPr id="14" name="Table 13"/>
          <p:cNvGraphicFramePr>
            <a:graphicFrameLocks noGrp="1"/>
          </p:cNvGraphicFramePr>
          <p:nvPr/>
        </p:nvGraphicFramePr>
        <p:xfrm>
          <a:off x="2438400" y="1981200"/>
          <a:ext cx="3221958" cy="4343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8077"/>
                <a:gridCol w="574135"/>
                <a:gridCol w="656155"/>
                <a:gridCol w="574135"/>
                <a:gridCol w="574135"/>
                <a:gridCol w="515321"/>
              </a:tblGrid>
              <a:tr h="71562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</a:tr>
              <a:tr h="725556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</a:tr>
              <a:tr h="725556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</a:tr>
              <a:tr h="725556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</a:tr>
              <a:tr h="725556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</a:tr>
              <a:tr h="725556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11320" name="Rectangle 16"/>
          <p:cNvSpPr>
            <a:spLocks noChangeArrowheads="1"/>
          </p:cNvSpPr>
          <p:nvPr/>
        </p:nvSpPr>
        <p:spPr bwMode="auto">
          <a:xfrm>
            <a:off x="2578100" y="3429000"/>
            <a:ext cx="1905000" cy="2400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5000" b="1">
                <a:solidFill>
                  <a:srgbClr val="FF0000"/>
                </a:solidFill>
                <a:latin typeface="HP001 4 hàng" pitchFamily="34" charset="0"/>
              </a:rPr>
              <a:t>K</a:t>
            </a:r>
            <a:endParaRPr lang="en-US" sz="15000">
              <a:latin typeface="HP001 4 hàng" pitchFamily="34" charset="0"/>
            </a:endParaRPr>
          </a:p>
        </p:txBody>
      </p:sp>
      <p:sp>
        <p:nvSpPr>
          <p:cNvPr id="11321" name="Rectangle 14"/>
          <p:cNvSpPr>
            <a:spLocks noChangeArrowheads="1"/>
          </p:cNvSpPr>
          <p:nvPr/>
        </p:nvSpPr>
        <p:spPr bwMode="auto">
          <a:xfrm>
            <a:off x="3048000" y="2362200"/>
            <a:ext cx="184150" cy="132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en-US" sz="8000">
              <a:solidFill>
                <a:srgbClr val="FF0000"/>
              </a:solidFill>
              <a:sym typeface="Wingdings" pitchFamily="2" charset="2"/>
            </a:endParaRPr>
          </a:p>
        </p:txBody>
      </p:sp>
      <p:sp>
        <p:nvSpPr>
          <p:cNvPr id="11322" name="Rectangle 14"/>
          <p:cNvSpPr>
            <a:spLocks noChangeArrowheads="1"/>
          </p:cNvSpPr>
          <p:nvPr/>
        </p:nvSpPr>
        <p:spPr bwMode="auto">
          <a:xfrm>
            <a:off x="4038600" y="2362200"/>
            <a:ext cx="184150" cy="132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en-US" sz="8000">
              <a:solidFill>
                <a:srgbClr val="FF0000"/>
              </a:solidFill>
              <a:sym typeface="Wingdings" pitchFamily="2" charset="2"/>
            </a:endParaRPr>
          </a:p>
        </p:txBody>
      </p:sp>
      <p:sp>
        <p:nvSpPr>
          <p:cNvPr id="11323" name="Rectangle 14"/>
          <p:cNvSpPr>
            <a:spLocks noChangeArrowheads="1"/>
          </p:cNvSpPr>
          <p:nvPr/>
        </p:nvSpPr>
        <p:spPr bwMode="auto">
          <a:xfrm>
            <a:off x="3352800" y="2041525"/>
            <a:ext cx="184150" cy="132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en-US" sz="8000">
              <a:solidFill>
                <a:srgbClr val="FF0000"/>
              </a:solidFill>
              <a:sym typeface="Wingdings" pitchFamily="2" charset="2"/>
            </a:endParaRPr>
          </a:p>
        </p:txBody>
      </p:sp>
      <p:sp>
        <p:nvSpPr>
          <p:cNvPr id="18" name="TextBox 17"/>
          <p:cNvSpPr txBox="1">
            <a:spLocks noChangeArrowheads="1"/>
          </p:cNvSpPr>
          <p:nvPr/>
        </p:nvSpPr>
        <p:spPr bwMode="auto">
          <a:xfrm>
            <a:off x="4381500" y="3441700"/>
            <a:ext cx="914400" cy="2400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5000" b="1">
                <a:solidFill>
                  <a:srgbClr val="FF0000"/>
                </a:solidFill>
                <a:latin typeface="HP001 4 hàng" pitchFamily="34" charset="0"/>
              </a:rPr>
              <a:t>h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13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320" grpId="0"/>
      <p:bldP spid="18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IOLETID" val="12150324"/>
  <p:tag name="VIOLETTITLE" val="Tuần 8. Ôn chữ hoa: G"/>
  <p:tag name="VIOLETLESSON" val="8"/>
  <p:tag name="VIOLETCATID" val="7840640"/>
  <p:tag name="VIOLETSUBJECT" val="Tập viết 3"/>
  <p:tag name="VIOLETAUTHORID" val="4201103"/>
  <p:tag name="VIOLETAUTHORNAME" val="Con Gai"/>
  <p:tag name="VIOLETAUTHORAVATAR" val="no_avatar.jpg"/>
  <p:tag name="VIOLETAUTHORADDRESS" val="trường tiểu học hiến nam - "/>
  <p:tag name="VIOLETDATE" val="2017-10-17 06:01:58"/>
  <p:tag name="VIOLETHIT" val="159"/>
  <p:tag name="VIOLETLIKE" val="0"/>
  <p:tag name="MMPROD_NEXTUNIQUEID" val="10010"/>
  <p:tag name="MMPROD_UIDATA" val="&lt;database version=&quot;7.0&quot;&gt;&lt;object type=&quot;1&quot; unique_id=&quot;10001&quot;&gt;&lt;object type=&quot;2&quot; unique_id=&quot;10202&quot;&gt;&lt;object type=&quot;3&quot; unique_id=&quot;10204&quot;&gt;&lt;property id=&quot;20148&quot; value=&quot;5&quot;/&gt;&lt;property id=&quot;20300&quot; value=&quot;Slide 2&quot;/&gt;&lt;property id=&quot;20307&quot; value=&quot;285&quot;/&gt;&lt;/object&gt;&lt;object type=&quot;3&quot; unique_id=&quot;10205&quot;&gt;&lt;property id=&quot;20148&quot; value=&quot;5&quot;/&gt;&lt;property id=&quot;20300&quot; value=&quot;Slide 3&quot;/&gt;&lt;property id=&quot;20307&quot; value=&quot;306&quot;/&gt;&lt;/object&gt;&lt;object type=&quot;3&quot; unique_id=&quot;10206&quot;&gt;&lt;property id=&quot;20148&quot; value=&quot;5&quot;/&gt;&lt;property id=&quot;20300&quot; value=&quot;Slide 4&quot;/&gt;&lt;property id=&quot;20307&quot; value=&quot;310&quot;/&gt;&lt;/object&gt;&lt;object type=&quot;3&quot; unique_id=&quot;10208&quot;&gt;&lt;property id=&quot;20148&quot; value=&quot;5&quot;/&gt;&lt;property id=&quot;20300&quot; value=&quot;Slide 5&quot;/&gt;&lt;property id=&quot;20307&quot; value=&quot;331&quot;/&gt;&lt;/object&gt;&lt;object type=&quot;3&quot; unique_id=&quot;10209&quot;&gt;&lt;property id=&quot;20148&quot; value=&quot;5&quot;/&gt;&lt;property id=&quot;20300&quot; value=&quot;Slide 6&quot;/&gt;&lt;property id=&quot;20307&quot; value=&quot;329&quot;/&gt;&lt;/object&gt;&lt;object type=&quot;3&quot; unique_id=&quot;10210&quot;&gt;&lt;property id=&quot;20148&quot; value=&quot;5&quot;/&gt;&lt;property id=&quot;20300&quot; value=&quot;Slide 7&quot;/&gt;&lt;property id=&quot;20307&quot; value=&quot;333&quot;/&gt;&lt;/object&gt;&lt;object type=&quot;3&quot; unique_id=&quot;10211&quot;&gt;&lt;property id=&quot;20148&quot; value=&quot;5&quot;/&gt;&lt;property id=&quot;20300&quot; value=&quot;Slide 8&quot;/&gt;&lt;property id=&quot;20307&quot; value=&quot;334&quot;/&gt;&lt;/object&gt;&lt;object type=&quot;3&quot; unique_id=&quot;10212&quot;&gt;&lt;property id=&quot;20148&quot; value=&quot;5&quot;/&gt;&lt;property id=&quot;20300&quot; value=&quot;Slide 9&quot;/&gt;&lt;property id=&quot;20307&quot; value=&quot;360&quot;/&gt;&lt;/object&gt;&lt;object type=&quot;3&quot; unique_id=&quot;10213&quot;&gt;&lt;property id=&quot;20148&quot; value=&quot;5&quot;/&gt;&lt;property id=&quot;20300&quot; value=&quot;Slide 10&quot;/&gt;&lt;property id=&quot;20307&quot; value=&quot;356&quot;/&gt;&lt;/object&gt;&lt;object type=&quot;3&quot; unique_id=&quot;10214&quot;&gt;&lt;property id=&quot;20148&quot; value=&quot;5&quot;/&gt;&lt;property id=&quot;20300&quot; value=&quot;Slide 11&quot;/&gt;&lt;property id=&quot;20307&quot; value=&quot;335&quot;/&gt;&lt;/object&gt;&lt;object type=&quot;3&quot; unique_id=&quot;10215&quot;&gt;&lt;property id=&quot;20148&quot; value=&quot;5&quot;/&gt;&lt;property id=&quot;20300&quot; value=&quot;Slide 12&quot;/&gt;&lt;property id=&quot;20307&quot; value=&quot;340&quot;/&gt;&lt;/object&gt;&lt;object type=&quot;3&quot; unique_id=&quot;10216&quot;&gt;&lt;property id=&quot;20148&quot; value=&quot;5&quot;/&gt;&lt;property id=&quot;20300&quot; value=&quot;Slide 13&quot;/&gt;&lt;property id=&quot;20307&quot; value=&quot;341&quot;/&gt;&lt;/object&gt;&lt;object type=&quot;3&quot; unique_id=&quot;10217&quot;&gt;&lt;property id=&quot;20148&quot; value=&quot;5&quot;/&gt;&lt;property id=&quot;20300&quot; value=&quot;Slide 14&quot;/&gt;&lt;property id=&quot;20307&quot; value=&quot;342&quot;/&gt;&lt;/object&gt;&lt;object type=&quot;3&quot; unique_id=&quot;10218&quot;&gt;&lt;property id=&quot;20148&quot; value=&quot;5&quot;/&gt;&lt;property id=&quot;20300&quot; value=&quot;Slide 15&quot;/&gt;&lt;property id=&quot;20307&quot; value=&quot;343&quot;/&gt;&lt;/object&gt;&lt;object type=&quot;3&quot; unique_id=&quot;10219&quot;&gt;&lt;property id=&quot;20148&quot; value=&quot;5&quot;/&gt;&lt;property id=&quot;20300&quot; value=&quot;Slide 16&quot;/&gt;&lt;property id=&quot;20307&quot; value=&quot;344&quot;/&gt;&lt;/object&gt;&lt;object type=&quot;3&quot; unique_id=&quot;10220&quot;&gt;&lt;property id=&quot;20148&quot; value=&quot;5&quot;/&gt;&lt;property id=&quot;20300&quot; value=&quot;Slide 17&quot;/&gt;&lt;property id=&quot;20307&quot; value=&quot;361&quot;/&gt;&lt;/object&gt;&lt;object type=&quot;3&quot; unique_id=&quot;10221&quot;&gt;&lt;property id=&quot;20148&quot; value=&quot;5&quot;/&gt;&lt;property id=&quot;20300&quot; value=&quot;Slide 18&quot;/&gt;&lt;property id=&quot;20307&quot; value=&quot;311&quot;/&gt;&lt;/object&gt;&lt;object type=&quot;3&quot; unique_id=&quot;10222&quot;&gt;&lt;property id=&quot;20148&quot; value=&quot;5&quot;/&gt;&lt;property id=&quot;20300&quot; value=&quot;Slide 19&quot;/&gt;&lt;property id=&quot;20307&quot; value=&quot;315&quot;/&gt;&lt;/object&gt;&lt;object type=&quot;3&quot; unique_id=&quot;10223&quot;&gt;&lt;property id=&quot;20148&quot; value=&quot;5&quot;/&gt;&lt;property id=&quot;20300&quot; value=&quot;Slide 20&quot;/&gt;&lt;property id=&quot;20307&quot; value=&quot;312&quot;/&gt;&lt;/object&gt;&lt;object type=&quot;3&quot; unique_id=&quot;10224&quot;&gt;&lt;property id=&quot;20148&quot; value=&quot;5&quot;/&gt;&lt;property id=&quot;20300&quot; value=&quot;Slide 21&quot;/&gt;&lt;property id=&quot;20307&quot; value=&quot;323&quot;/&gt;&lt;/object&gt;&lt;object type=&quot;3&quot; unique_id=&quot;10225&quot;&gt;&lt;property id=&quot;20148&quot; value=&quot;5&quot;/&gt;&lt;property id=&quot;20300&quot; value=&quot;Slide 22&quot;/&gt;&lt;property id=&quot;20307&quot; value=&quot;354&quot;/&gt;&lt;/object&gt;&lt;object type=&quot;3&quot; unique_id=&quot;10226&quot;&gt;&lt;property id=&quot;20148&quot; value=&quot;5&quot;/&gt;&lt;property id=&quot;20300&quot; value=&quot;Slide 23&quot;/&gt;&lt;property id=&quot;20307&quot; value=&quot;326&quot;/&gt;&lt;/object&gt;&lt;object type=&quot;3&quot; unique_id=&quot;10227&quot;&gt;&lt;property id=&quot;20148&quot; value=&quot;5&quot;/&gt;&lt;property id=&quot;20300&quot; value=&quot;Slide 24&quot;/&gt;&lt;property id=&quot;20307&quot; value=&quot;300&quot;/&gt;&lt;/object&gt;&lt;object type=&quot;3&quot; unique_id=&quot;10228&quot;&gt;&lt;property id=&quot;20148&quot; value=&quot;5&quot;/&gt;&lt;property id=&quot;20300&quot; value=&quot;Slide 25&quot;/&gt;&lt;property id=&quot;20307&quot; value=&quot;355&quot;/&gt;&lt;/object&gt;&lt;object type=&quot;3&quot; unique_id=&quot;10229&quot;&gt;&lt;property id=&quot;20148&quot; value=&quot;5&quot;/&gt;&lt;property id=&quot;20300&quot; value=&quot;Slide 26&quot;/&gt;&lt;property id=&quot;20307&quot; value=&quot;345&quot;/&gt;&lt;/object&gt;&lt;object type=&quot;3&quot; unique_id=&quot;10230&quot;&gt;&lt;property id=&quot;20148&quot; value=&quot;5&quot;/&gt;&lt;property id=&quot;20300&quot; value=&quot;Slide 27&quot;/&gt;&lt;property id=&quot;20307&quot; value=&quot;346&quot;/&gt;&lt;/object&gt;&lt;object type=&quot;3&quot; unique_id=&quot;10231&quot;&gt;&lt;property id=&quot;20148&quot; value=&quot;5&quot;/&gt;&lt;property id=&quot;20300&quot; value=&quot;Slide 28&quot;/&gt;&lt;property id=&quot;20307&quot; value=&quot;347&quot;/&gt;&lt;/object&gt;&lt;object type=&quot;3&quot; unique_id=&quot;10232&quot;&gt;&lt;property id=&quot;20148&quot; value=&quot;5&quot;/&gt;&lt;property id=&quot;20300&quot; value=&quot;Slide 29&quot;/&gt;&lt;property id=&quot;20307&quot; value=&quot;348&quot;/&gt;&lt;/object&gt;&lt;object type=&quot;3&quot; unique_id=&quot;10233&quot;&gt;&lt;property id=&quot;20148&quot; value=&quot;5&quot;/&gt;&lt;property id=&quot;20300&quot; value=&quot;Slide 30&quot;/&gt;&lt;property id=&quot;20307&quot; value=&quot;349&quot;/&gt;&lt;/object&gt;&lt;object type=&quot;3&quot; unique_id=&quot;10234&quot;&gt;&lt;property id=&quot;20148&quot; value=&quot;5&quot;/&gt;&lt;property id=&quot;20300&quot; value=&quot;Slide 31&quot;/&gt;&lt;property id=&quot;20307&quot; value=&quot;353&quot;/&gt;&lt;/object&gt;&lt;object type=&quot;3&quot; unique_id=&quot;10235&quot;&gt;&lt;property id=&quot;20148&quot; value=&quot;5&quot;/&gt;&lt;property id=&quot;20300&quot; value=&quot;Slide 32&quot;/&gt;&lt;property id=&quot;20307&quot; value=&quot;357&quot;/&gt;&lt;/object&gt;&lt;object type=&quot;3&quot; unique_id=&quot;10236&quot;&gt;&lt;property id=&quot;20148&quot; value=&quot;5&quot;/&gt;&lt;property id=&quot;20300&quot; value=&quot;Slide 33&quot;/&gt;&lt;property id=&quot;20307&quot; value=&quot;358&quot;/&gt;&lt;/object&gt;&lt;object type=&quot;3&quot; unique_id=&quot;10237&quot;&gt;&lt;property id=&quot;20148&quot; value=&quot;5&quot;/&gt;&lt;property id=&quot;20300&quot; value=&quot;Slide 34&quot;/&gt;&lt;property id=&quot;20307&quot; value=&quot;359&quot;/&gt;&lt;/object&gt;&lt;object type=&quot;3&quot; unique_id=&quot;10421&quot;&gt;&lt;property id=&quot;20148&quot; value=&quot;5&quot;/&gt;&lt;property id=&quot;20300&quot; value=&quot;Slide 1&quot;/&gt;&lt;property id=&quot;20307&quot; value=&quot;362&quot;/&gt;&lt;/object&gt;&lt;/object&gt;&lt;object type=&quot;8&quot; unique_id=&quot;10274&quot;&gt;&lt;/object&gt;&lt;/object&gt;&lt;/database&gt;"/>
  <p:tag name="SECTOMILLISECCONVERTED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" val="12,867318366,D:\YEN\BAI GIANG\LOP 3\Tuan 7 Gap 1 so len nhieu lan lop 3\Media.ppcx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" val="12,867318366,D:\YEN\BAI GIANG\LOP 3\Tuan 7 Gap 1 so len nhieu lan lop 3\Media.ppcx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" val="12,867318366,D:\YEN\BAI GIANG\LOP 3\Tuan 7 Gap 1 so len nhieu lan lop 3\Media.ppcx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" val="12,867318366,D:\YEN\BAI GIANG\LOP 3\Tuan 7 Gap 1 so len nhieu lan lop 3\Media.ppcx"/>
</p:tagLst>
</file>

<file path=ppt/theme/theme1.xml><?xml version="1.0" encoding="utf-8"?>
<a:theme xmlns:a="http://schemas.openxmlformats.org/drawingml/2006/main" name="1_Default Design">
  <a:themeElements>
    <a:clrScheme name="1_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sq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sq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1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5358</TotalTime>
  <Words>259</Words>
  <Application>Microsoft Office PowerPoint</Application>
  <PresentationFormat>On-screen Show (4:3)</PresentationFormat>
  <Paragraphs>127</Paragraphs>
  <Slides>34</Slides>
  <Notes>12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35" baseType="lpstr">
      <vt:lpstr>1_Default Design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Slide 30</vt:lpstr>
      <vt:lpstr>Slide 31</vt:lpstr>
      <vt:lpstr>Slide 32</vt:lpstr>
      <vt:lpstr>Slide 33</vt:lpstr>
      <vt:lpstr>Slide 34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Mycomputer</dc:creator>
  <cp:lastModifiedBy>AutoBVT</cp:lastModifiedBy>
  <cp:revision>291</cp:revision>
  <dcterms:created xsi:type="dcterms:W3CDTF">2008-11-27T06:00:05Z</dcterms:created>
  <dcterms:modified xsi:type="dcterms:W3CDTF">2017-10-26T01:32:05Z</dcterms:modified>
</cp:coreProperties>
</file>