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8" r:id="rId4"/>
    <p:sldId id="257" r:id="rId5"/>
    <p:sldId id="259" r:id="rId6"/>
    <p:sldId id="274" r:id="rId7"/>
    <p:sldId id="273" r:id="rId8"/>
    <p:sldId id="268" r:id="rId9"/>
    <p:sldId id="267" r:id="rId10"/>
    <p:sldId id="270" r:id="rId11"/>
    <p:sldId id="271" r:id="rId12"/>
    <p:sldId id="263" r:id="rId13"/>
    <p:sldId id="264" r:id="rId14"/>
    <p:sldId id="272" r:id="rId15"/>
    <p:sldId id="265" r:id="rId16"/>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99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1C83C-1009-45D1-9E01-C7323EBE6F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2AE69-86DF-4576-B832-4981E06340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74ACE-3C7A-4447-9A23-DAF3DAD300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9595C6-1545-48F9-9D58-464BF2F1C6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21379-DC6D-480C-88BD-0283700810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12D582-8996-426A-8DB0-FA97FB284D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4B2959-5E0A-4834-B738-3E543320E3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B7F9BA-9131-4A93-9337-7DFD1E41ED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C40EA8-9D70-4A89-AF30-5215983746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4567AF-C7F7-4789-99F9-C3E64BFBFB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88BD96-4CEB-407B-AA73-43E475E6E8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D81BB85-E3E5-4526-B137-638DB171E0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descr="3"/>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
        <p:nvSpPr>
          <p:cNvPr id="7175" name="WordArt 7"/>
          <p:cNvSpPr>
            <a:spLocks noChangeArrowheads="1" noChangeShapeType="1" noTextEdit="1"/>
          </p:cNvSpPr>
          <p:nvPr/>
        </p:nvSpPr>
        <p:spPr bwMode="auto">
          <a:xfrm>
            <a:off x="2514600" y="4267200"/>
            <a:ext cx="4257675" cy="7620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Chính</a:t>
            </a:r>
            <a:r>
              <a:rPr lang="en-US" sz="36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tả</a:t>
            </a:r>
            <a:r>
              <a:rPr lang="en-US" sz="36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a:t>
            </a:r>
            <a:r>
              <a:rPr lang="en-US" sz="36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a:t>
            </a:r>
            <a:endPar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054" name="WordArt 8"/>
          <p:cNvSpPr>
            <a:spLocks noChangeArrowheads="1" noChangeShapeType="1" noTextEdit="1"/>
          </p:cNvSpPr>
          <p:nvPr/>
        </p:nvSpPr>
        <p:spPr bwMode="auto">
          <a:xfrm>
            <a:off x="1371600" y="5638800"/>
            <a:ext cx="6858000" cy="752475"/>
          </a:xfrm>
          <a:prstGeom prst="rect">
            <a:avLst/>
          </a:prstGeom>
        </p:spPr>
        <p:txBody>
          <a:bodyPr wrap="none" fromWordArt="1">
            <a:prstTxWarp prst="textPlain">
              <a:avLst>
                <a:gd name="adj" fmla="val 50000"/>
              </a:avLst>
            </a:prstTxWarp>
          </a:bodyPr>
          <a:lstStyle/>
          <a:p>
            <a:pPr algn="ctr"/>
            <a:r>
              <a:rPr lang="en-US" sz="3200" kern="10" dirty="0" err="1" smtClean="0">
                <a:ln w="9525">
                  <a:solidFill>
                    <a:srgbClr val="FF0000"/>
                  </a:solidFill>
                  <a:round/>
                  <a:headEnd/>
                  <a:tailEnd/>
                </a:ln>
                <a:solidFill>
                  <a:srgbClr val="FF00FF"/>
                </a:solidFill>
                <a:latin typeface="Times New Roman"/>
                <a:cs typeface="Times New Roman"/>
              </a:rPr>
              <a:t>Trên</a:t>
            </a:r>
            <a:r>
              <a:rPr lang="en-US" sz="3200" kern="10" dirty="0" smtClean="0">
                <a:ln w="9525">
                  <a:solidFill>
                    <a:srgbClr val="FF0000"/>
                  </a:solidFill>
                  <a:round/>
                  <a:headEnd/>
                  <a:tailEnd/>
                </a:ln>
                <a:solidFill>
                  <a:srgbClr val="FF00FF"/>
                </a:solidFill>
                <a:latin typeface="Times New Roman"/>
                <a:cs typeface="Times New Roman"/>
              </a:rPr>
              <a:t> </a:t>
            </a:r>
            <a:r>
              <a:rPr lang="en-US" sz="3200" kern="10" dirty="0" err="1" smtClean="0">
                <a:ln w="9525">
                  <a:solidFill>
                    <a:srgbClr val="FF0000"/>
                  </a:solidFill>
                  <a:round/>
                  <a:headEnd/>
                  <a:tailEnd/>
                </a:ln>
                <a:solidFill>
                  <a:srgbClr val="FF00FF"/>
                </a:solidFill>
                <a:latin typeface="Times New Roman"/>
                <a:cs typeface="Times New Roman"/>
              </a:rPr>
              <a:t>đường</a:t>
            </a:r>
            <a:r>
              <a:rPr lang="en-US" sz="3200" kern="10" dirty="0" smtClean="0">
                <a:ln w="9525">
                  <a:solidFill>
                    <a:srgbClr val="FF0000"/>
                  </a:solidFill>
                  <a:round/>
                  <a:headEnd/>
                  <a:tailEnd/>
                </a:ln>
                <a:solidFill>
                  <a:srgbClr val="FF00FF"/>
                </a:solidFill>
                <a:latin typeface="Times New Roman"/>
                <a:cs typeface="Times New Roman"/>
              </a:rPr>
              <a:t> </a:t>
            </a:r>
            <a:r>
              <a:rPr lang="en-US" sz="3200" kern="10" dirty="0" err="1" smtClean="0">
                <a:ln w="9525">
                  <a:solidFill>
                    <a:srgbClr val="FF0000"/>
                  </a:solidFill>
                  <a:round/>
                  <a:headEnd/>
                  <a:tailEnd/>
                </a:ln>
                <a:solidFill>
                  <a:srgbClr val="FF00FF"/>
                </a:solidFill>
                <a:latin typeface="Times New Roman"/>
                <a:cs typeface="Times New Roman"/>
              </a:rPr>
              <a:t>mòn</a:t>
            </a:r>
            <a:r>
              <a:rPr lang="en-US" sz="3200" kern="10" dirty="0" smtClean="0">
                <a:ln w="9525">
                  <a:solidFill>
                    <a:srgbClr val="FF0000"/>
                  </a:solidFill>
                  <a:round/>
                  <a:headEnd/>
                  <a:tailEnd/>
                </a:ln>
                <a:solidFill>
                  <a:srgbClr val="FF00FF"/>
                </a:solidFill>
                <a:latin typeface="Times New Roman"/>
                <a:cs typeface="Times New Roman"/>
              </a:rPr>
              <a:t> </a:t>
            </a:r>
            <a:r>
              <a:rPr lang="en-US" sz="3200" kern="10" dirty="0" err="1" smtClean="0">
                <a:ln w="9525">
                  <a:solidFill>
                    <a:srgbClr val="FF0000"/>
                  </a:solidFill>
                  <a:round/>
                  <a:headEnd/>
                  <a:tailEnd/>
                </a:ln>
                <a:solidFill>
                  <a:srgbClr val="FF00FF"/>
                </a:solidFill>
                <a:latin typeface="Times New Roman"/>
                <a:cs typeface="Times New Roman"/>
              </a:rPr>
              <a:t>Hồ</a:t>
            </a:r>
            <a:r>
              <a:rPr lang="en-US" sz="3200" kern="10" dirty="0" smtClean="0">
                <a:ln w="9525">
                  <a:solidFill>
                    <a:srgbClr val="FF0000"/>
                  </a:solidFill>
                  <a:round/>
                  <a:headEnd/>
                  <a:tailEnd/>
                </a:ln>
                <a:solidFill>
                  <a:srgbClr val="FF00FF"/>
                </a:solidFill>
                <a:latin typeface="Times New Roman"/>
                <a:cs typeface="Times New Roman"/>
              </a:rPr>
              <a:t> </a:t>
            </a:r>
            <a:r>
              <a:rPr lang="en-US" sz="3200" kern="10" dirty="0" err="1" smtClean="0">
                <a:ln w="9525">
                  <a:solidFill>
                    <a:srgbClr val="FF0000"/>
                  </a:solidFill>
                  <a:round/>
                  <a:headEnd/>
                  <a:tailEnd/>
                </a:ln>
                <a:solidFill>
                  <a:srgbClr val="FF00FF"/>
                </a:solidFill>
                <a:latin typeface="Times New Roman"/>
                <a:cs typeface="Times New Roman"/>
              </a:rPr>
              <a:t>Chí</a:t>
            </a:r>
            <a:r>
              <a:rPr lang="en-US" sz="3200" kern="10" smtClean="0">
                <a:ln w="9525">
                  <a:solidFill>
                    <a:srgbClr val="FF0000"/>
                  </a:solidFill>
                  <a:round/>
                  <a:headEnd/>
                  <a:tailEnd/>
                </a:ln>
                <a:solidFill>
                  <a:srgbClr val="FF00FF"/>
                </a:solidFill>
                <a:latin typeface="Times New Roman"/>
                <a:cs typeface="Times New Roman"/>
              </a:rPr>
              <a:t> Minh</a:t>
            </a:r>
            <a:endParaRPr lang="en-US" sz="3200" kern="10" dirty="0">
              <a:ln w="9525">
                <a:solidFill>
                  <a:srgbClr val="FF0000"/>
                </a:solidFill>
                <a:round/>
                <a:headEnd/>
                <a:tailEnd/>
              </a:ln>
              <a:solidFill>
                <a:srgbClr val="FF00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randombar(horizontal)">
                                      <p:cBhvr>
                                        <p:cTn id="7" dur="5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u the ngoi viet"/>
          <p:cNvPicPr>
            <a:picLocks noChangeAspect="1" noChangeArrowheads="1"/>
          </p:cNvPicPr>
          <p:nvPr>
            <p:ph type="body" idx="1"/>
          </p:nvPr>
        </p:nvPicPr>
        <p:blipFill>
          <a:blip r:embed="rId3"/>
          <a:srcRect l="1234" t="2496" b="2626"/>
          <a:stretch>
            <a:fillRect/>
          </a:stretch>
        </p:blipFill>
        <p:spPr>
          <a:xfrm>
            <a:off x="90488" y="533400"/>
            <a:ext cx="8915400" cy="5943600"/>
          </a:xfrm>
          <a:noFill/>
        </p:spPr>
      </p:pic>
      <p:grpSp>
        <p:nvGrpSpPr>
          <p:cNvPr id="11267" name="Group 3"/>
          <p:cNvGrpSpPr>
            <a:grpSpLocks/>
          </p:cNvGrpSpPr>
          <p:nvPr/>
        </p:nvGrpSpPr>
        <p:grpSpPr bwMode="auto">
          <a:xfrm>
            <a:off x="47625" y="4038600"/>
            <a:ext cx="9144000" cy="4267200"/>
            <a:chOff x="0" y="3216"/>
            <a:chExt cx="5760" cy="1872"/>
          </a:xfrm>
        </p:grpSpPr>
        <p:sp>
          <p:nvSpPr>
            <p:cNvPr id="11268" name="Rectangle 4"/>
            <p:cNvSpPr>
              <a:spLocks noChangeArrowheads="1"/>
            </p:cNvSpPr>
            <p:nvPr/>
          </p:nvSpPr>
          <p:spPr bwMode="auto">
            <a:xfrm>
              <a:off x="0" y="3216"/>
              <a:ext cx="5760" cy="1872"/>
            </a:xfrm>
            <a:prstGeom prst="rect">
              <a:avLst/>
            </a:prstGeom>
            <a:solidFill>
              <a:schemeClr val="bg1"/>
            </a:solidFill>
            <a:ln w="9525">
              <a:noFill/>
              <a:miter lim="800000"/>
              <a:headEnd/>
              <a:tailEnd/>
            </a:ln>
          </p:spPr>
          <p:txBody>
            <a:bodyPr wrap="none" anchor="ctr"/>
            <a:lstStyle/>
            <a:p>
              <a:endParaRPr lang="en-US"/>
            </a:p>
          </p:txBody>
        </p:sp>
        <p:pic>
          <p:nvPicPr>
            <p:cNvPr id="11269" name="Picture 5" descr="8184-003-02-1027"/>
            <p:cNvPicPr>
              <a:picLocks noChangeAspect="1" noChangeArrowheads="1" noCrop="1"/>
            </p:cNvPicPr>
            <p:nvPr/>
          </p:nvPicPr>
          <p:blipFill>
            <a:blip r:embed="rId4"/>
            <a:srcRect/>
            <a:stretch>
              <a:fillRect/>
            </a:stretch>
          </p:blipFill>
          <p:spPr bwMode="auto">
            <a:xfrm>
              <a:off x="0" y="3630"/>
              <a:ext cx="816" cy="690"/>
            </a:xfrm>
            <a:prstGeom prst="rect">
              <a:avLst/>
            </a:prstGeom>
            <a:noFill/>
            <a:ln w="9525">
              <a:noFill/>
              <a:miter lim="800000"/>
              <a:headEnd/>
              <a:tailEnd/>
            </a:ln>
          </p:spPr>
        </p:pic>
        <p:pic>
          <p:nvPicPr>
            <p:cNvPr id="11270" name="Picture 6" descr="8184-003-02-1027"/>
            <p:cNvPicPr>
              <a:picLocks noChangeAspect="1" noChangeArrowheads="1" noCrop="1"/>
            </p:cNvPicPr>
            <p:nvPr/>
          </p:nvPicPr>
          <p:blipFill>
            <a:blip r:embed="rId4"/>
            <a:srcRect/>
            <a:stretch>
              <a:fillRect/>
            </a:stretch>
          </p:blipFill>
          <p:spPr bwMode="auto">
            <a:xfrm>
              <a:off x="816" y="3630"/>
              <a:ext cx="816" cy="690"/>
            </a:xfrm>
            <a:prstGeom prst="rect">
              <a:avLst/>
            </a:prstGeom>
            <a:noFill/>
            <a:ln w="9525">
              <a:noFill/>
              <a:miter lim="800000"/>
              <a:headEnd/>
              <a:tailEnd/>
            </a:ln>
          </p:spPr>
        </p:pic>
        <p:pic>
          <p:nvPicPr>
            <p:cNvPr id="11271" name="Picture 7" descr="8184-003-02-1027"/>
            <p:cNvPicPr>
              <a:picLocks noChangeAspect="1" noChangeArrowheads="1" noCrop="1"/>
            </p:cNvPicPr>
            <p:nvPr/>
          </p:nvPicPr>
          <p:blipFill>
            <a:blip r:embed="rId4"/>
            <a:srcRect/>
            <a:stretch>
              <a:fillRect/>
            </a:stretch>
          </p:blipFill>
          <p:spPr bwMode="auto">
            <a:xfrm>
              <a:off x="1632" y="3630"/>
              <a:ext cx="816" cy="690"/>
            </a:xfrm>
            <a:prstGeom prst="rect">
              <a:avLst/>
            </a:prstGeom>
            <a:noFill/>
            <a:ln w="9525">
              <a:noFill/>
              <a:miter lim="800000"/>
              <a:headEnd/>
              <a:tailEnd/>
            </a:ln>
          </p:spPr>
        </p:pic>
        <p:pic>
          <p:nvPicPr>
            <p:cNvPr id="11272" name="Picture 8" descr="8184-003-02-1027"/>
            <p:cNvPicPr>
              <a:picLocks noChangeAspect="1" noChangeArrowheads="1" noCrop="1"/>
            </p:cNvPicPr>
            <p:nvPr/>
          </p:nvPicPr>
          <p:blipFill>
            <a:blip r:embed="rId4"/>
            <a:srcRect/>
            <a:stretch>
              <a:fillRect/>
            </a:stretch>
          </p:blipFill>
          <p:spPr bwMode="auto">
            <a:xfrm>
              <a:off x="2448" y="3630"/>
              <a:ext cx="816" cy="690"/>
            </a:xfrm>
            <a:prstGeom prst="rect">
              <a:avLst/>
            </a:prstGeom>
            <a:noFill/>
            <a:ln w="9525">
              <a:noFill/>
              <a:miter lim="800000"/>
              <a:headEnd/>
              <a:tailEnd/>
            </a:ln>
          </p:spPr>
        </p:pic>
        <p:pic>
          <p:nvPicPr>
            <p:cNvPr id="11273" name="Picture 9" descr="8184-003-02-1027"/>
            <p:cNvPicPr>
              <a:picLocks noChangeAspect="1" noChangeArrowheads="1" noCrop="1"/>
            </p:cNvPicPr>
            <p:nvPr/>
          </p:nvPicPr>
          <p:blipFill>
            <a:blip r:embed="rId4"/>
            <a:srcRect/>
            <a:stretch>
              <a:fillRect/>
            </a:stretch>
          </p:blipFill>
          <p:spPr bwMode="auto">
            <a:xfrm>
              <a:off x="3264" y="3630"/>
              <a:ext cx="816" cy="690"/>
            </a:xfrm>
            <a:prstGeom prst="rect">
              <a:avLst/>
            </a:prstGeom>
            <a:noFill/>
            <a:ln w="9525">
              <a:noFill/>
              <a:miter lim="800000"/>
              <a:headEnd/>
              <a:tailEnd/>
            </a:ln>
          </p:spPr>
        </p:pic>
        <p:pic>
          <p:nvPicPr>
            <p:cNvPr id="11274" name="Picture 10" descr="8184-003-02-1027"/>
            <p:cNvPicPr>
              <a:picLocks noChangeAspect="1" noChangeArrowheads="1" noCrop="1"/>
            </p:cNvPicPr>
            <p:nvPr/>
          </p:nvPicPr>
          <p:blipFill>
            <a:blip r:embed="rId4"/>
            <a:srcRect/>
            <a:stretch>
              <a:fillRect/>
            </a:stretch>
          </p:blipFill>
          <p:spPr bwMode="auto">
            <a:xfrm>
              <a:off x="4080" y="3630"/>
              <a:ext cx="816" cy="690"/>
            </a:xfrm>
            <a:prstGeom prst="rect">
              <a:avLst/>
            </a:prstGeom>
            <a:noFill/>
            <a:ln w="9525">
              <a:noFill/>
              <a:miter lim="800000"/>
              <a:headEnd/>
              <a:tailEnd/>
            </a:ln>
          </p:spPr>
        </p:pic>
        <p:pic>
          <p:nvPicPr>
            <p:cNvPr id="11275" name="Picture 11" descr="8184-003-02-1027"/>
            <p:cNvPicPr>
              <a:picLocks noChangeAspect="1" noChangeArrowheads="1" noCrop="1"/>
            </p:cNvPicPr>
            <p:nvPr/>
          </p:nvPicPr>
          <p:blipFill>
            <a:blip r:embed="rId4"/>
            <a:srcRect/>
            <a:stretch>
              <a:fillRect/>
            </a:stretch>
          </p:blipFill>
          <p:spPr bwMode="auto">
            <a:xfrm>
              <a:off x="4896" y="3630"/>
              <a:ext cx="864" cy="69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01-23[1].gif"/>
          <p:cNvPicPr>
            <a:picLocks noChangeAspect="1" noChangeArrowheads="1" noCrop="1"/>
          </p:cNvPicPr>
          <p:nvPr/>
        </p:nvPicPr>
        <p:blipFill>
          <a:blip r:embed="rId2"/>
          <a:srcRect/>
          <a:stretch>
            <a:fillRect/>
          </a:stretch>
        </p:blipFill>
        <p:spPr bwMode="auto">
          <a:xfrm rot="21573832" flipH="1">
            <a:off x="4648200" y="2971800"/>
            <a:ext cx="1797050" cy="2027238"/>
          </a:xfrm>
          <a:prstGeom prst="rect">
            <a:avLst/>
          </a:prstGeom>
          <a:noFill/>
          <a:ln w="9525">
            <a:noFill/>
            <a:miter lim="800000"/>
            <a:headEnd/>
            <a:tailEnd/>
          </a:ln>
        </p:spPr>
      </p:pic>
      <p:pic>
        <p:nvPicPr>
          <p:cNvPr id="12291" name="Picture 6" descr="H:\01-23[1].gif"/>
          <p:cNvPicPr>
            <a:picLocks noChangeAspect="1" noChangeArrowheads="1" noCrop="1"/>
          </p:cNvPicPr>
          <p:nvPr/>
        </p:nvPicPr>
        <p:blipFill>
          <a:blip r:embed="rId2"/>
          <a:srcRect/>
          <a:stretch>
            <a:fillRect/>
          </a:stretch>
        </p:blipFill>
        <p:spPr bwMode="auto">
          <a:xfrm>
            <a:off x="2743200" y="2819400"/>
            <a:ext cx="1797050" cy="2211388"/>
          </a:xfrm>
          <a:prstGeom prst="rect">
            <a:avLst/>
          </a:prstGeom>
          <a:noFill/>
          <a:ln w="9525">
            <a:noFill/>
            <a:miter lim="800000"/>
            <a:headEnd/>
            <a:tailEnd/>
          </a:ln>
        </p:spPr>
      </p:pic>
      <p:sp>
        <p:nvSpPr>
          <p:cNvPr id="12292" name="Text Box 6"/>
          <p:cNvSpPr txBox="1">
            <a:spLocks noChangeArrowheads="1"/>
          </p:cNvSpPr>
          <p:nvPr/>
        </p:nvSpPr>
        <p:spPr bwMode="auto">
          <a:xfrm>
            <a:off x="3276600" y="3352800"/>
            <a:ext cx="2895600" cy="579438"/>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3200">
                <a:solidFill>
                  <a:srgbClr val="0000FF"/>
                </a:solidFill>
              </a:rPr>
              <a:t>Nghe, viết bài</a:t>
            </a:r>
          </a:p>
        </p:txBody>
      </p:sp>
      <p:pic>
        <p:nvPicPr>
          <p:cNvPr id="12293" name="Picture 7" descr="cây viết"/>
          <p:cNvPicPr>
            <a:picLocks noChangeAspect="1" noChangeArrowheads="1" noCrop="1"/>
          </p:cNvPicPr>
          <p:nvPr/>
        </p:nvPicPr>
        <p:blipFill>
          <a:blip r:embed="rId3"/>
          <a:srcRect/>
          <a:stretch>
            <a:fillRect/>
          </a:stretch>
        </p:blipFill>
        <p:spPr bwMode="auto">
          <a:xfrm>
            <a:off x="4038600" y="2209800"/>
            <a:ext cx="914400" cy="838200"/>
          </a:xfrm>
          <a:prstGeom prst="rect">
            <a:avLst/>
          </a:prstGeom>
          <a:noFill/>
          <a:ln w="9525">
            <a:noFill/>
            <a:miter lim="800000"/>
            <a:headEnd/>
            <a:tailEnd/>
          </a:ln>
        </p:spPr>
      </p:pic>
      <p:sp>
        <p:nvSpPr>
          <p:cNvPr id="17417" name="TextBox 11"/>
          <p:cNvSpPr txBox="1">
            <a:spLocks noChangeArrowheads="1"/>
          </p:cNvSpPr>
          <p:nvPr/>
        </p:nvSpPr>
        <p:spPr bwMode="auto">
          <a:xfrm>
            <a:off x="914400" y="914400"/>
            <a:ext cx="6858000" cy="519113"/>
          </a:xfrm>
          <a:prstGeom prst="rect">
            <a:avLst/>
          </a:prstGeom>
          <a:noFill/>
          <a:ln w="9525">
            <a:noFill/>
            <a:miter lim="800000"/>
            <a:headEnd/>
            <a:tailEnd/>
          </a:ln>
        </p:spPr>
        <p:txBody>
          <a:bodyPr>
            <a:spAutoFit/>
          </a:bodyPr>
          <a:lstStyle/>
          <a:p>
            <a:pPr algn="ctr" eaLnBrk="0" hangingPunct="0"/>
            <a:r>
              <a:rPr lang="en-US" sz="2800" b="1">
                <a:solidFill>
                  <a:srgbClr val="FF0000"/>
                </a:solidFill>
                <a:latin typeface="Times New Roman" pitchFamily="18" charset="0"/>
                <a:cs typeface="Times New Roman" pitchFamily="18" charset="0"/>
              </a:rPr>
              <a:t>Trên đường mòn Hồ Chí Minh</a:t>
            </a:r>
          </a:p>
        </p:txBody>
      </p:sp>
      <p:sp>
        <p:nvSpPr>
          <p:cNvPr id="12296" name="Rectangle 10"/>
          <p:cNvSpPr>
            <a:spLocks noChangeArrowheads="1"/>
          </p:cNvSpPr>
          <p:nvPr/>
        </p:nvSpPr>
        <p:spPr bwMode="auto">
          <a:xfrm>
            <a:off x="2438400" y="4648200"/>
            <a:ext cx="4495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7419" name="AutoShape 11"/>
          <p:cNvSpPr>
            <a:spLocks noChangeArrowheads="1"/>
          </p:cNvSpPr>
          <p:nvPr/>
        </p:nvSpPr>
        <p:spPr bwMode="auto">
          <a:xfrm>
            <a:off x="838200" y="1676400"/>
            <a:ext cx="1524000" cy="1066800"/>
          </a:xfrm>
          <a:prstGeom prst="irregularSeal2">
            <a:avLst/>
          </a:prstGeom>
          <a:solidFill>
            <a:schemeClr val="accent1"/>
          </a:solidFill>
          <a:ln w="9525">
            <a:solidFill>
              <a:schemeClr val="tx1"/>
            </a:solidFill>
            <a:miter lim="800000"/>
            <a:headEnd/>
            <a:tailEnd/>
          </a:ln>
        </p:spPr>
        <p:txBody>
          <a:bodyPr wrap="none" anchor="ctr"/>
          <a:lstStyle/>
          <a:p>
            <a:pPr algn="ctr"/>
            <a:r>
              <a:rPr lang="en-US" sz="2400" b="1" u="sng">
                <a:solidFill>
                  <a:srgbClr val="FF3300"/>
                </a:solidFill>
                <a:latin typeface=".VnTime" pitchFamily="34" charset="0"/>
              </a:rPr>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randombar(horizontal)">
                                      <p:cBhvr>
                                        <p:cTn id="7" dur="500"/>
                                        <p:tgtEl>
                                          <p:spTgt spid="174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Effect transition="in" filter="checkerboard(across)">
                                      <p:cBhvr>
                                        <p:cTn id="11"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Box 11"/>
          <p:cNvSpPr txBox="1">
            <a:spLocks noChangeArrowheads="1"/>
          </p:cNvSpPr>
          <p:nvPr/>
        </p:nvSpPr>
        <p:spPr bwMode="auto">
          <a:xfrm>
            <a:off x="1524000" y="1676400"/>
            <a:ext cx="44958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   Đường lên dốc trơn và lầy.</a:t>
            </a:r>
          </a:p>
        </p:txBody>
      </p:sp>
      <p:sp>
        <p:nvSpPr>
          <p:cNvPr id="9225" name="TextBox 11"/>
          <p:cNvSpPr txBox="1">
            <a:spLocks noChangeArrowheads="1"/>
          </p:cNvSpPr>
          <p:nvPr/>
        </p:nvSpPr>
        <p:spPr bwMode="auto">
          <a:xfrm>
            <a:off x="6019800" y="1676400"/>
            <a:ext cx="22860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Người nọ đi </a:t>
            </a:r>
          </a:p>
        </p:txBody>
      </p:sp>
      <p:sp>
        <p:nvSpPr>
          <p:cNvPr id="9226" name="TextBox 11"/>
          <p:cNvSpPr txBox="1">
            <a:spLocks noChangeArrowheads="1"/>
          </p:cNvSpPr>
          <p:nvPr/>
        </p:nvSpPr>
        <p:spPr bwMode="auto">
          <a:xfrm>
            <a:off x="1219200" y="2085975"/>
            <a:ext cx="32766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tiếp sau người kia. </a:t>
            </a:r>
          </a:p>
        </p:txBody>
      </p:sp>
      <p:sp>
        <p:nvSpPr>
          <p:cNvPr id="9227" name="TextBox 11"/>
          <p:cNvSpPr txBox="1">
            <a:spLocks noChangeArrowheads="1"/>
          </p:cNvSpPr>
          <p:nvPr/>
        </p:nvSpPr>
        <p:spPr bwMode="auto">
          <a:xfrm>
            <a:off x="4114800" y="2085975"/>
            <a:ext cx="39624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Đoàn quân nối thành vệt </a:t>
            </a:r>
          </a:p>
        </p:txBody>
      </p:sp>
      <p:sp>
        <p:nvSpPr>
          <p:cNvPr id="9228" name="TextBox 11"/>
          <p:cNvSpPr txBox="1">
            <a:spLocks noChangeArrowheads="1"/>
          </p:cNvSpPr>
          <p:nvPr/>
        </p:nvSpPr>
        <p:spPr bwMode="auto">
          <a:xfrm>
            <a:off x="1219200" y="2528888"/>
            <a:ext cx="6858000" cy="519112"/>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dài từ  thung lũng tới  đỉnh cao như một sợi </a:t>
            </a:r>
          </a:p>
        </p:txBody>
      </p:sp>
      <p:sp>
        <p:nvSpPr>
          <p:cNvPr id="9229" name="TextBox 11"/>
          <p:cNvSpPr txBox="1">
            <a:spLocks noChangeArrowheads="1"/>
          </p:cNvSpPr>
          <p:nvPr/>
        </p:nvSpPr>
        <p:spPr bwMode="auto">
          <a:xfrm>
            <a:off x="4495800" y="2986088"/>
            <a:ext cx="3581400" cy="519112"/>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Họ  nhích  từng bước. </a:t>
            </a:r>
          </a:p>
        </p:txBody>
      </p:sp>
      <p:sp>
        <p:nvSpPr>
          <p:cNvPr id="9230" name="TextBox 11"/>
          <p:cNvSpPr txBox="1">
            <a:spLocks noChangeArrowheads="1"/>
          </p:cNvSpPr>
          <p:nvPr/>
        </p:nvSpPr>
        <p:spPr bwMode="auto">
          <a:xfrm>
            <a:off x="1233488" y="2986088"/>
            <a:ext cx="3352800" cy="519112"/>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dây kéo thẳng đứng. </a:t>
            </a:r>
          </a:p>
        </p:txBody>
      </p:sp>
      <p:sp>
        <p:nvSpPr>
          <p:cNvPr id="9231" name="TextBox 11"/>
          <p:cNvSpPr txBox="1">
            <a:spLocks noChangeArrowheads="1"/>
          </p:cNvSpPr>
          <p:nvPr/>
        </p:nvSpPr>
        <p:spPr bwMode="auto">
          <a:xfrm>
            <a:off x="1266825" y="3457575"/>
            <a:ext cx="68580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Nhìn lên chỉ  thấy  những chiếc ba  lô  lù lù </a:t>
            </a:r>
          </a:p>
        </p:txBody>
      </p:sp>
      <p:sp>
        <p:nvSpPr>
          <p:cNvPr id="9232" name="TextBox 11"/>
          <p:cNvSpPr txBox="1">
            <a:spLocks noChangeArrowheads="1"/>
          </p:cNvSpPr>
          <p:nvPr/>
        </p:nvSpPr>
        <p:spPr bwMode="auto">
          <a:xfrm>
            <a:off x="1266825" y="3900488"/>
            <a:ext cx="6962775" cy="519112"/>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nối  nhau trên những chiếc ba lô cong cong. </a:t>
            </a:r>
          </a:p>
        </p:txBody>
      </p:sp>
      <p:sp>
        <p:nvSpPr>
          <p:cNvPr id="9233" name="TextBox 11"/>
          <p:cNvSpPr txBox="1">
            <a:spLocks noChangeArrowheads="1"/>
          </p:cNvSpPr>
          <p:nvPr/>
        </p:nvSpPr>
        <p:spPr bwMode="auto">
          <a:xfrm>
            <a:off x="2286000" y="5257800"/>
            <a:ext cx="44196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Những khuôn mặt đỏ bừng. </a:t>
            </a:r>
          </a:p>
        </p:txBody>
      </p:sp>
      <p:sp>
        <p:nvSpPr>
          <p:cNvPr id="9234" name="TextBox 11"/>
          <p:cNvSpPr txBox="1">
            <a:spLocks noChangeArrowheads="1"/>
          </p:cNvSpPr>
          <p:nvPr/>
        </p:nvSpPr>
        <p:spPr bwMode="auto">
          <a:xfrm>
            <a:off x="1266825" y="4357688"/>
            <a:ext cx="6858000" cy="519112"/>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Nhìn xuống là những  chiếc mũ  tai bèo lúp </a:t>
            </a:r>
          </a:p>
        </p:txBody>
      </p:sp>
      <p:sp>
        <p:nvSpPr>
          <p:cNvPr id="9235" name="TextBox 11"/>
          <p:cNvSpPr txBox="1">
            <a:spLocks noChangeArrowheads="1"/>
          </p:cNvSpPr>
          <p:nvPr/>
        </p:nvSpPr>
        <p:spPr bwMode="auto">
          <a:xfrm>
            <a:off x="1281113" y="4800600"/>
            <a:ext cx="68580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xúp trên những  mái đầu đang cắm về phía </a:t>
            </a:r>
          </a:p>
        </p:txBody>
      </p:sp>
      <p:sp>
        <p:nvSpPr>
          <p:cNvPr id="9236" name="TextBox 11"/>
          <p:cNvSpPr txBox="1">
            <a:spLocks noChangeArrowheads="1"/>
          </p:cNvSpPr>
          <p:nvPr/>
        </p:nvSpPr>
        <p:spPr bwMode="auto">
          <a:xfrm>
            <a:off x="1281113" y="5257800"/>
            <a:ext cx="12192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trước. </a:t>
            </a:r>
          </a:p>
        </p:txBody>
      </p:sp>
      <p:sp>
        <p:nvSpPr>
          <p:cNvPr id="9237" name="TextBox 11"/>
          <p:cNvSpPr txBox="1">
            <a:spLocks noChangeArrowheads="1"/>
          </p:cNvSpPr>
          <p:nvPr/>
        </p:nvSpPr>
        <p:spPr bwMode="auto">
          <a:xfrm>
            <a:off x="1143000" y="1143000"/>
            <a:ext cx="6858000" cy="519113"/>
          </a:xfrm>
          <a:prstGeom prst="rect">
            <a:avLst/>
          </a:prstGeom>
          <a:noFill/>
          <a:ln w="9525">
            <a:noFill/>
            <a:miter lim="800000"/>
            <a:headEnd/>
            <a:tailEnd/>
          </a:ln>
        </p:spPr>
        <p:txBody>
          <a:bodyPr>
            <a:spAutoFit/>
          </a:bodyPr>
          <a:lstStyle/>
          <a:p>
            <a:pPr algn="ctr" eaLnBrk="0" hangingPunct="0"/>
            <a:r>
              <a:rPr lang="en-US" sz="2800" b="1">
                <a:solidFill>
                  <a:srgbClr val="FF0000"/>
                </a:solidFill>
                <a:latin typeface="Times New Roman" pitchFamily="18" charset="0"/>
                <a:cs typeface="Times New Roman" pitchFamily="18" charset="0"/>
              </a:rPr>
              <a:t>Trên đường mòn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randombar(horizontal)">
                                      <p:cBhvr>
                                        <p:cTn id="7" dur="500"/>
                                        <p:tgtEl>
                                          <p:spTgt spid="923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223"/>
                                        </p:tgtEl>
                                        <p:attrNameLst>
                                          <p:attrName>style.visibility</p:attrName>
                                        </p:attrNameLst>
                                      </p:cBhvr>
                                      <p:to>
                                        <p:strVal val="visible"/>
                                      </p:to>
                                    </p:set>
                                    <p:anim calcmode="discrete" valueType="clr">
                                      <p:cBhvr override="childStyle">
                                        <p:cTn id="12"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3"/>
                                        </p:tgtEl>
                                        <p:attrNameLst>
                                          <p:attrName>fillcolor</p:attrName>
                                        </p:attrNameLst>
                                      </p:cBhvr>
                                      <p:tavLst>
                                        <p:tav tm="0">
                                          <p:val>
                                            <p:clrVal>
                                              <a:schemeClr val="accent2"/>
                                            </p:clrVal>
                                          </p:val>
                                        </p:tav>
                                        <p:tav tm="50000">
                                          <p:val>
                                            <p:clrVal>
                                              <a:schemeClr val="hlink"/>
                                            </p:clrVal>
                                          </p:val>
                                        </p:tav>
                                      </p:tavLst>
                                    </p:anim>
                                    <p:set>
                                      <p:cBhvr>
                                        <p:cTn id="14" dur="80"/>
                                        <p:tgtEl>
                                          <p:spTgt spid="922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5"/>
                                        </p:tgtEl>
                                        <p:attrNameLst>
                                          <p:attrName>style.visibility</p:attrName>
                                        </p:attrNameLst>
                                      </p:cBhvr>
                                      <p:to>
                                        <p:strVal val="visible"/>
                                      </p:to>
                                    </p:set>
                                    <p:anim calcmode="discrete" valueType="clr">
                                      <p:cBhvr override="childStyle">
                                        <p:cTn id="19" dur="80"/>
                                        <p:tgtEl>
                                          <p:spTgt spid="92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5"/>
                                        </p:tgtEl>
                                        <p:attrNameLst>
                                          <p:attrName>fillcolor</p:attrName>
                                        </p:attrNameLst>
                                      </p:cBhvr>
                                      <p:tavLst>
                                        <p:tav tm="0">
                                          <p:val>
                                            <p:clrVal>
                                              <a:schemeClr val="accent2"/>
                                            </p:clrVal>
                                          </p:val>
                                        </p:tav>
                                        <p:tav tm="50000">
                                          <p:val>
                                            <p:clrVal>
                                              <a:schemeClr val="hlink"/>
                                            </p:clrVal>
                                          </p:val>
                                        </p:tav>
                                      </p:tavLst>
                                    </p:anim>
                                    <p:set>
                                      <p:cBhvr>
                                        <p:cTn id="21" dur="80"/>
                                        <p:tgtEl>
                                          <p:spTgt spid="9225"/>
                                        </p:tgtEl>
                                        <p:attrNameLst>
                                          <p:attrName>fill.type</p:attrName>
                                        </p:attrNameLst>
                                      </p:cBhvr>
                                      <p:to>
                                        <p:strVal val="solid"/>
                                      </p:to>
                                    </p:set>
                                  </p:childTnLst>
                                </p:cTn>
                              </p:par>
                            </p:childTnLst>
                          </p:cTn>
                        </p:par>
                        <p:par>
                          <p:cTn id="22" fill="hold">
                            <p:stCondLst>
                              <p:cond delay="4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9226"/>
                                        </p:tgtEl>
                                        <p:attrNameLst>
                                          <p:attrName>style.visibility</p:attrName>
                                        </p:attrNameLst>
                                      </p:cBhvr>
                                      <p:to>
                                        <p:strVal val="visible"/>
                                      </p:to>
                                    </p:set>
                                    <p:anim calcmode="discrete" valueType="clr">
                                      <p:cBhvr override="childStyle">
                                        <p:cTn id="25" dur="80"/>
                                        <p:tgtEl>
                                          <p:spTgt spid="922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226"/>
                                        </p:tgtEl>
                                        <p:attrNameLst>
                                          <p:attrName>fillcolor</p:attrName>
                                        </p:attrNameLst>
                                      </p:cBhvr>
                                      <p:tavLst>
                                        <p:tav tm="0">
                                          <p:val>
                                            <p:clrVal>
                                              <a:schemeClr val="accent2"/>
                                            </p:clrVal>
                                          </p:val>
                                        </p:tav>
                                        <p:tav tm="50000">
                                          <p:val>
                                            <p:clrVal>
                                              <a:schemeClr val="hlink"/>
                                            </p:clrVal>
                                          </p:val>
                                        </p:tav>
                                      </p:tavLst>
                                    </p:anim>
                                    <p:set>
                                      <p:cBhvr>
                                        <p:cTn id="27" dur="80"/>
                                        <p:tgtEl>
                                          <p:spTgt spid="9226"/>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9227">
                                            <p:txEl>
                                              <p:pRg st="0" end="0"/>
                                            </p:txEl>
                                          </p:spTgt>
                                        </p:tgtEl>
                                        <p:attrNameLst>
                                          <p:attrName>style.visibility</p:attrName>
                                        </p:attrNameLst>
                                      </p:cBhvr>
                                      <p:to>
                                        <p:strVal val="visible"/>
                                      </p:to>
                                    </p:set>
                                    <p:anim calcmode="discrete" valueType="clr">
                                      <p:cBhvr override="childStyle">
                                        <p:cTn id="32" dur="80"/>
                                        <p:tgtEl>
                                          <p:spTgt spid="92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227">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9227">
                                            <p:txEl>
                                              <p:pRg st="0" end="0"/>
                                            </p:txEl>
                                          </p:spTgt>
                                        </p:tgtEl>
                                        <p:attrNameLst>
                                          <p:attrName>fill.type</p:attrName>
                                        </p:attrNameLst>
                                      </p:cBhvr>
                                      <p:to>
                                        <p:strVal val="solid"/>
                                      </p:to>
                                    </p:set>
                                  </p:childTnLst>
                                </p:cTn>
                              </p:par>
                            </p:childTnLst>
                          </p:cTn>
                        </p:par>
                        <p:par>
                          <p:cTn id="35" fill="hold">
                            <p:stCondLst>
                              <p:cond delay="80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9228">
                                            <p:txEl>
                                              <p:pRg st="0" end="0"/>
                                            </p:txEl>
                                          </p:spTgt>
                                        </p:tgtEl>
                                        <p:attrNameLst>
                                          <p:attrName>style.visibility</p:attrName>
                                        </p:attrNameLst>
                                      </p:cBhvr>
                                      <p:to>
                                        <p:strVal val="visible"/>
                                      </p:to>
                                    </p:set>
                                    <p:anim calcmode="discrete" valueType="clr">
                                      <p:cBhvr override="childStyle">
                                        <p:cTn id="38" dur="80"/>
                                        <p:tgtEl>
                                          <p:spTgt spid="92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228">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9228">
                                            <p:txEl>
                                              <p:pRg st="0" end="0"/>
                                            </p:txEl>
                                          </p:spTgt>
                                        </p:tgtEl>
                                        <p:attrNameLst>
                                          <p:attrName>fill.type</p:attrName>
                                        </p:attrNameLst>
                                      </p:cBhvr>
                                      <p:to>
                                        <p:strVal val="solid"/>
                                      </p:to>
                                    </p:set>
                                  </p:childTnLst>
                                </p:cTn>
                              </p:par>
                            </p:childTnLst>
                          </p:cTn>
                        </p:par>
                        <p:par>
                          <p:cTn id="41" fill="hold">
                            <p:stCondLst>
                              <p:cond delay="216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9230">
                                            <p:txEl>
                                              <p:pRg st="0" end="0"/>
                                            </p:txEl>
                                          </p:spTgt>
                                        </p:tgtEl>
                                        <p:attrNameLst>
                                          <p:attrName>style.visibility</p:attrName>
                                        </p:attrNameLst>
                                      </p:cBhvr>
                                      <p:to>
                                        <p:strVal val="visible"/>
                                      </p:to>
                                    </p:set>
                                    <p:anim calcmode="discrete" valueType="clr">
                                      <p:cBhvr override="childStyle">
                                        <p:cTn id="44" dur="80"/>
                                        <p:tgtEl>
                                          <p:spTgt spid="92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230">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9230">
                                            <p:txEl>
                                              <p:pRg st="0" end="0"/>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9229">
                                            <p:txEl>
                                              <p:pRg st="0" end="0"/>
                                            </p:txEl>
                                          </p:spTgt>
                                        </p:tgtEl>
                                        <p:attrNameLst>
                                          <p:attrName>style.visibility</p:attrName>
                                        </p:attrNameLst>
                                      </p:cBhvr>
                                      <p:to>
                                        <p:strVal val="visible"/>
                                      </p:to>
                                    </p:set>
                                    <p:anim calcmode="discrete" valueType="clr">
                                      <p:cBhvr override="childStyle">
                                        <p:cTn id="51" dur="80"/>
                                        <p:tgtEl>
                                          <p:spTgt spid="9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229">
                                            <p:txEl>
                                              <p:pRg st="0" end="0"/>
                                            </p:txEl>
                                          </p:spTgt>
                                        </p:tgtEl>
                                        <p:attrNameLst>
                                          <p:attrName>fillcolor</p:attrName>
                                        </p:attrNameLst>
                                      </p:cBhvr>
                                      <p:tavLst>
                                        <p:tav tm="0">
                                          <p:val>
                                            <p:clrVal>
                                              <a:schemeClr val="accent2"/>
                                            </p:clrVal>
                                          </p:val>
                                        </p:tav>
                                        <p:tav tm="50000">
                                          <p:val>
                                            <p:clrVal>
                                              <a:schemeClr val="hlink"/>
                                            </p:clrVal>
                                          </p:val>
                                        </p:tav>
                                      </p:tavLst>
                                    </p:anim>
                                    <p:set>
                                      <p:cBhvr>
                                        <p:cTn id="53" dur="80"/>
                                        <p:tgtEl>
                                          <p:spTgt spid="9229">
                                            <p:txEl>
                                              <p:pRg st="0" end="0"/>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9231">
                                            <p:txEl>
                                              <p:pRg st="0" end="0"/>
                                            </p:txEl>
                                          </p:spTgt>
                                        </p:tgtEl>
                                        <p:attrNameLst>
                                          <p:attrName>style.visibility</p:attrName>
                                        </p:attrNameLst>
                                      </p:cBhvr>
                                      <p:to>
                                        <p:strVal val="visible"/>
                                      </p:to>
                                    </p:set>
                                    <p:anim calcmode="discrete" valueType="clr">
                                      <p:cBhvr override="childStyle">
                                        <p:cTn id="58" dur="80"/>
                                        <p:tgtEl>
                                          <p:spTgt spid="92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231">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9231">
                                            <p:txEl>
                                              <p:pRg st="0" end="0"/>
                                            </p:txEl>
                                          </p:spTgt>
                                        </p:tgtEl>
                                        <p:attrNameLst>
                                          <p:attrName>fill.type</p:attrName>
                                        </p:attrNameLst>
                                      </p:cBhvr>
                                      <p:to>
                                        <p:strVal val="solid"/>
                                      </p:to>
                                    </p:set>
                                  </p:childTnLst>
                                </p:cTn>
                              </p:par>
                            </p:childTnLst>
                          </p:cTn>
                        </p:par>
                        <p:par>
                          <p:cTn id="61" fill="hold">
                            <p:stCondLst>
                              <p:cond delay="132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9232"/>
                                        </p:tgtEl>
                                        <p:attrNameLst>
                                          <p:attrName>style.visibility</p:attrName>
                                        </p:attrNameLst>
                                      </p:cBhvr>
                                      <p:to>
                                        <p:strVal val="visible"/>
                                      </p:to>
                                    </p:set>
                                    <p:anim calcmode="discrete" valueType="clr">
                                      <p:cBhvr override="childStyle">
                                        <p:cTn id="64" dur="80"/>
                                        <p:tgtEl>
                                          <p:spTgt spid="9232"/>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9232"/>
                                        </p:tgtEl>
                                        <p:attrNameLst>
                                          <p:attrName>fillcolor</p:attrName>
                                        </p:attrNameLst>
                                      </p:cBhvr>
                                      <p:tavLst>
                                        <p:tav tm="0">
                                          <p:val>
                                            <p:clrVal>
                                              <a:schemeClr val="accent2"/>
                                            </p:clrVal>
                                          </p:val>
                                        </p:tav>
                                        <p:tav tm="50000">
                                          <p:val>
                                            <p:clrVal>
                                              <a:schemeClr val="hlink"/>
                                            </p:clrVal>
                                          </p:val>
                                        </p:tav>
                                      </p:tavLst>
                                    </p:anim>
                                    <p:set>
                                      <p:cBhvr>
                                        <p:cTn id="66" dur="80"/>
                                        <p:tgtEl>
                                          <p:spTgt spid="9232"/>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9234">
                                            <p:txEl>
                                              <p:pRg st="0" end="0"/>
                                            </p:txEl>
                                          </p:spTgt>
                                        </p:tgtEl>
                                        <p:attrNameLst>
                                          <p:attrName>style.visibility</p:attrName>
                                        </p:attrNameLst>
                                      </p:cBhvr>
                                      <p:to>
                                        <p:strVal val="visible"/>
                                      </p:to>
                                    </p:set>
                                    <p:anim calcmode="discrete" valueType="clr">
                                      <p:cBhvr override="childStyle">
                                        <p:cTn id="71" dur="80"/>
                                        <p:tgtEl>
                                          <p:spTgt spid="92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9234">
                                            <p:txEl>
                                              <p:pRg st="0" end="0"/>
                                            </p:txEl>
                                          </p:spTgt>
                                        </p:tgtEl>
                                        <p:attrNameLst>
                                          <p:attrName>fillcolor</p:attrName>
                                        </p:attrNameLst>
                                      </p:cBhvr>
                                      <p:tavLst>
                                        <p:tav tm="0">
                                          <p:val>
                                            <p:clrVal>
                                              <a:schemeClr val="accent2"/>
                                            </p:clrVal>
                                          </p:val>
                                        </p:tav>
                                        <p:tav tm="50000">
                                          <p:val>
                                            <p:clrVal>
                                              <a:schemeClr val="hlink"/>
                                            </p:clrVal>
                                          </p:val>
                                        </p:tav>
                                      </p:tavLst>
                                    </p:anim>
                                    <p:set>
                                      <p:cBhvr>
                                        <p:cTn id="73" dur="80"/>
                                        <p:tgtEl>
                                          <p:spTgt spid="9234">
                                            <p:txEl>
                                              <p:pRg st="0" end="0"/>
                                            </p:txEl>
                                          </p:spTgt>
                                        </p:tgtEl>
                                        <p:attrNameLst>
                                          <p:attrName>fill.type</p:attrName>
                                        </p:attrNameLst>
                                      </p:cBhvr>
                                      <p:to>
                                        <p:strVal val="solid"/>
                                      </p:to>
                                    </p:set>
                                  </p:childTnLst>
                                </p:cTn>
                              </p:par>
                            </p:childTnLst>
                          </p:cTn>
                        </p:par>
                        <p:par>
                          <p:cTn id="74" fill="hold">
                            <p:stCondLst>
                              <p:cond delay="1320"/>
                            </p:stCondLst>
                            <p:childTnLst>
                              <p:par>
                                <p:cTn id="75" presetID="27" presetClass="entr" presetSubtype="0" fill="hold" nodeType="afterEffect">
                                  <p:stCondLst>
                                    <p:cond delay="0"/>
                                  </p:stCondLst>
                                  <p:iterate type="lt">
                                    <p:tmPct val="50000"/>
                                  </p:iterate>
                                  <p:childTnLst>
                                    <p:set>
                                      <p:cBhvr>
                                        <p:cTn id="76" dur="1" fill="hold">
                                          <p:stCondLst>
                                            <p:cond delay="0"/>
                                          </p:stCondLst>
                                        </p:cTn>
                                        <p:tgtEl>
                                          <p:spTgt spid="9235">
                                            <p:txEl>
                                              <p:pRg st="0" end="0"/>
                                            </p:txEl>
                                          </p:spTgt>
                                        </p:tgtEl>
                                        <p:attrNameLst>
                                          <p:attrName>style.visibility</p:attrName>
                                        </p:attrNameLst>
                                      </p:cBhvr>
                                      <p:to>
                                        <p:strVal val="visible"/>
                                      </p:to>
                                    </p:set>
                                    <p:anim calcmode="discrete" valueType="clr">
                                      <p:cBhvr override="childStyle">
                                        <p:cTn id="77" dur="80"/>
                                        <p:tgtEl>
                                          <p:spTgt spid="92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235">
                                            <p:txEl>
                                              <p:pRg st="0" end="0"/>
                                            </p:txEl>
                                          </p:spTgt>
                                        </p:tgtEl>
                                        <p:attrNameLst>
                                          <p:attrName>fillcolor</p:attrName>
                                        </p:attrNameLst>
                                      </p:cBhvr>
                                      <p:tavLst>
                                        <p:tav tm="0">
                                          <p:val>
                                            <p:clrVal>
                                              <a:schemeClr val="accent2"/>
                                            </p:clrVal>
                                          </p:val>
                                        </p:tav>
                                        <p:tav tm="50000">
                                          <p:val>
                                            <p:clrVal>
                                              <a:schemeClr val="hlink"/>
                                            </p:clrVal>
                                          </p:val>
                                        </p:tav>
                                      </p:tavLst>
                                    </p:anim>
                                    <p:set>
                                      <p:cBhvr>
                                        <p:cTn id="79" dur="80"/>
                                        <p:tgtEl>
                                          <p:spTgt spid="9235">
                                            <p:txEl>
                                              <p:pRg st="0" end="0"/>
                                            </p:txEl>
                                          </p:spTgt>
                                        </p:tgtEl>
                                        <p:attrNameLst>
                                          <p:attrName>fill.type</p:attrName>
                                        </p:attrNameLst>
                                      </p:cBhvr>
                                      <p:to>
                                        <p:strVal val="solid"/>
                                      </p:to>
                                    </p:set>
                                  </p:childTnLst>
                                </p:cTn>
                              </p:par>
                            </p:childTnLst>
                          </p:cTn>
                        </p:par>
                        <p:par>
                          <p:cTn id="80" fill="hold">
                            <p:stCondLst>
                              <p:cond delay="2600"/>
                            </p:stCondLst>
                            <p:childTnLst>
                              <p:par>
                                <p:cTn id="81" presetID="27" presetClass="entr" presetSubtype="0" fill="hold" nodeType="afterEffect">
                                  <p:stCondLst>
                                    <p:cond delay="0"/>
                                  </p:stCondLst>
                                  <p:iterate type="lt">
                                    <p:tmPct val="50000"/>
                                  </p:iterate>
                                  <p:childTnLst>
                                    <p:set>
                                      <p:cBhvr>
                                        <p:cTn id="82" dur="1" fill="hold">
                                          <p:stCondLst>
                                            <p:cond delay="0"/>
                                          </p:stCondLst>
                                        </p:cTn>
                                        <p:tgtEl>
                                          <p:spTgt spid="9236">
                                            <p:txEl>
                                              <p:pRg st="0" end="0"/>
                                            </p:txEl>
                                          </p:spTgt>
                                        </p:tgtEl>
                                        <p:attrNameLst>
                                          <p:attrName>style.visibility</p:attrName>
                                        </p:attrNameLst>
                                      </p:cBhvr>
                                      <p:to>
                                        <p:strVal val="visible"/>
                                      </p:to>
                                    </p:set>
                                    <p:anim calcmode="discrete" valueType="clr">
                                      <p:cBhvr override="childStyle">
                                        <p:cTn id="83" dur="80"/>
                                        <p:tgtEl>
                                          <p:spTgt spid="92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9236">
                                            <p:txEl>
                                              <p:pRg st="0" end="0"/>
                                            </p:txEl>
                                          </p:spTgt>
                                        </p:tgtEl>
                                        <p:attrNameLst>
                                          <p:attrName>fillcolor</p:attrName>
                                        </p:attrNameLst>
                                      </p:cBhvr>
                                      <p:tavLst>
                                        <p:tav tm="0">
                                          <p:val>
                                            <p:clrVal>
                                              <a:schemeClr val="accent2"/>
                                            </p:clrVal>
                                          </p:val>
                                        </p:tav>
                                        <p:tav tm="50000">
                                          <p:val>
                                            <p:clrVal>
                                              <a:schemeClr val="hlink"/>
                                            </p:clrVal>
                                          </p:val>
                                        </p:tav>
                                      </p:tavLst>
                                    </p:anim>
                                    <p:set>
                                      <p:cBhvr>
                                        <p:cTn id="85" dur="80"/>
                                        <p:tgtEl>
                                          <p:spTgt spid="9236">
                                            <p:txEl>
                                              <p:pRg st="0" end="0"/>
                                            </p:tx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7" presetClass="entr" presetSubtype="0" fill="hold" nodeType="clickEffect">
                                  <p:stCondLst>
                                    <p:cond delay="0"/>
                                  </p:stCondLst>
                                  <p:iterate type="lt">
                                    <p:tmPct val="50000"/>
                                  </p:iterate>
                                  <p:childTnLst>
                                    <p:set>
                                      <p:cBhvr>
                                        <p:cTn id="89" dur="1" fill="hold">
                                          <p:stCondLst>
                                            <p:cond delay="0"/>
                                          </p:stCondLst>
                                        </p:cTn>
                                        <p:tgtEl>
                                          <p:spTgt spid="9233">
                                            <p:txEl>
                                              <p:pRg st="0" end="0"/>
                                            </p:txEl>
                                          </p:spTgt>
                                        </p:tgtEl>
                                        <p:attrNameLst>
                                          <p:attrName>style.visibility</p:attrName>
                                        </p:attrNameLst>
                                      </p:cBhvr>
                                      <p:to>
                                        <p:strVal val="visible"/>
                                      </p:to>
                                    </p:set>
                                    <p:anim calcmode="discrete" valueType="clr">
                                      <p:cBhvr override="childStyle">
                                        <p:cTn id="90" dur="80"/>
                                        <p:tgtEl>
                                          <p:spTgt spid="92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9233">
                                            <p:txEl>
                                              <p:pRg st="0" end="0"/>
                                            </p:txEl>
                                          </p:spTgt>
                                        </p:tgtEl>
                                        <p:attrNameLst>
                                          <p:attrName>fillcolor</p:attrName>
                                        </p:attrNameLst>
                                      </p:cBhvr>
                                      <p:tavLst>
                                        <p:tav tm="0">
                                          <p:val>
                                            <p:clrVal>
                                              <a:schemeClr val="accent2"/>
                                            </p:clrVal>
                                          </p:val>
                                        </p:tav>
                                        <p:tav tm="50000">
                                          <p:val>
                                            <p:clrVal>
                                              <a:schemeClr val="hlink"/>
                                            </p:clrVal>
                                          </p:val>
                                        </p:tav>
                                      </p:tavLst>
                                    </p:anim>
                                    <p:set>
                                      <p:cBhvr>
                                        <p:cTn id="92" dur="80"/>
                                        <p:tgtEl>
                                          <p:spTgt spid="923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5" grpId="0"/>
      <p:bldP spid="9226" grpId="0"/>
      <p:bldP spid="9232" grpId="0"/>
      <p:bldP spid="92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90600" y="1300163"/>
            <a:ext cx="4876800" cy="11430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800" b="1" u="sng">
                <a:solidFill>
                  <a:srgbClr val="0000FF"/>
                </a:solidFill>
              </a:rPr>
              <a:t>Bài 2</a:t>
            </a:r>
            <a:r>
              <a:rPr lang="en-US" sz="2800" b="1">
                <a:solidFill>
                  <a:srgbClr val="0000FF"/>
                </a:solidFill>
              </a:rPr>
              <a:t>: </a:t>
            </a:r>
            <a:r>
              <a:rPr lang="en-US" sz="2800" b="1"/>
              <a:t>Điền vào chỗ trống:</a:t>
            </a:r>
          </a:p>
          <a:p>
            <a:pPr marL="342900" indent="-342900">
              <a:spcBef>
                <a:spcPct val="20000"/>
              </a:spcBef>
              <a:buClr>
                <a:schemeClr val="tx2"/>
              </a:buClr>
              <a:buSzPct val="70000"/>
              <a:buFont typeface="Wingdings" pitchFamily="2" charset="2"/>
              <a:buNone/>
            </a:pPr>
            <a:r>
              <a:rPr lang="en-US" sz="2800" b="1"/>
              <a:t>           b)  </a:t>
            </a:r>
            <a:r>
              <a:rPr lang="en-US" sz="2800" b="1">
                <a:solidFill>
                  <a:srgbClr val="FF0000"/>
                </a:solidFill>
              </a:rPr>
              <a:t>uôt </a:t>
            </a:r>
            <a:r>
              <a:rPr lang="en-US" sz="2800" b="1"/>
              <a:t>hay</a:t>
            </a:r>
            <a:r>
              <a:rPr lang="en-US" sz="2800" b="1">
                <a:solidFill>
                  <a:srgbClr val="FF0000"/>
                </a:solidFill>
              </a:rPr>
              <a:t> uôc?</a:t>
            </a:r>
            <a:endParaRPr lang="en-US" sz="2800" b="1">
              <a:solidFill>
                <a:srgbClr val="0000FF"/>
              </a:solidFill>
            </a:endParaRPr>
          </a:p>
        </p:txBody>
      </p:sp>
      <p:sp>
        <p:nvSpPr>
          <p:cNvPr id="10256" name="Text Box 16"/>
          <p:cNvSpPr txBox="1">
            <a:spLocks noChangeArrowheads="1"/>
          </p:cNvSpPr>
          <p:nvPr/>
        </p:nvSpPr>
        <p:spPr bwMode="auto">
          <a:xfrm>
            <a:off x="1524000" y="2514600"/>
            <a:ext cx="22098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3200" b="1">
                <a:solidFill>
                  <a:schemeClr val="accent2"/>
                </a:solidFill>
              </a:rPr>
              <a:t>- gầy g</a:t>
            </a:r>
          </a:p>
        </p:txBody>
      </p:sp>
      <p:sp>
        <p:nvSpPr>
          <p:cNvPr id="10258" name="Text Box 18"/>
          <p:cNvSpPr txBox="1">
            <a:spLocks noChangeArrowheads="1"/>
          </p:cNvSpPr>
          <p:nvPr/>
        </p:nvSpPr>
        <p:spPr bwMode="auto">
          <a:xfrm>
            <a:off x="2319338" y="4572000"/>
            <a:ext cx="609600" cy="1098550"/>
          </a:xfrm>
          <a:prstGeom prst="rect">
            <a:avLst/>
          </a:prstGeom>
          <a:noFill/>
          <a:ln w="9525">
            <a:noFill/>
            <a:miter lim="800000"/>
            <a:headEnd/>
            <a:tailEnd/>
          </a:ln>
        </p:spPr>
        <p:txBody>
          <a:bodyPr>
            <a:spAutoFit/>
          </a:bodyPr>
          <a:lstStyle/>
          <a:p>
            <a:pPr>
              <a:spcBef>
                <a:spcPct val="50000"/>
              </a:spcBef>
            </a:pPr>
            <a:r>
              <a:rPr lang="en-US" sz="6600">
                <a:solidFill>
                  <a:srgbClr val="FF0000"/>
                </a:solidFill>
              </a:rPr>
              <a:t>.</a:t>
            </a:r>
          </a:p>
        </p:txBody>
      </p:sp>
      <p:sp>
        <p:nvSpPr>
          <p:cNvPr id="10259" name="Text Box 19"/>
          <p:cNvSpPr txBox="1">
            <a:spLocks noChangeArrowheads="1"/>
          </p:cNvSpPr>
          <p:nvPr/>
        </p:nvSpPr>
        <p:spPr bwMode="auto">
          <a:xfrm>
            <a:off x="2986088" y="2238375"/>
            <a:ext cx="609600" cy="1098550"/>
          </a:xfrm>
          <a:prstGeom prst="rect">
            <a:avLst/>
          </a:prstGeom>
          <a:noFill/>
          <a:ln w="9525">
            <a:noFill/>
            <a:miter lim="800000"/>
            <a:headEnd/>
            <a:tailEnd/>
          </a:ln>
        </p:spPr>
        <p:txBody>
          <a:bodyPr>
            <a:spAutoFit/>
          </a:bodyPr>
          <a:lstStyle/>
          <a:p>
            <a:pPr>
              <a:spcBef>
                <a:spcPct val="50000"/>
              </a:spcBef>
            </a:pPr>
            <a:r>
              <a:rPr lang="en-US" sz="6600">
                <a:solidFill>
                  <a:srgbClr val="FF0000"/>
                </a:solidFill>
              </a:rPr>
              <a:t>.</a:t>
            </a:r>
          </a:p>
        </p:txBody>
      </p:sp>
      <p:sp>
        <p:nvSpPr>
          <p:cNvPr id="10261" name="Text Box 21"/>
          <p:cNvSpPr txBox="1">
            <a:spLocks noChangeArrowheads="1"/>
          </p:cNvSpPr>
          <p:nvPr/>
        </p:nvSpPr>
        <p:spPr bwMode="auto">
          <a:xfrm>
            <a:off x="1524000" y="3276600"/>
            <a:ext cx="22098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3200" b="1">
                <a:solidFill>
                  <a:schemeClr val="accent2"/>
                </a:solidFill>
              </a:rPr>
              <a:t>- chải ch</a:t>
            </a:r>
          </a:p>
        </p:txBody>
      </p:sp>
      <p:sp>
        <p:nvSpPr>
          <p:cNvPr id="10262" name="Text Box 22"/>
          <p:cNvSpPr txBox="1">
            <a:spLocks noChangeArrowheads="1"/>
          </p:cNvSpPr>
          <p:nvPr/>
        </p:nvSpPr>
        <p:spPr bwMode="auto">
          <a:xfrm>
            <a:off x="1524000" y="4114800"/>
            <a:ext cx="27432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3200" b="1">
                <a:solidFill>
                  <a:schemeClr val="accent2"/>
                </a:solidFill>
              </a:rPr>
              <a:t>- nhem nh</a:t>
            </a:r>
          </a:p>
        </p:txBody>
      </p:sp>
      <p:sp>
        <p:nvSpPr>
          <p:cNvPr id="10263" name="Text Box 23"/>
          <p:cNvSpPr txBox="1">
            <a:spLocks noChangeArrowheads="1"/>
          </p:cNvSpPr>
          <p:nvPr/>
        </p:nvSpPr>
        <p:spPr bwMode="auto">
          <a:xfrm>
            <a:off x="1600200" y="4876800"/>
            <a:ext cx="22098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3200" b="1">
                <a:solidFill>
                  <a:schemeClr val="accent2"/>
                </a:solidFill>
              </a:rPr>
              <a:t>- n       nà</a:t>
            </a:r>
          </a:p>
        </p:txBody>
      </p:sp>
      <p:sp>
        <p:nvSpPr>
          <p:cNvPr id="10264" name="Line 24"/>
          <p:cNvSpPr>
            <a:spLocks noChangeShapeType="1"/>
          </p:cNvSpPr>
          <p:nvPr/>
        </p:nvSpPr>
        <p:spPr bwMode="auto">
          <a:xfrm flipH="1">
            <a:off x="3657600" y="3305175"/>
            <a:ext cx="76200" cy="76200"/>
          </a:xfrm>
          <a:prstGeom prst="line">
            <a:avLst/>
          </a:prstGeom>
          <a:noFill/>
          <a:ln w="28575">
            <a:solidFill>
              <a:schemeClr val="tx1"/>
            </a:solidFill>
            <a:round/>
            <a:headEnd/>
            <a:tailEnd/>
          </a:ln>
        </p:spPr>
        <p:txBody>
          <a:bodyPr/>
          <a:lstStyle/>
          <a:p>
            <a:endParaRPr lang="en-US"/>
          </a:p>
        </p:txBody>
      </p:sp>
      <p:sp>
        <p:nvSpPr>
          <p:cNvPr id="10265" name="Line 25"/>
          <p:cNvSpPr>
            <a:spLocks noChangeShapeType="1"/>
          </p:cNvSpPr>
          <p:nvPr/>
        </p:nvSpPr>
        <p:spPr bwMode="auto">
          <a:xfrm flipH="1">
            <a:off x="3886200" y="4143375"/>
            <a:ext cx="76200" cy="76200"/>
          </a:xfrm>
          <a:prstGeom prst="line">
            <a:avLst/>
          </a:prstGeom>
          <a:noFill/>
          <a:ln w="28575">
            <a:solidFill>
              <a:schemeClr val="tx1"/>
            </a:solidFill>
            <a:round/>
            <a:headEnd/>
            <a:tailEnd/>
          </a:ln>
        </p:spPr>
        <p:txBody>
          <a:bodyPr/>
          <a:lstStyle/>
          <a:p>
            <a:endParaRPr lang="en-US"/>
          </a:p>
        </p:txBody>
      </p:sp>
      <p:sp>
        <p:nvSpPr>
          <p:cNvPr id="10266" name="Text Box 26"/>
          <p:cNvSpPr txBox="1">
            <a:spLocks noChangeArrowheads="1"/>
          </p:cNvSpPr>
          <p:nvPr/>
        </p:nvSpPr>
        <p:spPr bwMode="auto">
          <a:xfrm>
            <a:off x="2805113" y="2530475"/>
            <a:ext cx="13716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rPr>
              <a:t>uôc</a:t>
            </a:r>
          </a:p>
        </p:txBody>
      </p:sp>
      <p:sp>
        <p:nvSpPr>
          <p:cNvPr id="10267" name="Text Box 27"/>
          <p:cNvSpPr txBox="1">
            <a:spLocks noChangeArrowheads="1"/>
          </p:cNvSpPr>
          <p:nvPr/>
        </p:nvSpPr>
        <p:spPr bwMode="auto">
          <a:xfrm>
            <a:off x="3152775" y="3278188"/>
            <a:ext cx="838200" cy="579437"/>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rPr>
              <a:t>uôt</a:t>
            </a:r>
          </a:p>
        </p:txBody>
      </p:sp>
      <p:sp>
        <p:nvSpPr>
          <p:cNvPr id="10268" name="Text Box 28"/>
          <p:cNvSpPr txBox="1">
            <a:spLocks noChangeArrowheads="1"/>
          </p:cNvSpPr>
          <p:nvPr/>
        </p:nvSpPr>
        <p:spPr bwMode="auto">
          <a:xfrm>
            <a:off x="3429000" y="4130675"/>
            <a:ext cx="12954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rPr>
              <a:t>uôc</a:t>
            </a:r>
          </a:p>
        </p:txBody>
      </p:sp>
      <p:sp>
        <p:nvSpPr>
          <p:cNvPr id="10270" name="Text Box 30"/>
          <p:cNvSpPr txBox="1">
            <a:spLocks noChangeArrowheads="1"/>
          </p:cNvSpPr>
          <p:nvPr/>
        </p:nvSpPr>
        <p:spPr bwMode="auto">
          <a:xfrm>
            <a:off x="2095500" y="4891088"/>
            <a:ext cx="838200" cy="579437"/>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rPr>
              <a:t>uôt</a:t>
            </a:r>
          </a:p>
        </p:txBody>
      </p:sp>
      <p:sp>
        <p:nvSpPr>
          <p:cNvPr id="10271" name="Text Box 31"/>
          <p:cNvSpPr txBox="1">
            <a:spLocks noChangeArrowheads="1"/>
          </p:cNvSpPr>
          <p:nvPr/>
        </p:nvSpPr>
        <p:spPr bwMode="auto">
          <a:xfrm>
            <a:off x="3414713" y="4070350"/>
            <a:ext cx="1066800" cy="701675"/>
          </a:xfrm>
          <a:prstGeom prst="rect">
            <a:avLst/>
          </a:prstGeom>
          <a:noFill/>
          <a:ln w="9525">
            <a:noFill/>
            <a:miter lim="800000"/>
            <a:headEnd/>
            <a:tailEnd/>
          </a:ln>
        </p:spPr>
        <p:txBody>
          <a:bodyPr>
            <a:spAutoFit/>
          </a:bodyPr>
          <a:lstStyle/>
          <a:p>
            <a:pPr>
              <a:spcBef>
                <a:spcPct val="50000"/>
              </a:spcBef>
            </a:pPr>
            <a:r>
              <a:rPr lang="en-US" sz="4000"/>
              <a:t>…</a:t>
            </a:r>
          </a:p>
        </p:txBody>
      </p:sp>
      <p:sp>
        <p:nvSpPr>
          <p:cNvPr id="10272" name="Text Box 32"/>
          <p:cNvSpPr txBox="1">
            <a:spLocks noChangeArrowheads="1"/>
          </p:cNvSpPr>
          <p:nvPr/>
        </p:nvSpPr>
        <p:spPr bwMode="auto">
          <a:xfrm>
            <a:off x="3124200" y="3200400"/>
            <a:ext cx="1066800" cy="701675"/>
          </a:xfrm>
          <a:prstGeom prst="rect">
            <a:avLst/>
          </a:prstGeom>
          <a:noFill/>
          <a:ln w="9525">
            <a:noFill/>
            <a:miter lim="800000"/>
            <a:headEnd/>
            <a:tailEnd/>
          </a:ln>
        </p:spPr>
        <p:txBody>
          <a:bodyPr>
            <a:spAutoFit/>
          </a:bodyPr>
          <a:lstStyle/>
          <a:p>
            <a:pPr>
              <a:spcBef>
                <a:spcPct val="50000"/>
              </a:spcBef>
            </a:pPr>
            <a:r>
              <a:rPr lang="en-US" sz="4000"/>
              <a:t>…</a:t>
            </a:r>
          </a:p>
        </p:txBody>
      </p:sp>
      <p:sp>
        <p:nvSpPr>
          <p:cNvPr id="10273" name="Text Box 33"/>
          <p:cNvSpPr txBox="1">
            <a:spLocks noChangeArrowheads="1"/>
          </p:cNvSpPr>
          <p:nvPr/>
        </p:nvSpPr>
        <p:spPr bwMode="auto">
          <a:xfrm>
            <a:off x="2790825" y="2466975"/>
            <a:ext cx="914400" cy="701675"/>
          </a:xfrm>
          <a:prstGeom prst="rect">
            <a:avLst/>
          </a:prstGeom>
          <a:noFill/>
          <a:ln w="9525">
            <a:noFill/>
            <a:miter lim="800000"/>
            <a:headEnd/>
            <a:tailEnd/>
          </a:ln>
        </p:spPr>
        <p:txBody>
          <a:bodyPr>
            <a:spAutoFit/>
          </a:bodyPr>
          <a:lstStyle/>
          <a:p>
            <a:pPr>
              <a:spcBef>
                <a:spcPct val="50000"/>
              </a:spcBef>
            </a:pPr>
            <a:r>
              <a:rPr lang="en-US" sz="4000"/>
              <a:t>…</a:t>
            </a:r>
          </a:p>
        </p:txBody>
      </p:sp>
      <p:sp>
        <p:nvSpPr>
          <p:cNvPr id="10274" name="Text Box 34"/>
          <p:cNvSpPr txBox="1">
            <a:spLocks noChangeArrowheads="1"/>
          </p:cNvSpPr>
          <p:nvPr/>
        </p:nvSpPr>
        <p:spPr bwMode="auto">
          <a:xfrm>
            <a:off x="2105025" y="4784725"/>
            <a:ext cx="914400" cy="701675"/>
          </a:xfrm>
          <a:prstGeom prst="rect">
            <a:avLst/>
          </a:prstGeom>
          <a:noFill/>
          <a:ln w="9525">
            <a:noFill/>
            <a:miter lim="800000"/>
            <a:headEnd/>
            <a:tailEnd/>
          </a:ln>
        </p:spPr>
        <p:txBody>
          <a:bodyPr>
            <a:spAutoFit/>
          </a:bodyPr>
          <a:lstStyle/>
          <a:p>
            <a:pPr>
              <a:spcBef>
                <a:spcPct val="50000"/>
              </a:spcBef>
            </a:pPr>
            <a:r>
              <a:rPr lang="en-US" sz="4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checkerboard(across)">
                                      <p:cBhvr>
                                        <p:cTn id="12" dur="500"/>
                                        <p:tgtEl>
                                          <p:spTgt spid="10256"/>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259">
                                            <p:txEl>
                                              <p:pRg st="0" end="0"/>
                                            </p:txEl>
                                          </p:spTgt>
                                        </p:tgtEl>
                                        <p:attrNameLst>
                                          <p:attrName>style.visibility</p:attrName>
                                        </p:attrNameLst>
                                      </p:cBhvr>
                                      <p:to>
                                        <p:strVal val="visible"/>
                                      </p:to>
                                    </p:set>
                                    <p:animEffect transition="in" filter="box(in)">
                                      <p:cBhvr>
                                        <p:cTn id="16" dur="500"/>
                                        <p:tgtEl>
                                          <p:spTgt spid="10259">
                                            <p:txEl>
                                              <p:pRg st="0" end="0"/>
                                            </p:txEl>
                                          </p:spTgt>
                                        </p:tgtEl>
                                      </p:cBhvr>
                                    </p:animEffect>
                                  </p:childTnLst>
                                </p:cTn>
                              </p:par>
                            </p:childTnLst>
                          </p:cTn>
                        </p:par>
                        <p:par>
                          <p:cTn id="17" fill="hold">
                            <p:stCondLst>
                              <p:cond delay="1000"/>
                            </p:stCondLst>
                            <p:childTnLst>
                              <p:par>
                                <p:cTn id="18" presetID="4" presetClass="entr" presetSubtype="16" fill="hold" grpId="1" nodeType="afterEffect">
                                  <p:stCondLst>
                                    <p:cond delay="0"/>
                                  </p:stCondLst>
                                  <p:childTnLst>
                                    <p:set>
                                      <p:cBhvr>
                                        <p:cTn id="19" dur="1" fill="hold">
                                          <p:stCondLst>
                                            <p:cond delay="0"/>
                                          </p:stCondLst>
                                        </p:cTn>
                                        <p:tgtEl>
                                          <p:spTgt spid="10273"/>
                                        </p:tgtEl>
                                        <p:attrNameLst>
                                          <p:attrName>style.visibility</p:attrName>
                                        </p:attrNameLst>
                                      </p:cBhvr>
                                      <p:to>
                                        <p:strVal val="visible"/>
                                      </p:to>
                                    </p:set>
                                    <p:animEffect transition="in" filter="box(in)">
                                      <p:cBhvr>
                                        <p:cTn id="20" dur="500"/>
                                        <p:tgtEl>
                                          <p:spTgt spid="1027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261"/>
                                        </p:tgtEl>
                                        <p:attrNameLst>
                                          <p:attrName>style.visibility</p:attrName>
                                        </p:attrNameLst>
                                      </p:cBhvr>
                                      <p:to>
                                        <p:strVal val="visible"/>
                                      </p:to>
                                    </p:set>
                                    <p:animEffect transition="in" filter="checkerboard(across)">
                                      <p:cBhvr>
                                        <p:cTn id="25" dur="500"/>
                                        <p:tgtEl>
                                          <p:spTgt spid="10261"/>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0264"/>
                                        </p:tgtEl>
                                        <p:attrNameLst>
                                          <p:attrName>style.visibility</p:attrName>
                                        </p:attrNameLst>
                                      </p:cBhvr>
                                      <p:to>
                                        <p:strVal val="visible"/>
                                      </p:to>
                                    </p:set>
                                    <p:animEffect transition="in" filter="box(in)">
                                      <p:cBhvr>
                                        <p:cTn id="29" dur="500"/>
                                        <p:tgtEl>
                                          <p:spTgt spid="10264"/>
                                        </p:tgtEl>
                                      </p:cBhvr>
                                    </p:animEffect>
                                  </p:childTnLst>
                                </p:cTn>
                              </p:par>
                            </p:childTnLst>
                          </p:cTn>
                        </p:par>
                        <p:par>
                          <p:cTn id="30" fill="hold">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10272"/>
                                        </p:tgtEl>
                                        <p:attrNameLst>
                                          <p:attrName>style.visibility</p:attrName>
                                        </p:attrNameLst>
                                      </p:cBhvr>
                                      <p:to>
                                        <p:strVal val="visible"/>
                                      </p:to>
                                    </p:set>
                                    <p:animEffect transition="in" filter="box(in)">
                                      <p:cBhvr>
                                        <p:cTn id="33" dur="500"/>
                                        <p:tgtEl>
                                          <p:spTgt spid="1027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0262"/>
                                        </p:tgtEl>
                                        <p:attrNameLst>
                                          <p:attrName>style.visibility</p:attrName>
                                        </p:attrNameLst>
                                      </p:cBhvr>
                                      <p:to>
                                        <p:strVal val="visible"/>
                                      </p:to>
                                    </p:set>
                                    <p:animEffect transition="in" filter="checkerboard(across)">
                                      <p:cBhvr>
                                        <p:cTn id="38" dur="500"/>
                                        <p:tgtEl>
                                          <p:spTgt spid="10262"/>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10265"/>
                                        </p:tgtEl>
                                        <p:attrNameLst>
                                          <p:attrName>style.visibility</p:attrName>
                                        </p:attrNameLst>
                                      </p:cBhvr>
                                      <p:to>
                                        <p:strVal val="visible"/>
                                      </p:to>
                                    </p:set>
                                    <p:animEffect transition="in" filter="box(in)">
                                      <p:cBhvr>
                                        <p:cTn id="42" dur="500"/>
                                        <p:tgtEl>
                                          <p:spTgt spid="10265"/>
                                        </p:tgtEl>
                                      </p:cBhvr>
                                    </p:animEffect>
                                  </p:childTnLst>
                                </p:cTn>
                              </p:par>
                            </p:childTnLst>
                          </p:cTn>
                        </p:par>
                        <p:par>
                          <p:cTn id="43" fill="hold">
                            <p:stCondLst>
                              <p:cond delay="1000"/>
                            </p:stCondLst>
                            <p:childTnLst>
                              <p:par>
                                <p:cTn id="44" presetID="4" presetClass="entr" presetSubtype="16" fill="hold" grpId="1" nodeType="afterEffect">
                                  <p:stCondLst>
                                    <p:cond delay="0"/>
                                  </p:stCondLst>
                                  <p:childTnLst>
                                    <p:set>
                                      <p:cBhvr>
                                        <p:cTn id="45" dur="1" fill="hold">
                                          <p:stCondLst>
                                            <p:cond delay="0"/>
                                          </p:stCondLst>
                                        </p:cTn>
                                        <p:tgtEl>
                                          <p:spTgt spid="10271"/>
                                        </p:tgtEl>
                                        <p:attrNameLst>
                                          <p:attrName>style.visibility</p:attrName>
                                        </p:attrNameLst>
                                      </p:cBhvr>
                                      <p:to>
                                        <p:strVal val="visible"/>
                                      </p:to>
                                    </p:set>
                                    <p:animEffect transition="in" filter="box(in)">
                                      <p:cBhvr>
                                        <p:cTn id="46" dur="500"/>
                                        <p:tgtEl>
                                          <p:spTgt spid="1027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checkerboard(across)">
                                      <p:cBhvr>
                                        <p:cTn id="51" dur="500"/>
                                        <p:tgtEl>
                                          <p:spTgt spid="10263"/>
                                        </p:tgtEl>
                                      </p:cBhvr>
                                    </p:animEffect>
                                  </p:childTnLst>
                                </p:cTn>
                              </p:par>
                            </p:childTnLst>
                          </p:cTn>
                        </p:par>
                        <p:par>
                          <p:cTn id="52" fill="hold">
                            <p:stCondLst>
                              <p:cond delay="500"/>
                            </p:stCondLst>
                            <p:childTnLst>
                              <p:par>
                                <p:cTn id="53" presetID="4" presetClass="entr" presetSubtype="16" fill="hold" grpId="0" nodeType="afterEffect">
                                  <p:stCondLst>
                                    <p:cond delay="0"/>
                                  </p:stCondLst>
                                  <p:childTnLst>
                                    <p:set>
                                      <p:cBhvr>
                                        <p:cTn id="54" dur="1" fill="hold">
                                          <p:stCondLst>
                                            <p:cond delay="0"/>
                                          </p:stCondLst>
                                        </p:cTn>
                                        <p:tgtEl>
                                          <p:spTgt spid="10258"/>
                                        </p:tgtEl>
                                        <p:attrNameLst>
                                          <p:attrName>style.visibility</p:attrName>
                                        </p:attrNameLst>
                                      </p:cBhvr>
                                      <p:to>
                                        <p:strVal val="visible"/>
                                      </p:to>
                                    </p:set>
                                    <p:animEffect transition="in" filter="box(in)">
                                      <p:cBhvr>
                                        <p:cTn id="55" dur="500"/>
                                        <p:tgtEl>
                                          <p:spTgt spid="10258"/>
                                        </p:tgtEl>
                                      </p:cBhvr>
                                    </p:animEffect>
                                  </p:childTnLst>
                                </p:cTn>
                              </p:par>
                            </p:childTnLst>
                          </p:cTn>
                        </p:par>
                        <p:par>
                          <p:cTn id="56" fill="hold">
                            <p:stCondLst>
                              <p:cond delay="1000"/>
                            </p:stCondLst>
                            <p:childTnLst>
                              <p:par>
                                <p:cTn id="57" presetID="4" presetClass="entr" presetSubtype="16" fill="hold" grpId="0" nodeType="afterEffect">
                                  <p:stCondLst>
                                    <p:cond delay="0"/>
                                  </p:stCondLst>
                                  <p:childTnLst>
                                    <p:set>
                                      <p:cBhvr>
                                        <p:cTn id="58" dur="1" fill="hold">
                                          <p:stCondLst>
                                            <p:cond delay="0"/>
                                          </p:stCondLst>
                                        </p:cTn>
                                        <p:tgtEl>
                                          <p:spTgt spid="10274"/>
                                        </p:tgtEl>
                                        <p:attrNameLst>
                                          <p:attrName>style.visibility</p:attrName>
                                        </p:attrNameLst>
                                      </p:cBhvr>
                                      <p:to>
                                        <p:strVal val="visible"/>
                                      </p:to>
                                    </p:set>
                                    <p:animEffect transition="in" filter="box(in)">
                                      <p:cBhvr>
                                        <p:cTn id="59" dur="500"/>
                                        <p:tgtEl>
                                          <p:spTgt spid="10274"/>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0" nodeType="clickEffect">
                                  <p:stCondLst>
                                    <p:cond delay="0"/>
                                  </p:stCondLst>
                                  <p:childTnLst>
                                    <p:animEffect transition="out" filter="box(in)">
                                      <p:cBhvr>
                                        <p:cTn id="63" dur="500"/>
                                        <p:tgtEl>
                                          <p:spTgt spid="10273"/>
                                        </p:tgtEl>
                                      </p:cBhvr>
                                    </p:animEffect>
                                    <p:set>
                                      <p:cBhvr>
                                        <p:cTn id="64" dur="1" fill="hold">
                                          <p:stCondLst>
                                            <p:cond delay="499"/>
                                          </p:stCondLst>
                                        </p:cTn>
                                        <p:tgtEl>
                                          <p:spTgt spid="10273"/>
                                        </p:tgtEl>
                                        <p:attrNameLst>
                                          <p:attrName>style.visibility</p:attrName>
                                        </p:attrNameLst>
                                      </p:cBhvr>
                                      <p:to>
                                        <p:strVal val="hidden"/>
                                      </p:to>
                                    </p:set>
                                  </p:childTnLst>
                                </p:cTn>
                              </p:par>
                            </p:childTnLst>
                          </p:cTn>
                        </p:par>
                        <p:par>
                          <p:cTn id="65" fill="hold">
                            <p:stCondLst>
                              <p:cond delay="500"/>
                            </p:stCondLst>
                            <p:childTnLst>
                              <p:par>
                                <p:cTn id="66" presetID="4" presetClass="entr" presetSubtype="16" fill="hold" grpId="0" nodeType="afterEffect">
                                  <p:stCondLst>
                                    <p:cond delay="0"/>
                                  </p:stCondLst>
                                  <p:childTnLst>
                                    <p:set>
                                      <p:cBhvr>
                                        <p:cTn id="67" dur="1" fill="hold">
                                          <p:stCondLst>
                                            <p:cond delay="0"/>
                                          </p:stCondLst>
                                        </p:cTn>
                                        <p:tgtEl>
                                          <p:spTgt spid="10266"/>
                                        </p:tgtEl>
                                        <p:attrNameLst>
                                          <p:attrName>style.visibility</p:attrName>
                                        </p:attrNameLst>
                                      </p:cBhvr>
                                      <p:to>
                                        <p:strVal val="visible"/>
                                      </p:to>
                                    </p:set>
                                    <p:animEffect transition="in" filter="box(in)">
                                      <p:cBhvr>
                                        <p:cTn id="68" dur="500"/>
                                        <p:tgtEl>
                                          <p:spTgt spid="10266"/>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0272"/>
                                        </p:tgtEl>
                                      </p:cBhvr>
                                    </p:animEffect>
                                    <p:set>
                                      <p:cBhvr>
                                        <p:cTn id="73" dur="1" fill="hold">
                                          <p:stCondLst>
                                            <p:cond delay="499"/>
                                          </p:stCondLst>
                                        </p:cTn>
                                        <p:tgtEl>
                                          <p:spTgt spid="10272"/>
                                        </p:tgtEl>
                                        <p:attrNameLst>
                                          <p:attrName>style.visibility</p:attrName>
                                        </p:attrNameLst>
                                      </p:cBhvr>
                                      <p:to>
                                        <p:strVal val="hidden"/>
                                      </p:to>
                                    </p:set>
                                  </p:childTnLst>
                                </p:cTn>
                              </p:par>
                            </p:childTnLst>
                          </p:cTn>
                        </p:par>
                        <p:par>
                          <p:cTn id="74" fill="hold">
                            <p:stCondLst>
                              <p:cond delay="500"/>
                            </p:stCondLst>
                            <p:childTnLst>
                              <p:par>
                                <p:cTn id="75" presetID="5" presetClass="entr" presetSubtype="10" fill="hold" grpId="0" nodeType="afterEffect">
                                  <p:stCondLst>
                                    <p:cond delay="0"/>
                                  </p:stCondLst>
                                  <p:childTnLst>
                                    <p:set>
                                      <p:cBhvr>
                                        <p:cTn id="76" dur="1" fill="hold">
                                          <p:stCondLst>
                                            <p:cond delay="0"/>
                                          </p:stCondLst>
                                        </p:cTn>
                                        <p:tgtEl>
                                          <p:spTgt spid="10267"/>
                                        </p:tgtEl>
                                        <p:attrNameLst>
                                          <p:attrName>style.visibility</p:attrName>
                                        </p:attrNameLst>
                                      </p:cBhvr>
                                      <p:to>
                                        <p:strVal val="visible"/>
                                      </p:to>
                                    </p:set>
                                    <p:animEffect transition="in" filter="checkerboard(across)">
                                      <p:cBhvr>
                                        <p:cTn id="77" dur="500"/>
                                        <p:tgtEl>
                                          <p:spTgt spid="10267"/>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0" nodeType="clickEffect">
                                  <p:stCondLst>
                                    <p:cond delay="0"/>
                                  </p:stCondLst>
                                  <p:childTnLst>
                                    <p:animEffect transition="out" filter="box(in)">
                                      <p:cBhvr>
                                        <p:cTn id="81" dur="500"/>
                                        <p:tgtEl>
                                          <p:spTgt spid="10271"/>
                                        </p:tgtEl>
                                      </p:cBhvr>
                                    </p:animEffect>
                                    <p:set>
                                      <p:cBhvr>
                                        <p:cTn id="82" dur="1" fill="hold">
                                          <p:stCondLst>
                                            <p:cond delay="499"/>
                                          </p:stCondLst>
                                        </p:cTn>
                                        <p:tgtEl>
                                          <p:spTgt spid="10271"/>
                                        </p:tgtEl>
                                        <p:attrNameLst>
                                          <p:attrName>style.visibility</p:attrName>
                                        </p:attrNameLst>
                                      </p:cBhvr>
                                      <p:to>
                                        <p:strVal val="hidden"/>
                                      </p:to>
                                    </p:set>
                                  </p:childTnLst>
                                </p:cTn>
                              </p:par>
                            </p:childTnLst>
                          </p:cTn>
                        </p:par>
                        <p:par>
                          <p:cTn id="83" fill="hold">
                            <p:stCondLst>
                              <p:cond delay="500"/>
                            </p:stCondLst>
                            <p:childTnLst>
                              <p:par>
                                <p:cTn id="84" presetID="4" presetClass="entr" presetSubtype="16" fill="hold" grpId="0" nodeType="afterEffect">
                                  <p:stCondLst>
                                    <p:cond delay="0"/>
                                  </p:stCondLst>
                                  <p:childTnLst>
                                    <p:set>
                                      <p:cBhvr>
                                        <p:cTn id="85" dur="1" fill="hold">
                                          <p:stCondLst>
                                            <p:cond delay="0"/>
                                          </p:stCondLst>
                                        </p:cTn>
                                        <p:tgtEl>
                                          <p:spTgt spid="10268"/>
                                        </p:tgtEl>
                                        <p:attrNameLst>
                                          <p:attrName>style.visibility</p:attrName>
                                        </p:attrNameLst>
                                      </p:cBhvr>
                                      <p:to>
                                        <p:strVal val="visible"/>
                                      </p:to>
                                    </p:set>
                                    <p:animEffect transition="in" filter="box(in)">
                                      <p:cBhvr>
                                        <p:cTn id="86" dur="500"/>
                                        <p:tgtEl>
                                          <p:spTgt spid="1026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xit" presetSubtype="16" fill="hold" grpId="1" nodeType="clickEffect">
                                  <p:stCondLst>
                                    <p:cond delay="0"/>
                                  </p:stCondLst>
                                  <p:childTnLst>
                                    <p:animEffect transition="out" filter="box(in)">
                                      <p:cBhvr>
                                        <p:cTn id="90" dur="500"/>
                                        <p:tgtEl>
                                          <p:spTgt spid="10274"/>
                                        </p:tgtEl>
                                      </p:cBhvr>
                                    </p:animEffect>
                                    <p:set>
                                      <p:cBhvr>
                                        <p:cTn id="91" dur="1" fill="hold">
                                          <p:stCondLst>
                                            <p:cond delay="499"/>
                                          </p:stCondLst>
                                        </p:cTn>
                                        <p:tgtEl>
                                          <p:spTgt spid="10274"/>
                                        </p:tgtEl>
                                        <p:attrNameLst>
                                          <p:attrName>style.visibility</p:attrName>
                                        </p:attrNameLst>
                                      </p:cBhvr>
                                      <p:to>
                                        <p:strVal val="hidden"/>
                                      </p:to>
                                    </p:set>
                                  </p:childTnLst>
                                </p:cTn>
                              </p:par>
                            </p:childTnLst>
                          </p:cTn>
                        </p:par>
                        <p:par>
                          <p:cTn id="92" fill="hold">
                            <p:stCondLst>
                              <p:cond delay="500"/>
                            </p:stCondLst>
                            <p:childTnLst>
                              <p:par>
                                <p:cTn id="93" presetID="5" presetClass="entr" presetSubtype="10" fill="hold" grpId="0" nodeType="afterEffect">
                                  <p:stCondLst>
                                    <p:cond delay="0"/>
                                  </p:stCondLst>
                                  <p:childTnLst>
                                    <p:set>
                                      <p:cBhvr>
                                        <p:cTn id="94" dur="1" fill="hold">
                                          <p:stCondLst>
                                            <p:cond delay="0"/>
                                          </p:stCondLst>
                                        </p:cTn>
                                        <p:tgtEl>
                                          <p:spTgt spid="10270"/>
                                        </p:tgtEl>
                                        <p:attrNameLst>
                                          <p:attrName>style.visibility</p:attrName>
                                        </p:attrNameLst>
                                      </p:cBhvr>
                                      <p:to>
                                        <p:strVal val="visible"/>
                                      </p:to>
                                    </p:set>
                                    <p:animEffect transition="in" filter="checkerboard(across)">
                                      <p:cBhvr>
                                        <p:cTn id="95" dur="500"/>
                                        <p:tgtEl>
                                          <p:spTgt spid="10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256" grpId="0"/>
      <p:bldP spid="10258" grpId="0"/>
      <p:bldP spid="10261" grpId="0"/>
      <p:bldP spid="10262" grpId="0"/>
      <p:bldP spid="10263" grpId="0"/>
      <p:bldP spid="10264" grpId="0" animBg="1"/>
      <p:bldP spid="10265" grpId="0" animBg="1"/>
      <p:bldP spid="10266" grpId="0"/>
      <p:bldP spid="10267" grpId="0"/>
      <p:bldP spid="10268" grpId="0"/>
      <p:bldP spid="10270" grpId="0"/>
      <p:bldP spid="10271" grpId="0"/>
      <p:bldP spid="10271" grpId="1"/>
      <p:bldP spid="10272" grpId="0"/>
      <p:bldP spid="10272" grpId="1"/>
      <p:bldP spid="10273" grpId="0"/>
      <p:bldP spid="10273" grpId="1"/>
      <p:bldP spid="10274" grpId="0"/>
      <p:bldP spid="1027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524000" y="1447800"/>
            <a:ext cx="59436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Cành hồng gầy guộc khẳng khiu.</a:t>
            </a:r>
          </a:p>
        </p:txBody>
      </p:sp>
      <p:sp>
        <p:nvSpPr>
          <p:cNvPr id="15363" name="Text Box 5"/>
          <p:cNvSpPr txBox="1">
            <a:spLocks noChangeArrowheads="1"/>
          </p:cNvSpPr>
          <p:nvPr/>
        </p:nvSpPr>
        <p:spPr bwMode="auto">
          <a:xfrm>
            <a:off x="1524000" y="2209800"/>
            <a:ext cx="51816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Chị Hằng thường chải chuốt</a:t>
            </a:r>
            <a:r>
              <a:rPr lang="en-US" sz="2400" b="1">
                <a:solidFill>
                  <a:srgbClr val="FF0000"/>
                </a:solidFill>
              </a:rPr>
              <a:t>.</a:t>
            </a:r>
          </a:p>
        </p:txBody>
      </p:sp>
      <p:sp>
        <p:nvSpPr>
          <p:cNvPr id="15364" name="Text Box 6"/>
          <p:cNvSpPr txBox="1">
            <a:spLocks noChangeArrowheads="1"/>
          </p:cNvSpPr>
          <p:nvPr/>
        </p:nvSpPr>
        <p:spPr bwMode="auto">
          <a:xfrm>
            <a:off x="1524000" y="3048000"/>
            <a:ext cx="7162800" cy="954088"/>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Em trai của em nghịch bẩn nên mặt mũi trông nhem nhuốc.</a:t>
            </a:r>
          </a:p>
        </p:txBody>
      </p:sp>
      <p:sp>
        <p:nvSpPr>
          <p:cNvPr id="15365" name="Text Box 7"/>
          <p:cNvSpPr txBox="1">
            <a:spLocks noChangeArrowheads="1"/>
          </p:cNvSpPr>
          <p:nvPr/>
        </p:nvSpPr>
        <p:spPr bwMode="auto">
          <a:xfrm>
            <a:off x="1600200" y="4267200"/>
            <a:ext cx="66294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Cánh tay em bé trắng nõn, nuột nà.</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hinh"/>
          <p:cNvPicPr>
            <a:picLocks noChangeAspect="1" noChangeArrowheads="1" noCrop="1"/>
          </p:cNvPicPr>
          <p:nvPr/>
        </p:nvPicPr>
        <p:blipFill>
          <a:blip r:embed="rId2"/>
          <a:srcRect/>
          <a:stretch>
            <a:fillRect/>
          </a:stretch>
        </p:blipFill>
        <p:spPr bwMode="auto">
          <a:xfrm>
            <a:off x="0" y="533400"/>
            <a:ext cx="9144000" cy="5791200"/>
          </a:xfrm>
          <a:prstGeom prst="rect">
            <a:avLst/>
          </a:prstGeom>
          <a:noFill/>
          <a:ln w="9525">
            <a:noFill/>
            <a:miter lim="800000"/>
            <a:headEnd/>
            <a:tailEnd/>
          </a:ln>
        </p:spPr>
      </p:pic>
      <p:pic>
        <p:nvPicPr>
          <p:cNvPr id="16387" name="Picture 15" descr="Camon3"/>
          <p:cNvPicPr>
            <a:picLocks noChangeAspect="1" noChangeArrowheads="1" noCrop="1"/>
          </p:cNvPicPr>
          <p:nvPr/>
        </p:nvPicPr>
        <p:blipFill>
          <a:blip r:embed="rId3"/>
          <a:srcRect/>
          <a:stretch>
            <a:fillRect/>
          </a:stretch>
        </p:blipFill>
        <p:spPr bwMode="auto">
          <a:xfrm rot="199797">
            <a:off x="1981200" y="1066800"/>
            <a:ext cx="2058988" cy="5105400"/>
          </a:xfrm>
          <a:prstGeom prst="rect">
            <a:avLst/>
          </a:prstGeom>
          <a:noFill/>
          <a:ln w="9525">
            <a:noFill/>
            <a:miter lim="800000"/>
            <a:headEnd/>
            <a:tailEnd/>
          </a:ln>
        </p:spPr>
      </p:pic>
      <p:pic>
        <p:nvPicPr>
          <p:cNvPr id="16388" name="Picture 16" descr="Camon2"/>
          <p:cNvPicPr>
            <a:picLocks noChangeAspect="1" noChangeArrowheads="1" noCrop="1"/>
          </p:cNvPicPr>
          <p:nvPr/>
        </p:nvPicPr>
        <p:blipFill>
          <a:blip r:embed="rId4"/>
          <a:srcRect/>
          <a:stretch>
            <a:fillRect/>
          </a:stretch>
        </p:blipFill>
        <p:spPr bwMode="auto">
          <a:xfrm>
            <a:off x="5562600" y="533400"/>
            <a:ext cx="2019300" cy="614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5"/>
          <p:cNvSpPr>
            <a:spLocks noChangeArrowheads="1"/>
          </p:cNvSpPr>
          <p:nvPr/>
        </p:nvSpPr>
        <p:spPr bwMode="auto">
          <a:xfrm>
            <a:off x="685800" y="1676400"/>
            <a:ext cx="4114800" cy="1219200"/>
          </a:xfrm>
          <a:prstGeom prst="star32">
            <a:avLst>
              <a:gd name="adj" fmla="val 37500"/>
            </a:avLst>
          </a:prstGeom>
          <a:gradFill rotWithShape="0">
            <a:gsLst>
              <a:gs pos="0">
                <a:srgbClr val="0000FF"/>
              </a:gs>
              <a:gs pos="50000">
                <a:srgbClr val="FFFF00"/>
              </a:gs>
              <a:gs pos="100000">
                <a:srgbClr val="0000FF"/>
              </a:gs>
            </a:gsLst>
            <a:lin ang="5400000" scaled="1"/>
          </a:gradFill>
          <a:ln w="9525">
            <a:noFill/>
            <a:miter lim="800000"/>
            <a:headEnd/>
            <a:tailEnd/>
          </a:ln>
        </p:spPr>
        <p:txBody>
          <a:bodyPr wrap="none" anchor="ctr"/>
          <a:lstStyle/>
          <a:p>
            <a:pPr algn="ctr"/>
            <a:r>
              <a:rPr lang="en-US" sz="3200" b="1" dirty="0" err="1" smtClean="0">
                <a:solidFill>
                  <a:srgbClr val="FF0000"/>
                </a:solidFill>
              </a:rPr>
              <a:t>Ôn</a:t>
            </a:r>
            <a:r>
              <a:rPr lang="en-US" sz="3200" b="1" dirty="0" smtClean="0">
                <a:solidFill>
                  <a:srgbClr val="FF0000"/>
                </a:solidFill>
              </a:rPr>
              <a:t> </a:t>
            </a:r>
            <a:r>
              <a:rPr lang="en-US" sz="3200" b="1" dirty="0" err="1">
                <a:solidFill>
                  <a:srgbClr val="FF0000"/>
                </a:solidFill>
              </a:rPr>
              <a:t>bài</a:t>
            </a:r>
            <a:r>
              <a:rPr lang="en-US" sz="3200" b="1" dirty="0">
                <a:solidFill>
                  <a:srgbClr val="FF0000"/>
                </a:solidFill>
              </a:rPr>
              <a:t> </a:t>
            </a:r>
            <a:r>
              <a:rPr lang="en-US" sz="3200" b="1" dirty="0" err="1">
                <a:solidFill>
                  <a:srgbClr val="FF0000"/>
                </a:solidFill>
              </a:rPr>
              <a:t>cũ</a:t>
            </a:r>
            <a:endParaRPr lang="en-US" sz="3200" b="1" dirty="0">
              <a:solidFill>
                <a:srgbClr val="FF0000"/>
              </a:solidFill>
            </a:endParaRPr>
          </a:p>
        </p:txBody>
      </p:sp>
      <p:sp>
        <p:nvSpPr>
          <p:cNvPr id="8201" name="TextBox 11"/>
          <p:cNvSpPr txBox="1">
            <a:spLocks noChangeArrowheads="1"/>
          </p:cNvSpPr>
          <p:nvPr/>
        </p:nvSpPr>
        <p:spPr bwMode="auto">
          <a:xfrm>
            <a:off x="1295400" y="3200400"/>
            <a:ext cx="25146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Vệ quốc quân</a:t>
            </a:r>
          </a:p>
        </p:txBody>
      </p:sp>
      <p:sp>
        <p:nvSpPr>
          <p:cNvPr id="8204" name="TextBox 11"/>
          <p:cNvSpPr txBox="1">
            <a:spLocks noChangeArrowheads="1"/>
          </p:cNvSpPr>
          <p:nvPr/>
        </p:nvSpPr>
        <p:spPr bwMode="auto">
          <a:xfrm>
            <a:off x="1295400" y="3657600"/>
            <a:ext cx="25146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bay lượn</a:t>
            </a:r>
          </a:p>
        </p:txBody>
      </p:sp>
      <p:sp>
        <p:nvSpPr>
          <p:cNvPr id="8205" name="TextBox 11"/>
          <p:cNvSpPr txBox="1">
            <a:spLocks noChangeArrowheads="1"/>
          </p:cNvSpPr>
          <p:nvPr/>
        </p:nvSpPr>
        <p:spPr bwMode="auto">
          <a:xfrm>
            <a:off x="1295400" y="4114800"/>
            <a:ext cx="25146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chỉ huy</a:t>
            </a:r>
          </a:p>
        </p:txBody>
      </p:sp>
      <p:pic>
        <p:nvPicPr>
          <p:cNvPr id="3079" name="Picture 14" descr="MC900116498[1]"/>
          <p:cNvPicPr>
            <a:picLocks noChangeAspect="1" noChangeArrowheads="1"/>
          </p:cNvPicPr>
          <p:nvPr/>
        </p:nvPicPr>
        <p:blipFill>
          <a:blip r:embed="rId2"/>
          <a:srcRect/>
          <a:stretch>
            <a:fillRect/>
          </a:stretch>
        </p:blipFill>
        <p:spPr bwMode="auto">
          <a:xfrm rot="10800000" flipH="1" flipV="1">
            <a:off x="6096000" y="1905000"/>
            <a:ext cx="2581275"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 calcmode="lin" valueType="num">
                                      <p:cBhvr>
                                        <p:cTn id="12" dur="500" fill="hold"/>
                                        <p:tgtEl>
                                          <p:spTgt spid="8201"/>
                                        </p:tgtEl>
                                        <p:attrNameLst>
                                          <p:attrName>ppt_w</p:attrName>
                                        </p:attrNameLst>
                                      </p:cBhvr>
                                      <p:tavLst>
                                        <p:tav tm="0">
                                          <p:val>
                                            <p:fltVal val="0"/>
                                          </p:val>
                                        </p:tav>
                                        <p:tav tm="100000">
                                          <p:val>
                                            <p:strVal val="#ppt_w"/>
                                          </p:val>
                                        </p:tav>
                                      </p:tavLst>
                                    </p:anim>
                                    <p:anim calcmode="lin" valueType="num">
                                      <p:cBhvr>
                                        <p:cTn id="13" dur="500" fill="hold"/>
                                        <p:tgtEl>
                                          <p:spTgt spid="820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204">
                                            <p:txEl>
                                              <p:pRg st="0" end="0"/>
                                            </p:txEl>
                                          </p:spTgt>
                                        </p:tgtEl>
                                        <p:attrNameLst>
                                          <p:attrName>style.visibility</p:attrName>
                                        </p:attrNameLst>
                                      </p:cBhvr>
                                      <p:to>
                                        <p:strVal val="visible"/>
                                      </p:to>
                                    </p:set>
                                    <p:anim calcmode="lin" valueType="num">
                                      <p:cBhvr>
                                        <p:cTn id="18" dur="500" fill="hold"/>
                                        <p:tgtEl>
                                          <p:spTgt spid="820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20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205"/>
                                        </p:tgtEl>
                                        <p:attrNameLst>
                                          <p:attrName>style.visibility</p:attrName>
                                        </p:attrNameLst>
                                      </p:cBhvr>
                                      <p:to>
                                        <p:strVal val="visible"/>
                                      </p:to>
                                    </p:set>
                                    <p:anim calcmode="lin" valueType="num">
                                      <p:cBhvr>
                                        <p:cTn id="24" dur="500" fill="hold"/>
                                        <p:tgtEl>
                                          <p:spTgt spid="8205"/>
                                        </p:tgtEl>
                                        <p:attrNameLst>
                                          <p:attrName>ppt_w</p:attrName>
                                        </p:attrNameLst>
                                      </p:cBhvr>
                                      <p:tavLst>
                                        <p:tav tm="0">
                                          <p:val>
                                            <p:fltVal val="0"/>
                                          </p:val>
                                        </p:tav>
                                        <p:tav tm="100000">
                                          <p:val>
                                            <p:strVal val="#ppt_w"/>
                                          </p:val>
                                        </p:tav>
                                      </p:tavLst>
                                    </p:anim>
                                    <p:anim calcmode="lin" valueType="num">
                                      <p:cBhvr>
                                        <p:cTn id="25" dur="500" fill="hold"/>
                                        <p:tgtEl>
                                          <p:spTgt spid="8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1" grpId="0"/>
      <p:bldP spid="82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315 (2)"/>
          <p:cNvPicPr>
            <a:picLocks noChangeAspect="1" noChangeArrowheads="1"/>
          </p:cNvPicPr>
          <p:nvPr/>
        </p:nvPicPr>
        <p:blipFill>
          <a:blip r:embed="rId2"/>
          <a:srcRect/>
          <a:stretch>
            <a:fillRect/>
          </a:stretch>
        </p:blipFill>
        <p:spPr bwMode="auto">
          <a:xfrm>
            <a:off x="914400" y="990600"/>
            <a:ext cx="7543800" cy="5105400"/>
          </a:xfrm>
          <a:prstGeom prst="rect">
            <a:avLst/>
          </a:prstGeom>
          <a:noFill/>
          <a:ln w="76200" cmpd="tri">
            <a:solidFill>
              <a:schemeClr val="tx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Box 11"/>
          <p:cNvSpPr txBox="1">
            <a:spLocks noChangeArrowheads="1"/>
          </p:cNvSpPr>
          <p:nvPr/>
        </p:nvSpPr>
        <p:spPr bwMode="auto">
          <a:xfrm>
            <a:off x="914400" y="1600200"/>
            <a:ext cx="6858000" cy="519113"/>
          </a:xfrm>
          <a:prstGeom prst="rect">
            <a:avLst/>
          </a:prstGeom>
          <a:noFill/>
          <a:ln w="9525">
            <a:noFill/>
            <a:miter lim="800000"/>
            <a:headEnd/>
            <a:tailEnd/>
          </a:ln>
        </p:spPr>
        <p:txBody>
          <a:bodyPr>
            <a:spAutoFit/>
          </a:bodyPr>
          <a:lstStyle/>
          <a:p>
            <a:pPr algn="ctr" eaLnBrk="0" hangingPunct="0"/>
            <a:r>
              <a:rPr lang="en-US" sz="2800" b="1">
                <a:solidFill>
                  <a:srgbClr val="0000FF"/>
                </a:solidFill>
                <a:latin typeface="Times New Roman" pitchFamily="18" charset="0"/>
                <a:cs typeface="Times New Roman" pitchFamily="18" charset="0"/>
              </a:rPr>
              <a:t>Trên đường mòn Hồ Chí Minh</a:t>
            </a:r>
          </a:p>
        </p:txBody>
      </p:sp>
      <p:pic>
        <p:nvPicPr>
          <p:cNvPr id="5124" name="Picture 13" descr="MC900267224[1]"/>
          <p:cNvPicPr>
            <a:picLocks noChangeAspect="1" noChangeArrowheads="1"/>
          </p:cNvPicPr>
          <p:nvPr/>
        </p:nvPicPr>
        <p:blipFill>
          <a:blip r:embed="rId2"/>
          <a:srcRect/>
          <a:stretch>
            <a:fillRect/>
          </a:stretch>
        </p:blipFill>
        <p:spPr bwMode="auto">
          <a:xfrm rot="10800000" flipV="1">
            <a:off x="5638800" y="3048000"/>
            <a:ext cx="3205163" cy="3625850"/>
          </a:xfrm>
          <a:prstGeom prst="rect">
            <a:avLst/>
          </a:prstGeom>
          <a:noFill/>
          <a:ln w="9525">
            <a:noFill/>
            <a:miter lim="800000"/>
            <a:headEnd/>
            <a:tailEnd/>
          </a:ln>
        </p:spPr>
      </p:pic>
      <p:sp>
        <p:nvSpPr>
          <p:cNvPr id="3087" name="AutoShape 15"/>
          <p:cNvSpPr>
            <a:spLocks noChangeArrowheads="1"/>
          </p:cNvSpPr>
          <p:nvPr/>
        </p:nvSpPr>
        <p:spPr bwMode="auto">
          <a:xfrm>
            <a:off x="381000" y="2362200"/>
            <a:ext cx="1524000" cy="1066800"/>
          </a:xfrm>
          <a:prstGeom prst="irregularSeal2">
            <a:avLst/>
          </a:prstGeom>
          <a:solidFill>
            <a:schemeClr val="accent1"/>
          </a:solidFill>
          <a:ln w="9525">
            <a:solidFill>
              <a:schemeClr val="tx1"/>
            </a:solidFill>
            <a:miter lim="800000"/>
            <a:headEnd/>
            <a:tailEnd/>
          </a:ln>
        </p:spPr>
        <p:txBody>
          <a:bodyPr wrap="none" anchor="ctr"/>
          <a:lstStyle/>
          <a:p>
            <a:pPr algn="ctr"/>
            <a:r>
              <a:rPr lang="en-US" sz="2400" b="1" u="sng">
                <a:solidFill>
                  <a:srgbClr val="FF3300"/>
                </a:solidFill>
                <a:latin typeface=".VnTime" pitchFamily="34" charset="0"/>
              </a:rPr>
              <a:t>S/18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3083"/>
                                        </p:tgtEl>
                                        <p:attrNameLst>
                                          <p:attrName>style.visibility</p:attrName>
                                        </p:attrNameLst>
                                      </p:cBhvr>
                                      <p:to>
                                        <p:strVal val="visible"/>
                                      </p:to>
                                    </p:set>
                                    <p:anim calcmode="lin" valueType="num">
                                      <p:cBhvr>
                                        <p:cTn id="7" dur="500" fill="hold"/>
                                        <p:tgtEl>
                                          <p:spTgt spid="3083"/>
                                        </p:tgtEl>
                                        <p:attrNameLst>
                                          <p:attrName>ppt_w</p:attrName>
                                        </p:attrNameLst>
                                      </p:cBhvr>
                                      <p:tavLst>
                                        <p:tav tm="0">
                                          <p:val>
                                            <p:fltVal val="0"/>
                                          </p:val>
                                        </p:tav>
                                        <p:tav tm="100000">
                                          <p:val>
                                            <p:strVal val="#ppt_w"/>
                                          </p:val>
                                        </p:tav>
                                      </p:tavLst>
                                    </p:anim>
                                    <p:anim calcmode="lin" valueType="num">
                                      <p:cBhvr>
                                        <p:cTn id="8" dur="500" fill="hold"/>
                                        <p:tgtEl>
                                          <p:spTgt spid="30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083"/>
                                        </p:tgtEl>
                                        <p:attrNameLst>
                                          <p:attrName>style.visibility</p:attrName>
                                        </p:attrNameLst>
                                      </p:cBhvr>
                                      <p:to>
                                        <p:strVal val="visible"/>
                                      </p:to>
                                    </p:set>
                                    <p:animEffect transition="in" filter="randombar(horizontal)">
                                      <p:cBhvr>
                                        <p:cTn id="13" dur="500"/>
                                        <p:tgtEl>
                                          <p:spTgt spid="3083"/>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087"/>
                                        </p:tgtEl>
                                        <p:attrNameLst>
                                          <p:attrName>style.visibility</p:attrName>
                                        </p:attrNameLst>
                                      </p:cBhvr>
                                      <p:to>
                                        <p:strVal val="visible"/>
                                      </p:to>
                                    </p:set>
                                    <p:animEffect transition="in" filter="checkerboard(across)">
                                      <p:cBhvr>
                                        <p:cTn id="17"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3" grpId="1"/>
      <p:bldP spid="30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Box 11"/>
          <p:cNvSpPr txBox="1">
            <a:spLocks noChangeArrowheads="1"/>
          </p:cNvSpPr>
          <p:nvPr/>
        </p:nvSpPr>
        <p:spPr bwMode="auto">
          <a:xfrm>
            <a:off x="990600" y="1828800"/>
            <a:ext cx="6858000" cy="3935413"/>
          </a:xfrm>
          <a:prstGeom prst="rect">
            <a:avLst/>
          </a:prstGeom>
          <a:noFill/>
          <a:ln w="9525">
            <a:noFill/>
            <a:miter lim="800000"/>
            <a:headEnd/>
            <a:tailEnd/>
          </a:ln>
        </p:spPr>
        <p:txBody>
          <a:bodyPr>
            <a:spAutoFit/>
          </a:bodyPr>
          <a:lstStyle/>
          <a:p>
            <a:pPr algn="just" eaLnBrk="0" hangingPunct="0"/>
            <a:r>
              <a:rPr lang="en-US" sz="2800" b="1">
                <a:solidFill>
                  <a:srgbClr val="0000FF"/>
                </a:solidFill>
                <a:latin typeface="Times New Roman" pitchFamily="18" charset="0"/>
                <a:cs typeface="Times New Roman" pitchFamily="18" charset="0"/>
              </a:rPr>
              <a:t>     Đường lên dốc trơn và lầy. Người nọ đi tiếp sau người kia. Đoàn quân nối thành vệt dài từ thung lũng tới đỉnh cao như một sợi dây kéo thẳng đứng. Họ nhích từng bước. Nhìn lên chỉ thấy những chiếc ba lô lù lù nối nhau trên những cái lưng cong cong. Nhìn xuống là những chiếc mũ tai bèo lúp xúp trên những mái đầu đang cắm về phía trước. Những khuôn mặt đỏ bừng.</a:t>
            </a:r>
          </a:p>
        </p:txBody>
      </p:sp>
      <p:sp>
        <p:nvSpPr>
          <p:cNvPr id="5130" name="TextBox 11"/>
          <p:cNvSpPr txBox="1">
            <a:spLocks noChangeArrowheads="1"/>
          </p:cNvSpPr>
          <p:nvPr/>
        </p:nvSpPr>
        <p:spPr bwMode="auto">
          <a:xfrm>
            <a:off x="914400" y="1143000"/>
            <a:ext cx="6858000" cy="519113"/>
          </a:xfrm>
          <a:prstGeom prst="rect">
            <a:avLst/>
          </a:prstGeom>
          <a:noFill/>
          <a:ln w="9525">
            <a:noFill/>
            <a:miter lim="800000"/>
            <a:headEnd/>
            <a:tailEnd/>
          </a:ln>
        </p:spPr>
        <p:txBody>
          <a:bodyPr>
            <a:spAutoFit/>
          </a:bodyPr>
          <a:lstStyle/>
          <a:p>
            <a:pPr algn="ctr" eaLnBrk="0" hangingPunct="0"/>
            <a:r>
              <a:rPr lang="en-US" sz="2800" b="1">
                <a:solidFill>
                  <a:srgbClr val="FF0000"/>
                </a:solidFill>
                <a:latin typeface="Times New Roman" pitchFamily="18" charset="0"/>
                <a:cs typeface="Times New Roman" pitchFamily="18" charset="0"/>
              </a:rPr>
              <a:t>Trên đường mòn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randombar(horizontal)">
                                      <p:cBhvr>
                                        <p:cTn id="7" dur="500"/>
                                        <p:tgtEl>
                                          <p:spTgt spid="513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9"/>
                                        </p:tgtEl>
                                        <p:attrNameLst>
                                          <p:attrName>style.visibility</p:attrName>
                                        </p:attrNameLst>
                                      </p:cBhvr>
                                      <p:to>
                                        <p:strVal val="visible"/>
                                      </p:to>
                                    </p:set>
                                    <p:anim calcmode="discrete" valueType="clr">
                                      <p:cBhvr override="childStyle">
                                        <p:cTn id="12" dur="80"/>
                                        <p:tgtEl>
                                          <p:spTgt spid="512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9"/>
                                        </p:tgtEl>
                                        <p:attrNameLst>
                                          <p:attrName>fillcolor</p:attrName>
                                        </p:attrNameLst>
                                      </p:cBhvr>
                                      <p:tavLst>
                                        <p:tav tm="0">
                                          <p:val>
                                            <p:clrVal>
                                              <a:schemeClr val="accent2"/>
                                            </p:clrVal>
                                          </p:val>
                                        </p:tav>
                                        <p:tav tm="50000">
                                          <p:val>
                                            <p:clrVal>
                                              <a:schemeClr val="hlink"/>
                                            </p:clrVal>
                                          </p:val>
                                        </p:tav>
                                      </p:tavLst>
                                    </p:anim>
                                    <p:set>
                                      <p:cBhvr>
                                        <p:cTn id="14" dur="80"/>
                                        <p:tgtEl>
                                          <p:spTgt spid="51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0" y="2743200"/>
            <a:ext cx="6705600" cy="1384300"/>
          </a:xfrm>
          <a:prstGeom prst="rect">
            <a:avLst/>
          </a:prstGeom>
          <a:noFill/>
          <a:ln w="9525">
            <a:noFill/>
            <a:miter lim="800000"/>
            <a:headEnd/>
            <a:tailEnd/>
          </a:ln>
        </p:spPr>
        <p:txBody>
          <a:bodyPr>
            <a:spAutoFit/>
          </a:bodyPr>
          <a:lstStyle/>
          <a:p>
            <a:r>
              <a:rPr lang="en-US"/>
              <a:t> </a:t>
            </a:r>
            <a:r>
              <a:rPr lang="en-US" sz="2800">
                <a:solidFill>
                  <a:srgbClr val="00B050"/>
                </a:solidFill>
              </a:rPr>
              <a:t>Đoạn văn nói lên điều gì? </a:t>
            </a:r>
          </a:p>
          <a:p>
            <a:endParaRPr lang="en-US" sz="2800"/>
          </a:p>
          <a:p>
            <a:r>
              <a:rPr lang="en-US" sz="2800">
                <a:solidFill>
                  <a:srgbClr val="FF0000"/>
                </a:solidFill>
              </a:rPr>
              <a:t>Nỗi vất vả của đoàn quân vượt dốc </a:t>
            </a:r>
          </a:p>
        </p:txBody>
      </p:sp>
      <p:sp>
        <p:nvSpPr>
          <p:cNvPr id="7172" name="Rectangle 4"/>
          <p:cNvSpPr>
            <a:spLocks noChangeArrowheads="1"/>
          </p:cNvSpPr>
          <p:nvPr/>
        </p:nvSpPr>
        <p:spPr bwMode="auto">
          <a:xfrm>
            <a:off x="2438400" y="1295400"/>
            <a:ext cx="5257800" cy="523875"/>
          </a:xfrm>
          <a:prstGeom prst="rect">
            <a:avLst/>
          </a:prstGeom>
          <a:noFill/>
          <a:ln w="9525">
            <a:noFill/>
            <a:miter lim="800000"/>
            <a:headEnd/>
            <a:tailEnd/>
          </a:ln>
        </p:spPr>
        <p:txBody>
          <a:bodyPr>
            <a:spAutoFit/>
          </a:bodyPr>
          <a:lstStyle/>
          <a:p>
            <a:pPr algn="ctr" eaLnBrk="0" hangingPunct="0"/>
            <a:r>
              <a:rPr lang="en-US" sz="2800" b="1">
                <a:solidFill>
                  <a:srgbClr val="FF0000"/>
                </a:solidFill>
                <a:latin typeface="Times New Roman" pitchFamily="18" charset="0"/>
                <a:cs typeface="Times New Roman" pitchFamily="18" charset="0"/>
              </a:rPr>
              <a:t>Trên đường mòn Hồ Chí Minh</a:t>
            </a:r>
          </a:p>
        </p:txBody>
      </p:sp>
      <p:sp>
        <p:nvSpPr>
          <p:cNvPr id="5" name="Title 4"/>
          <p:cNvSpPr>
            <a:spLocks noGrp="1"/>
          </p:cNvSpPr>
          <p:nvPr>
            <p:ph type="title"/>
          </p:nvPr>
        </p:nvSpPr>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a:spLocks noGrp="1" noChangeArrowheads="1"/>
          </p:cNvSpPr>
          <p:nvPr>
            <p:ph idx="1"/>
          </p:nvPr>
        </p:nvSpPr>
        <p:spPr>
          <a:xfrm>
            <a:off x="457200" y="1600200"/>
            <a:ext cx="8229600" cy="523875"/>
          </a:xfrm>
        </p:spPr>
        <p:txBody>
          <a:bodyPr>
            <a:spAutoFit/>
          </a:bodyPr>
          <a:lstStyle/>
          <a:p>
            <a:pPr algn="ctr">
              <a:buFontTx/>
              <a:buNone/>
            </a:pPr>
            <a:r>
              <a:rPr lang="en-US" sz="2800" b="1" smtClean="0">
                <a:solidFill>
                  <a:srgbClr val="FF0000"/>
                </a:solidFill>
                <a:latin typeface="Times New Roman" pitchFamily="18" charset="0"/>
                <a:cs typeface="Times New Roman" pitchFamily="18" charset="0"/>
              </a:rPr>
              <a:t>Trên đường mòn Hồ Chí Minh</a:t>
            </a:r>
          </a:p>
        </p:txBody>
      </p:sp>
      <p:sp>
        <p:nvSpPr>
          <p:cNvPr id="9" name="TextBox 8"/>
          <p:cNvSpPr txBox="1">
            <a:spLocks noChangeArrowheads="1"/>
          </p:cNvSpPr>
          <p:nvPr/>
        </p:nvSpPr>
        <p:spPr bwMode="auto">
          <a:xfrm>
            <a:off x="609600" y="2743200"/>
            <a:ext cx="8229600" cy="3108325"/>
          </a:xfrm>
          <a:prstGeom prst="rect">
            <a:avLst/>
          </a:prstGeom>
          <a:noFill/>
          <a:ln w="9525">
            <a:noFill/>
            <a:miter lim="800000"/>
            <a:headEnd/>
            <a:tailEnd/>
          </a:ln>
        </p:spPr>
        <p:txBody>
          <a:bodyPr>
            <a:spAutoFit/>
          </a:bodyPr>
          <a:lstStyle/>
          <a:p>
            <a:r>
              <a:rPr lang="en-US" b="1"/>
              <a:t> </a:t>
            </a:r>
            <a:r>
              <a:rPr lang="en-US" sz="2800" b="1">
                <a:solidFill>
                  <a:srgbClr val="00B050"/>
                </a:solidFill>
              </a:rPr>
              <a:t>Tìm những chi tiết nói lên nỗi vất vả của đoàn quân vượt dốc ?</a:t>
            </a:r>
            <a:r>
              <a:rPr lang="en-US" sz="2800" b="1">
                <a:solidFill>
                  <a:srgbClr val="00B050"/>
                </a:solidFill>
                <a:latin typeface="Times New Roman" pitchFamily="18" charset="0"/>
                <a:cs typeface="Times New Roman" pitchFamily="18" charset="0"/>
              </a:rPr>
              <a:t> </a:t>
            </a:r>
          </a:p>
          <a:p>
            <a:r>
              <a:rPr lang="en-US" sz="2800" b="1">
                <a:solidFill>
                  <a:srgbClr val="0000FF"/>
                </a:solidFill>
                <a:latin typeface="Times New Roman" pitchFamily="18" charset="0"/>
                <a:cs typeface="Times New Roman" pitchFamily="18" charset="0"/>
              </a:rPr>
              <a:t>Họ nhích từng bước. Nhìn lên chỉ thấy những chiếc ba lô lù lù nối nhau trên những cái lưng cong cong. Nhìn xuống là những chiếc mũ tai bèo lúp xúp trên những mái đầu đang cắm về phía trước. Những khuôn mặt đỏ bừng</a:t>
            </a:r>
            <a:endParaRPr lang="en-US" sz="2800">
              <a:solidFill>
                <a:srgbClr val="0000FF"/>
              </a:solidFill>
            </a:endParaRPr>
          </a:p>
        </p:txBody>
      </p:sp>
      <p:sp>
        <p:nvSpPr>
          <p:cNvPr id="6" name="Title 5"/>
          <p:cNvSpPr>
            <a:spLocks noGrp="1"/>
          </p:cNvSpPr>
          <p:nvPr>
            <p:ph type="title"/>
          </p:nvPr>
        </p:nvSpPr>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ox(in)">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11"/>
          <p:cNvSpPr txBox="1">
            <a:spLocks noChangeArrowheads="1"/>
          </p:cNvSpPr>
          <p:nvPr/>
        </p:nvSpPr>
        <p:spPr bwMode="auto">
          <a:xfrm>
            <a:off x="990600" y="1905000"/>
            <a:ext cx="68580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Đoạn văn có mấy câu?</a:t>
            </a:r>
          </a:p>
        </p:txBody>
      </p:sp>
      <p:sp>
        <p:nvSpPr>
          <p:cNvPr id="11" name="Text Box 20"/>
          <p:cNvSpPr txBox="1">
            <a:spLocks noChangeArrowheads="1"/>
          </p:cNvSpPr>
          <p:nvPr/>
        </p:nvSpPr>
        <p:spPr bwMode="auto">
          <a:xfrm>
            <a:off x="914400" y="2362200"/>
            <a:ext cx="67056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rPr>
              <a:t>   - Có 7 câu</a:t>
            </a:r>
          </a:p>
        </p:txBody>
      </p:sp>
      <p:sp>
        <p:nvSpPr>
          <p:cNvPr id="14343" name="TextBox 11"/>
          <p:cNvSpPr txBox="1">
            <a:spLocks noChangeArrowheads="1"/>
          </p:cNvSpPr>
          <p:nvPr/>
        </p:nvSpPr>
        <p:spPr bwMode="auto">
          <a:xfrm>
            <a:off x="762000" y="3352800"/>
            <a:ext cx="8001000" cy="954088"/>
          </a:xfrm>
          <a:prstGeom prst="rect">
            <a:avLst/>
          </a:prstGeom>
          <a:noFill/>
          <a:ln w="9525">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Đường, người, đoàn, họ, nhìn, những</a:t>
            </a:r>
          </a:p>
          <a:p>
            <a:pPr eaLnBrk="0" hangingPunct="0"/>
            <a:endParaRPr lang="en-US" sz="2800" b="1">
              <a:solidFill>
                <a:srgbClr val="FF0000"/>
              </a:solidFill>
              <a:latin typeface="Times New Roman" pitchFamily="18" charset="0"/>
              <a:cs typeface="Times New Roman" pitchFamily="18" charset="0"/>
            </a:endParaRPr>
          </a:p>
        </p:txBody>
      </p:sp>
      <p:sp>
        <p:nvSpPr>
          <p:cNvPr id="14344" name="TextBox 11"/>
          <p:cNvSpPr txBox="1">
            <a:spLocks noChangeArrowheads="1"/>
          </p:cNvSpPr>
          <p:nvPr/>
        </p:nvSpPr>
        <p:spPr bwMode="auto">
          <a:xfrm>
            <a:off x="990600" y="2819400"/>
            <a:ext cx="6858000" cy="519113"/>
          </a:xfrm>
          <a:prstGeom prst="rect">
            <a:avLst/>
          </a:prstGeom>
          <a:noFill/>
          <a:ln w="9525">
            <a:noFill/>
            <a:miter lim="800000"/>
            <a:headEnd/>
            <a:tailEnd/>
          </a:ln>
        </p:spPr>
        <p:txBody>
          <a:bodyPr>
            <a:spAutoFit/>
          </a:bodyPr>
          <a:lstStyle/>
          <a:p>
            <a:pPr eaLnBrk="0" hangingPunct="0"/>
            <a:r>
              <a:rPr lang="en-US" sz="2800" b="1">
                <a:solidFill>
                  <a:srgbClr val="0000FF"/>
                </a:solidFill>
                <a:latin typeface="Times New Roman" pitchFamily="18" charset="0"/>
                <a:cs typeface="Times New Roman" pitchFamily="18" charset="0"/>
              </a:rPr>
              <a:t>Những chữ nào được viết hoa?</a:t>
            </a:r>
          </a:p>
        </p:txBody>
      </p:sp>
      <p:sp>
        <p:nvSpPr>
          <p:cNvPr id="14346" name="TextBox 11"/>
          <p:cNvSpPr txBox="1">
            <a:spLocks noChangeArrowheads="1"/>
          </p:cNvSpPr>
          <p:nvPr/>
        </p:nvSpPr>
        <p:spPr bwMode="auto">
          <a:xfrm>
            <a:off x="914400" y="914400"/>
            <a:ext cx="6858000" cy="519113"/>
          </a:xfrm>
          <a:prstGeom prst="rect">
            <a:avLst/>
          </a:prstGeom>
          <a:noFill/>
          <a:ln w="9525">
            <a:noFill/>
            <a:miter lim="800000"/>
            <a:headEnd/>
            <a:tailEnd/>
          </a:ln>
        </p:spPr>
        <p:txBody>
          <a:bodyPr>
            <a:spAutoFit/>
          </a:bodyPr>
          <a:lstStyle/>
          <a:p>
            <a:pPr algn="ctr" eaLnBrk="0" hangingPunct="0"/>
            <a:r>
              <a:rPr lang="en-US" sz="2800" b="1">
                <a:solidFill>
                  <a:srgbClr val="FF0000"/>
                </a:solidFill>
                <a:latin typeface="Times New Roman" pitchFamily="18" charset="0"/>
                <a:cs typeface="Times New Roman" pitchFamily="18" charset="0"/>
              </a:rPr>
              <a:t>Trên đường mòn Hồ Chí Minh</a:t>
            </a:r>
          </a:p>
        </p:txBody>
      </p:sp>
      <p:pic>
        <p:nvPicPr>
          <p:cNvPr id="9224" name="Picture 11" descr="MC900265380[1]"/>
          <p:cNvPicPr>
            <a:picLocks noChangeAspect="1" noChangeArrowheads="1"/>
          </p:cNvPicPr>
          <p:nvPr/>
        </p:nvPicPr>
        <p:blipFill>
          <a:blip r:embed="rId2"/>
          <a:srcRect/>
          <a:stretch>
            <a:fillRect/>
          </a:stretch>
        </p:blipFill>
        <p:spPr bwMode="auto">
          <a:xfrm rot="10800000" flipH="1">
            <a:off x="5715000" y="3048000"/>
            <a:ext cx="2836863"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randombar(horizontal)">
                                      <p:cBhvr>
                                        <p:cTn id="7" dur="500"/>
                                        <p:tgtEl>
                                          <p:spTgt spid="143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341"/>
                                        </p:tgtEl>
                                        <p:attrNameLst>
                                          <p:attrName>style.visibility</p:attrName>
                                        </p:attrNameLst>
                                      </p:cBhvr>
                                      <p:to>
                                        <p:strVal val="visible"/>
                                      </p:to>
                                    </p:set>
                                    <p:anim calcmode="discrete" valueType="clr">
                                      <p:cBhvr override="childStyle">
                                        <p:cTn id="12"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1"/>
                                        </p:tgtEl>
                                        <p:attrNameLst>
                                          <p:attrName>fillcolor</p:attrName>
                                        </p:attrNameLst>
                                      </p:cBhvr>
                                      <p:tavLst>
                                        <p:tav tm="0">
                                          <p:val>
                                            <p:clrVal>
                                              <a:schemeClr val="accent2"/>
                                            </p:clrVal>
                                          </p:val>
                                        </p:tav>
                                        <p:tav tm="50000">
                                          <p:val>
                                            <p:clrVal>
                                              <a:schemeClr val="hlink"/>
                                            </p:clrVal>
                                          </p:val>
                                        </p:tav>
                                      </p:tavLst>
                                    </p:anim>
                                    <p:set>
                                      <p:cBhvr>
                                        <p:cTn id="14" dur="80"/>
                                        <p:tgtEl>
                                          <p:spTgt spid="1434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
                                        </p:tgtEl>
                                        <p:attrNameLst>
                                          <p:attrName>style.visibility</p:attrName>
                                        </p:attrNameLst>
                                      </p:cBhvr>
                                      <p:to>
                                        <p:strVal val="visible"/>
                                      </p:to>
                                    </p:set>
                                    <p:anim calcmode="discrete" valueType="clr">
                                      <p:cBhvr override="childStyle">
                                        <p:cTn id="1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gtEl>
                                        <p:attrNameLst>
                                          <p:attrName>fillcolor</p:attrName>
                                        </p:attrNameLst>
                                      </p:cBhvr>
                                      <p:tavLst>
                                        <p:tav tm="0">
                                          <p:val>
                                            <p:clrVal>
                                              <a:schemeClr val="accent2"/>
                                            </p:clrVal>
                                          </p:val>
                                        </p:tav>
                                        <p:tav tm="50000">
                                          <p:val>
                                            <p:clrVal>
                                              <a:schemeClr val="hlink"/>
                                            </p:clrVal>
                                          </p:val>
                                        </p:tav>
                                      </p:tavLst>
                                    </p:anim>
                                    <p:set>
                                      <p:cBhvr>
                                        <p:cTn id="21" dur="80"/>
                                        <p:tgtEl>
                                          <p:spTgt spid="1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44"/>
                                        </p:tgtEl>
                                        <p:attrNameLst>
                                          <p:attrName>style.visibility</p:attrName>
                                        </p:attrNameLst>
                                      </p:cBhvr>
                                      <p:to>
                                        <p:strVal val="visible"/>
                                      </p:to>
                                    </p:set>
                                    <p:anim calcmode="discrete" valueType="clr">
                                      <p:cBhvr override="childStyle">
                                        <p:cTn id="26" dur="80"/>
                                        <p:tgtEl>
                                          <p:spTgt spid="1434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44"/>
                                        </p:tgtEl>
                                        <p:attrNameLst>
                                          <p:attrName>fillcolor</p:attrName>
                                        </p:attrNameLst>
                                      </p:cBhvr>
                                      <p:tavLst>
                                        <p:tav tm="0">
                                          <p:val>
                                            <p:clrVal>
                                              <a:schemeClr val="accent2"/>
                                            </p:clrVal>
                                          </p:val>
                                        </p:tav>
                                        <p:tav tm="50000">
                                          <p:val>
                                            <p:clrVal>
                                              <a:schemeClr val="hlink"/>
                                            </p:clrVal>
                                          </p:val>
                                        </p:tav>
                                      </p:tavLst>
                                    </p:anim>
                                    <p:set>
                                      <p:cBhvr>
                                        <p:cTn id="28" dur="80"/>
                                        <p:tgtEl>
                                          <p:spTgt spid="1434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4343"/>
                                        </p:tgtEl>
                                        <p:attrNameLst>
                                          <p:attrName>style.visibility</p:attrName>
                                        </p:attrNameLst>
                                      </p:cBhvr>
                                      <p:to>
                                        <p:strVal val="visible"/>
                                      </p:to>
                                    </p:set>
                                    <p:anim calcmode="discrete" valueType="clr">
                                      <p:cBhvr override="childStyle">
                                        <p:cTn id="33"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343"/>
                                        </p:tgtEl>
                                        <p:attrNameLst>
                                          <p:attrName>fillcolor</p:attrName>
                                        </p:attrNameLst>
                                      </p:cBhvr>
                                      <p:tavLst>
                                        <p:tav tm="0">
                                          <p:val>
                                            <p:clrVal>
                                              <a:schemeClr val="accent2"/>
                                            </p:clrVal>
                                          </p:val>
                                        </p:tav>
                                        <p:tav tm="50000">
                                          <p:val>
                                            <p:clrVal>
                                              <a:schemeClr val="hlink"/>
                                            </p:clrVal>
                                          </p:val>
                                        </p:tav>
                                      </p:tavLst>
                                    </p:anim>
                                    <p:set>
                                      <p:cBhvr>
                                        <p:cTn id="35" dur="80"/>
                                        <p:tgtEl>
                                          <p:spTgt spid="143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1" grpId="0"/>
      <p:bldP spid="14343" grpId="0"/>
      <p:bldP spid="14344" grpId="0"/>
      <p:bldP spid="143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3" name="TextBox 11"/>
          <p:cNvSpPr txBox="1">
            <a:spLocks noChangeArrowheads="1"/>
          </p:cNvSpPr>
          <p:nvPr/>
        </p:nvSpPr>
        <p:spPr bwMode="auto">
          <a:xfrm>
            <a:off x="1905000" y="4891088"/>
            <a:ext cx="2057400" cy="519112"/>
          </a:xfrm>
          <a:prstGeom prst="rect">
            <a:avLst/>
          </a:prstGeom>
          <a:noFill/>
          <a:ln w="9525">
            <a:noFill/>
            <a:miter lim="800000"/>
            <a:headEnd/>
            <a:tailEnd/>
          </a:ln>
        </p:spPr>
        <p:txBody>
          <a:bodyPr>
            <a:spAutoFit/>
          </a:bodyPr>
          <a:lstStyle/>
          <a:p>
            <a:pPr eaLnBrk="0" hangingPunct="0"/>
            <a:r>
              <a:rPr lang="en-US" sz="2800" b="1">
                <a:latin typeface="Times New Roman" pitchFamily="18" charset="0"/>
                <a:cs typeface="Times New Roman" pitchFamily="18" charset="0"/>
              </a:rPr>
              <a:t>khuôn mặt</a:t>
            </a:r>
          </a:p>
        </p:txBody>
      </p:sp>
      <p:sp>
        <p:nvSpPr>
          <p:cNvPr id="13332" name="TextBox 11"/>
          <p:cNvSpPr txBox="1">
            <a:spLocks noChangeArrowheads="1"/>
          </p:cNvSpPr>
          <p:nvPr/>
        </p:nvSpPr>
        <p:spPr bwMode="auto">
          <a:xfrm>
            <a:off x="1905000" y="4343400"/>
            <a:ext cx="1371600" cy="519113"/>
          </a:xfrm>
          <a:prstGeom prst="rect">
            <a:avLst/>
          </a:prstGeom>
          <a:noFill/>
          <a:ln w="9525">
            <a:noFill/>
            <a:miter lim="800000"/>
            <a:headEnd/>
            <a:tailEnd/>
          </a:ln>
        </p:spPr>
        <p:txBody>
          <a:bodyPr>
            <a:spAutoFit/>
          </a:bodyPr>
          <a:lstStyle/>
          <a:p>
            <a:pPr eaLnBrk="0" hangingPunct="0"/>
            <a:r>
              <a:rPr lang="en-US" sz="2800" b="1">
                <a:latin typeface="Times New Roman" pitchFamily="18" charset="0"/>
                <a:cs typeface="Times New Roman" pitchFamily="18" charset="0"/>
              </a:rPr>
              <a:t>nhích</a:t>
            </a:r>
          </a:p>
        </p:txBody>
      </p:sp>
      <p:sp>
        <p:nvSpPr>
          <p:cNvPr id="13331" name="TextBox 11"/>
          <p:cNvSpPr txBox="1">
            <a:spLocks noChangeArrowheads="1"/>
          </p:cNvSpPr>
          <p:nvPr/>
        </p:nvSpPr>
        <p:spPr bwMode="auto">
          <a:xfrm>
            <a:off x="1905000" y="3810000"/>
            <a:ext cx="2362200" cy="519113"/>
          </a:xfrm>
          <a:prstGeom prst="rect">
            <a:avLst/>
          </a:prstGeom>
          <a:noFill/>
          <a:ln w="9525">
            <a:noFill/>
            <a:miter lim="800000"/>
            <a:headEnd/>
            <a:tailEnd/>
          </a:ln>
        </p:spPr>
        <p:txBody>
          <a:bodyPr>
            <a:spAutoFit/>
          </a:bodyPr>
          <a:lstStyle/>
          <a:p>
            <a:pPr eaLnBrk="0" hangingPunct="0"/>
            <a:r>
              <a:rPr lang="en-US" sz="2800" b="1">
                <a:latin typeface="Times New Roman" pitchFamily="18" charset="0"/>
                <a:cs typeface="Times New Roman" pitchFamily="18" charset="0"/>
              </a:rPr>
              <a:t>thung lũng</a:t>
            </a:r>
          </a:p>
        </p:txBody>
      </p:sp>
      <p:sp>
        <p:nvSpPr>
          <p:cNvPr id="13330" name="TextBox 11"/>
          <p:cNvSpPr txBox="1">
            <a:spLocks noChangeArrowheads="1"/>
          </p:cNvSpPr>
          <p:nvPr/>
        </p:nvSpPr>
        <p:spPr bwMode="auto">
          <a:xfrm>
            <a:off x="1876425" y="3276600"/>
            <a:ext cx="2362200" cy="519113"/>
          </a:xfrm>
          <a:prstGeom prst="rect">
            <a:avLst/>
          </a:prstGeom>
          <a:noFill/>
          <a:ln w="9525">
            <a:noFill/>
            <a:miter lim="800000"/>
            <a:headEnd/>
            <a:tailEnd/>
          </a:ln>
        </p:spPr>
        <p:txBody>
          <a:bodyPr>
            <a:spAutoFit/>
          </a:bodyPr>
          <a:lstStyle/>
          <a:p>
            <a:pPr eaLnBrk="0" hangingPunct="0"/>
            <a:r>
              <a:rPr lang="en-US" sz="2800" b="1">
                <a:latin typeface="Times New Roman" pitchFamily="18" charset="0"/>
                <a:cs typeface="Times New Roman" pitchFamily="18" charset="0"/>
              </a:rPr>
              <a:t>vệt dài</a:t>
            </a:r>
          </a:p>
        </p:txBody>
      </p:sp>
      <p:sp>
        <p:nvSpPr>
          <p:cNvPr id="13318" name="TextBox 11"/>
          <p:cNvSpPr txBox="1">
            <a:spLocks noChangeArrowheads="1"/>
          </p:cNvSpPr>
          <p:nvPr/>
        </p:nvSpPr>
        <p:spPr bwMode="auto">
          <a:xfrm>
            <a:off x="1905000" y="4343400"/>
            <a:ext cx="1371600" cy="519113"/>
          </a:xfrm>
          <a:prstGeom prst="rect">
            <a:avLst/>
          </a:prstGeom>
          <a:noFill/>
          <a:ln w="9525">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nhích</a:t>
            </a:r>
          </a:p>
        </p:txBody>
      </p:sp>
      <p:sp>
        <p:nvSpPr>
          <p:cNvPr id="13320" name="TextBox 11"/>
          <p:cNvSpPr txBox="1">
            <a:spLocks noChangeArrowheads="1"/>
          </p:cNvSpPr>
          <p:nvPr/>
        </p:nvSpPr>
        <p:spPr bwMode="auto">
          <a:xfrm>
            <a:off x="1871663" y="3276600"/>
            <a:ext cx="2362200" cy="519113"/>
          </a:xfrm>
          <a:prstGeom prst="rect">
            <a:avLst/>
          </a:prstGeom>
          <a:noFill/>
          <a:ln w="9525">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vệt dài</a:t>
            </a:r>
          </a:p>
        </p:txBody>
      </p:sp>
      <p:sp>
        <p:nvSpPr>
          <p:cNvPr id="13321" name="TextBox 11"/>
          <p:cNvSpPr txBox="1">
            <a:spLocks noChangeArrowheads="1"/>
          </p:cNvSpPr>
          <p:nvPr/>
        </p:nvSpPr>
        <p:spPr bwMode="auto">
          <a:xfrm>
            <a:off x="1905000" y="3810000"/>
            <a:ext cx="2362200" cy="519113"/>
          </a:xfrm>
          <a:prstGeom prst="rect">
            <a:avLst/>
          </a:prstGeom>
          <a:noFill/>
          <a:ln w="9525">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thung lũng</a:t>
            </a:r>
          </a:p>
        </p:txBody>
      </p:sp>
      <p:sp>
        <p:nvSpPr>
          <p:cNvPr id="13322" name="TextBox 11"/>
          <p:cNvSpPr txBox="1">
            <a:spLocks noChangeArrowheads="1"/>
          </p:cNvSpPr>
          <p:nvPr/>
        </p:nvSpPr>
        <p:spPr bwMode="auto">
          <a:xfrm>
            <a:off x="1905000" y="4891088"/>
            <a:ext cx="2057400" cy="519112"/>
          </a:xfrm>
          <a:prstGeom prst="rect">
            <a:avLst/>
          </a:prstGeom>
          <a:noFill/>
          <a:ln w="9525">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khuôn mặt</a:t>
            </a:r>
          </a:p>
        </p:txBody>
      </p:sp>
      <p:sp>
        <p:nvSpPr>
          <p:cNvPr id="13323" name="Text Box 11"/>
          <p:cNvSpPr txBox="1">
            <a:spLocks noChangeArrowheads="1"/>
          </p:cNvSpPr>
          <p:nvPr/>
        </p:nvSpPr>
        <p:spPr bwMode="auto">
          <a:xfrm>
            <a:off x="4300538" y="3810000"/>
            <a:ext cx="3624262"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2800"/>
              <a:t>l + ung + thanh ngã</a:t>
            </a:r>
          </a:p>
        </p:txBody>
      </p:sp>
      <p:sp>
        <p:nvSpPr>
          <p:cNvPr id="13324" name="Text Box 12"/>
          <p:cNvSpPr txBox="1">
            <a:spLocks noChangeArrowheads="1"/>
          </p:cNvSpPr>
          <p:nvPr/>
        </p:nvSpPr>
        <p:spPr bwMode="auto">
          <a:xfrm>
            <a:off x="4314825" y="4876800"/>
            <a:ext cx="41148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2800"/>
              <a:t>kh + uôn + thanh nặng</a:t>
            </a:r>
          </a:p>
        </p:txBody>
      </p:sp>
      <p:sp>
        <p:nvSpPr>
          <p:cNvPr id="13325" name="Text Box 13"/>
          <p:cNvSpPr txBox="1">
            <a:spLocks noChangeArrowheads="1"/>
          </p:cNvSpPr>
          <p:nvPr/>
        </p:nvSpPr>
        <p:spPr bwMode="auto">
          <a:xfrm>
            <a:off x="4281488" y="3276600"/>
            <a:ext cx="3795712"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2800"/>
              <a:t>v + êt + thanh nặng</a:t>
            </a:r>
          </a:p>
        </p:txBody>
      </p:sp>
      <p:sp>
        <p:nvSpPr>
          <p:cNvPr id="13326" name="Text Box 14"/>
          <p:cNvSpPr txBox="1">
            <a:spLocks noChangeArrowheads="1"/>
          </p:cNvSpPr>
          <p:nvPr/>
        </p:nvSpPr>
        <p:spPr bwMode="auto">
          <a:xfrm>
            <a:off x="4314825" y="4357688"/>
            <a:ext cx="3762375"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50000"/>
              </a:spcBef>
              <a:defRPr/>
            </a:pPr>
            <a:r>
              <a:rPr lang="en-US" sz="2800"/>
              <a:t>nh+ ich + thanh sắc</a:t>
            </a:r>
          </a:p>
        </p:txBody>
      </p:sp>
      <p:sp>
        <p:nvSpPr>
          <p:cNvPr id="13327" name="TextBox 11"/>
          <p:cNvSpPr txBox="1">
            <a:spLocks noChangeArrowheads="1"/>
          </p:cNvSpPr>
          <p:nvPr/>
        </p:nvSpPr>
        <p:spPr bwMode="auto">
          <a:xfrm>
            <a:off x="914400" y="914400"/>
            <a:ext cx="6858000" cy="519113"/>
          </a:xfrm>
          <a:prstGeom prst="rect">
            <a:avLst/>
          </a:prstGeom>
          <a:noFill/>
          <a:ln w="9525">
            <a:noFill/>
            <a:miter lim="800000"/>
            <a:headEnd/>
            <a:tailEnd/>
          </a:ln>
        </p:spPr>
        <p:txBody>
          <a:bodyPr>
            <a:spAutoFit/>
          </a:bodyPr>
          <a:lstStyle/>
          <a:p>
            <a:pPr algn="ctr" eaLnBrk="0" hangingPunct="0"/>
            <a:r>
              <a:rPr lang="en-US" sz="2800" b="1">
                <a:solidFill>
                  <a:srgbClr val="FF0000"/>
                </a:solidFill>
                <a:latin typeface="Times New Roman" pitchFamily="18" charset="0"/>
                <a:cs typeface="Times New Roman" pitchFamily="18" charset="0"/>
              </a:rPr>
              <a:t>Trên đường mòn Hồ Chí Minh</a:t>
            </a:r>
          </a:p>
        </p:txBody>
      </p:sp>
      <p:pic>
        <p:nvPicPr>
          <p:cNvPr id="10256" name="Picture 16" descr="MC900265400[1]"/>
          <p:cNvPicPr>
            <a:picLocks noChangeAspect="1" noChangeArrowheads="1"/>
          </p:cNvPicPr>
          <p:nvPr/>
        </p:nvPicPr>
        <p:blipFill>
          <a:blip r:embed="rId3"/>
          <a:srcRect/>
          <a:stretch>
            <a:fillRect/>
          </a:stretch>
        </p:blipFill>
        <p:spPr bwMode="auto">
          <a:xfrm rot="10800000">
            <a:off x="5257800" y="3505200"/>
            <a:ext cx="3367088" cy="3006725"/>
          </a:xfrm>
          <a:prstGeom prst="rect">
            <a:avLst/>
          </a:prstGeom>
          <a:noFill/>
          <a:ln w="9525">
            <a:noFill/>
            <a:miter lim="800000"/>
            <a:headEnd/>
            <a:tailEnd/>
          </a:ln>
        </p:spPr>
      </p:pic>
      <p:sp>
        <p:nvSpPr>
          <p:cNvPr id="13329" name="Text Box 17"/>
          <p:cNvSpPr txBox="1">
            <a:spLocks noChangeArrowheads="1"/>
          </p:cNvSpPr>
          <p:nvPr/>
        </p:nvSpPr>
        <p:spPr bwMode="auto">
          <a:xfrm>
            <a:off x="1752600" y="1905000"/>
            <a:ext cx="4800600" cy="579438"/>
          </a:xfrm>
          <a:prstGeom prst="rect">
            <a:avLst/>
          </a:prstGeom>
          <a:noFill/>
          <a:ln w="9525">
            <a:noFill/>
            <a:miter lim="800000"/>
            <a:headEnd/>
            <a:tailEnd/>
          </a:ln>
        </p:spPr>
        <p:txBody>
          <a:bodyPr>
            <a:spAutoFit/>
          </a:bodyPr>
          <a:lstStyle/>
          <a:p>
            <a:pPr>
              <a:spcBef>
                <a:spcPct val="50000"/>
              </a:spcBef>
            </a:pPr>
            <a:r>
              <a:rPr lang="en-US" sz="3200" b="1">
                <a:solidFill>
                  <a:srgbClr val="FF6600"/>
                </a:solidFill>
              </a:rPr>
              <a:t>      Luyện viết từ khó</a:t>
            </a:r>
          </a:p>
        </p:txBody>
      </p:sp>
      <p:sp>
        <p:nvSpPr>
          <p:cNvPr id="13335" name="AutoShape 23"/>
          <p:cNvSpPr>
            <a:spLocks noChangeArrowheads="1"/>
          </p:cNvSpPr>
          <p:nvPr/>
        </p:nvSpPr>
        <p:spPr bwMode="auto">
          <a:xfrm>
            <a:off x="457200" y="1676400"/>
            <a:ext cx="1524000" cy="1066800"/>
          </a:xfrm>
          <a:prstGeom prst="irregularSeal2">
            <a:avLst/>
          </a:prstGeom>
          <a:solidFill>
            <a:schemeClr val="accent1"/>
          </a:solidFill>
          <a:ln w="9525">
            <a:solidFill>
              <a:schemeClr val="tx1"/>
            </a:solidFill>
            <a:miter lim="800000"/>
            <a:headEnd/>
            <a:tailEnd/>
          </a:ln>
        </p:spPr>
        <p:txBody>
          <a:bodyPr wrap="none" anchor="ctr"/>
          <a:lstStyle/>
          <a:p>
            <a:pPr algn="ctr"/>
            <a:r>
              <a:rPr lang="en-US" sz="2400" b="1" u="sng">
                <a:solidFill>
                  <a:srgbClr val="FF3300"/>
                </a:solidFill>
                <a:latin typeface=".VnTime" pitchFamily="34" charset="0"/>
              </a:rPr>
              <a:t>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randombar(horizontal)">
                                      <p:cBhvr>
                                        <p:cTn id="7" dur="500"/>
                                        <p:tgtEl>
                                          <p:spTgt spid="1332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329"/>
                                        </p:tgtEl>
                                        <p:attrNameLst>
                                          <p:attrName>style.visibility</p:attrName>
                                        </p:attrNameLst>
                                      </p:cBhvr>
                                      <p:to>
                                        <p:strVal val="visible"/>
                                      </p:to>
                                    </p:set>
                                    <p:anim calcmode="lin" valueType="num">
                                      <p:cBhvr>
                                        <p:cTn id="12" dur="1000" fill="hold"/>
                                        <p:tgtEl>
                                          <p:spTgt spid="13329"/>
                                        </p:tgtEl>
                                        <p:attrNameLst>
                                          <p:attrName>ppt_w</p:attrName>
                                        </p:attrNameLst>
                                      </p:cBhvr>
                                      <p:tavLst>
                                        <p:tav tm="0">
                                          <p:val>
                                            <p:strVal val="#ppt_w*0.70"/>
                                          </p:val>
                                        </p:tav>
                                        <p:tav tm="100000">
                                          <p:val>
                                            <p:strVal val="#ppt_w"/>
                                          </p:val>
                                        </p:tav>
                                      </p:tavLst>
                                    </p:anim>
                                    <p:anim calcmode="lin" valueType="num">
                                      <p:cBhvr>
                                        <p:cTn id="13" dur="1000" fill="hold"/>
                                        <p:tgtEl>
                                          <p:spTgt spid="13329"/>
                                        </p:tgtEl>
                                        <p:attrNameLst>
                                          <p:attrName>ppt_h</p:attrName>
                                        </p:attrNameLst>
                                      </p:cBhvr>
                                      <p:tavLst>
                                        <p:tav tm="0">
                                          <p:val>
                                            <p:strVal val="#ppt_h"/>
                                          </p:val>
                                        </p:tav>
                                        <p:tav tm="100000">
                                          <p:val>
                                            <p:strVal val="#ppt_h"/>
                                          </p:val>
                                        </p:tav>
                                      </p:tavLst>
                                    </p:anim>
                                    <p:animEffect transition="in" filter="fade">
                                      <p:cBhvr>
                                        <p:cTn id="14" dur="1000"/>
                                        <p:tgtEl>
                                          <p:spTgt spid="13329"/>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ashreg.wav" builtIn="1"/>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30"/>
                                        </p:tgtEl>
                                        <p:attrNameLst>
                                          <p:attrName>style.visibility</p:attrName>
                                        </p:attrNameLst>
                                      </p:cBhvr>
                                      <p:to>
                                        <p:strVal val="visible"/>
                                      </p:to>
                                    </p:set>
                                    <p:anim calcmode="lin" valueType="num">
                                      <p:cBhvr>
                                        <p:cTn id="19" dur="500" fill="hold"/>
                                        <p:tgtEl>
                                          <p:spTgt spid="13330"/>
                                        </p:tgtEl>
                                        <p:attrNameLst>
                                          <p:attrName>ppt_w</p:attrName>
                                        </p:attrNameLst>
                                      </p:cBhvr>
                                      <p:tavLst>
                                        <p:tav tm="0">
                                          <p:val>
                                            <p:fltVal val="0"/>
                                          </p:val>
                                        </p:tav>
                                        <p:tav tm="100000">
                                          <p:val>
                                            <p:strVal val="#ppt_w"/>
                                          </p:val>
                                        </p:tav>
                                      </p:tavLst>
                                    </p:anim>
                                    <p:anim calcmode="lin" valueType="num">
                                      <p:cBhvr>
                                        <p:cTn id="20" dur="500" fill="hold"/>
                                        <p:tgtEl>
                                          <p:spTgt spid="1333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3331">
                                            <p:txEl>
                                              <p:pRg st="0" end="0"/>
                                            </p:txEl>
                                          </p:spTgt>
                                        </p:tgtEl>
                                        <p:attrNameLst>
                                          <p:attrName>style.visibility</p:attrName>
                                        </p:attrNameLst>
                                      </p:cBhvr>
                                      <p:to>
                                        <p:strVal val="visible"/>
                                      </p:to>
                                    </p:set>
                                    <p:animEffect transition="in" filter="checkerboard(across)">
                                      <p:cBhvr>
                                        <p:cTn id="25" dur="500"/>
                                        <p:tgtEl>
                                          <p:spTgt spid="1333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3332">
                                            <p:txEl>
                                              <p:pRg st="0" end="0"/>
                                            </p:txEl>
                                          </p:spTgt>
                                        </p:tgtEl>
                                        <p:attrNameLst>
                                          <p:attrName>style.visibility</p:attrName>
                                        </p:attrNameLst>
                                      </p:cBhvr>
                                      <p:to>
                                        <p:strVal val="visible"/>
                                      </p:to>
                                    </p:set>
                                    <p:animEffect transition="in" filter="checkerboard(across)">
                                      <p:cBhvr>
                                        <p:cTn id="30" dur="500"/>
                                        <p:tgtEl>
                                          <p:spTgt spid="1333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333">
                                            <p:txEl>
                                              <p:pRg st="0" end="0"/>
                                            </p:txEl>
                                          </p:spTgt>
                                        </p:tgtEl>
                                        <p:attrNameLst>
                                          <p:attrName>style.visibility</p:attrName>
                                        </p:attrNameLst>
                                      </p:cBhvr>
                                      <p:to>
                                        <p:strVal val="visible"/>
                                      </p:to>
                                    </p:set>
                                    <p:animEffect transition="in" filter="checkerboard(across)">
                                      <p:cBhvr>
                                        <p:cTn id="35" dur="500"/>
                                        <p:tgtEl>
                                          <p:spTgt spid="1333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3320">
                                            <p:txEl>
                                              <p:pRg st="0" end="0"/>
                                            </p:txEl>
                                          </p:spTgt>
                                        </p:tgtEl>
                                        <p:attrNameLst>
                                          <p:attrName>style.visibility</p:attrName>
                                        </p:attrNameLst>
                                      </p:cBhvr>
                                      <p:to>
                                        <p:strVal val="visible"/>
                                      </p:to>
                                    </p:set>
                                    <p:animEffect transition="in" filter="box(in)">
                                      <p:cBhvr>
                                        <p:cTn id="40" dur="500"/>
                                        <p:tgtEl>
                                          <p:spTgt spid="1332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325"/>
                                        </p:tgtEl>
                                        <p:attrNameLst>
                                          <p:attrName>style.visibility</p:attrName>
                                        </p:attrNameLst>
                                      </p:cBhvr>
                                      <p:to>
                                        <p:strVal val="visible"/>
                                      </p:to>
                                    </p:set>
                                    <p:animEffect transition="in" filter="checkerboard(across)">
                                      <p:cBhvr>
                                        <p:cTn id="45" dur="500"/>
                                        <p:tgtEl>
                                          <p:spTgt spid="1332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13325"/>
                                        </p:tgtEl>
                                      </p:cBhvr>
                                    </p:animEffect>
                                    <p:set>
                                      <p:cBhvr>
                                        <p:cTn id="50" dur="1" fill="hold">
                                          <p:stCondLst>
                                            <p:cond delay="499"/>
                                          </p:stCondLst>
                                        </p:cTn>
                                        <p:tgtEl>
                                          <p:spTgt spid="133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21"/>
                                        </p:tgtEl>
                                        <p:attrNameLst>
                                          <p:attrName>style.visibility</p:attrName>
                                        </p:attrNameLst>
                                      </p:cBhvr>
                                      <p:to>
                                        <p:strVal val="visible"/>
                                      </p:to>
                                    </p:set>
                                    <p:animEffect transition="in" filter="box(in)">
                                      <p:cBhvr>
                                        <p:cTn id="55" dur="500"/>
                                        <p:tgtEl>
                                          <p:spTgt spid="13321"/>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3323"/>
                                        </p:tgtEl>
                                        <p:attrNameLst>
                                          <p:attrName>style.visibility</p:attrName>
                                        </p:attrNameLst>
                                      </p:cBhvr>
                                      <p:to>
                                        <p:strVal val="visible"/>
                                      </p:to>
                                    </p:set>
                                    <p:animEffect transition="in" filter="checkerboard(across)">
                                      <p:cBhvr>
                                        <p:cTn id="60" dur="500"/>
                                        <p:tgtEl>
                                          <p:spTgt spid="1332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13323"/>
                                        </p:tgtEl>
                                      </p:cBhvr>
                                    </p:animEffect>
                                    <p:set>
                                      <p:cBhvr>
                                        <p:cTn id="65" dur="1" fill="hold">
                                          <p:stCondLst>
                                            <p:cond delay="499"/>
                                          </p:stCondLst>
                                        </p:cTn>
                                        <p:tgtEl>
                                          <p:spTgt spid="1332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13318">
                                            <p:txEl>
                                              <p:pRg st="0" end="0"/>
                                            </p:txEl>
                                          </p:spTgt>
                                        </p:tgtEl>
                                        <p:attrNameLst>
                                          <p:attrName>style.visibility</p:attrName>
                                        </p:attrNameLst>
                                      </p:cBhvr>
                                      <p:to>
                                        <p:strVal val="visible"/>
                                      </p:to>
                                    </p:set>
                                    <p:animEffect transition="in" filter="box(in)">
                                      <p:cBhvr>
                                        <p:cTn id="70" dur="500"/>
                                        <p:tgtEl>
                                          <p:spTgt spid="1331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3326"/>
                                        </p:tgtEl>
                                        <p:attrNameLst>
                                          <p:attrName>style.visibility</p:attrName>
                                        </p:attrNameLst>
                                      </p:cBhvr>
                                      <p:to>
                                        <p:strVal val="visible"/>
                                      </p:to>
                                    </p:set>
                                    <p:animEffect transition="in" filter="checkerboard(across)">
                                      <p:cBhvr>
                                        <p:cTn id="75" dur="500"/>
                                        <p:tgtEl>
                                          <p:spTgt spid="1332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3326"/>
                                        </p:tgtEl>
                                      </p:cBhvr>
                                    </p:animEffect>
                                    <p:set>
                                      <p:cBhvr>
                                        <p:cTn id="80" dur="1" fill="hold">
                                          <p:stCondLst>
                                            <p:cond delay="499"/>
                                          </p:stCondLst>
                                        </p:cTn>
                                        <p:tgtEl>
                                          <p:spTgt spid="1332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13322">
                                            <p:txEl>
                                              <p:pRg st="0" end="0"/>
                                            </p:txEl>
                                          </p:spTgt>
                                        </p:tgtEl>
                                        <p:attrNameLst>
                                          <p:attrName>style.visibility</p:attrName>
                                        </p:attrNameLst>
                                      </p:cBhvr>
                                      <p:to>
                                        <p:strVal val="visible"/>
                                      </p:to>
                                    </p:set>
                                    <p:animEffect transition="in" filter="box(in)">
                                      <p:cBhvr>
                                        <p:cTn id="85" dur="500"/>
                                        <p:tgtEl>
                                          <p:spTgt spid="13322">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3324"/>
                                        </p:tgtEl>
                                        <p:attrNameLst>
                                          <p:attrName>style.visibility</p:attrName>
                                        </p:attrNameLst>
                                      </p:cBhvr>
                                      <p:to>
                                        <p:strVal val="visible"/>
                                      </p:to>
                                    </p:set>
                                    <p:animEffect transition="in" filter="checkerboard(across)">
                                      <p:cBhvr>
                                        <p:cTn id="90" dur="500"/>
                                        <p:tgtEl>
                                          <p:spTgt spid="13324"/>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13324"/>
                                        </p:tgtEl>
                                      </p:cBhvr>
                                    </p:animEffect>
                                    <p:set>
                                      <p:cBhvr>
                                        <p:cTn id="95" dur="1" fill="hold">
                                          <p:stCondLst>
                                            <p:cond delay="499"/>
                                          </p:stCondLst>
                                        </p:cTn>
                                        <p:tgtEl>
                                          <p:spTgt spid="13324"/>
                                        </p:tgtEl>
                                        <p:attrNameLst>
                                          <p:attrName>style.visibility</p:attrName>
                                        </p:attrNameLst>
                                      </p:cBhvr>
                                      <p:to>
                                        <p:strVal val="hidden"/>
                                      </p:to>
                                    </p:set>
                                  </p:childTnLst>
                                </p:cTn>
                              </p:par>
                            </p:childTnLst>
                          </p:cTn>
                        </p:par>
                        <p:par>
                          <p:cTn id="96" fill="hold">
                            <p:stCondLst>
                              <p:cond delay="500"/>
                            </p:stCondLst>
                            <p:childTnLst>
                              <p:par>
                                <p:cTn id="97" presetID="5" presetClass="entr" presetSubtype="10" fill="hold" grpId="0" nodeType="afterEffect">
                                  <p:stCondLst>
                                    <p:cond delay="0"/>
                                  </p:stCondLst>
                                  <p:childTnLst>
                                    <p:set>
                                      <p:cBhvr>
                                        <p:cTn id="98" dur="1" fill="hold">
                                          <p:stCondLst>
                                            <p:cond delay="0"/>
                                          </p:stCondLst>
                                        </p:cTn>
                                        <p:tgtEl>
                                          <p:spTgt spid="13335"/>
                                        </p:tgtEl>
                                        <p:attrNameLst>
                                          <p:attrName>style.visibility</p:attrName>
                                        </p:attrNameLst>
                                      </p:cBhvr>
                                      <p:to>
                                        <p:strVal val="visible"/>
                                      </p:to>
                                    </p:set>
                                    <p:animEffect transition="in" filter="checkerboard(across)">
                                      <p:cBhvr>
                                        <p:cTn id="99" dur="500"/>
                                        <p:tgtEl>
                                          <p:spTgt spid="13335"/>
                                        </p:tgtEl>
                                      </p:cBhvr>
                                    </p:animEffect>
                                  </p:childTnLst>
                                </p:cTn>
                              </p:par>
                            </p:childTnLst>
                          </p:cTn>
                        </p:par>
                        <p:par>
                          <p:cTn id="100" fill="hold">
                            <p:stCondLst>
                              <p:cond delay="1000"/>
                            </p:stCondLst>
                            <p:childTnLst>
                              <p:par>
                                <p:cTn id="101" presetID="4" presetClass="exit" presetSubtype="16" fill="hold" nodeType="afterEffect">
                                  <p:stCondLst>
                                    <p:cond delay="0"/>
                                  </p:stCondLst>
                                  <p:childTnLst>
                                    <p:animEffect transition="out" filter="box(in)">
                                      <p:cBhvr>
                                        <p:cTn id="102" dur="500"/>
                                        <p:tgtEl>
                                          <p:spTgt spid="13320">
                                            <p:txEl>
                                              <p:pRg st="0" end="0"/>
                                            </p:txEl>
                                          </p:spTgt>
                                        </p:tgtEl>
                                      </p:cBhvr>
                                    </p:animEffect>
                                    <p:set>
                                      <p:cBhvr>
                                        <p:cTn id="103" dur="1" fill="hold">
                                          <p:stCondLst>
                                            <p:cond delay="499"/>
                                          </p:stCondLst>
                                        </p:cTn>
                                        <p:tgtEl>
                                          <p:spTgt spid="13320">
                                            <p:txEl>
                                              <p:pRg st="0" end="0"/>
                                            </p:txEl>
                                          </p:spTgt>
                                        </p:tgtEl>
                                        <p:attrNameLst>
                                          <p:attrName>style.visibility</p:attrName>
                                        </p:attrNameLst>
                                      </p:cBhvr>
                                      <p:to>
                                        <p:strVal val="hidden"/>
                                      </p:to>
                                    </p:set>
                                  </p:childTnLst>
                                </p:cTn>
                              </p:par>
                              <p:par>
                                <p:cTn id="104" presetID="4" presetClass="exit" presetSubtype="16" fill="hold" grpId="1" nodeType="withEffect">
                                  <p:stCondLst>
                                    <p:cond delay="0"/>
                                  </p:stCondLst>
                                  <p:childTnLst>
                                    <p:animEffect transition="out" filter="box(in)">
                                      <p:cBhvr>
                                        <p:cTn id="105" dur="500"/>
                                        <p:tgtEl>
                                          <p:spTgt spid="13330"/>
                                        </p:tgtEl>
                                      </p:cBhvr>
                                    </p:animEffect>
                                    <p:set>
                                      <p:cBhvr>
                                        <p:cTn id="106" dur="1" fill="hold">
                                          <p:stCondLst>
                                            <p:cond delay="499"/>
                                          </p:stCondLst>
                                        </p:cTn>
                                        <p:tgtEl>
                                          <p:spTgt spid="13330"/>
                                        </p:tgtEl>
                                        <p:attrNameLst>
                                          <p:attrName>style.visibility</p:attrName>
                                        </p:attrNameLst>
                                      </p:cBhvr>
                                      <p:to>
                                        <p:strVal val="hidden"/>
                                      </p:to>
                                    </p:set>
                                  </p:childTnLst>
                                </p:cTn>
                              </p:par>
                            </p:childTnLst>
                          </p:cTn>
                        </p:par>
                        <p:par>
                          <p:cTn id="107" fill="hold">
                            <p:stCondLst>
                              <p:cond delay="1500"/>
                            </p:stCondLst>
                            <p:childTnLst>
                              <p:par>
                                <p:cTn id="108" presetID="4" presetClass="exit" presetSubtype="16" fill="hold" grpId="1" nodeType="afterEffect">
                                  <p:stCondLst>
                                    <p:cond delay="0"/>
                                  </p:stCondLst>
                                  <p:childTnLst>
                                    <p:animEffect transition="out" filter="box(in)">
                                      <p:cBhvr>
                                        <p:cTn id="109" dur="500"/>
                                        <p:tgtEl>
                                          <p:spTgt spid="13321"/>
                                        </p:tgtEl>
                                      </p:cBhvr>
                                    </p:animEffect>
                                    <p:set>
                                      <p:cBhvr>
                                        <p:cTn id="110" dur="1" fill="hold">
                                          <p:stCondLst>
                                            <p:cond delay="499"/>
                                          </p:stCondLst>
                                        </p:cTn>
                                        <p:tgtEl>
                                          <p:spTgt spid="13321"/>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13331">
                                            <p:txEl>
                                              <p:pRg st="0" end="0"/>
                                            </p:txEl>
                                          </p:spTgt>
                                        </p:tgtEl>
                                      </p:cBhvr>
                                    </p:animEffect>
                                    <p:set>
                                      <p:cBhvr>
                                        <p:cTn id="113" dur="1" fill="hold">
                                          <p:stCondLst>
                                            <p:cond delay="499"/>
                                          </p:stCondLst>
                                        </p:cTn>
                                        <p:tgtEl>
                                          <p:spTgt spid="13331">
                                            <p:txEl>
                                              <p:pRg st="0" end="0"/>
                                            </p:txEl>
                                          </p:spTgt>
                                        </p:tgtEl>
                                        <p:attrNameLst>
                                          <p:attrName>style.visibility</p:attrName>
                                        </p:attrNameLst>
                                      </p:cBhvr>
                                      <p:to>
                                        <p:strVal val="hidden"/>
                                      </p:to>
                                    </p:set>
                                  </p:childTnLst>
                                </p:cTn>
                              </p:par>
                            </p:childTnLst>
                          </p:cTn>
                        </p:par>
                        <p:par>
                          <p:cTn id="114" fill="hold">
                            <p:stCondLst>
                              <p:cond delay="2000"/>
                            </p:stCondLst>
                            <p:childTnLst>
                              <p:par>
                                <p:cTn id="115" presetID="4" presetClass="exit" presetSubtype="16" fill="hold" grpId="0" nodeType="afterEffect">
                                  <p:stCondLst>
                                    <p:cond delay="0"/>
                                  </p:stCondLst>
                                  <p:childTnLst>
                                    <p:animEffect transition="out" filter="box(in)">
                                      <p:cBhvr>
                                        <p:cTn id="116" dur="500"/>
                                        <p:tgtEl>
                                          <p:spTgt spid="13318">
                                            <p:txEl>
                                              <p:pRg st="0" end="0"/>
                                            </p:txEl>
                                          </p:spTgt>
                                        </p:tgtEl>
                                      </p:cBhvr>
                                    </p:animEffect>
                                    <p:set>
                                      <p:cBhvr>
                                        <p:cTn id="117" dur="1" fill="hold">
                                          <p:stCondLst>
                                            <p:cond delay="499"/>
                                          </p:stCondLst>
                                        </p:cTn>
                                        <p:tgtEl>
                                          <p:spTgt spid="13318">
                                            <p:txEl>
                                              <p:pRg st="0" end="0"/>
                                            </p:txEl>
                                          </p:spTgt>
                                        </p:tgtEl>
                                        <p:attrNameLst>
                                          <p:attrName>style.visibility</p:attrName>
                                        </p:attrNameLst>
                                      </p:cBhvr>
                                      <p:to>
                                        <p:strVal val="hidden"/>
                                      </p:to>
                                    </p:set>
                                  </p:childTnLst>
                                </p:cTn>
                              </p:par>
                              <p:par>
                                <p:cTn id="118" presetID="4" presetClass="exit" presetSubtype="16" fill="hold" grpId="0" nodeType="withEffect">
                                  <p:stCondLst>
                                    <p:cond delay="0"/>
                                  </p:stCondLst>
                                  <p:childTnLst>
                                    <p:animEffect transition="out" filter="box(in)">
                                      <p:cBhvr>
                                        <p:cTn id="119" dur="500"/>
                                        <p:tgtEl>
                                          <p:spTgt spid="13332">
                                            <p:txEl>
                                              <p:pRg st="0" end="0"/>
                                            </p:txEl>
                                          </p:spTgt>
                                        </p:tgtEl>
                                      </p:cBhvr>
                                    </p:animEffect>
                                    <p:set>
                                      <p:cBhvr>
                                        <p:cTn id="120" dur="1" fill="hold">
                                          <p:stCondLst>
                                            <p:cond delay="499"/>
                                          </p:stCondLst>
                                        </p:cTn>
                                        <p:tgtEl>
                                          <p:spTgt spid="13332">
                                            <p:txEl>
                                              <p:pRg st="0" end="0"/>
                                            </p:txEl>
                                          </p:spTgt>
                                        </p:tgtEl>
                                        <p:attrNameLst>
                                          <p:attrName>style.visibility</p:attrName>
                                        </p:attrNameLst>
                                      </p:cBhvr>
                                      <p:to>
                                        <p:strVal val="hidden"/>
                                      </p:to>
                                    </p:set>
                                  </p:childTnLst>
                                </p:cTn>
                              </p:par>
                            </p:childTnLst>
                          </p:cTn>
                        </p:par>
                        <p:par>
                          <p:cTn id="121" fill="hold">
                            <p:stCondLst>
                              <p:cond delay="2500"/>
                            </p:stCondLst>
                            <p:childTnLst>
                              <p:par>
                                <p:cTn id="122" presetID="4" presetClass="exit" presetSubtype="16" fill="hold" nodeType="afterEffect">
                                  <p:stCondLst>
                                    <p:cond delay="0"/>
                                  </p:stCondLst>
                                  <p:childTnLst>
                                    <p:animEffect transition="out" filter="box(in)">
                                      <p:cBhvr>
                                        <p:cTn id="123" dur="500"/>
                                        <p:tgtEl>
                                          <p:spTgt spid="13322">
                                            <p:txEl>
                                              <p:pRg st="0" end="0"/>
                                            </p:txEl>
                                          </p:spTgt>
                                        </p:tgtEl>
                                      </p:cBhvr>
                                    </p:animEffect>
                                    <p:set>
                                      <p:cBhvr>
                                        <p:cTn id="124" dur="1" fill="hold">
                                          <p:stCondLst>
                                            <p:cond delay="499"/>
                                          </p:stCondLst>
                                        </p:cTn>
                                        <p:tgtEl>
                                          <p:spTgt spid="13322">
                                            <p:txEl>
                                              <p:pRg st="0" end="0"/>
                                            </p:txEl>
                                          </p:spTgt>
                                        </p:tgtEl>
                                        <p:attrNameLst>
                                          <p:attrName>style.visibility</p:attrName>
                                        </p:attrNameLst>
                                      </p:cBhvr>
                                      <p:to>
                                        <p:strVal val="hidden"/>
                                      </p:to>
                                    </p:set>
                                  </p:childTnLst>
                                </p:cTn>
                              </p:par>
                              <p:par>
                                <p:cTn id="125" presetID="4" presetClass="exit" presetSubtype="16" fill="hold" grpId="0" nodeType="withEffect">
                                  <p:stCondLst>
                                    <p:cond delay="0"/>
                                  </p:stCondLst>
                                  <p:childTnLst>
                                    <p:animEffect transition="out" filter="box(in)">
                                      <p:cBhvr>
                                        <p:cTn id="126" dur="500"/>
                                        <p:tgtEl>
                                          <p:spTgt spid="13333">
                                            <p:txEl>
                                              <p:pRg st="0" end="0"/>
                                            </p:txEl>
                                          </p:spTgt>
                                        </p:tgtEl>
                                      </p:cBhvr>
                                    </p:animEffect>
                                    <p:set>
                                      <p:cBhvr>
                                        <p:cTn id="127" dur="1" fill="hold">
                                          <p:stCondLst>
                                            <p:cond delay="499"/>
                                          </p:stCondLst>
                                        </p:cTn>
                                        <p:tgtEl>
                                          <p:spTgt spid="1333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build="allAtOnce"/>
      <p:bldP spid="13332" grpId="0" build="allAtOnce"/>
      <p:bldP spid="13330" grpId="0"/>
      <p:bldP spid="13330" grpId="1"/>
      <p:bldP spid="13318" grpId="0" build="allAtOnce"/>
      <p:bldP spid="13321" grpId="0"/>
      <p:bldP spid="13321" grpId="1"/>
      <p:bldP spid="13323" grpId="0"/>
      <p:bldP spid="13323" grpId="1"/>
      <p:bldP spid="13324" grpId="0"/>
      <p:bldP spid="13324" grpId="1"/>
      <p:bldP spid="13325" grpId="0"/>
      <p:bldP spid="13325" grpId="1"/>
      <p:bldP spid="13326" grpId="0"/>
      <p:bldP spid="13326" grpId="1"/>
      <p:bldP spid="13327" grpId="0"/>
      <p:bldP spid="13329" grpId="0"/>
      <p:bldP spid="133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895822"/>
  <p:tag name="VIOLETTITLE" val="Tuần 8. Nghe-viết: Các em nhỏ và cụ già"/>
  <p:tag name="VIOLETLESSON" val="15"/>
  <p:tag name="VIOLETCATID" val="7840641"/>
  <p:tag name="VIOLETSUBJECT" val="Chính tả 3"/>
  <p:tag name="VIOLETSOURCE" val="tu lam"/>
  <p:tag name="VIOLETAUTHORID" val="11424080"/>
  <p:tag name="VIOLETAUTHORNAME" val="hoàng thị hằng "/>
  <p:tag name="VIOLETAUTHORAVATAR" val="no_avatarf.jpg"/>
  <p:tag name="VIOLETAUTHORADDRESS" val="truongthphanchutrinh - dongnai"/>
  <p:tag name="VIOLETDATE" val="2016-12-25 16:00:24"/>
  <p:tag name="VIOLETHIT" val="146"/>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1&quot;/&gt;&lt;/object&gt;&lt;object type=&quot;3&quot; unique_id=&quot;10005&quot;&gt;&lt;property id=&quot;20148&quot; value=&quot;5&quot;/&gt;&lt;property id=&quot;20300&quot; value=&quot;Slide 2&quot;/&gt;&lt;property id=&quot;20307&quot; value=&quot;262&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74&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68&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70&quot;/&gt;&lt;/object&gt;&lt;object type=&quot;3&quot; unique_id=&quot;10014&quot;&gt;&lt;property id=&quot;20148&quot; value=&quot;5&quot;/&gt;&lt;property id=&quot;20300&quot; value=&quot;Slide 11&quot;/&gt;&lt;property id=&quot;20307&quot; value=&quot;271&quot;/&gt;&lt;/object&gt;&lt;object type=&quot;3&quot; unique_id=&quot;10015&quot;&gt;&lt;property id=&quot;20148&quot; value=&quot;5&quot;/&gt;&lt;property id=&quot;20300&quot; value=&quot;Slide 12&quot;/&gt;&lt;property id=&quot;20307&quot; value=&quot;263&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6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410</TotalTime>
  <Words>475</Words>
  <Application>Microsoft Office PowerPoint</Application>
  <PresentationFormat>On-screen Show (4:3)</PresentationFormat>
  <Paragraphs>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.VnTime</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letrungpxt</dc:creator>
  <cp:lastModifiedBy>AutoBVT</cp:lastModifiedBy>
  <cp:revision>29</cp:revision>
  <dcterms:created xsi:type="dcterms:W3CDTF">2011-12-23T13:47:04Z</dcterms:created>
  <dcterms:modified xsi:type="dcterms:W3CDTF">2017-10-23T00:26:32Z</dcterms:modified>
</cp:coreProperties>
</file>