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10" autoAdjust="0"/>
    <p:restoredTop sz="94660"/>
  </p:normalViewPr>
  <p:slideViewPr>
    <p:cSldViewPr>
      <p:cViewPr>
        <p:scale>
          <a:sx n="66" d="100"/>
          <a:sy n="66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57D4C-84A3-441C-A542-8A385B2F2AFD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454B-40B2-44D2-884A-F65B7C463A9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B3F5-87CA-46C6-BA0A-F4B8C0F7B72A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6AE5-5EA1-424E-8C50-54E290EC71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981E-DBDC-49F6-8A2A-A72DD1A325FE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9800B-1D6E-4D83-B169-986EAF783B9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1DDD5-ED32-4C7C-9F2D-AE616964CA34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F6E1-5A6C-4270-962A-C24648CA1B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FFE2-03BC-4826-A580-7D759991AE82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7BB6-CF8C-42F6-A654-F119B6D28D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19BA-E297-4A05-9720-FE78A5CE93E3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8208-0943-46C1-BE84-7BD876A6D97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33D9-14D9-452B-BE08-340FE5F3FF22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3865-A229-4F75-A02F-D107CB626A3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E859-6F62-46F6-9E42-EFC617614EF3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ABA6-0B6C-41DE-981D-C972B27EF59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9EBD-6B42-4816-851F-05147B3497DC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95A7-6914-4EE8-9AE8-CF6B06A3CE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9E9E-72EE-4A09-BA8F-44871AB6E8AE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058F-B0DE-4151-A805-B3639233BB8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C371-72B5-4C6C-89D1-20C8AE64F5F9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222C-73F0-4C00-860B-E65999204BA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64ED1-3BC7-40EB-8A8A-C7EABA688120}" type="datetimeFigureOut">
              <a:rPr lang="vi-VN"/>
              <a:pPr>
                <a:defRPr/>
              </a:pPr>
              <a:t>22/10/2017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78033-B1D8-47A7-8185-0155FE509E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/>
          <a:srcRect l="42110" r="15971" b="11481"/>
          <a:stretch>
            <a:fillRect/>
          </a:stretch>
        </p:blipFill>
        <p:spPr bwMode="auto">
          <a:xfrm>
            <a:off x="0" y="0"/>
            <a:ext cx="9296400" cy="728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5" descr="E:\Tai lieu giao an dien tu\Anh dong\Christian-14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14668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feuerwerk_1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4714875"/>
            <a:ext cx="21796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7" descr="Copy of 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38713"/>
            <a:ext cx="12763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785813" y="17145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714500" y="4500563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5572125" y="1071563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8077200" y="5867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3857625" y="5867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6858000" y="47244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WordArt 12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6408738" cy="53292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908175" y="549275"/>
            <a:ext cx="578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7532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4427538" y="1557338"/>
            <a:ext cx="424338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 TẢ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1116013" y="2997200"/>
            <a:ext cx="259238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95288" y="1916113"/>
            <a:ext cx="4824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0825" y="3417888"/>
            <a:ext cx="2017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Viết : 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58888" y="4221163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tròn trĩnh, chảo rán, giò chả. </a:t>
            </a:r>
            <a:endParaRPr lang="en-US" sz="36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41052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Coâ baän caáy luùa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Chuù baän ñaùnh thuø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Meï baän haùt ru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Baø baän thoåi naáu.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Coøn con baän buù    Baän nguû baän chôi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Baän taäp khoùc cöôøi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Baän nhìn aùnh saùng.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49825" y="1989138"/>
            <a:ext cx="4194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Moïi ngöôøi ñeàu baän Neân ñôøi roän vui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Con vöøa ra ñôøi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Bieát chaêng ñieàu ñoù</a:t>
            </a:r>
            <a:br>
              <a:rPr lang="en-US" sz="3200" b="1">
                <a:solidFill>
                  <a:schemeClr val="hlink"/>
                </a:solidFill>
                <a:latin typeface="VNI-Times" pitchFamily="2" charset="0"/>
              </a:rPr>
            </a:br>
            <a:r>
              <a:rPr lang="en-US" sz="3200" b="1">
                <a:solidFill>
                  <a:schemeClr val="hlink"/>
                </a:solidFill>
                <a:latin typeface="VNI-Times" pitchFamily="2" charset="0"/>
              </a:rPr>
              <a:t>Maø ñem vui nhoû    Goùp vaøo ñôøi chung.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133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- Baøi thô vieát theo theå thô gì?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2709863"/>
            <a:ext cx="889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* Thô boán chöõ.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32131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- Nhöõng chöõ naøo caàn vieát hoa?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3717925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* Caùc chöõ ñaàu moãi doøng thô.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424815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- Neân baét ñaàu vieát töø oâ naøo trong vôû?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479742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VNI-Times" pitchFamily="2" charset="0"/>
              </a:rPr>
              <a:t>* Vieát luøi vaøo 2 oâ töø leà vôû ñeå baøi thô naèm vaøo khoaûng giöõa trang.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0" y="11969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29" grpId="0"/>
      <p:bldP spid="5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3716338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latin typeface="VNI-Times" pitchFamily="2" charset="0"/>
              </a:rPr>
              <a:t>haùt ru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9250" y="450850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latin typeface="VNI-Times" pitchFamily="2" charset="0"/>
              </a:rPr>
              <a:t>thoåi naáu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1050" y="5300663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latin typeface="VNI-Times" pitchFamily="2" charset="0"/>
              </a:rPr>
              <a:t>ñeàu baän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 l="42110" r="15971" b="11481"/>
          <a:stretch>
            <a:fillRect/>
          </a:stretch>
        </p:blipFill>
        <p:spPr bwMode="auto">
          <a:xfrm>
            <a:off x="4859338" y="2997200"/>
            <a:ext cx="4284662" cy="386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684213" y="1557338"/>
            <a:ext cx="4824412" cy="20161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ĐÚNG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3"/>
          <a:srcRect l="42110" r="15971" b="11481"/>
          <a:stretch>
            <a:fillRect/>
          </a:stretch>
        </p:blipFill>
        <p:spPr bwMode="auto">
          <a:xfrm>
            <a:off x="5011738" y="3149600"/>
            <a:ext cx="4284662" cy="386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b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2738"/>
            <a:ext cx="4572000" cy="400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971550" y="2349500"/>
            <a:ext cx="5688013" cy="29511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VIẾT CHÍNH TẢ</a:t>
            </a:r>
          </a:p>
        </p:txBody>
      </p: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85750" y="1785938"/>
            <a:ext cx="3143250" cy="1285875"/>
          </a:xfrm>
          <a:prstGeom prst="irregularSeal1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14313" y="3143250"/>
            <a:ext cx="892968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Điền vào chỗ trống en hay oen</a:t>
            </a: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Nhanh nh.…… , nh…..   miệng cười, sắt h…..  gỉ, h….  nhát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407670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24750" y="40767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9750" y="479742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5375" y="4076700"/>
            <a:ext cx="72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oen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1979613" y="4149725"/>
            <a:ext cx="360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latin typeface="Comic Sans MS" pitchFamily="66" charset="0"/>
              </a:rPr>
              <a:t>.</a:t>
            </a:r>
            <a:endParaRPr lang="vi-VN" sz="3200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3924300" y="3932238"/>
            <a:ext cx="309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latin typeface="MS PMincho" pitchFamily="18" charset="-128"/>
                <a:ea typeface="MS PMincho" pitchFamily="18" charset="-128"/>
              </a:rPr>
              <a:t>'</a:t>
            </a:r>
            <a:endParaRPr lang="vi-VN" sz="3200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611188" y="4722813"/>
            <a:ext cx="360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omic Sans MS" pitchFamily="66" charset="0"/>
                <a:ea typeface="HP001" pitchFamily="34" charset="0"/>
                <a:cs typeface="Vrinda" pitchFamily="34" charset="0"/>
              </a:rPr>
              <a:t>`</a:t>
            </a:r>
            <a:endParaRPr lang="vi-VN" sz="3200">
              <a:ea typeface="HP001" pitchFamily="34" charset="0"/>
              <a:cs typeface="Vrinda" pitchFamily="34" charset="0"/>
            </a:endParaRP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9" grpId="0"/>
      <p:bldP spid="10" grpId="0"/>
      <p:bldP spid="11" grpId="0"/>
      <p:bldP spid="12" grpId="0"/>
      <p:bldP spid="8202" grpId="0"/>
      <p:bldP spid="8203" grpId="0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hoa-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5214">
            <a:off x="-223838" y="6145213"/>
            <a:ext cx="976313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3" descr="hoa-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42397" flipH="1">
            <a:off x="8297863" y="6127750"/>
            <a:ext cx="1057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4" descr="hoa-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6850"/>
            <a:ext cx="3444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5" descr="hoa-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521450"/>
            <a:ext cx="279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5" descr="hoa-d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07450" y="4064000"/>
            <a:ext cx="3365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hoa-d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8575" y="6516688"/>
            <a:ext cx="2851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 tả (nghe – viết)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0" y="11255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0" y="2133600"/>
            <a:ext cx="1979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trung :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0" y="256540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>
              <a:spcBef>
                <a:spcPct val="20000"/>
              </a:spcBef>
            </a:pPr>
            <a:r>
              <a:rPr lang="en-US" sz="25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trung thành, trung bình, trung thực, tập trung, trung dũng, trung tâm,…</a:t>
            </a:r>
            <a:endParaRPr lang="en-US" sz="25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0" y="3429000"/>
            <a:ext cx="1908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chung: 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0" y="3933825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>
              <a:spcBef>
                <a:spcPct val="20000"/>
              </a:spcBef>
            </a:pPr>
            <a:r>
              <a:rPr lang="en-US" sz="25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chung sức, chung lòng, chung thủy, chung sống,của chung…</a:t>
            </a:r>
            <a:endParaRPr lang="en-US" sz="25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0" y="4437063"/>
            <a:ext cx="2700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trống: 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0" y="49418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cái trống, trống trải, gà trống, trống rỗng, trống trơn,..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825" y="5445125"/>
            <a:ext cx="2449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 chống :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0" y="5876925"/>
            <a:ext cx="89646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chống chọi, chèo chống, chống đỡ,chống nạng, …</a:t>
            </a:r>
            <a:endParaRPr lang="en-US" sz="2500" b="1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0" y="155733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3.  Tìm những tiếng có thể ghép với mỗi tiếng sau: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/>
      <p:bldP spid="10259" grpId="0"/>
      <p:bldP spid="10260" grpId="0"/>
      <p:bldP spid="10261" grpId="0"/>
      <p:bldP spid="10262" grpId="0"/>
      <p:bldP spid="10263" grpId="0"/>
      <p:bldP spid="10264" grpId="0"/>
      <p:bldP spid="102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48059"/>
  <p:tag name="VIOLETTITLE" val="Tuần 7. Nghe-viết: Bận"/>
  <p:tag name="VIOLETLESSON" val="14"/>
  <p:tag name="VIOLETCATID" val="7840641"/>
  <p:tag name="VIOLETSUBJECT" val="Chính tả 3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10-15 15:55:19"/>
  <p:tag name="VIOLETHIT" val="43"/>
  <p:tag name="VIOLETLIKE" val="0"/>
  <p:tag name="MMPROD_NEXTUNIQUEID" val="10012"/>
  <p:tag name="MMPROD_UIDATA" val="&lt;database version=&quot;7.0&quot;&gt;&lt;object type=&quot;1&quot; unique_id=&quot;10001&quot;&gt;&lt;object type=&quot;2&quot; unique_id=&quot;10157&quot;&gt;&lt;object type=&quot;3&quot; unique_id=&quot;10158&quot;&gt;&lt;property id=&quot;20148&quot; value=&quot;5&quot;/&gt;&lt;property id=&quot;20300&quot; value=&quot;Slide 1&quot;/&gt;&lt;property id=&quot;20307&quot; value=&quot;268&quot;/&gt;&lt;/object&gt;&lt;object type=&quot;3&quot; unique_id=&quot;10159&quot;&gt;&lt;property id=&quot;20148&quot; value=&quot;5&quot;/&gt;&lt;property id=&quot;20300&quot; value=&quot;Slide 2&quot;/&gt;&lt;property id=&quot;20307&quot; value=&quot;256&quot;/&gt;&lt;/object&gt;&lt;object type=&quot;3&quot; unique_id=&quot;10160&quot;&gt;&lt;property id=&quot;20148&quot; value=&quot;5&quot;/&gt;&lt;property id=&quot;20300&quot; value=&quot;Slide 3&quot;/&gt;&lt;property id=&quot;20307&quot; value=&quot;257&quot;/&gt;&lt;/object&gt;&lt;object type=&quot;3&quot; unique_id=&quot;10161&quot;&gt;&lt;property id=&quot;20148&quot; value=&quot;5&quot;/&gt;&lt;property id=&quot;20300&quot; value=&quot;Slide 4&quot;/&gt;&lt;property id=&quot;20307&quot; value=&quot;258&quot;/&gt;&lt;/object&gt;&lt;object type=&quot;3&quot; unique_id=&quot;10162&quot;&gt;&lt;property id=&quot;20148&quot; value=&quot;5&quot;/&gt;&lt;property id=&quot;20300&quot; value=&quot;Slide 5&quot;/&gt;&lt;property id=&quot;20307&quot; value=&quot;261&quot;/&gt;&lt;/object&gt;&lt;object type=&quot;3&quot; unique_id=&quot;10163&quot;&gt;&lt;property id=&quot;20148&quot; value=&quot;5&quot;/&gt;&lt;property id=&quot;20300&quot; value=&quot;Slide 6&quot;/&gt;&lt;property id=&quot;20307&quot; value=&quot;262&quot;/&gt;&lt;/object&gt;&lt;object type=&quot;3&quot; unique_id=&quot;10164&quot;&gt;&lt;property id=&quot;20148&quot; value=&quot;5&quot;/&gt;&lt;property id=&quot;20300&quot; value=&quot;Slide 7&quot;/&gt;&lt;property id=&quot;20307&quot; value=&quot;263&quot;/&gt;&lt;/object&gt;&lt;object type=&quot;3&quot; unique_id=&quot;10165&quot;&gt;&lt;property id=&quot;20148&quot; value=&quot;5&quot;/&gt;&lt;property id=&quot;20300&quot; value=&quot;Slide 8&quot;/&gt;&lt;property id=&quot;20307&quot; value=&quot;264&quot;/&gt;&lt;/object&gt;&lt;object type=&quot;3&quot; unique_id=&quot;10166&quot;&gt;&lt;property id=&quot;20148&quot; value=&quot;5&quot;/&gt;&lt;property id=&quot;20300&quot; value=&quot;Slide 9&quot;/&gt;&lt;property id=&quot;20307&quot; value=&quot;267&quot;/&gt;&lt;/object&gt;&lt;object type=&quot;3&quot; unique_id=&quot;10167&quot;&gt;&lt;property id=&quot;20148&quot; value=&quot;5&quot;/&gt;&lt;property id=&quot;20300&quot; value=&quot;Slide 10&quot;/&gt;&lt;property id=&quot;20307&quot; value=&quot;266&quot;/&gt;&lt;/object&gt;&lt;/object&gt;&lt;object type=&quot;8&quot; unique_id=&quot;1017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Calibri</vt:lpstr>
      <vt:lpstr>VNI-Times</vt:lpstr>
      <vt:lpstr>Comic Sans MS</vt:lpstr>
      <vt:lpstr>MS PMincho</vt:lpstr>
      <vt:lpstr>HP001</vt:lpstr>
      <vt:lpstr>Vrinda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 THAO</dc:creator>
  <cp:lastModifiedBy>AutoBVT</cp:lastModifiedBy>
  <cp:revision>64</cp:revision>
  <dcterms:created xsi:type="dcterms:W3CDTF">2012-07-26T09:28:32Z</dcterms:created>
  <dcterms:modified xsi:type="dcterms:W3CDTF">2017-10-23T00:22:44Z</dcterms:modified>
</cp:coreProperties>
</file>