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  <p:sldMasterId id="2147483667" r:id="rId3"/>
    <p:sldMasterId id="2147483668" r:id="rId4"/>
  </p:sldMasterIdLst>
  <p:sldIdLst>
    <p:sldId id="290" r:id="rId5"/>
    <p:sldId id="285" r:id="rId6"/>
    <p:sldId id="286" r:id="rId7"/>
    <p:sldId id="259" r:id="rId8"/>
    <p:sldId id="260" r:id="rId9"/>
    <p:sldId id="283" r:id="rId10"/>
    <p:sldId id="262" r:id="rId11"/>
    <p:sldId id="265" r:id="rId12"/>
    <p:sldId id="295" r:id="rId13"/>
    <p:sldId id="276" r:id="rId14"/>
    <p:sldId id="293" r:id="rId15"/>
    <p:sldId id="288" r:id="rId16"/>
    <p:sldId id="264" r:id="rId17"/>
    <p:sldId id="284" r:id="rId18"/>
    <p:sldId id="268" r:id="rId19"/>
    <p:sldId id="270" r:id="rId20"/>
    <p:sldId id="273" r:id="rId21"/>
    <p:sldId id="279" r:id="rId22"/>
    <p:sldId id="274" r:id="rId23"/>
    <p:sldId id="278" r:id="rId24"/>
    <p:sldId id="272" r:id="rId25"/>
    <p:sldId id="287" r:id="rId26"/>
    <p:sldId id="281" r:id="rId27"/>
    <p:sldId id="291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  <a:srgbClr val="F8A6EC"/>
    <a:srgbClr val="000000"/>
    <a:srgbClr val="99FF33"/>
    <a:srgbClr val="FF3300"/>
    <a:srgbClr val="CC66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6" autoAdjust="0"/>
    <p:restoredTop sz="94664" autoAdjust="0"/>
  </p:normalViewPr>
  <p:slideViewPr>
    <p:cSldViewPr>
      <p:cViewPr>
        <p:scale>
          <a:sx n="66" d="100"/>
          <a:sy n="66" d="100"/>
        </p:scale>
        <p:origin x="-6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CF00F3-6C0C-49CB-BDEA-88D30E1398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2FD0D-3405-4EAA-A8A2-05F52C0184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75CD2B-1A4C-4FBE-BF84-E2EB80B699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CCF11A-7EB8-42C8-8F59-640445FAD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765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765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2765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765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65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59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2766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766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63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766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766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6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69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767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7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767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75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767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7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7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767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8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768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8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768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8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768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8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0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769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3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769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769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69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69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770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0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77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0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770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0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0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770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1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771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14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771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1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771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1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20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772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72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2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772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772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2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28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772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3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773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3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34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773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3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37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773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3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40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774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43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774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46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774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4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4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775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52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775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755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775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5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7758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7759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776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76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76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768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776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7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8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78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8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78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78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78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4B6585F-D4B0-469A-A20E-69E642E61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196C-0488-4F42-B778-4DD188688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65F09-4AF1-4DEE-8329-D57A79022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9CABF-2523-46F2-9562-1F1564F1C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1CBBC-7A84-4A55-8FE5-23BD84B60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5485E-DCD0-4C72-A789-C2336E533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E1C3-7846-40AE-BF79-9EA90BADD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15D63A-C2EA-4A0E-B971-60FAAC123C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A246C-E229-4E51-97B4-048577D9C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14ADA-9364-4E28-9F4B-60096F3F2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DF56-B57E-41F4-8066-837B75D8B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3119-D957-4F39-B5D3-66A6F1477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8AD715-6E82-499D-B19A-091DA4C39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BCCC6E-D232-4E01-A4D2-B0F08DEE4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D03828-62A7-4F6E-A5E1-FBD12BDDF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BD8D-789B-42FD-97EA-F064E57B9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F279E-6FD3-4574-BFC8-3DAB1D2B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A453C-556E-4359-8BE4-1D6519DDC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32D74A-6ED5-4469-B239-3197E716DD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85A58-ED86-4B75-8F6A-81EFE59C7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94D12-AF74-4C5C-8DF6-953D4ABB3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7B6B-36D3-476F-8427-BCDDE68B6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35C90-8CFB-4424-8896-485491C29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C6DCF-7F63-477A-A694-A97BEBE2A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A711-D0CD-4B2E-AF92-719D4F664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A2EFE-F6EC-4C62-8A9B-415310E11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67A05-B566-4723-8F7E-08233D61C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30FD4-0BFA-419D-A02D-A09EC649D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5AF114-A17F-4547-880E-744C6C975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A4028C-BB46-4D49-A166-268ABA72F6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287AD7-B71F-4988-A6E7-3F75705AC75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656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57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6657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6657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58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6658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58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C2F94-3DCB-4887-8FE1-FA692686F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0A8ED-AF7B-4FE9-9F66-24CE1A625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89DF-2BD3-491F-8659-35AA2C7D8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B6962-AC8C-48A9-ACC6-D4E7A8759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EAB7F-C382-47EF-9719-96CCC122CC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86CD-1364-4A77-A34A-C28C89AFB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86F3-D2B9-49E5-A496-BDB63647BA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27F2F-6388-4A9C-A02C-F014384E0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3620A-B458-493F-A672-5711302B2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B68335-FA29-487B-B9FA-2BAB07298D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32DE8-A5B8-4391-A663-7CFA4E961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47614B-CC3E-4A76-8F48-8B06346770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907B4-4854-4653-A43C-A99712BD9D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D3AC08-4930-4048-98F1-A4B37ECC74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8DD638-B226-4A6B-B00B-406EBB598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A14968-FE98-4011-81DF-DC646ECADD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90A23D0-D08C-489D-BC15-A3EB929E254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1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6627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662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2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663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3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663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3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663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663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3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6640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6641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664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4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44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664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4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47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66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0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665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665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6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665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5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59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666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6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2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666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6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5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666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6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6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666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1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667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4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667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77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667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7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0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668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668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6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668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8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89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669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2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669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5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669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9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9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669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01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670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70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06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670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0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09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671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12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671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1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671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1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18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671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21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672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24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672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27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672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2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30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673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33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673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736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673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73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73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5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6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76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76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76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76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76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EAFDDE1-49D6-4F58-B7E2-1E466DC998E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11" r:id="rId12"/>
    <p:sldLayoutId id="2147483712" r:id="rId13"/>
    <p:sldLayoutId id="214748371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C4314BA-7BA7-4D18-9F67-5DC4CD7CD5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15" r:id="rId12"/>
    <p:sldLayoutId id="214748371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4923EC39-0EFA-449B-A1C7-2B3B8D4464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55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55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655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655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655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5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655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557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655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655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655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557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655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55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8.xml"/><Relationship Id="rId1" Type="http://schemas.openxmlformats.org/officeDocument/2006/relationships/audio" Target="file:///F:\Tro%20choi%20-%20Vui%20Ma%20hoc-Chuan\Ballade%20Pour%20Adeline.mp3" TargetMode="Externa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G:\TRAC%203.mpg" TargetMode="External"/><Relationship Id="rId1" Type="http://schemas.openxmlformats.org/officeDocument/2006/relationships/video" Target="file:///G:\TRAC%201.mpg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TRAC%207.m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0.png"/><Relationship Id="rId3" Type="http://schemas.openxmlformats.org/officeDocument/2006/relationships/video" Target="file:///F:\TRAC%202.mpg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9.png"/><Relationship Id="rId2" Type="http://schemas.openxmlformats.org/officeDocument/2006/relationships/video" Target="file:///F:\TRAC%205.mpg" TargetMode="Externa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8.png"/><Relationship Id="rId5" Type="http://schemas.openxmlformats.org/officeDocument/2006/relationships/video" Target="file:///F:\TRAC%203.mpg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video" Target="file:///F:\TRAC%206.mpg" TargetMode="Externa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jpeg"/><Relationship Id="rId2" Type="http://schemas.openxmlformats.org/officeDocument/2006/relationships/audio" Target="file:///D:\Canhac\Giao%20thong\Toi%20yeu%20Viet%20Nam.mp3" TargetMode="External"/><Relationship Id="rId1" Type="http://schemas.openxmlformats.org/officeDocument/2006/relationships/audio" Target="file:///E:\MUNG%20THO\Music\Ghita\4%20-%20La%20Ragazza%20di%20bube.mp3" TargetMode="Externa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0.png"/><Relationship Id="rId3" Type="http://schemas.openxmlformats.org/officeDocument/2006/relationships/video" Target="file:///G:\TRAC%202.mpg" TargetMode="Externa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9.png"/><Relationship Id="rId2" Type="http://schemas.openxmlformats.org/officeDocument/2006/relationships/video" Target="file:///G:\TRAC%205.mpg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7.jpeg"/><Relationship Id="rId4" Type="http://schemas.openxmlformats.org/officeDocument/2006/relationships/video" Target="file:///G:\TRAC%206.mpg" TargetMode="External"/><Relationship Id="rId9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file:///F:\TRAC%207.mpg" TargetMode="External"/><Relationship Id="rId7" Type="http://schemas.openxmlformats.org/officeDocument/2006/relationships/oleObject" Target="../embeddings/oleObject3.bin"/><Relationship Id="rId2" Type="http://schemas.openxmlformats.org/officeDocument/2006/relationships/video" Target="file:///F:\TRAC%205.mpg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1.png"/><Relationship Id="rId4" Type="http://schemas.openxmlformats.org/officeDocument/2006/relationships/video" Target="file:///F:\TRAC%203.mpg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5.bin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9.jpeg"/><Relationship Id="rId3" Type="http://schemas.openxmlformats.org/officeDocument/2006/relationships/audio" Target="file:///F:\lan.wav" TargetMode="Externa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8.jpeg"/><Relationship Id="rId2" Type="http://schemas.openxmlformats.org/officeDocument/2006/relationships/audio" Target="file:///F:\tom.wav" TargetMode="External"/><Relationship Id="rId1" Type="http://schemas.openxmlformats.org/officeDocument/2006/relationships/vmlDrawing" Target="../drawings/vmlDrawing4.vml"/><Relationship Id="rId6" Type="http://schemas.openxmlformats.org/officeDocument/2006/relationships/audio" Target="file:///F:\Recording1.wav" TargetMode="External"/><Relationship Id="rId11" Type="http://schemas.openxmlformats.org/officeDocument/2006/relationships/oleObject" Target="../embeddings/oleObject7.bin"/><Relationship Id="rId5" Type="http://schemas.openxmlformats.org/officeDocument/2006/relationships/audio" Target="file:///F:\hoi%20y%20d.wav" TargetMode="External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6.bin"/><Relationship Id="rId4" Type="http://schemas.openxmlformats.org/officeDocument/2006/relationships/audio" Target="file:///F:\dap%20an%20e.wav" TargetMode="External"/><Relationship Id="rId9" Type="http://schemas.openxmlformats.org/officeDocument/2006/relationships/image" Target="../media/image15.gif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26.xml"/><Relationship Id="rId7" Type="http://schemas.openxmlformats.org/officeDocument/2006/relationships/oleObject" Target="../embeddings/oleObject10.bin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jpeg"/><Relationship Id="rId12" Type="http://schemas.openxmlformats.org/officeDocument/2006/relationships/image" Target="../media/image27.jpeg"/><Relationship Id="rId2" Type="http://schemas.openxmlformats.org/officeDocument/2006/relationships/video" Target="file:///F:\TRAC%206.mpg" TargetMode="External"/><Relationship Id="rId1" Type="http://schemas.openxmlformats.org/officeDocument/2006/relationships/audio" Target="file:///F:\Tro%20choi%20-%20Vui%20Ma%20hoc-Chuan\Ballade%20Pour%20Adeline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jpeg"/><Relationship Id="rId5" Type="http://schemas.openxmlformats.org/officeDocument/2006/relationships/audio" Target="../media/audio3.wav"/><Relationship Id="rId10" Type="http://schemas.openxmlformats.org/officeDocument/2006/relationships/image" Target="../media/image25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 descr="103qr"/>
          <p:cNvPicPr>
            <a:picLocks noChangeAspect="1" noChangeArrowheads="1"/>
          </p:cNvPicPr>
          <p:nvPr/>
        </p:nvPicPr>
        <p:blipFill>
          <a:blip r:embed="rId2">
            <a:lum bright="18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792" name="Picture 8" descr="hd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0" y="31242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5" name="Picture 11" descr="hd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4800600" y="0"/>
            <a:ext cx="4343400" cy="3276600"/>
          </a:xfrm>
          <a:prstGeom prst="rect">
            <a:avLst/>
          </a:prstGeom>
          <a:noFill/>
        </p:spPr>
      </p:pic>
      <p:pic>
        <p:nvPicPr>
          <p:cNvPr id="118796" name="Picture 12" descr="hd"/>
          <p:cNvPicPr>
            <a:picLocks noChangeAspect="1" noChangeArrowheads="1" noCrop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0" y="0"/>
            <a:ext cx="4800600" cy="3276600"/>
          </a:xfrm>
          <a:prstGeom prst="rect">
            <a:avLst/>
          </a:prstGeom>
          <a:noFill/>
        </p:spPr>
      </p:pic>
      <p:sp>
        <p:nvSpPr>
          <p:cNvPr id="118797" name="WordArt 13"/>
          <p:cNvSpPr>
            <a:spLocks noChangeArrowheads="1" noChangeShapeType="1" noTextEdit="1"/>
          </p:cNvSpPr>
          <p:nvPr/>
        </p:nvSpPr>
        <p:spPr bwMode="auto">
          <a:xfrm>
            <a:off x="609600" y="3124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pPr algn="ctr"/>
            <a:r>
              <a:rPr lang="en-US" sz="3600" kern="10">
                <a:ln w="508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RevueH"/>
              </a:rPr>
              <a:t>An toµn giao th«ng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7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0" y="0"/>
          <a:ext cx="1143000" cy="2514600"/>
        </p:xfrm>
        <a:graphic>
          <a:graphicData uri="http://schemas.openxmlformats.org/presentationml/2006/ole">
            <p:oleObj spid="_x0000_s82947" r:id="rId3" imgW="1278331" imgH="1273759" progId="MS_ClipArt_Gallery">
              <p:embed/>
            </p:oleObj>
          </a:graphicData>
        </a:graphic>
      </p:graphicFrame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2192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</a:p>
          <a:p>
            <a:pPr algn="ctr" eaLnBrk="1" hangingPunct="1"/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2752725" y="914400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gamma/>
                        <a:shade val="46275"/>
                        <a:invGamma/>
                      </a:srgbClr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2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FF">
                      <a:gamma/>
                      <a:shade val="46275"/>
                      <a:invGamma/>
                    </a:srgbClr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2950" name="WordArt 6"/>
          <p:cNvSpPr>
            <a:spLocks noChangeArrowheads="1" noChangeShapeType="1" noTextEdit="1"/>
          </p:cNvSpPr>
          <p:nvPr/>
        </p:nvSpPr>
        <p:spPr bwMode="auto">
          <a:xfrm>
            <a:off x="3733800" y="1447800"/>
            <a:ext cx="1857375" cy="71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Ghi nhớ: </a:t>
            </a:r>
          </a:p>
        </p:txBody>
      </p:sp>
      <p:pic>
        <p:nvPicPr>
          <p:cNvPr id="82955" name="Picture 11" descr="booktree"/>
          <p:cNvPicPr>
            <a:picLocks noChangeAspect="1" noChangeArrowheads="1"/>
          </p:cNvPicPr>
          <p:nvPr/>
        </p:nvPicPr>
        <p:blipFill>
          <a:blip r:embed="rId4"/>
          <a:srcRect r="90834"/>
          <a:stretch>
            <a:fillRect/>
          </a:stretch>
        </p:blipFill>
        <p:spPr bwMode="auto">
          <a:xfrm>
            <a:off x="0" y="2590800"/>
            <a:ext cx="838200" cy="1439863"/>
          </a:xfrm>
          <a:prstGeom prst="rect">
            <a:avLst/>
          </a:prstGeom>
          <a:noFill/>
        </p:spPr>
      </p:pic>
      <p:pic>
        <p:nvPicPr>
          <p:cNvPr id="82956" name="Picture 12" descr="booktree"/>
          <p:cNvPicPr>
            <a:picLocks noChangeAspect="1" noChangeArrowheads="1"/>
          </p:cNvPicPr>
          <p:nvPr/>
        </p:nvPicPr>
        <p:blipFill>
          <a:blip r:embed="rId4"/>
          <a:srcRect r="89999"/>
          <a:stretch>
            <a:fillRect/>
          </a:stretch>
        </p:blipFill>
        <p:spPr bwMode="auto">
          <a:xfrm>
            <a:off x="0" y="4017963"/>
            <a:ext cx="914400" cy="1439862"/>
          </a:xfrm>
          <a:prstGeom prst="rect">
            <a:avLst/>
          </a:prstGeom>
          <a:noFill/>
        </p:spPr>
      </p:pic>
      <p:pic>
        <p:nvPicPr>
          <p:cNvPr id="82957" name="Picture 13" descr="booktree"/>
          <p:cNvPicPr>
            <a:picLocks noChangeAspect="1" noChangeArrowheads="1"/>
          </p:cNvPicPr>
          <p:nvPr/>
        </p:nvPicPr>
        <p:blipFill>
          <a:blip r:embed="rId4"/>
          <a:srcRect r="89166"/>
          <a:stretch>
            <a:fillRect/>
          </a:stretch>
        </p:blipFill>
        <p:spPr bwMode="auto">
          <a:xfrm>
            <a:off x="0" y="5459413"/>
            <a:ext cx="990600" cy="1439862"/>
          </a:xfrm>
          <a:prstGeom prst="rect">
            <a:avLst/>
          </a:prstGeom>
          <a:noFill/>
        </p:spPr>
      </p:pic>
      <p:sp>
        <p:nvSpPr>
          <p:cNvPr id="82963" name="Rectangle 19" descr="Newsprint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571750"/>
            <a:ext cx="7791450" cy="3295650"/>
          </a:xfrm>
          <a:blipFill dpi="0" rotWithShape="1">
            <a:blip r:embed="rId5"/>
            <a:srcRect/>
            <a:tile tx="0" ty="0" sx="100000" sy="100000" flip="none" algn="tl"/>
          </a:blipFill>
          <a:ln w="76200" cmpd="tri">
            <a:solidFill>
              <a:srgbClr val="FF3300"/>
            </a:solidFill>
          </a:ln>
        </p:spPr>
        <p:txBody>
          <a:bodyPr/>
          <a:lstStyle/>
          <a:p>
            <a:endParaRPr lang="en-US" sz="2800" b="1"/>
          </a:p>
          <a:p>
            <a:endParaRPr lang="en-US" sz="2800" b="1"/>
          </a:p>
          <a:p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Chỉ lên xuống xe khi xe đã dừng, đỗ hẳn và lên từng người, không chen lấn nhau.</a:t>
            </a:r>
          </a:p>
        </p:txBody>
      </p:sp>
      <p:pic>
        <p:nvPicPr>
          <p:cNvPr id="82964" name="Picture 20" descr="booktree"/>
          <p:cNvPicPr>
            <a:picLocks noChangeAspect="1" noChangeArrowheads="1"/>
          </p:cNvPicPr>
          <p:nvPr/>
        </p:nvPicPr>
        <p:blipFill>
          <a:blip r:embed="rId4"/>
          <a:srcRect r="86667"/>
          <a:stretch>
            <a:fillRect/>
          </a:stretch>
        </p:blipFill>
        <p:spPr bwMode="auto">
          <a:xfrm>
            <a:off x="0" y="2674938"/>
            <a:ext cx="914400" cy="1439862"/>
          </a:xfrm>
          <a:prstGeom prst="rect">
            <a:avLst/>
          </a:prstGeom>
          <a:blipFill dpi="0" rotWithShape="1">
            <a:blip r:embed="rId5"/>
            <a:srcRect r="86667"/>
            <a:tile tx="0" ty="0" sx="100000" sy="100000" flip="none" algn="tl"/>
          </a:blipFill>
        </p:spPr>
      </p:pic>
      <p:pic>
        <p:nvPicPr>
          <p:cNvPr id="82965" name="Picture 21" descr="booktree"/>
          <p:cNvPicPr>
            <a:picLocks noChangeAspect="1" noChangeArrowheads="1"/>
          </p:cNvPicPr>
          <p:nvPr/>
        </p:nvPicPr>
        <p:blipFill>
          <a:blip r:embed="rId4"/>
          <a:srcRect r="86667"/>
          <a:stretch>
            <a:fillRect/>
          </a:stretch>
        </p:blipFill>
        <p:spPr bwMode="auto">
          <a:xfrm>
            <a:off x="0" y="4046538"/>
            <a:ext cx="990600" cy="1439862"/>
          </a:xfrm>
          <a:prstGeom prst="rect">
            <a:avLst/>
          </a:prstGeom>
          <a:blipFill dpi="0" rotWithShape="1">
            <a:blip r:embed="rId5"/>
            <a:srcRect r="86667"/>
            <a:tile tx="0" ty="0" sx="100000" sy="100000" flip="none" algn="tl"/>
          </a:blipFill>
        </p:spPr>
      </p:pic>
      <p:sp>
        <p:nvSpPr>
          <p:cNvPr id="82966" name="Rectangle 22" descr="Newsprint"/>
          <p:cNvSpPr>
            <a:spLocks noChangeArrowheads="1"/>
          </p:cNvSpPr>
          <p:nvPr/>
        </p:nvSpPr>
        <p:spPr bwMode="auto">
          <a:xfrm>
            <a:off x="1357313" y="2909888"/>
            <a:ext cx="7481887" cy="80486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Verdana" pitchFamily="34" charset="0"/>
              </a:rPr>
              <a:t>Khi đi ô tô khách, ô tô buýt em cần nhớ:</a:t>
            </a:r>
          </a:p>
        </p:txBody>
      </p:sp>
      <p:sp>
        <p:nvSpPr>
          <p:cNvPr id="82967" name="Rectangle 23" descr="Newsprint"/>
          <p:cNvSpPr>
            <a:spLocks noChangeArrowheads="1"/>
          </p:cNvSpPr>
          <p:nvPr/>
        </p:nvSpPr>
        <p:spPr bwMode="auto">
          <a:xfrm>
            <a:off x="1295400" y="4005263"/>
            <a:ext cx="7329488" cy="178593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en-US" sz="2400" b="1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Không thò đầu, thò tay ra ngoài cửa xe.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Không ném rác ra xe, ra đường.</a:t>
            </a:r>
            <a:r>
              <a:rPr lang="en-US" sz="2400">
                <a:solidFill>
                  <a:srgbClr val="3333FF"/>
                </a:solidFill>
                <a:latin typeface="Verdana" pitchFamily="34" charset="0"/>
              </a:rPr>
              <a:t> </a:t>
            </a:r>
          </a:p>
        </p:txBody>
      </p:sp>
      <p:graphicFrame>
        <p:nvGraphicFramePr>
          <p:cNvPr id="82969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p:oleObj spid="_x0000_s82969" r:id="rId6" imgW="1999793" imgH="1831543" progId="MS_ClipArt_Gallery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UNITED STATES OF AMER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FF00"/>
              </a:solidFill>
              <a:latin typeface=".VnArial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533400" y="838200"/>
            <a:ext cx="8839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.VnBodoniH" pitchFamily="34" charset="0"/>
              </a:rPr>
              <a:t>NhiÖt liÖt chµo mõng</a:t>
            </a:r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 </a:t>
            </a:r>
            <a:r>
              <a:rPr lang="en-US" sz="2800">
                <a:solidFill>
                  <a:srgbClr val="FF3300"/>
                </a:solidFill>
                <a:latin typeface=".VnExoticH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.VnExoticH" pitchFamily="34" charset="0"/>
              </a:rPr>
              <a:t>C¸c thÇy c«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1000" y="2727325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000" b="1">
                <a:solidFill>
                  <a:schemeClr val="folHlink"/>
                </a:solidFill>
                <a:latin typeface=".VnUniverse" pitchFamily="34" charset="0"/>
              </a:rPr>
              <a:t>VÒ dù héi thi gi¸o viªn giái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1900238" y="4114800"/>
            <a:ext cx="5414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.VnBlack" pitchFamily="34" charset="0"/>
              </a:rPr>
              <a:t>N¨m häc: 2008- 2009</a:t>
            </a:r>
          </a:p>
        </p:txBody>
      </p:sp>
    </p:spTree>
  </p:cSld>
  <p:clrMapOvr>
    <a:masterClrMapping/>
  </p:clrMapOvr>
  <p:transition spd="slow">
    <p:checker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  <p:bldP spid="122885" grpId="0"/>
      <p:bldP spid="1228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41" name="Freeform 29"/>
          <p:cNvSpPr>
            <a:spLocks/>
          </p:cNvSpPr>
          <p:nvPr/>
        </p:nvSpPr>
        <p:spPr bwMode="auto">
          <a:xfrm>
            <a:off x="4770438" y="3005138"/>
            <a:ext cx="342900" cy="1947862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2" name="Freeform 30"/>
          <p:cNvSpPr>
            <a:spLocks/>
          </p:cNvSpPr>
          <p:nvPr/>
        </p:nvSpPr>
        <p:spPr bwMode="auto">
          <a:xfrm>
            <a:off x="4697413" y="2241550"/>
            <a:ext cx="441325" cy="210185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3" name="Freeform 31"/>
          <p:cNvSpPr>
            <a:spLocks/>
          </p:cNvSpPr>
          <p:nvPr/>
        </p:nvSpPr>
        <p:spPr bwMode="auto">
          <a:xfrm>
            <a:off x="2047875" y="328613"/>
            <a:ext cx="3081338" cy="2328862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4" name="Freeform 32"/>
          <p:cNvSpPr>
            <a:spLocks/>
          </p:cNvSpPr>
          <p:nvPr/>
        </p:nvSpPr>
        <p:spPr bwMode="auto">
          <a:xfrm>
            <a:off x="2481263" y="2312988"/>
            <a:ext cx="2133600" cy="973137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5" name="Freeform 33"/>
          <p:cNvSpPr>
            <a:spLocks/>
          </p:cNvSpPr>
          <p:nvPr/>
        </p:nvSpPr>
        <p:spPr bwMode="auto">
          <a:xfrm>
            <a:off x="5314950" y="2017713"/>
            <a:ext cx="661988" cy="4078287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6" name="Freeform 34"/>
          <p:cNvSpPr>
            <a:spLocks/>
          </p:cNvSpPr>
          <p:nvPr/>
        </p:nvSpPr>
        <p:spPr bwMode="auto">
          <a:xfrm>
            <a:off x="5537200" y="773113"/>
            <a:ext cx="2649538" cy="2046287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7" name="Freeform 35"/>
          <p:cNvSpPr>
            <a:spLocks/>
          </p:cNvSpPr>
          <p:nvPr/>
        </p:nvSpPr>
        <p:spPr bwMode="auto">
          <a:xfrm>
            <a:off x="2400300" y="1630363"/>
            <a:ext cx="2281238" cy="1989137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8" name="Freeform 36"/>
          <p:cNvSpPr>
            <a:spLocks/>
          </p:cNvSpPr>
          <p:nvPr/>
        </p:nvSpPr>
        <p:spPr bwMode="auto">
          <a:xfrm>
            <a:off x="5154613" y="1444625"/>
            <a:ext cx="466725" cy="4346575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6" y="160"/>
              </a:cxn>
              <a:cxn ang="0">
                <a:pos x="288" y="1792"/>
              </a:cxn>
              <a:cxn ang="0">
                <a:pos x="192" y="2464"/>
              </a:cxn>
            </a:cxnLst>
            <a:rect l="0" t="0" r="r" b="b"/>
            <a:pathLst>
              <a:path w="304" h="2464">
                <a:moveTo>
                  <a:pt x="0" y="832"/>
                </a:moveTo>
                <a:cubicBezTo>
                  <a:pt x="24" y="416"/>
                  <a:pt x="48" y="0"/>
                  <a:pt x="96" y="160"/>
                </a:cubicBezTo>
                <a:cubicBezTo>
                  <a:pt x="144" y="320"/>
                  <a:pt x="272" y="1408"/>
                  <a:pt x="288" y="1792"/>
                </a:cubicBezTo>
                <a:cubicBezTo>
                  <a:pt x="304" y="2176"/>
                  <a:pt x="248" y="2320"/>
                  <a:pt x="192" y="2464"/>
                </a:cubicBezTo>
              </a:path>
            </a:pathLst>
          </a:custGeom>
          <a:noFill/>
          <a:ln w="57150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49" name="Freeform 37"/>
          <p:cNvSpPr>
            <a:spLocks/>
          </p:cNvSpPr>
          <p:nvPr/>
        </p:nvSpPr>
        <p:spPr bwMode="auto">
          <a:xfrm>
            <a:off x="2846388" y="2246313"/>
            <a:ext cx="1987550" cy="2554287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50" name="Freeform 38"/>
          <p:cNvSpPr>
            <a:spLocks/>
          </p:cNvSpPr>
          <p:nvPr/>
        </p:nvSpPr>
        <p:spPr bwMode="auto">
          <a:xfrm>
            <a:off x="3635375" y="576263"/>
            <a:ext cx="1398588" cy="2328862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51" name="Freeform 39"/>
          <p:cNvSpPr>
            <a:spLocks/>
          </p:cNvSpPr>
          <p:nvPr/>
        </p:nvSpPr>
        <p:spPr bwMode="auto">
          <a:xfrm>
            <a:off x="5408613" y="317500"/>
            <a:ext cx="1978025" cy="2740025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52" name="Freeform 40"/>
          <p:cNvSpPr>
            <a:spLocks/>
          </p:cNvSpPr>
          <p:nvPr/>
        </p:nvSpPr>
        <p:spPr bwMode="auto">
          <a:xfrm>
            <a:off x="5335588" y="1155700"/>
            <a:ext cx="2851150" cy="29273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53" name="Freeform 41"/>
          <p:cNvSpPr>
            <a:spLocks/>
          </p:cNvSpPr>
          <p:nvPr/>
        </p:nvSpPr>
        <p:spPr bwMode="auto">
          <a:xfrm>
            <a:off x="2851150" y="1054100"/>
            <a:ext cx="1839913" cy="2003425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54" name="Freeform 42"/>
          <p:cNvSpPr>
            <a:spLocks/>
          </p:cNvSpPr>
          <p:nvPr/>
        </p:nvSpPr>
        <p:spPr bwMode="auto">
          <a:xfrm>
            <a:off x="5356225" y="1335088"/>
            <a:ext cx="1839913" cy="3541712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5755" name="Ballade Pour Adel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257800" y="2328863"/>
            <a:ext cx="338138" cy="338137"/>
          </a:xfrm>
          <a:prstGeom prst="rect">
            <a:avLst/>
          </a:prstGeom>
          <a:noFill/>
        </p:spPr>
      </p:pic>
      <p:sp>
        <p:nvSpPr>
          <p:cNvPr id="115756" name="Text Box 44"/>
          <p:cNvSpPr txBox="1">
            <a:spLocks noChangeArrowheads="1"/>
          </p:cNvSpPr>
          <p:nvPr/>
        </p:nvSpPr>
        <p:spPr bwMode="auto">
          <a:xfrm>
            <a:off x="3271838" y="3581400"/>
            <a:ext cx="1060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900">
                <a:solidFill>
                  <a:srgbClr val="00FF00"/>
                </a:solidFill>
                <a:latin typeface=".VnBodoniH" pitchFamily="34" charset="0"/>
              </a:rPr>
              <a:t>?</a:t>
            </a:r>
          </a:p>
        </p:txBody>
      </p:sp>
      <p:grpSp>
        <p:nvGrpSpPr>
          <p:cNvPr id="115757" name="Group 45"/>
          <p:cNvGrpSpPr>
            <a:grpSpLocks/>
          </p:cNvGrpSpPr>
          <p:nvPr/>
        </p:nvGrpSpPr>
        <p:grpSpPr bwMode="auto">
          <a:xfrm>
            <a:off x="3695700" y="254000"/>
            <a:ext cx="2281238" cy="2798763"/>
            <a:chOff x="2124" y="1980"/>
            <a:chExt cx="1107" cy="1107"/>
          </a:xfrm>
        </p:grpSpPr>
        <p:sp>
          <p:nvSpPr>
            <p:cNvPr id="115758" name="Oval 46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9" name="Oval 47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0" name="Oval 48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Oval 49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Oval 50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3" name="Oval 51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4" name="Oval 52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5" name="Oval 53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66" name="AutoShape 54"/>
          <p:cNvSpPr>
            <a:spLocks noChangeArrowheads="1"/>
          </p:cNvSpPr>
          <p:nvPr/>
        </p:nvSpPr>
        <p:spPr bwMode="auto">
          <a:xfrm>
            <a:off x="4927600" y="6350000"/>
            <a:ext cx="515938" cy="508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67" name="AutoShape 55"/>
          <p:cNvSpPr>
            <a:spLocks noChangeArrowheads="1"/>
          </p:cNvSpPr>
          <p:nvPr/>
        </p:nvSpPr>
        <p:spPr bwMode="auto">
          <a:xfrm>
            <a:off x="1422400" y="6350000"/>
            <a:ext cx="515938" cy="508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68" name="AutoShape 56"/>
          <p:cNvSpPr>
            <a:spLocks noChangeArrowheads="1"/>
          </p:cNvSpPr>
          <p:nvPr/>
        </p:nvSpPr>
        <p:spPr bwMode="auto">
          <a:xfrm>
            <a:off x="4552950" y="1125538"/>
            <a:ext cx="661988" cy="9318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69" name="Freeform 57"/>
          <p:cNvSpPr>
            <a:spLocks/>
          </p:cNvSpPr>
          <p:nvPr/>
        </p:nvSpPr>
        <p:spPr bwMode="auto">
          <a:xfrm>
            <a:off x="4922838" y="3157538"/>
            <a:ext cx="342900" cy="1947862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0" name="Freeform 58"/>
          <p:cNvSpPr>
            <a:spLocks/>
          </p:cNvSpPr>
          <p:nvPr/>
        </p:nvSpPr>
        <p:spPr bwMode="auto">
          <a:xfrm>
            <a:off x="4849813" y="2393950"/>
            <a:ext cx="441325" cy="210185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1" name="Freeform 59"/>
          <p:cNvSpPr>
            <a:spLocks/>
          </p:cNvSpPr>
          <p:nvPr/>
        </p:nvSpPr>
        <p:spPr bwMode="auto">
          <a:xfrm>
            <a:off x="2200275" y="481013"/>
            <a:ext cx="3081338" cy="2328862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2" name="Freeform 60"/>
          <p:cNvSpPr>
            <a:spLocks/>
          </p:cNvSpPr>
          <p:nvPr/>
        </p:nvSpPr>
        <p:spPr bwMode="auto">
          <a:xfrm>
            <a:off x="2633663" y="2465388"/>
            <a:ext cx="2133600" cy="973137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3" name="Freeform 61"/>
          <p:cNvSpPr>
            <a:spLocks/>
          </p:cNvSpPr>
          <p:nvPr/>
        </p:nvSpPr>
        <p:spPr bwMode="auto">
          <a:xfrm>
            <a:off x="5467350" y="2170113"/>
            <a:ext cx="661988" cy="4078287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4" name="Freeform 62"/>
          <p:cNvSpPr>
            <a:spLocks/>
          </p:cNvSpPr>
          <p:nvPr/>
        </p:nvSpPr>
        <p:spPr bwMode="auto">
          <a:xfrm>
            <a:off x="5689600" y="925513"/>
            <a:ext cx="2649538" cy="2046287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5" name="Freeform 63"/>
          <p:cNvSpPr>
            <a:spLocks/>
          </p:cNvSpPr>
          <p:nvPr/>
        </p:nvSpPr>
        <p:spPr bwMode="auto">
          <a:xfrm>
            <a:off x="2552700" y="1782763"/>
            <a:ext cx="2281238" cy="1989137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6" name="Freeform 64"/>
          <p:cNvSpPr>
            <a:spLocks/>
          </p:cNvSpPr>
          <p:nvPr/>
        </p:nvSpPr>
        <p:spPr bwMode="auto">
          <a:xfrm>
            <a:off x="5307013" y="1597025"/>
            <a:ext cx="466725" cy="4346575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6" y="160"/>
              </a:cxn>
              <a:cxn ang="0">
                <a:pos x="288" y="1792"/>
              </a:cxn>
              <a:cxn ang="0">
                <a:pos x="192" y="2464"/>
              </a:cxn>
            </a:cxnLst>
            <a:rect l="0" t="0" r="r" b="b"/>
            <a:pathLst>
              <a:path w="304" h="2464">
                <a:moveTo>
                  <a:pt x="0" y="832"/>
                </a:moveTo>
                <a:cubicBezTo>
                  <a:pt x="24" y="416"/>
                  <a:pt x="48" y="0"/>
                  <a:pt x="96" y="160"/>
                </a:cubicBezTo>
                <a:cubicBezTo>
                  <a:pt x="144" y="320"/>
                  <a:pt x="272" y="1408"/>
                  <a:pt x="288" y="1792"/>
                </a:cubicBezTo>
                <a:cubicBezTo>
                  <a:pt x="304" y="2176"/>
                  <a:pt x="248" y="2320"/>
                  <a:pt x="192" y="2464"/>
                </a:cubicBezTo>
              </a:path>
            </a:pathLst>
          </a:custGeom>
          <a:noFill/>
          <a:ln w="57150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7" name="Freeform 65"/>
          <p:cNvSpPr>
            <a:spLocks/>
          </p:cNvSpPr>
          <p:nvPr/>
        </p:nvSpPr>
        <p:spPr bwMode="auto">
          <a:xfrm>
            <a:off x="2998788" y="2398713"/>
            <a:ext cx="1987550" cy="2554287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8" name="Freeform 66"/>
          <p:cNvSpPr>
            <a:spLocks/>
          </p:cNvSpPr>
          <p:nvPr/>
        </p:nvSpPr>
        <p:spPr bwMode="auto">
          <a:xfrm>
            <a:off x="3787775" y="728663"/>
            <a:ext cx="1398588" cy="2328862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79" name="Freeform 67"/>
          <p:cNvSpPr>
            <a:spLocks/>
          </p:cNvSpPr>
          <p:nvPr/>
        </p:nvSpPr>
        <p:spPr bwMode="auto">
          <a:xfrm>
            <a:off x="5561013" y="469900"/>
            <a:ext cx="1978025" cy="2740025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80" name="Freeform 68"/>
          <p:cNvSpPr>
            <a:spLocks/>
          </p:cNvSpPr>
          <p:nvPr/>
        </p:nvSpPr>
        <p:spPr bwMode="auto">
          <a:xfrm>
            <a:off x="5487988" y="1308100"/>
            <a:ext cx="2851150" cy="29273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81" name="Freeform 69"/>
          <p:cNvSpPr>
            <a:spLocks/>
          </p:cNvSpPr>
          <p:nvPr/>
        </p:nvSpPr>
        <p:spPr bwMode="auto">
          <a:xfrm>
            <a:off x="3003550" y="1206500"/>
            <a:ext cx="1839913" cy="2003425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782" name="Freeform 70"/>
          <p:cNvSpPr>
            <a:spLocks/>
          </p:cNvSpPr>
          <p:nvPr/>
        </p:nvSpPr>
        <p:spPr bwMode="auto">
          <a:xfrm>
            <a:off x="5508625" y="1487488"/>
            <a:ext cx="1839913" cy="3541712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5783" name="Group 71"/>
          <p:cNvGrpSpPr>
            <a:grpSpLocks/>
          </p:cNvGrpSpPr>
          <p:nvPr/>
        </p:nvGrpSpPr>
        <p:grpSpPr bwMode="auto">
          <a:xfrm>
            <a:off x="3619500" y="177800"/>
            <a:ext cx="2281238" cy="2798763"/>
            <a:chOff x="2124" y="1980"/>
            <a:chExt cx="1107" cy="1107"/>
          </a:xfrm>
        </p:grpSpPr>
        <p:sp>
          <p:nvSpPr>
            <p:cNvPr id="115784" name="Oval 72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5" name="Oval 73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6" name="Oval 74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7" name="Oval 75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8" name="Oval 76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9" name="Oval 77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0" name="Oval 78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1" name="Oval 79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92" name="AutoShape 80"/>
          <p:cNvSpPr>
            <a:spLocks noChangeArrowheads="1"/>
          </p:cNvSpPr>
          <p:nvPr/>
        </p:nvSpPr>
        <p:spPr bwMode="auto">
          <a:xfrm>
            <a:off x="4552950" y="1125538"/>
            <a:ext cx="661988" cy="9318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801" name="WordArt 89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7391400" cy="782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chơi: "Em tập làm phóng viên"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5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5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5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5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5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5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5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5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5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57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157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57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5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15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15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15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157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57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157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157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157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500" fill="hold"/>
                                        <p:tgtEl>
                                          <p:spTgt spid="1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5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5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5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15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5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15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5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15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1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5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5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1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1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15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5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157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15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1157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157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15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57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157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157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57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157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157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1157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157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500" fill="hold"/>
                                        <p:tgtEl>
                                          <p:spTgt spid="1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50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55"/>
                </p:tgtEl>
              </p:cMediaNode>
            </p:audio>
          </p:childTnLst>
        </p:cTn>
      </p:par>
    </p:tnLst>
    <p:bldLst>
      <p:bldP spid="115741" grpId="0" animBg="1"/>
      <p:bldP spid="115741" grpId="1" animBg="1"/>
      <p:bldP spid="115741" grpId="2" animBg="1"/>
      <p:bldP spid="115742" grpId="0" animBg="1"/>
      <p:bldP spid="115742" grpId="1" animBg="1"/>
      <p:bldP spid="115744" grpId="0" animBg="1"/>
      <p:bldP spid="115744" grpId="1" animBg="1"/>
      <p:bldP spid="115745" grpId="0" animBg="1"/>
      <p:bldP spid="115746" grpId="0" animBg="1"/>
      <p:bldP spid="115746" grpId="1" animBg="1"/>
      <p:bldP spid="115747" grpId="0" animBg="1"/>
      <p:bldP spid="115747" grpId="1" animBg="1"/>
      <p:bldP spid="115748" grpId="0" animBg="1"/>
      <p:bldP spid="115748" grpId="1" animBg="1"/>
      <p:bldP spid="115749" grpId="0" animBg="1"/>
      <p:bldP spid="115749" grpId="1" animBg="1"/>
      <p:bldP spid="115750" grpId="0" animBg="1"/>
      <p:bldP spid="115750" grpId="1" animBg="1"/>
      <p:bldP spid="115751" grpId="0" animBg="1"/>
      <p:bldP spid="115751" grpId="1" animBg="1"/>
      <p:bldP spid="115752" grpId="0" animBg="1"/>
      <p:bldP spid="115752" grpId="1" animBg="1"/>
      <p:bldP spid="115753" grpId="0" animBg="1"/>
      <p:bldP spid="115753" grpId="1" animBg="1"/>
      <p:bldP spid="115754" grpId="0" animBg="1"/>
      <p:bldP spid="115754" grpId="1" animBg="1"/>
      <p:bldP spid="115756" grpId="0"/>
      <p:bldP spid="115768" grpId="0" animBg="1"/>
      <p:bldP spid="115769" grpId="0" animBg="1"/>
      <p:bldP spid="115769" grpId="1" animBg="1"/>
      <p:bldP spid="115769" grpId="2" animBg="1"/>
      <p:bldP spid="115770" grpId="0" animBg="1"/>
      <p:bldP spid="115770" grpId="1" animBg="1"/>
      <p:bldP spid="115771" grpId="0" animBg="1"/>
      <p:bldP spid="115771" grpId="1" animBg="1"/>
      <p:bldP spid="115772" grpId="0" animBg="1"/>
      <p:bldP spid="115772" grpId="1" animBg="1"/>
      <p:bldP spid="115773" grpId="0" animBg="1"/>
      <p:bldP spid="115774" grpId="0" animBg="1"/>
      <p:bldP spid="115774" grpId="1" animBg="1"/>
      <p:bldP spid="115775" grpId="0" animBg="1"/>
      <p:bldP spid="115775" grpId="1" animBg="1"/>
      <p:bldP spid="115776" grpId="0" animBg="1"/>
      <p:bldP spid="115776" grpId="1" animBg="1"/>
      <p:bldP spid="115777" grpId="0" animBg="1"/>
      <p:bldP spid="115777" grpId="1" animBg="1"/>
      <p:bldP spid="115778" grpId="0" animBg="1"/>
      <p:bldP spid="115778" grpId="1" animBg="1"/>
      <p:bldP spid="115779" grpId="0" animBg="1"/>
      <p:bldP spid="115779" grpId="1" animBg="1"/>
      <p:bldP spid="115780" grpId="0" animBg="1"/>
      <p:bldP spid="115780" grpId="1" animBg="1"/>
      <p:bldP spid="115781" grpId="0" animBg="1"/>
      <p:bldP spid="115781" grpId="1" animBg="1"/>
      <p:bldP spid="115782" grpId="0" animBg="1"/>
      <p:bldP spid="115782" grpId="1" animBg="1"/>
      <p:bldP spid="115792" grpId="0" animBg="1"/>
      <p:bldP spid="115801" grpId="0" animBg="1"/>
      <p:bldP spid="115801" grpId="1" animBg="1"/>
      <p:bldP spid="11580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16764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b. Khi lên, xuống phải đi thứ tự. Không chen lấn xô đẩy.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c. Trước khi đặt chân lên bậc lên xuống phải bám vào   tay vịn của xe hoặc nắm tay người lớn để được kéo lên.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2477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a. Chỉ lên, xuống xe khi xe đã dừng hẳn.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8098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d. Khi xuống xe không được chạy ngay qua đường.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3195638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e. Tất cả các ý trên.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17145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    Để đảm bảo an toàn khi lên, xuống ô tô, xe buýt ta   phải làm gì ? (Chọn câu trả lời </a:t>
            </a:r>
            <a:r>
              <a:rPr lang="en-US" sz="2400" b="1">
                <a:solidFill>
                  <a:srgbClr val="FF00FF"/>
                </a:solidFill>
              </a:rPr>
              <a:t>đúng nhất</a:t>
            </a:r>
            <a:r>
              <a:rPr lang="en-US" sz="2400" b="1">
                <a:solidFill>
                  <a:srgbClr val="0000FF"/>
                </a:solidFill>
              </a:rPr>
              <a:t> cách lên,   xuống xe an toàn)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14288" y="3257550"/>
            <a:ext cx="395287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2863" y="85725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-14288" y="1233488"/>
            <a:ext cx="8610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FF00"/>
                </a:solidFill>
              </a:rPr>
              <a:t>a. Chỉ lên, xuống xe khi xe đã dừng hẳn.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2809875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FF00"/>
                </a:solidFill>
              </a:rPr>
              <a:t>d. Khi xuống xe không được chạy ngay qua đường.</a:t>
            </a:r>
          </a:p>
        </p:txBody>
      </p:sp>
      <p:pic>
        <p:nvPicPr>
          <p:cNvPr id="10254" name="Picture 14" descr="g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5105400" cy="357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48" grpId="1"/>
      <p:bldP spid="10248" grpId="2"/>
      <p:bldP spid="10249" grpId="0"/>
      <p:bldP spid="10250" grpId="0" animBg="1"/>
      <p:bldP spid="10252" grpId="0"/>
      <p:bldP spid="10252" grpId="1"/>
      <p:bldP spid="1025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 descr="taxi1[1]"/>
          <p:cNvPicPr>
            <a:picLocks noChangeAspect="1" noChangeArrowheads="1"/>
          </p:cNvPicPr>
          <p:nvPr/>
        </p:nvPicPr>
        <p:blipFill>
          <a:blip r:embed="rId2"/>
          <a:srcRect l="1512" t="13120" r="15350"/>
          <a:stretch>
            <a:fillRect/>
          </a:stretch>
        </p:blipFill>
        <p:spPr bwMode="auto">
          <a:xfrm>
            <a:off x="1752600" y="1676400"/>
            <a:ext cx="3733800" cy="314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1224816585_mondial-lancia-suv-1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981200"/>
            <a:ext cx="2743200" cy="2133600"/>
          </a:xfrm>
          <a:prstGeom prst="rect">
            <a:avLst/>
          </a:prstGeom>
          <a:noFill/>
        </p:spPr>
      </p:pic>
      <p:pic>
        <p:nvPicPr>
          <p:cNvPr id="70661" name="Picture 5" descr="images[80]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400800" y="1981200"/>
            <a:ext cx="2743200" cy="2125663"/>
          </a:xfrm>
          <a:prstGeom prst="rect">
            <a:avLst/>
          </a:prstGeom>
          <a:noFill/>
        </p:spPr>
      </p:pic>
      <p:pic>
        <p:nvPicPr>
          <p:cNvPr id="70662" name="Picture 6" descr="images[87]"/>
          <p:cNvPicPr>
            <a:picLocks noChangeAspect="1" noChangeArrowheads="1"/>
          </p:cNvPicPr>
          <p:nvPr/>
        </p:nvPicPr>
        <p:blipFill>
          <a:blip r:embed="rId4">
            <a:lum bright="12000" contrast="6000"/>
          </a:blip>
          <a:srcRect l="2150" t="16327" r="20430"/>
          <a:stretch>
            <a:fillRect/>
          </a:stretch>
        </p:blipFill>
        <p:spPr bwMode="auto">
          <a:xfrm>
            <a:off x="300038" y="2057400"/>
            <a:ext cx="2743200" cy="1952625"/>
          </a:xfrm>
          <a:prstGeom prst="rect">
            <a:avLst/>
          </a:prstGeom>
          <a:noFill/>
        </p:spPr>
      </p:pic>
      <p:pic>
        <p:nvPicPr>
          <p:cNvPr id="70664" name="Picture 8" descr="1224816585_mondial-lancia-suv-1-bi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-6629400" y="990600"/>
            <a:ext cx="6324600" cy="4918075"/>
          </a:xfrm>
          <a:prstGeom prst="rect">
            <a:avLst/>
          </a:prstGeom>
          <a:noFill/>
        </p:spPr>
      </p:pic>
      <p:pic>
        <p:nvPicPr>
          <p:cNvPr id="70665" name="Picture 9" descr="images[80]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1371600" y="1219200"/>
            <a:ext cx="6019800" cy="3733800"/>
          </a:xfrm>
          <a:prstGeom prst="rect">
            <a:avLst/>
          </a:prstGeom>
          <a:noFill/>
        </p:spPr>
      </p:pic>
      <p:pic>
        <p:nvPicPr>
          <p:cNvPr id="70666" name="Picture 10" descr="images[87]"/>
          <p:cNvPicPr>
            <a:picLocks noChangeAspect="1" noChangeArrowheads="1"/>
          </p:cNvPicPr>
          <p:nvPr/>
        </p:nvPicPr>
        <p:blipFill>
          <a:blip r:embed="rId4">
            <a:lum bright="24000" contrast="6000"/>
          </a:blip>
          <a:srcRect l="2150" t="16327" r="20430"/>
          <a:stretch>
            <a:fillRect/>
          </a:stretch>
        </p:blipFill>
        <p:spPr bwMode="auto">
          <a:xfrm>
            <a:off x="-5943600" y="609600"/>
            <a:ext cx="5943600" cy="5029200"/>
          </a:xfrm>
          <a:prstGeom prst="rect">
            <a:avLst/>
          </a:prstGeom>
          <a:noFill/>
        </p:spPr>
      </p:pic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057400" y="685800"/>
            <a:ext cx="4495800" cy="3962400"/>
            <a:chOff x="2640" y="2832"/>
            <a:chExt cx="2160" cy="1488"/>
          </a:xfrm>
        </p:grpSpPr>
        <p:pic>
          <p:nvPicPr>
            <p:cNvPr id="70668" name="Picture 12" descr="images[87]"/>
            <p:cNvPicPr>
              <a:picLocks noChangeAspect="1" noChangeArrowheads="1"/>
            </p:cNvPicPr>
            <p:nvPr/>
          </p:nvPicPr>
          <p:blipFill>
            <a:blip r:embed="rId4">
              <a:lum bright="12000"/>
            </a:blip>
            <a:srcRect/>
            <a:stretch>
              <a:fillRect/>
            </a:stretch>
          </p:blipFill>
          <p:spPr bwMode="auto">
            <a:xfrm>
              <a:off x="2640" y="2832"/>
              <a:ext cx="216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3348" y="2875"/>
              <a:ext cx="1116" cy="86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  bÕn xe kh¸ch th¸i b×nh</a:t>
              </a:r>
              <a:r>
                <a:rPr lang="en-US" sz="9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.VnAvantH" pitchFamily="34" charset="0"/>
                </a:rPr>
                <a:t> </a:t>
              </a: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3339" y="3183"/>
              <a:ext cx="960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.VnVogueH" pitchFamily="34" charset="0"/>
                </a:rPr>
                <a:t>th¸i b×nh - Hµ Néi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111 L 0.90417 -0.003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09827E-6 L 0.81667 -0.022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 descr="IMAGE_00028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 l="52292" t="8333" r="11250" b="13333"/>
          <a:stretch>
            <a:fillRect/>
          </a:stretch>
        </p:blipFill>
        <p:spPr bwMode="auto">
          <a:xfrm>
            <a:off x="1981200" y="1219200"/>
            <a:ext cx="2362200" cy="3070225"/>
          </a:xfrm>
          <a:prstGeom prst="rect">
            <a:avLst/>
          </a:prstGeom>
          <a:noFill/>
        </p:spPr>
      </p:pic>
      <p:pic>
        <p:nvPicPr>
          <p:cNvPr id="72710" name="Picture 6" descr="IMAGE_00029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 l="6250" t="8333" r="5000" b="3334"/>
          <a:stretch>
            <a:fillRect/>
          </a:stretch>
        </p:blipFill>
        <p:spPr bwMode="auto">
          <a:xfrm>
            <a:off x="3124200" y="1295400"/>
            <a:ext cx="2895600" cy="3048000"/>
          </a:xfrm>
          <a:prstGeom prst="rect">
            <a:avLst/>
          </a:prstGeom>
          <a:noFill/>
        </p:spPr>
      </p:pic>
      <p:pic>
        <p:nvPicPr>
          <p:cNvPr id="72713" name="Picture 9" descr="IMAGE_00028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 l="10001" t="8333" r="52083" b="13333"/>
          <a:stretch>
            <a:fillRect/>
          </a:stretch>
        </p:blipFill>
        <p:spPr bwMode="auto">
          <a:xfrm>
            <a:off x="4648200" y="1219200"/>
            <a:ext cx="2667000" cy="307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3" name="TRAC 1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00100" y="2781300"/>
            <a:ext cx="3352800" cy="2286000"/>
          </a:xfrm>
          <a:ln/>
        </p:spPr>
      </p:pic>
      <p:pic>
        <p:nvPicPr>
          <p:cNvPr id="79885" name="TRAC 3.mpg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/>
          <a:srcRect/>
          <a:stretch>
            <a:fillRect/>
          </a:stretch>
        </p:blipFill>
        <p:spPr>
          <a:xfrm>
            <a:off x="4991100" y="2781300"/>
            <a:ext cx="3352800" cy="2286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0" fill="hold"/>
                                        <p:tgtEl>
                                          <p:spTgt spid="79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9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259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8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98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3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988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9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 flipV="1">
            <a:off x="9077325" y="6757988"/>
            <a:ext cx="42863" cy="42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6019" name="Picture 3" descr="book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9144000" cy="1471613"/>
          </a:xfrm>
          <a:prstGeom prst="rect">
            <a:avLst/>
          </a:prstGeom>
          <a:noFill/>
        </p:spPr>
      </p:pic>
      <p:pic>
        <p:nvPicPr>
          <p:cNvPr id="86020" name="Picture 4" descr="book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9144000" cy="1473200"/>
          </a:xfrm>
          <a:prstGeom prst="rect">
            <a:avLst/>
          </a:prstGeom>
          <a:noFill/>
        </p:spPr>
      </p:pic>
      <p:pic>
        <p:nvPicPr>
          <p:cNvPr id="86021" name="Picture 5" descr="book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3538"/>
            <a:ext cx="9144000" cy="1439862"/>
          </a:xfrm>
          <a:prstGeom prst="rect">
            <a:avLst/>
          </a:prstGeom>
          <a:noFill/>
        </p:spPr>
      </p:pic>
      <p:pic>
        <p:nvPicPr>
          <p:cNvPr id="86022" name="Picture 6" descr="book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38263"/>
            <a:ext cx="9144000" cy="1457325"/>
          </a:xfrm>
          <a:prstGeom prst="rect">
            <a:avLst/>
          </a:prstGeom>
          <a:noFill/>
        </p:spPr>
      </p:pic>
      <p:graphicFrame>
        <p:nvGraphicFramePr>
          <p:cNvPr id="86023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p:oleObj spid="_x0000_s86023" r:id="rId4" imgW="1999793" imgH="1831543" progId="MS_ClipArt_Gallery">
              <p:embed/>
            </p:oleObj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400800" y="1066800"/>
            <a:ext cx="222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chemeClr val="bg1"/>
                </a:solidFill>
                <a:latin typeface=".VnCommercial Script" pitchFamily="34" charset="0"/>
              </a:rPr>
              <a:t>§ång Xu©n Lan</a:t>
            </a:r>
            <a:r>
              <a:rPr lang="en-US" sz="3200" b="1" i="1">
                <a:latin typeface=".VnCommercial Script" pitchFamily="34" charset="0"/>
              </a:rPr>
              <a:t> </a:t>
            </a:r>
          </a:p>
        </p:txBody>
      </p:sp>
      <p:pic>
        <p:nvPicPr>
          <p:cNvPr id="86025" name="Picture 9" descr="book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44000" cy="1457326"/>
          </a:xfrm>
          <a:prstGeom prst="rect">
            <a:avLst/>
          </a:prstGeom>
          <a:noFill/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762000" y="19812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Hành vi an toàn khi ngồi trên ô tô, xe buýt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609600" y="15240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Arial Narrow" pitchFamily="34" charset="0"/>
              </a:rPr>
              <a:t>                           Thứ tư ngày 29 tháng 10 năm 2008</a:t>
            </a:r>
          </a:p>
          <a:p>
            <a:pPr algn="ctr" eaLnBrk="1" hangingPunct="1"/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toàn giao thông</a:t>
            </a:r>
          </a:p>
        </p:txBody>
      </p:sp>
      <p:sp>
        <p:nvSpPr>
          <p:cNvPr id="86028" name="WordArt 12"/>
          <p:cNvSpPr>
            <a:spLocks noChangeArrowheads="1" noChangeShapeType="1" noTextEdit="1"/>
          </p:cNvSpPr>
          <p:nvPr/>
        </p:nvSpPr>
        <p:spPr bwMode="auto">
          <a:xfrm>
            <a:off x="1371600" y="1168400"/>
            <a:ext cx="6591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914400" y="3136900"/>
            <a:ext cx="8305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- Ngồi ngay ngắn, không thò đầu, tay ra ngoài cửa sổ.</a:t>
            </a:r>
          </a:p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- Phải bám vịn hoặc thắt dây an toàn khi xe chuyển bánh.</a:t>
            </a:r>
          </a:p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- Không đùa nghịch, chạy nhảy trên xe.</a:t>
            </a:r>
          </a:p>
          <a:p>
            <a:pPr eaLnBrk="1" hangingPunct="1"/>
            <a:r>
              <a:rPr lang="en-US" sz="2800" b="1">
                <a:solidFill>
                  <a:srgbClr val="000000"/>
                </a:solidFill>
              </a:rPr>
              <a:t>- Không ăn quà ném rác ra xe, ra đường </a:t>
            </a:r>
          </a:p>
        </p:txBody>
      </p:sp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/>
      <p:bldP spid="86029" grpId="0"/>
      <p:bldP spid="8602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HUNG</a:t>
            </a:r>
          </a:p>
        </p:txBody>
      </p:sp>
      <p:pic>
        <p:nvPicPr>
          <p:cNvPr id="80903" name="TRAC 7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895600" y="2781300"/>
            <a:ext cx="3352800" cy="2286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09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103qr"/>
          <p:cNvPicPr>
            <a:picLocks noChangeAspect="1" noChangeArrowheads="1"/>
          </p:cNvPicPr>
          <p:nvPr/>
        </p:nvPicPr>
        <p:blipFill>
          <a:blip r:embed="rId7">
            <a:lum bright="18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FF3300"/>
                </a:solidFill>
                <a:latin typeface="Arial Narrow" pitchFamily="34" charset="0"/>
              </a:rPr>
              <a:t>                           </a:t>
            </a:r>
            <a:endParaRPr lang="en-US" sz="2400" b="1" i="1" dirty="0">
              <a:solidFill>
                <a:srgbClr val="FF3300"/>
              </a:solidFill>
              <a:latin typeface="Arial Narrow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toàn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giao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thông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0" y="1752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1. An toàn khi chờ ô tô, xe buýt</a:t>
            </a:r>
          </a:p>
        </p:txBody>
      </p:sp>
      <p:sp>
        <p:nvSpPr>
          <p:cNvPr id="108551" name="WordArt 7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662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0" y="0"/>
          <a:ext cx="1277938" cy="1752600"/>
        </p:xfrm>
        <a:graphic>
          <a:graphicData uri="http://schemas.openxmlformats.org/presentationml/2006/ole">
            <p:oleObj spid="_x0000_s108552" r:id="rId8" imgW="1278331" imgH="1273759" progId="MS_ClipArt_Gallery">
              <p:embed/>
            </p:oleObj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7772400" y="4267200"/>
          <a:ext cx="1371600" cy="2590800"/>
        </p:xfrm>
        <a:graphic>
          <a:graphicData uri="http://schemas.openxmlformats.org/presentationml/2006/ole">
            <p:oleObj spid="_x0000_s108553" r:id="rId9" imgW="1999793" imgH="1831543" progId="MS_ClipArt_Gallery">
              <p:embed/>
            </p:oleObj>
          </a:graphicData>
        </a:graphic>
      </p:graphicFrame>
      <p:pic>
        <p:nvPicPr>
          <p:cNvPr id="108558" name="Picture 14" descr="taxi1[1]"/>
          <p:cNvPicPr>
            <a:picLocks noChangeAspect="1" noChangeArrowheads="1"/>
          </p:cNvPicPr>
          <p:nvPr/>
        </p:nvPicPr>
        <p:blipFill>
          <a:blip r:embed="rId10">
            <a:lum contrast="6000"/>
          </a:blip>
          <a:srcRect l="1512" t="13120" r="15350"/>
          <a:stretch>
            <a:fillRect/>
          </a:stretch>
        </p:blipFill>
        <p:spPr bwMode="auto">
          <a:xfrm>
            <a:off x="0" y="2886075"/>
            <a:ext cx="2971800" cy="3200400"/>
          </a:xfrm>
          <a:prstGeom prst="rect">
            <a:avLst/>
          </a:prstGeom>
          <a:noFill/>
        </p:spPr>
      </p:pic>
      <p:pic>
        <p:nvPicPr>
          <p:cNvPr id="108559" name="TRAC 5.m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2209800"/>
            <a:ext cx="64770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0" name="TRAC 2.mpg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2362200"/>
            <a:ext cx="617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TRAC 6.m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2209800"/>
            <a:ext cx="64008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3" name="TRAC 3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5"/>
          </p:nvPr>
        </p:nvPicPr>
        <p:blipFill>
          <a:blip r:embed="rId14"/>
          <a:srcRect/>
          <a:stretch>
            <a:fillRect/>
          </a:stretch>
        </p:blipFill>
        <p:spPr>
          <a:xfrm>
            <a:off x="5791200" y="2971800"/>
            <a:ext cx="3352800" cy="3048000"/>
          </a:xfrm>
          <a:noFill/>
          <a:ln/>
        </p:spPr>
      </p:pic>
      <p:grpSp>
        <p:nvGrpSpPr>
          <p:cNvPr id="108565" name="Group 21"/>
          <p:cNvGrpSpPr>
            <a:grpSpLocks/>
          </p:cNvGrpSpPr>
          <p:nvPr/>
        </p:nvGrpSpPr>
        <p:grpSpPr bwMode="auto">
          <a:xfrm>
            <a:off x="2971800" y="2895600"/>
            <a:ext cx="3276600" cy="3124200"/>
            <a:chOff x="1872" y="1344"/>
            <a:chExt cx="1923" cy="1968"/>
          </a:xfrm>
        </p:grpSpPr>
        <p:pic>
          <p:nvPicPr>
            <p:cNvPr id="108566" name="Picture 22" descr="2042716354"/>
            <p:cNvPicPr>
              <a:picLocks noChangeAspect="1" noChangeArrowheads="1"/>
            </p:cNvPicPr>
            <p:nvPr/>
          </p:nvPicPr>
          <p:blipFill>
            <a:blip r:embed="rId15">
              <a:lum contrast="6000"/>
            </a:blip>
            <a:srcRect l="4817" t="2377" r="5598" b="4623"/>
            <a:stretch>
              <a:fillRect/>
            </a:stretch>
          </p:blipFill>
          <p:spPr bwMode="auto">
            <a:xfrm>
              <a:off x="1872" y="1344"/>
              <a:ext cx="1923" cy="1968"/>
            </a:xfrm>
            <a:prstGeom prst="rect">
              <a:avLst/>
            </a:prstGeom>
            <a:noFill/>
          </p:spPr>
        </p:pic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2208" y="1632"/>
              <a:ext cx="1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FFCC"/>
                  </a:solidFill>
                  <a:latin typeface="DigifaceWide" pitchFamily="2" charset="0"/>
                </a:rPr>
                <a:t>Thái bình – Hà n</a:t>
              </a:r>
              <a:r>
                <a:rPr lang="en-US" sz="1200" b="1">
                  <a:solidFill>
                    <a:srgbClr val="FFFFCC"/>
                  </a:solidFill>
                </a:rPr>
                <a:t>ôi</a:t>
              </a:r>
            </a:p>
          </p:txBody>
        </p:sp>
      </p:grpSp>
      <p:pic>
        <p:nvPicPr>
          <p:cNvPr id="108568" name="TRAC 3.mpg">
            <a:hlinkClick r:id="" action="ppaction://media"/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828800" y="2335213"/>
            <a:ext cx="70866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69" name="Group 25"/>
          <p:cNvGrpSpPr>
            <a:grpSpLocks/>
          </p:cNvGrpSpPr>
          <p:nvPr/>
        </p:nvGrpSpPr>
        <p:grpSpPr bwMode="auto">
          <a:xfrm>
            <a:off x="1862138" y="4038600"/>
            <a:ext cx="881062" cy="2743200"/>
            <a:chOff x="2064" y="240"/>
            <a:chExt cx="1167" cy="3360"/>
          </a:xfrm>
        </p:grpSpPr>
        <p:pic>
          <p:nvPicPr>
            <p:cNvPr id="108570" name="Picture 26" descr="images[88]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64" y="240"/>
              <a:ext cx="1167" cy="1776"/>
            </a:xfrm>
            <a:prstGeom prst="rect">
              <a:avLst/>
            </a:prstGeom>
            <a:noFill/>
          </p:spPr>
        </p:pic>
        <p:sp>
          <p:nvSpPr>
            <p:cNvPr id="108571" name="Line 27"/>
            <p:cNvSpPr>
              <a:spLocks noChangeShapeType="1"/>
            </p:cNvSpPr>
            <p:nvPr/>
          </p:nvSpPr>
          <p:spPr bwMode="auto">
            <a:xfrm>
              <a:off x="2640" y="2016"/>
              <a:ext cx="0" cy="1584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8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9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8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108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5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8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9" dur="1" fill="hold"/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6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8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4" dur="1" fill="hold"/>
                                        <p:tgtEl>
                                          <p:spTgt spid="108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61"/>
                  </p:tgtEl>
                </p:cond>
              </p:nextCondLst>
            </p:seq>
            <p:vide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59"/>
                </p:tgtEl>
              </p:cMediaNode>
            </p:video>
            <p:vide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60"/>
                </p:tgtEl>
              </p:cMediaNode>
            </p:video>
            <p:vide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61"/>
                </p:tgtEl>
              </p:cMediaNode>
            </p:video>
            <p:vide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63"/>
                </p:tgtEl>
              </p:cMediaNode>
            </p:vide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8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1085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568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8568"/>
                </p:tgtEl>
              </p:cMediaNode>
            </p:video>
          </p:childTnLst>
        </p:cTn>
      </p:par>
    </p:tnLst>
    <p:bldLst>
      <p:bldP spid="108549" grpId="0"/>
      <p:bldP spid="108550" grpId="0"/>
      <p:bldP spid="1085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EXPLO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-45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1219200"/>
            <a:ext cx="1447800" cy="1209675"/>
          </a:xfrm>
          <a:prstGeom prst="rect">
            <a:avLst/>
          </a:prstGeom>
          <a:noFill/>
        </p:spPr>
      </p:pic>
      <p:pic>
        <p:nvPicPr>
          <p:cNvPr id="84996" name="Picture 4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-304800"/>
            <a:ext cx="1304925" cy="1333500"/>
          </a:xfrm>
          <a:prstGeom prst="rect">
            <a:avLst/>
          </a:prstGeom>
          <a:noFill/>
        </p:spPr>
      </p:pic>
      <p:pic>
        <p:nvPicPr>
          <p:cNvPr id="84997" name="Picture 5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-228600"/>
            <a:ext cx="1304925" cy="1333500"/>
          </a:xfrm>
          <a:prstGeom prst="rect">
            <a:avLst/>
          </a:prstGeom>
          <a:noFill/>
        </p:spPr>
      </p:pic>
      <p:pic>
        <p:nvPicPr>
          <p:cNvPr id="84998" name="Picture 6" descr="Seven Heart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4999" name="WordArt 7"/>
          <p:cNvSpPr>
            <a:spLocks noChangeArrowheads="1" noChangeShapeType="1" noTextEdit="1"/>
          </p:cNvSpPr>
          <p:nvPr/>
        </p:nvSpPr>
        <p:spPr bwMode="auto">
          <a:xfrm>
            <a:off x="8305800" y="-609600"/>
            <a:ext cx="5276850" cy="9091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3100"/>
              </a:avLst>
            </a:prstTxWarp>
          </a:bodyPr>
          <a:lstStyle/>
          <a:p>
            <a:pPr algn="ctr"/>
            <a:r>
              <a:rPr lang="en-US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Universe"/>
              </a:rPr>
              <a:t>NhiÖt liÖt chµo mõng c¸c thÇy c« gi¸o vÒ tham dù héi gi¶ng </a:t>
            </a:r>
          </a:p>
          <a:p>
            <a:pPr algn="ctr"/>
            <a:endParaRPr lang="en-US" sz="44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.VnUniverse"/>
            </a:endParaRPr>
          </a:p>
          <a:p>
            <a:pPr algn="ctr"/>
            <a:r>
              <a:rPr lang="en-US" sz="44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.VnUniverse"/>
              </a:rPr>
              <a:t>n¨m häc 2007 - 2008 </a:t>
            </a:r>
          </a:p>
        </p:txBody>
      </p:sp>
      <p:pic>
        <p:nvPicPr>
          <p:cNvPr id="85000" name="Picture 8" descr="EXPLO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33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 descr="EXPLO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 descr="EXPLOD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1447800" cy="1133475"/>
          </a:xfrm>
          <a:prstGeom prst="rect">
            <a:avLst/>
          </a:prstGeom>
          <a:noFill/>
        </p:spPr>
      </p:pic>
      <p:pic>
        <p:nvPicPr>
          <p:cNvPr id="85004" name="Picture 12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1304925" cy="1333500"/>
          </a:xfrm>
          <a:prstGeom prst="rect">
            <a:avLst/>
          </a:prstGeom>
          <a:noFill/>
        </p:spPr>
      </p:pic>
      <p:pic>
        <p:nvPicPr>
          <p:cNvPr id="85005" name="Picture 13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1209675"/>
          </a:xfrm>
          <a:prstGeom prst="rect">
            <a:avLst/>
          </a:prstGeom>
          <a:noFill/>
        </p:spPr>
      </p:pic>
      <p:pic>
        <p:nvPicPr>
          <p:cNvPr id="85006" name="Picture 14" descr="Fireworks-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447800" cy="1209675"/>
          </a:xfrm>
          <a:prstGeom prst="rect">
            <a:avLst/>
          </a:prstGeom>
          <a:noFill/>
        </p:spPr>
      </p:pic>
      <p:pic>
        <p:nvPicPr>
          <p:cNvPr id="85007" name="Picture 15" descr="Fireworks-0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381000"/>
            <a:ext cx="1304925" cy="1333500"/>
          </a:xfrm>
          <a:prstGeom prst="rect">
            <a:avLst/>
          </a:prstGeom>
          <a:noFill/>
        </p:spPr>
      </p:pic>
      <p:pic>
        <p:nvPicPr>
          <p:cNvPr id="85008" name="4 - La Ragazza di bub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838200" y="4083050"/>
            <a:ext cx="73152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Ng­êi thùc hiiÖn:   </a:t>
            </a: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Lª ThÞ §µo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Tr­êng tiÓu häc thôy duyªn</a:t>
            </a: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 NarrowH" pitchFamily="34" charset="0"/>
              </a:rPr>
              <a:t> </a:t>
            </a:r>
          </a:p>
        </p:txBody>
      </p:sp>
      <p:sp>
        <p:nvSpPr>
          <p:cNvPr id="85010" name="WordArt 18"/>
          <p:cNvSpPr>
            <a:spLocks noChangeArrowheads="1" noChangeShapeType="1" noTextEdit="1"/>
          </p:cNvSpPr>
          <p:nvPr/>
        </p:nvSpPr>
        <p:spPr bwMode="auto">
          <a:xfrm>
            <a:off x="1724025" y="3048000"/>
            <a:ext cx="5591175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ExoticH"/>
              </a:rPr>
              <a:t>LuyÖn tõ vµ c©u </a:t>
            </a:r>
          </a:p>
        </p:txBody>
      </p:sp>
      <p:sp>
        <p:nvSpPr>
          <p:cNvPr id="85011" name="AutoShape 19"/>
          <p:cNvSpPr>
            <a:spLocks noChangeArrowheads="1"/>
          </p:cNvSpPr>
          <p:nvPr/>
        </p:nvSpPr>
        <p:spPr bwMode="auto">
          <a:xfrm>
            <a:off x="457200" y="2819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2" name="AutoShape 20"/>
          <p:cNvSpPr>
            <a:spLocks noChangeArrowheads="1"/>
          </p:cNvSpPr>
          <p:nvPr/>
        </p:nvSpPr>
        <p:spPr bwMode="auto">
          <a:xfrm>
            <a:off x="2133600" y="44958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33400" y="457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4" name="AutoShape 22"/>
          <p:cNvSpPr>
            <a:spLocks noChangeArrowheads="1"/>
          </p:cNvSpPr>
          <p:nvPr/>
        </p:nvSpPr>
        <p:spPr bwMode="auto">
          <a:xfrm>
            <a:off x="51816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5" name="AutoShape 23"/>
          <p:cNvSpPr>
            <a:spLocks noChangeArrowheads="1"/>
          </p:cNvSpPr>
          <p:nvPr/>
        </p:nvSpPr>
        <p:spPr bwMode="auto">
          <a:xfrm>
            <a:off x="533400" y="48768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6" name="AutoShape 24"/>
          <p:cNvSpPr>
            <a:spLocks noChangeArrowheads="1"/>
          </p:cNvSpPr>
          <p:nvPr/>
        </p:nvSpPr>
        <p:spPr bwMode="auto">
          <a:xfrm>
            <a:off x="16764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7" name="AutoShape 25"/>
          <p:cNvSpPr>
            <a:spLocks noChangeArrowheads="1"/>
          </p:cNvSpPr>
          <p:nvPr/>
        </p:nvSpPr>
        <p:spPr bwMode="auto">
          <a:xfrm>
            <a:off x="7467600" y="4724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8" name="AutoShape 26"/>
          <p:cNvSpPr>
            <a:spLocks noChangeArrowheads="1"/>
          </p:cNvSpPr>
          <p:nvPr/>
        </p:nvSpPr>
        <p:spPr bwMode="auto">
          <a:xfrm>
            <a:off x="8382000" y="3810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>
            <a:off x="8458200" y="62484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>
            <a:off x="2514600" y="1752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AutoShape 29"/>
          <p:cNvSpPr>
            <a:spLocks noChangeArrowheads="1"/>
          </p:cNvSpPr>
          <p:nvPr/>
        </p:nvSpPr>
        <p:spPr bwMode="auto">
          <a:xfrm>
            <a:off x="5029200" y="33528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AutoShape 30"/>
          <p:cNvSpPr>
            <a:spLocks noChangeArrowheads="1"/>
          </p:cNvSpPr>
          <p:nvPr/>
        </p:nvSpPr>
        <p:spPr bwMode="auto">
          <a:xfrm>
            <a:off x="7315200" y="1371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23" name="AutoShape 31"/>
          <p:cNvSpPr>
            <a:spLocks noChangeArrowheads="1"/>
          </p:cNvSpPr>
          <p:nvPr/>
        </p:nvSpPr>
        <p:spPr bwMode="auto">
          <a:xfrm>
            <a:off x="8534400" y="31242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5024" name="Toi yeu Viet Nam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0" y="381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65" fill="hold"/>
                                        <p:tgtEl>
                                          <p:spTgt spid="850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850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5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5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" dur="5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500" fill="hold"/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2500"/>
                            </p:stCondLst>
                            <p:childTnLst>
                              <p:par>
                                <p:cTn id="43" presetID="35" presetClass="emph" presetSubtype="0" repeatCount="indefinite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8"/>
                </p:tgtEl>
              </p:cMediaNode>
            </p:audio>
            <p:audio>
              <p:cMediaNode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24"/>
                </p:tgtEl>
              </p:cMediaNode>
            </p:audio>
          </p:childTnLst>
        </p:cTn>
      </p:par>
    </p:tnLst>
    <p:bldLst>
      <p:bldP spid="85010" grpId="0" animBg="1"/>
      <p:bldP spid="85011" grpId="0" animBg="1"/>
      <p:bldP spid="85012" grpId="0" animBg="1"/>
      <p:bldP spid="85013" grpId="0" animBg="1"/>
      <p:bldP spid="85013" grpId="1" animBg="1"/>
      <p:bldP spid="85014" grpId="0" animBg="1"/>
      <p:bldP spid="85015" grpId="0" animBg="1"/>
      <p:bldP spid="85016" grpId="0" animBg="1"/>
      <p:bldP spid="85017" grpId="0" animBg="1"/>
      <p:bldP spid="85018" grpId="0" animBg="1"/>
      <p:bldP spid="85019" grpId="0" animBg="1"/>
      <p:bldP spid="85020" grpId="0" animBg="1"/>
      <p:bldP spid="85021" grpId="0" animBg="1"/>
      <p:bldP spid="85022" grpId="0" animBg="1"/>
      <p:bldP spid="850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784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Hành vi an toàn khi ngồi trên ô tô, xe buýt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</a:p>
          <a:p>
            <a:pPr algn="ctr" eaLnBrk="1" hangingPunct="1"/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thông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990600" y="1016000"/>
            <a:ext cx="6591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33400" y="2984500"/>
            <a:ext cx="8305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99FF33"/>
                </a:solidFill>
              </a:rPr>
              <a:t>- Ngồi ngay ngắn, không thò đầu, tay ra ngoài cửa sổ.</a:t>
            </a:r>
          </a:p>
          <a:p>
            <a:pPr eaLnBrk="1" hangingPunct="1"/>
            <a:r>
              <a:rPr lang="en-US" sz="2800" b="1">
                <a:solidFill>
                  <a:srgbClr val="99FF33"/>
                </a:solidFill>
              </a:rPr>
              <a:t>- Phải bám vịn hoặc thắt dây an toàn khi xe chuyển bánh.</a:t>
            </a:r>
          </a:p>
          <a:p>
            <a:pPr eaLnBrk="1" hangingPunct="1"/>
            <a:r>
              <a:rPr lang="en-US" sz="2800" b="1">
                <a:solidFill>
                  <a:srgbClr val="99FF33"/>
                </a:solidFill>
              </a:rPr>
              <a:t>- Không đùa nghịch, chạy nhảy trên xe.</a:t>
            </a:r>
          </a:p>
          <a:p>
            <a:pPr eaLnBrk="1" hangingPunct="1"/>
            <a:r>
              <a:rPr lang="en-US" sz="2800" b="1">
                <a:solidFill>
                  <a:srgbClr val="99FF33"/>
                </a:solidFill>
              </a:rPr>
              <a:t>- Không ăn quà ném rác ra xe, ra đường 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1797050" y="3322638"/>
          <a:ext cx="1352550" cy="1203325"/>
        </p:xfrm>
        <a:graphic>
          <a:graphicData uri="http://schemas.openxmlformats.org/presentationml/2006/ole">
            <p:oleObj spid="_x0000_s78855" r:id="rId3" imgW="1278331" imgH="1273759" progId="MS_ClipArt_Gallery">
              <p:embed/>
            </p:oleObj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p:oleObj spid="_x0000_s78856" r:id="rId4" imgW="1999793" imgH="1831543" progId="MS_ClipArt_Gallery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3" grpId="0"/>
      <p:bldP spid="7885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  <a:endParaRPr lang="en-US" sz="2400" b="1" i="1" dirty="0">
              <a:latin typeface="Arial Narrow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thông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1752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FFFFCC"/>
                </a:solidFill>
              </a:rPr>
              <a:t>1. An toàn khi chờ ô tô, xe buýt</a:t>
            </a:r>
          </a:p>
        </p:txBody>
      </p:sp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662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0" y="0"/>
          <a:ext cx="1277938" cy="1752600"/>
        </p:xfrm>
        <a:graphic>
          <a:graphicData uri="http://schemas.openxmlformats.org/presentationml/2006/ole">
            <p:oleObj spid="_x0000_s114693" r:id="rId6" imgW="1278331" imgH="1273759" progId="MS_ClipArt_Gallery">
              <p:embed/>
            </p:oleObj>
          </a:graphicData>
        </a:graphic>
      </p:graphicFrame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7772400" y="4267200"/>
          <a:ext cx="1371600" cy="2590800"/>
        </p:xfrm>
        <a:graphic>
          <a:graphicData uri="http://schemas.openxmlformats.org/presentationml/2006/ole">
            <p:oleObj spid="_x0000_s114694" r:id="rId7" imgW="1999793" imgH="1831543" progId="MS_ClipArt_Gallery">
              <p:embed/>
            </p:oleObj>
          </a:graphicData>
        </a:graphic>
      </p:graphicFrame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2971800" y="2743200"/>
            <a:ext cx="3052763" cy="3124200"/>
            <a:chOff x="1872" y="1344"/>
            <a:chExt cx="1923" cy="1968"/>
          </a:xfrm>
        </p:grpSpPr>
        <p:pic>
          <p:nvPicPr>
            <p:cNvPr id="114696" name="Picture 8" descr="2042716354"/>
            <p:cNvPicPr>
              <a:picLocks noChangeAspect="1" noChangeArrowheads="1"/>
            </p:cNvPicPr>
            <p:nvPr/>
          </p:nvPicPr>
          <p:blipFill>
            <a:blip r:embed="rId8">
              <a:lum contrast="6000"/>
            </a:blip>
            <a:srcRect l="4817" t="2377" r="5598" b="4623"/>
            <a:stretch>
              <a:fillRect/>
            </a:stretch>
          </p:blipFill>
          <p:spPr bwMode="auto">
            <a:xfrm>
              <a:off x="1872" y="1344"/>
              <a:ext cx="1923" cy="1968"/>
            </a:xfrm>
            <a:prstGeom prst="rect">
              <a:avLst/>
            </a:prstGeom>
            <a:noFill/>
          </p:spPr>
        </p:pic>
        <p:sp>
          <p:nvSpPr>
            <p:cNvPr id="114697" name="Text Box 9"/>
            <p:cNvSpPr txBox="1">
              <a:spLocks noChangeArrowheads="1"/>
            </p:cNvSpPr>
            <p:nvPr/>
          </p:nvSpPr>
          <p:spPr bwMode="auto">
            <a:xfrm>
              <a:off x="2208" y="1632"/>
              <a:ext cx="11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rgbClr val="FFFFCC"/>
                  </a:solidFill>
                  <a:latin typeface="DigifaceWide" pitchFamily="2" charset="0"/>
                </a:rPr>
                <a:t>Thái bình – Hà n</a:t>
              </a:r>
              <a:r>
                <a:rPr lang="en-US" sz="1200" b="1">
                  <a:solidFill>
                    <a:srgbClr val="FFFFCC"/>
                  </a:solidFill>
                </a:rPr>
                <a:t>ôi</a:t>
              </a:r>
            </a:p>
          </p:txBody>
        </p:sp>
      </p:grpSp>
      <p:pic>
        <p:nvPicPr>
          <p:cNvPr id="114698" name="Picture 10" descr="gt"/>
          <p:cNvPicPr>
            <a:picLocks noChangeAspect="1" noChangeArrowheads="1"/>
          </p:cNvPicPr>
          <p:nvPr/>
        </p:nvPicPr>
        <p:blipFill>
          <a:blip r:embed="rId9">
            <a:lum contrast="6000"/>
          </a:blip>
          <a:srcRect l="36470" t="27695" r="6886" b="9163"/>
          <a:stretch>
            <a:fillRect/>
          </a:stretch>
        </p:blipFill>
        <p:spPr bwMode="auto">
          <a:xfrm>
            <a:off x="28575" y="2743200"/>
            <a:ext cx="2895600" cy="3048000"/>
          </a:xfrm>
          <a:prstGeom prst="rect">
            <a:avLst/>
          </a:prstGeom>
          <a:noFill/>
        </p:spPr>
      </p:pic>
      <p:pic>
        <p:nvPicPr>
          <p:cNvPr id="114699" name="Picture 11" descr="taxi1[1]"/>
          <p:cNvPicPr>
            <a:picLocks noChangeAspect="1" noChangeArrowheads="1"/>
          </p:cNvPicPr>
          <p:nvPr/>
        </p:nvPicPr>
        <p:blipFill>
          <a:blip r:embed="rId10">
            <a:lum contrast="6000"/>
          </a:blip>
          <a:srcRect l="1512" t="13120" r="15350"/>
          <a:stretch>
            <a:fillRect/>
          </a:stretch>
        </p:blipFill>
        <p:spPr bwMode="auto">
          <a:xfrm>
            <a:off x="6062663" y="2743200"/>
            <a:ext cx="2971800" cy="3200400"/>
          </a:xfrm>
          <a:prstGeom prst="rect">
            <a:avLst/>
          </a:prstGeom>
          <a:noFill/>
        </p:spPr>
      </p:pic>
      <p:pic>
        <p:nvPicPr>
          <p:cNvPr id="114700" name="TRAC 5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2"/>
          </p:nvPr>
        </p:nvPicPr>
        <p:blipFill>
          <a:blip r:embed="rId11"/>
          <a:srcRect/>
          <a:stretch>
            <a:fillRect/>
          </a:stretch>
        </p:blipFill>
        <p:spPr>
          <a:xfrm>
            <a:off x="2554288" y="2844800"/>
            <a:ext cx="3551237" cy="2159000"/>
          </a:xfrm>
          <a:noFill/>
          <a:ln/>
        </p:spPr>
      </p:pic>
      <p:pic>
        <p:nvPicPr>
          <p:cNvPr id="114701" name="TRAC 2.mpg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3"/>
          </p:nvPr>
        </p:nvPicPr>
        <p:blipFill>
          <a:blip r:embed="rId12"/>
          <a:srcRect/>
          <a:stretch>
            <a:fillRect/>
          </a:stretch>
        </p:blipFill>
        <p:spPr>
          <a:xfrm>
            <a:off x="1909763" y="2628900"/>
            <a:ext cx="4921250" cy="2994025"/>
          </a:xfrm>
          <a:ln/>
        </p:spPr>
      </p:pic>
      <p:pic>
        <p:nvPicPr>
          <p:cNvPr id="114702" name="TRAC 6.mpg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4"/>
          </p:nvPr>
        </p:nvPicPr>
        <p:blipFill>
          <a:blip r:embed="rId13"/>
          <a:srcRect/>
          <a:stretch>
            <a:fillRect/>
          </a:stretch>
        </p:blipFill>
        <p:spPr>
          <a:xfrm>
            <a:off x="1990725" y="2628900"/>
            <a:ext cx="4840288" cy="29448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4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114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0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700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4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14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1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701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4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14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02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702"/>
                </p:tgtEl>
              </p:cMediaNode>
            </p:video>
          </p:childTnLst>
        </p:cTn>
      </p:par>
    </p:tnLst>
    <p:bldLst>
      <p:bldP spid="114690" grpId="0"/>
      <p:bldP spid="114691" grpId="0"/>
      <p:bldP spid="1146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  <a:endParaRPr lang="en-US" sz="2400" b="1" i="1" dirty="0">
              <a:latin typeface="Arial Narrow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thông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143351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1. An toàn khi chờ ô tô, xe buýt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662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0" y="0"/>
          <a:ext cx="1277938" cy="1752600"/>
        </p:xfrm>
        <a:graphic>
          <a:graphicData uri="http://schemas.openxmlformats.org/presentationml/2006/ole">
            <p:oleObj spid="_x0000_s91141" r:id="rId3" imgW="1278331" imgH="1273759" progId="MS_ClipArt_Gallery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7772400" y="4267200"/>
          <a:ext cx="1371600" cy="2590800"/>
        </p:xfrm>
        <a:graphic>
          <a:graphicData uri="http://schemas.openxmlformats.org/presentationml/2006/ole">
            <p:oleObj spid="_x0000_s91142" r:id="rId4" imgW="1999793" imgH="1831543" progId="MS_ClipArt_Gallery">
              <p:embed/>
            </p:oleObj>
          </a:graphicData>
        </a:graphic>
      </p:graphicFrame>
      <p:pic>
        <p:nvPicPr>
          <p:cNvPr id="91143" name="Picture 7" descr="1224816585_mondial-lancia-suv-1-bi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311525"/>
            <a:ext cx="2743200" cy="2133600"/>
          </a:xfrm>
          <a:prstGeom prst="rect">
            <a:avLst/>
          </a:prstGeom>
          <a:noFill/>
        </p:spPr>
      </p:pic>
      <p:pic>
        <p:nvPicPr>
          <p:cNvPr id="91144" name="Picture 8" descr="images[80]"/>
          <p:cNvPicPr>
            <a:picLocks noChangeAspect="1" noChangeArrowheads="1"/>
          </p:cNvPicPr>
          <p:nvPr/>
        </p:nvPicPr>
        <p:blipFill>
          <a:blip r:embed="rId6">
            <a:lum bright="12000"/>
          </a:blip>
          <a:srcRect/>
          <a:stretch>
            <a:fillRect/>
          </a:stretch>
        </p:blipFill>
        <p:spPr bwMode="auto">
          <a:xfrm>
            <a:off x="6400800" y="3311525"/>
            <a:ext cx="2743200" cy="2125663"/>
          </a:xfrm>
          <a:prstGeom prst="rect">
            <a:avLst/>
          </a:prstGeom>
          <a:noFill/>
        </p:spPr>
      </p:pic>
      <p:pic>
        <p:nvPicPr>
          <p:cNvPr id="91145" name="Picture 9" descr="images[87]"/>
          <p:cNvPicPr>
            <a:picLocks noChangeAspect="1" noChangeArrowheads="1"/>
          </p:cNvPicPr>
          <p:nvPr/>
        </p:nvPicPr>
        <p:blipFill>
          <a:blip r:embed="rId7">
            <a:lum bright="12000" contrast="6000"/>
          </a:blip>
          <a:srcRect l="2150" t="16327" r="20430"/>
          <a:stretch>
            <a:fillRect/>
          </a:stretch>
        </p:blipFill>
        <p:spPr bwMode="auto">
          <a:xfrm>
            <a:off x="300038" y="3387725"/>
            <a:ext cx="2743200" cy="1952625"/>
          </a:xfrm>
          <a:prstGeom prst="rect">
            <a:avLst/>
          </a:prstGeom>
          <a:noFill/>
        </p:spPr>
      </p:pic>
      <p:pic>
        <p:nvPicPr>
          <p:cNvPr id="91146" name="Picture 10" descr="1224816585_mondial-lancia-suv-1-big"/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-5943600" y="2320925"/>
            <a:ext cx="5638800" cy="4384675"/>
          </a:xfrm>
          <a:prstGeom prst="rect">
            <a:avLst/>
          </a:prstGeom>
          <a:noFill/>
        </p:spPr>
      </p:pic>
      <p:pic>
        <p:nvPicPr>
          <p:cNvPr id="91147" name="Picture 11" descr="images[80]"/>
          <p:cNvPicPr>
            <a:picLocks noChangeAspect="1" noChangeArrowheads="1"/>
          </p:cNvPicPr>
          <p:nvPr/>
        </p:nvPicPr>
        <p:blipFill>
          <a:blip r:embed="rId6">
            <a:lum bright="24000"/>
          </a:blip>
          <a:srcRect/>
          <a:stretch>
            <a:fillRect/>
          </a:stretch>
        </p:blipFill>
        <p:spPr bwMode="auto">
          <a:xfrm>
            <a:off x="1371600" y="2057400"/>
            <a:ext cx="5791200" cy="3592513"/>
          </a:xfrm>
          <a:prstGeom prst="rect">
            <a:avLst/>
          </a:prstGeom>
          <a:noFill/>
        </p:spPr>
      </p:pic>
      <p:pic>
        <p:nvPicPr>
          <p:cNvPr id="91148" name="Picture 12" descr="images[87]"/>
          <p:cNvPicPr>
            <a:picLocks noChangeAspect="1" noChangeArrowheads="1"/>
          </p:cNvPicPr>
          <p:nvPr/>
        </p:nvPicPr>
        <p:blipFill>
          <a:blip r:embed="rId7">
            <a:lum bright="24000"/>
          </a:blip>
          <a:srcRect l="2150" t="16327" r="20430"/>
          <a:stretch>
            <a:fillRect/>
          </a:stretch>
        </p:blipFill>
        <p:spPr bwMode="auto">
          <a:xfrm>
            <a:off x="-5562600" y="2057400"/>
            <a:ext cx="4800600" cy="4062413"/>
          </a:xfrm>
          <a:prstGeom prst="rect">
            <a:avLst/>
          </a:prstGeom>
          <a:noFill/>
        </p:spPr>
      </p:pic>
      <p:grpSp>
        <p:nvGrpSpPr>
          <p:cNvPr id="91149" name="Group 13"/>
          <p:cNvGrpSpPr>
            <a:grpSpLocks/>
          </p:cNvGrpSpPr>
          <p:nvPr/>
        </p:nvGrpSpPr>
        <p:grpSpPr bwMode="auto">
          <a:xfrm>
            <a:off x="2286000" y="1981200"/>
            <a:ext cx="4267200" cy="3810000"/>
            <a:chOff x="2640" y="2832"/>
            <a:chExt cx="2160" cy="1488"/>
          </a:xfrm>
        </p:grpSpPr>
        <p:pic>
          <p:nvPicPr>
            <p:cNvPr id="91150" name="Picture 14" descr="images[87]"/>
            <p:cNvPicPr>
              <a:picLocks noChangeAspect="1" noChangeArrowheads="1"/>
            </p:cNvPicPr>
            <p:nvPr/>
          </p:nvPicPr>
          <p:blipFill>
            <a:blip r:embed="rId7">
              <a:lum bright="12000"/>
            </a:blip>
            <a:srcRect/>
            <a:stretch>
              <a:fillRect/>
            </a:stretch>
          </p:blipFill>
          <p:spPr bwMode="auto">
            <a:xfrm>
              <a:off x="2640" y="2832"/>
              <a:ext cx="216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51" name="Text Box 15"/>
            <p:cNvSpPr txBox="1">
              <a:spLocks noChangeArrowheads="1"/>
            </p:cNvSpPr>
            <p:nvPr/>
          </p:nvSpPr>
          <p:spPr bwMode="auto">
            <a:xfrm>
              <a:off x="3348" y="2875"/>
              <a:ext cx="1116" cy="89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b="1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  bÕn xe kh¸ch th¸i b×nh</a:t>
              </a:r>
              <a:r>
                <a:rPr lang="en-US" sz="9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.VnAvantH" pitchFamily="34" charset="0"/>
                </a:rPr>
                <a:t> </a:t>
              </a:r>
            </a:p>
          </p:txBody>
        </p:sp>
        <p:sp>
          <p:nvSpPr>
            <p:cNvPr id="91152" name="Text Box 16"/>
            <p:cNvSpPr txBox="1">
              <a:spLocks noChangeArrowheads="1"/>
            </p:cNvSpPr>
            <p:nvPr/>
          </p:nvSpPr>
          <p:spPr bwMode="auto">
            <a:xfrm>
              <a:off x="3339" y="3183"/>
              <a:ext cx="9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bg1"/>
                  </a:solidFill>
                  <a:latin typeface=".VnVogueH" pitchFamily="34" charset="0"/>
                </a:rPr>
                <a:t>th¸i b×nh - Hµ Néi</a:t>
              </a:r>
              <a:r>
                <a:rPr lang="en-US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91156" name="Picture 20" descr="IMAGE_00027"/>
          <p:cNvPicPr>
            <a:picLocks noChangeAspect="1" noChangeArrowheads="1"/>
          </p:cNvPicPr>
          <p:nvPr/>
        </p:nvPicPr>
        <p:blipFill>
          <a:blip r:embed="rId8">
            <a:lum bright="12000" contrast="30000"/>
          </a:blip>
          <a:srcRect l="5406" t="12613" r="24324" b="11713"/>
          <a:stretch>
            <a:fillRect/>
          </a:stretch>
        </p:blipFill>
        <p:spPr bwMode="auto">
          <a:xfrm>
            <a:off x="2438400" y="23622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0111 L 0.90417 -0.0030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09827E-6 L 0.81667 -0.022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1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3" name="Picture 5" descr="hd"/>
          <p:cNvPicPr>
            <a:picLocks noChangeAspect="1" noChangeArrowheads="1" noCrop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0" y="3505200"/>
            <a:ext cx="4648200" cy="3352800"/>
          </a:xfrm>
          <a:prstGeom prst="rect">
            <a:avLst/>
          </a:prstGeom>
          <a:noFill/>
        </p:spPr>
      </p:pic>
      <p:pic>
        <p:nvPicPr>
          <p:cNvPr id="119814" name="Picture 6" descr="h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505200"/>
          </a:xfrm>
          <a:prstGeom prst="rect">
            <a:avLst/>
          </a:prstGeom>
          <a:noFill/>
        </p:spPr>
      </p:pic>
      <p:pic>
        <p:nvPicPr>
          <p:cNvPr id="119817" name="Picture 9" descr="h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</p:spPr>
      </p:pic>
      <p:pic>
        <p:nvPicPr>
          <p:cNvPr id="119818" name="Picture 10" descr="h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</p:spPr>
      </p:pic>
      <p:sp>
        <p:nvSpPr>
          <p:cNvPr id="119819" name="WordArt 11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7772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02"/>
              </a:avLst>
            </a:prstTxWarp>
          </a:bodyPr>
          <a:lstStyle/>
          <a:p>
            <a:pPr algn="ctr"/>
            <a:r>
              <a:rPr lang="en-US" sz="3600" b="1" i="1" kern="10">
                <a:ln w="25400">
                  <a:solidFill>
                    <a:srgbClr val="99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xin kÝnh chóc søc kháe c¸c thÇy c« </a:t>
            </a:r>
          </a:p>
          <a:p>
            <a:pPr algn="ctr"/>
            <a:r>
              <a:rPr lang="en-US" sz="3600" b="1" i="1" kern="10">
                <a:ln w="25400">
                  <a:solidFill>
                    <a:srgbClr val="99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ng­êi thùc hiÖn: trÇn thÞ nhung</a:t>
            </a:r>
          </a:p>
          <a:p>
            <a:pPr algn="ctr"/>
            <a:r>
              <a:rPr lang="en-US" sz="3600" b="1" i="1" kern="10">
                <a:ln w="25400">
                  <a:solidFill>
                    <a:srgbClr val="99FF33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th¸ng 10 - 2008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103qr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" y="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toàn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giao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thông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0" y="1752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1. An toàn khi chờ ô tô, xe buýt</a:t>
            </a:r>
          </a:p>
        </p:txBody>
      </p:sp>
      <p:sp>
        <p:nvSpPr>
          <p:cNvPr id="109575" name="WordArt 7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662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0" y="0"/>
          <a:ext cx="1277938" cy="1752600"/>
        </p:xfrm>
        <a:graphic>
          <a:graphicData uri="http://schemas.openxmlformats.org/presentationml/2006/ole">
            <p:oleObj spid="_x0000_s109576" r:id="rId7" imgW="1278331" imgH="1273759" progId="MS_ClipArt_Gallery">
              <p:embed/>
            </p:oleObj>
          </a:graphicData>
        </a:graphic>
      </p:graphicFrame>
      <p:pic>
        <p:nvPicPr>
          <p:cNvPr id="109589" name="TRAC 5.mpg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2"/>
          </p:nvPr>
        </p:nvPicPr>
        <p:blipFill>
          <a:blip r:embed="rId8"/>
          <a:srcRect/>
          <a:stretch>
            <a:fillRect/>
          </a:stretch>
        </p:blipFill>
        <p:spPr>
          <a:xfrm>
            <a:off x="4800600" y="3124200"/>
            <a:ext cx="4267200" cy="3657600"/>
          </a:xfrm>
          <a:ln/>
        </p:spPr>
      </p:pic>
      <p:pic>
        <p:nvPicPr>
          <p:cNvPr id="109590" name="TRAC 7.mpg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029200" y="5749925"/>
            <a:ext cx="838200" cy="803275"/>
          </a:xfrm>
          <a:noFill/>
          <a:ln/>
        </p:spPr>
      </p:pic>
      <p:pic>
        <p:nvPicPr>
          <p:cNvPr id="109599" name="TRAC 3.mpg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4"/>
          </p:nvPr>
        </p:nvPicPr>
        <p:blipFill>
          <a:blip r:embed="rId10"/>
          <a:srcRect/>
          <a:stretch>
            <a:fillRect/>
          </a:stretch>
        </p:blipFill>
        <p:spPr>
          <a:xfrm>
            <a:off x="228600" y="3140075"/>
            <a:ext cx="4191000" cy="3614738"/>
          </a:xfrm>
          <a:ln/>
        </p:spPr>
      </p:pic>
      <p:grpSp>
        <p:nvGrpSpPr>
          <p:cNvPr id="109602" name="Group 34"/>
          <p:cNvGrpSpPr>
            <a:grpSpLocks/>
          </p:cNvGrpSpPr>
          <p:nvPr/>
        </p:nvGrpSpPr>
        <p:grpSpPr bwMode="auto">
          <a:xfrm>
            <a:off x="304800" y="4114800"/>
            <a:ext cx="533400" cy="2590800"/>
            <a:chOff x="2064" y="240"/>
            <a:chExt cx="1167" cy="3360"/>
          </a:xfrm>
        </p:grpSpPr>
        <p:pic>
          <p:nvPicPr>
            <p:cNvPr id="109603" name="Picture 35" descr="images[88]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64" y="240"/>
              <a:ext cx="1167" cy="1776"/>
            </a:xfrm>
            <a:prstGeom prst="rect">
              <a:avLst/>
            </a:prstGeom>
            <a:noFill/>
          </p:spPr>
        </p:pic>
        <p:sp>
          <p:nvSpPr>
            <p:cNvPr id="109604" name="Line 36"/>
            <p:cNvSpPr>
              <a:spLocks noChangeShapeType="1"/>
            </p:cNvSpPr>
            <p:nvPr/>
          </p:nvSpPr>
          <p:spPr bwMode="auto">
            <a:xfrm>
              <a:off x="2640" y="2016"/>
              <a:ext cx="0" cy="158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95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8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8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9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9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9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9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95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59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959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  <a:endParaRPr lang="en-US" sz="2400" b="1" i="1" dirty="0">
              <a:latin typeface="Arial Narrow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solidFill>
                  <a:srgbClr val="3333FF"/>
                </a:solidFill>
              </a:rPr>
              <a:t>1.</a:t>
            </a:r>
            <a:r>
              <a:rPr lang="en-US" sz="2800" b="1">
                <a:solidFill>
                  <a:srgbClr val="00FF00"/>
                </a:solidFill>
              </a:rPr>
              <a:t> </a:t>
            </a:r>
            <a:r>
              <a:rPr lang="en-US" sz="2800" b="1">
                <a:solidFill>
                  <a:srgbClr val="3333FF"/>
                </a:solidFill>
              </a:rPr>
              <a:t>An toàn khi chờ ô tô, xe buýt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790700" y="990600"/>
            <a:ext cx="54006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2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22463" y="2309813"/>
            <a:ext cx="699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 Chọn đúng tuyến đường,đúng xe mình cần đi.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908175" y="2835275"/>
            <a:ext cx="601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 Đón chờ xe đúng nơi quy định.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12938" y="3309938"/>
            <a:ext cx="722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 Khi chờ xe phải đợi sát lề đường, vỉa hè</a:t>
            </a:r>
            <a:r>
              <a:rPr lang="en-US"/>
              <a:t> </a:t>
            </a:r>
          </a:p>
        </p:txBody>
      </p:sp>
      <p:pic>
        <p:nvPicPr>
          <p:cNvPr id="5140" name="Picture 20" descr="1"/>
          <p:cNvPicPr>
            <a:picLocks noChangeAspect="1" noChangeArrowheads="1" noCrop="1"/>
          </p:cNvPicPr>
          <p:nvPr/>
        </p:nvPicPr>
        <p:blipFill>
          <a:blip r:embed="rId4">
            <a:lum bright="-24000" contrast="18000"/>
          </a:blip>
          <a:srcRect/>
          <a:stretch>
            <a:fillRect/>
          </a:stretch>
        </p:blipFill>
        <p:spPr bwMode="auto">
          <a:xfrm flipH="1">
            <a:off x="1485900" y="4953000"/>
            <a:ext cx="987425" cy="1828800"/>
          </a:xfrm>
          <a:prstGeom prst="rect">
            <a:avLst/>
          </a:prstGeom>
          <a:noFill/>
        </p:spPr>
      </p:pic>
      <p:pic>
        <p:nvPicPr>
          <p:cNvPr id="5141" name="Picture 21" descr="SugarwareZ-19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8" y="2386013"/>
            <a:ext cx="1143001" cy="1752600"/>
          </a:xfrm>
          <a:prstGeom prst="rect">
            <a:avLst/>
          </a:prstGeom>
          <a:noFill/>
        </p:spPr>
      </p:pic>
      <p:sp>
        <p:nvSpPr>
          <p:cNvPr id="5142" name="AutoShape 22"/>
          <p:cNvSpPr>
            <a:spLocks noChangeArrowheads="1"/>
          </p:cNvSpPr>
          <p:nvPr/>
        </p:nvSpPr>
        <p:spPr bwMode="auto">
          <a:xfrm rot="5400000">
            <a:off x="890588" y="2986088"/>
            <a:ext cx="533400" cy="3048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1652588" y="3321050"/>
            <a:ext cx="23812" cy="3536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2038350" y="3624263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hoặc nhà chờ.</a:t>
            </a:r>
          </a:p>
        </p:txBody>
      </p:sp>
      <p:graphicFrame>
        <p:nvGraphicFramePr>
          <p:cNvPr id="5154" name="Object 34"/>
          <p:cNvGraphicFramePr>
            <a:graphicFrameLocks noChangeAspect="1"/>
          </p:cNvGraphicFramePr>
          <p:nvPr>
            <p:ph sz="half" idx="1"/>
          </p:nvPr>
        </p:nvGraphicFramePr>
        <p:xfrm>
          <a:off x="0" y="0"/>
          <a:ext cx="1277938" cy="1752600"/>
        </p:xfrm>
        <a:graphic>
          <a:graphicData uri="http://schemas.openxmlformats.org/presentationml/2006/ole">
            <p:oleObj spid="_x0000_s5154" r:id="rId6" imgW="1278331" imgH="1273759" progId="MS_ClipArt_Gallery">
              <p:embed/>
            </p:oleObj>
          </a:graphicData>
        </a:graphic>
      </p:graphicFrame>
      <p:graphicFrame>
        <p:nvGraphicFramePr>
          <p:cNvPr id="5156" name="Object 36"/>
          <p:cNvGraphicFramePr>
            <a:graphicFrameLocks noChangeAspect="1"/>
          </p:cNvGraphicFramePr>
          <p:nvPr>
            <p:ph sz="half" idx="2"/>
          </p:nvPr>
        </p:nvGraphicFramePr>
        <p:xfrm>
          <a:off x="7543800" y="3843338"/>
          <a:ext cx="1654175" cy="3124200"/>
        </p:xfrm>
        <a:graphic>
          <a:graphicData uri="http://schemas.openxmlformats.org/presentationml/2006/ole">
            <p:oleObj spid="_x0000_s5156" r:id="rId7" imgW="1999793" imgH="1831543" progId="MS_ClipArt_Gallery">
              <p:embed/>
            </p:oleObj>
          </a:graphicData>
        </a:graphic>
      </p:graphicFrame>
      <p:pic>
        <p:nvPicPr>
          <p:cNvPr id="5165" name="Picture 45" descr="booktree"/>
          <p:cNvPicPr>
            <a:picLocks noChangeAspect="1" noChangeArrowheads="1"/>
          </p:cNvPicPr>
          <p:nvPr/>
        </p:nvPicPr>
        <p:blipFill>
          <a:blip r:embed="rId8"/>
          <a:srcRect r="87500"/>
          <a:stretch>
            <a:fillRect/>
          </a:stretch>
        </p:blipFill>
        <p:spPr bwMode="auto">
          <a:xfrm>
            <a:off x="0" y="5418138"/>
            <a:ext cx="1524000" cy="1439862"/>
          </a:xfrm>
          <a:prstGeom prst="rect">
            <a:avLst/>
          </a:prstGeom>
          <a:noFill/>
        </p:spPr>
      </p:pic>
      <p:sp>
        <p:nvSpPr>
          <p:cNvPr id="5168" name="Rectangle 48"/>
          <p:cNvSpPr>
            <a:spLocks noChangeArrowheads="1"/>
          </p:cNvSpPr>
          <p:nvPr/>
        </p:nvSpPr>
        <p:spPr bwMode="auto">
          <a:xfrm>
            <a:off x="1447800" y="2438400"/>
            <a:ext cx="381000" cy="14478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14478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1447800" y="2867025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1447800" y="24384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4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59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42" grpId="0" animBg="1"/>
      <p:bldP spid="5143" grpId="0" animBg="1"/>
      <p:bldP spid="5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-28575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</a:p>
          <a:p>
            <a:pPr algn="ctr" eaLnBrk="1" hangingPunct="1"/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endParaRPr lang="en-US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419225" y="904875"/>
            <a:ext cx="5400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2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1066800"/>
            <a:ext cx="9144000" cy="6096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89020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171575" y="3448050"/>
            <a:ext cx="72247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b. Khi lên, xuống phải đi thứ tự. Không chen lấn xô đẩy.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c. Trước khi đặt chân lên bậc lên xuống phải bám vào   tay vịn của xe hoặc nắm tay người lớn để được kéo lên.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1157288" y="302895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a. Chỉ lên, xuống xe khi xe đã dừng hẳn.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1128713" y="5276850"/>
            <a:ext cx="716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d. Khi xuống xe không được chạy ngay qua đường.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204913" y="5976938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e. Tất cả các ý trên.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914400" y="1914525"/>
            <a:ext cx="7453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</a:rPr>
              <a:t>    Để đảm bảo an toàn khi lên, xuống ô tô, xe buýt ta   phải làm gì ? (Chọn câu trả lời </a:t>
            </a:r>
            <a:r>
              <a:rPr lang="en-US" sz="2400" b="1">
                <a:solidFill>
                  <a:srgbClr val="FF00FF"/>
                </a:solidFill>
              </a:rPr>
              <a:t>đúng nhất</a:t>
            </a:r>
            <a:r>
              <a:rPr lang="en-US" sz="2400" b="1">
                <a:solidFill>
                  <a:srgbClr val="0000FF"/>
                </a:solidFill>
              </a:rPr>
              <a:t> cách lên,   xuống xe an toàn)</a:t>
            </a: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1219200" y="6038850"/>
            <a:ext cx="395288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0000"/>
              </a:solidFill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957263" y="1828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157288" y="3028950"/>
            <a:ext cx="631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FF"/>
                </a:solidFill>
              </a:rPr>
              <a:t>a. Chỉ lên, xuống xe khi xe đã dừng hẳn.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128713" y="5273675"/>
            <a:ext cx="752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00FF"/>
                </a:solidFill>
              </a:rPr>
              <a:t>d. Khi xuống xe không được chạy ngay qua đường.</a:t>
            </a:r>
          </a:p>
        </p:txBody>
      </p:sp>
      <p:pic>
        <p:nvPicPr>
          <p:cNvPr id="6175" name="Picture 31" descr="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162300"/>
            <a:ext cx="957263" cy="2286000"/>
          </a:xfrm>
          <a:prstGeom prst="rect">
            <a:avLst/>
          </a:prstGeom>
          <a:noFill/>
        </p:spPr>
      </p:pic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0" y="0"/>
          <a:ext cx="1352550" cy="2057400"/>
        </p:xfrm>
        <a:graphic>
          <a:graphicData uri="http://schemas.openxmlformats.org/presentationml/2006/ole">
            <p:oleObj spid="_x0000_s6178" r:id="rId10" imgW="1278331" imgH="1273759" progId="MS_ClipArt_Gallery">
              <p:embed/>
            </p:oleObj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8001000" y="5257800"/>
          <a:ext cx="1143000" cy="1600200"/>
        </p:xfrm>
        <a:graphic>
          <a:graphicData uri="http://schemas.openxmlformats.org/presentationml/2006/ole">
            <p:oleObj spid="_x0000_s6179" r:id="rId11" imgW="1999793" imgH="1831543" progId="MS_ClipArt_Gallery">
              <p:embed/>
            </p:oleObj>
          </a:graphicData>
        </a:graphic>
      </p:graphicFrame>
      <p:pic>
        <p:nvPicPr>
          <p:cNvPr id="6180" name="Picture 36" descr="images[35]"/>
          <p:cNvPicPr>
            <a:picLocks noChangeAspect="1" noChangeArrowheads="1"/>
          </p:cNvPicPr>
          <p:nvPr/>
        </p:nvPicPr>
        <p:blipFill>
          <a:blip r:embed="rId12">
            <a:lum bright="12000" contrast="42000"/>
          </a:blip>
          <a:srcRect/>
          <a:stretch>
            <a:fillRect/>
          </a:stretch>
        </p:blipFill>
        <p:spPr bwMode="auto">
          <a:xfrm>
            <a:off x="776288" y="1905000"/>
            <a:ext cx="7620000" cy="4495800"/>
          </a:xfrm>
          <a:prstGeom prst="rect">
            <a:avLst/>
          </a:prstGeom>
          <a:noFill/>
        </p:spPr>
      </p:pic>
      <p:pic>
        <p:nvPicPr>
          <p:cNvPr id="6181" name="Picture 37" descr="images[30]"/>
          <p:cNvPicPr>
            <a:picLocks noChangeAspect="1" noChangeArrowheads="1"/>
          </p:cNvPicPr>
          <p:nvPr/>
        </p:nvPicPr>
        <p:blipFill>
          <a:blip r:embed="rId13">
            <a:lum contrast="42000"/>
          </a:blip>
          <a:srcRect/>
          <a:stretch>
            <a:fillRect/>
          </a:stretch>
        </p:blipFill>
        <p:spPr bwMode="auto">
          <a:xfrm>
            <a:off x="762000" y="1828800"/>
            <a:ext cx="7620000" cy="4572000"/>
          </a:xfrm>
          <a:prstGeom prst="rect">
            <a:avLst/>
          </a:prstGeom>
          <a:noFill/>
        </p:spPr>
      </p:pic>
      <p:pic>
        <p:nvPicPr>
          <p:cNvPr id="6182" name="Picture 38" descr="IMAGE_00028"/>
          <p:cNvPicPr>
            <a:picLocks noChangeAspect="1" noChangeArrowheads="1"/>
          </p:cNvPicPr>
          <p:nvPr/>
        </p:nvPicPr>
        <p:blipFill>
          <a:blip r:embed="rId14">
            <a:lum bright="12000" contrast="24000"/>
          </a:blip>
          <a:srcRect l="52292" t="8333" r="11250" b="13333"/>
          <a:stretch>
            <a:fillRect/>
          </a:stretch>
        </p:blipFill>
        <p:spPr bwMode="auto">
          <a:xfrm>
            <a:off x="1600200" y="2286000"/>
            <a:ext cx="3341688" cy="3852863"/>
          </a:xfrm>
          <a:prstGeom prst="rect">
            <a:avLst/>
          </a:prstGeom>
          <a:noFill/>
        </p:spPr>
      </p:pic>
      <p:pic>
        <p:nvPicPr>
          <p:cNvPr id="6184" name="Picture 40" descr="IMAGE_00028"/>
          <p:cNvPicPr>
            <a:picLocks noChangeAspect="1" noChangeArrowheads="1"/>
          </p:cNvPicPr>
          <p:nvPr/>
        </p:nvPicPr>
        <p:blipFill>
          <a:blip r:embed="rId14">
            <a:lum bright="12000" contrast="42000"/>
          </a:blip>
          <a:srcRect l="10001" t="8333" r="52083" b="13333"/>
          <a:stretch>
            <a:fillRect/>
          </a:stretch>
        </p:blipFill>
        <p:spPr bwMode="auto">
          <a:xfrm>
            <a:off x="4953000" y="2286000"/>
            <a:ext cx="3395663" cy="3810000"/>
          </a:xfrm>
          <a:prstGeom prst="rect">
            <a:avLst/>
          </a:prstGeom>
          <a:noFill/>
        </p:spPr>
      </p:pic>
      <p:pic>
        <p:nvPicPr>
          <p:cNvPr id="6188" name="tom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905000" y="6477000"/>
            <a:ext cx="304800" cy="304800"/>
          </a:xfrm>
          <a:prstGeom prst="rect">
            <a:avLst/>
          </a:prstGeom>
          <a:noFill/>
        </p:spPr>
      </p:pic>
      <p:pic>
        <p:nvPicPr>
          <p:cNvPr id="6190" name="lan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400800" y="6500813"/>
            <a:ext cx="304800" cy="304800"/>
          </a:xfrm>
          <a:prstGeom prst="rect">
            <a:avLst/>
          </a:prstGeom>
          <a:noFill/>
        </p:spPr>
      </p:pic>
      <p:pic>
        <p:nvPicPr>
          <p:cNvPr id="6191" name="dap an e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6553200"/>
            <a:ext cx="304800" cy="304800"/>
          </a:xfrm>
          <a:prstGeom prst="rect">
            <a:avLst/>
          </a:prstGeom>
          <a:noFill/>
        </p:spPr>
      </p:pic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381000" y="1328738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An toàn khi lên, xuống ô tô, xe buýt</a:t>
            </a:r>
          </a:p>
        </p:txBody>
      </p:sp>
      <p:pic>
        <p:nvPicPr>
          <p:cNvPr id="6193" name="hoi y d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pic>
        <p:nvPicPr>
          <p:cNvPr id="6194" name="Recording1.wav">
            <a:hlinkClick r:id="" action="ppaction://media"/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688" fill="hold"/>
                                        <p:tgtEl>
                                          <p:spTgt spid="6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895" fill="hold"/>
                                        <p:tgtEl>
                                          <p:spTgt spid="6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7617" fill="hold"/>
                                        <p:tgtEl>
                                          <p:spTgt spid="6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6936" fill="hold"/>
                                        <p:tgtEl>
                                          <p:spTgt spid="6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4737" fill="hold"/>
                                        <p:tgtEl>
                                          <p:spTgt spid="61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8"/>
                </p:tgtEl>
              </p:cMediaNode>
            </p:audio>
            <p:audio>
              <p:cMediaNode showWhenStopped="0">
                <p:cTn id="1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0"/>
                </p:tgtEl>
              </p:cMediaNode>
            </p:audio>
            <p:audio>
              <p:cMediaNode showWhenStopped="0">
                <p:cTn id="1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1"/>
                </p:tgtEl>
              </p:cMediaNode>
            </p:audio>
            <p:audio>
              <p:cMediaNode showWhenStopped="0"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3"/>
                </p:tgtEl>
              </p:cMediaNode>
            </p:audio>
            <p:audio>
              <p:cMediaNode vol="100000" showWhenStopped="0">
                <p:cTn id="1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94"/>
                </p:tgtEl>
              </p:cMediaNode>
            </p:audio>
          </p:childTnLst>
        </p:cTn>
      </p:par>
    </p:tnLst>
    <p:bldLst>
      <p:bldP spid="6152" grpId="0" animBg="1"/>
      <p:bldP spid="6152" grpId="1" animBg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68" grpId="2"/>
      <p:bldP spid="6169" grpId="0"/>
      <p:bldP spid="6169" grpId="1"/>
      <p:bldP spid="6170" grpId="0" animBg="1"/>
      <p:bldP spid="6170" grpId="1" animBg="1"/>
      <p:bldP spid="6171" grpId="0" build="allAtOnce"/>
      <p:bldP spid="6172" grpId="0"/>
      <p:bldP spid="6172" grpId="1"/>
      <p:bldP spid="6172" grpId="2"/>
      <p:bldP spid="6173" grpId="0" build="allAtOnce"/>
      <p:bldP spid="6173" grpId="1" build="allAtOnce"/>
      <p:bldP spid="6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latin typeface="Arial Narrow" pitchFamily="34" charset="0"/>
              </a:rPr>
              <a:t>                           </a:t>
            </a: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endParaRPr lang="en-US" sz="2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1419225" y="990600"/>
            <a:ext cx="54006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2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28600" y="2141538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An toàn khi lên, xuống ô tô, xe buýt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228600" y="1608138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An toàn khi chờ ô tô, xe buýt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228600" y="25781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Hành vi an toàn khi ngồi trên ô tô, xe buýt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57150" y="3048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- Ngồi ngay ngắn, không thò đầu, tay ra ngoài cửa sổ.</a:t>
            </a:r>
          </a:p>
        </p:txBody>
      </p:sp>
      <p:graphicFrame>
        <p:nvGraphicFramePr>
          <p:cNvPr id="93203" name="Object 19"/>
          <p:cNvGraphicFramePr>
            <a:graphicFrameLocks noChangeAspect="1"/>
          </p:cNvGraphicFramePr>
          <p:nvPr/>
        </p:nvGraphicFramePr>
        <p:xfrm>
          <a:off x="0" y="0"/>
          <a:ext cx="1352550" cy="2057400"/>
        </p:xfrm>
        <a:graphic>
          <a:graphicData uri="http://schemas.openxmlformats.org/presentationml/2006/ole">
            <p:oleObj spid="_x0000_s93203" r:id="rId3" imgW="1278331" imgH="1273759" progId="MS_ClipArt_Gallery">
              <p:embed/>
            </p:oleObj>
          </a:graphicData>
        </a:graphic>
      </p:graphicFrame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57150" y="3509963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- Phải bám vịn hoặc thắt dây an toàn khi xe chuyển bánh.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61913" y="3938588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- Không đùa nghịch, chạy nhảy trên xe.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715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3333FF"/>
                </a:solidFill>
              </a:rPr>
              <a:t>- Không ăn quà ném rác ra xe, ra đường. </a:t>
            </a:r>
          </a:p>
        </p:txBody>
      </p:sp>
      <p:pic>
        <p:nvPicPr>
          <p:cNvPr id="93213" name="Picture 29" descr="IMAGE_00029"/>
          <p:cNvPicPr>
            <a:picLocks noChangeAspect="1" noChangeArrowheads="1"/>
          </p:cNvPicPr>
          <p:nvPr/>
        </p:nvPicPr>
        <p:blipFill>
          <a:blip r:embed="rId4">
            <a:lum bright="12000" contrast="42000"/>
          </a:blip>
          <a:srcRect l="6250" t="8333" r="5000" b="3334"/>
          <a:stretch>
            <a:fillRect/>
          </a:stretch>
        </p:blipFill>
        <p:spPr bwMode="auto">
          <a:xfrm>
            <a:off x="2138363" y="3048000"/>
            <a:ext cx="4416425" cy="3657600"/>
          </a:xfrm>
          <a:prstGeom prst="rect">
            <a:avLst/>
          </a:prstGeom>
          <a:noFill/>
        </p:spPr>
      </p:pic>
      <p:sp>
        <p:nvSpPr>
          <p:cNvPr id="93214" name="Rectangle 30"/>
          <p:cNvSpPr>
            <a:spLocks noChangeArrowheads="1"/>
          </p:cNvSpPr>
          <p:nvPr/>
        </p:nvSpPr>
        <p:spPr bwMode="auto">
          <a:xfrm>
            <a:off x="2133600" y="3048000"/>
            <a:ext cx="4419600" cy="3657600"/>
          </a:xfrm>
          <a:prstGeom prst="rect">
            <a:avLst/>
          </a:prstGeom>
          <a:noFill/>
          <a:ln w="57150" cmpd="thickThin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16" name="Object 32"/>
          <p:cNvGraphicFramePr>
            <a:graphicFrameLocks noChangeAspect="1"/>
          </p:cNvGraphicFramePr>
          <p:nvPr>
            <p:ph/>
          </p:nvPr>
        </p:nvGraphicFramePr>
        <p:xfrm>
          <a:off x="8153400" y="3962400"/>
          <a:ext cx="990600" cy="2895600"/>
        </p:xfrm>
        <a:graphic>
          <a:graphicData uri="http://schemas.openxmlformats.org/presentationml/2006/ole">
            <p:oleObj spid="_x0000_s93216" r:id="rId5" imgW="1999793" imgH="1831543" progId="MS_ClipArt_Gallery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3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93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1" grpId="0"/>
      <p:bldP spid="93201" grpId="1"/>
      <p:bldP spid="93202" grpId="0"/>
      <p:bldP spid="93210" grpId="0"/>
      <p:bldP spid="93211" grpId="0"/>
      <p:bldP spid="93212" grpId="0"/>
      <p:bldP spid="93214" grpId="0" animBg="1"/>
      <p:bldP spid="932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 descr="Newsprint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571750"/>
            <a:ext cx="7791450" cy="3295650"/>
          </a:xfrm>
          <a:blipFill dpi="0" rotWithShape="1">
            <a:blip r:embed="rId4"/>
            <a:srcRect/>
            <a:tile tx="0" ty="0" sx="100000" sy="100000" flip="none" algn="tl"/>
          </a:blipFill>
          <a:ln w="76200" cmpd="tri">
            <a:solidFill>
              <a:srgbClr val="FF3300"/>
            </a:solidFill>
          </a:ln>
        </p:spPr>
        <p:txBody>
          <a:bodyPr/>
          <a:lstStyle/>
          <a:p>
            <a:pPr>
              <a:buFontTx/>
              <a:buNone/>
            </a:pPr>
            <a:endParaRPr lang="en-US" sz="2800" b="1">
              <a:solidFill>
                <a:srgbClr val="3333FF"/>
              </a:solidFill>
              <a:latin typeface="Verdana" pitchFamily="34" charset="0"/>
            </a:endParaRPr>
          </a:p>
          <a:p>
            <a:endParaRPr lang="en-US" sz="2400" b="1">
              <a:solidFill>
                <a:srgbClr val="3333FF"/>
              </a:solidFill>
              <a:latin typeface="Verdana" pitchFamily="34" charset="0"/>
            </a:endParaRPr>
          </a:p>
          <a:p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Chỉ lên xuống xe khi xe đã dừng, đỗ hẳn và lên từng người, không chen lấn nhau.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Arial Narrow" pitchFamily="34" charset="0"/>
              </a:rPr>
              <a:t>                           Thứ tư ngày 29 tháng 10 năm 2008</a:t>
            </a:r>
          </a:p>
          <a:p>
            <a:pPr algn="ctr" eaLnBrk="1" hangingPunct="1"/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toàn giao thông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6591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Bài 6: A n toàn khi đi ô tô, xe buýt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3962400" y="1727200"/>
            <a:ext cx="1857375" cy="71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Ghi nhớ: </a:t>
            </a:r>
          </a:p>
        </p:txBody>
      </p:sp>
      <p:pic>
        <p:nvPicPr>
          <p:cNvPr id="8203" name="Picture 11" descr="untitle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943600"/>
            <a:ext cx="2057400" cy="914400"/>
          </a:xfrm>
          <a:prstGeom prst="rect">
            <a:avLst/>
          </a:prstGeom>
          <a:noFill/>
        </p:spPr>
      </p:pic>
      <p:pic>
        <p:nvPicPr>
          <p:cNvPr id="8204" name="Picture 12" descr="untitle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943600"/>
            <a:ext cx="2057400" cy="914400"/>
          </a:xfrm>
          <a:prstGeom prst="rect">
            <a:avLst/>
          </a:prstGeom>
          <a:noFill/>
        </p:spPr>
      </p:pic>
      <p:pic>
        <p:nvPicPr>
          <p:cNvPr id="8205" name="Picture 13" descr="untitle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943600"/>
            <a:ext cx="2057400" cy="914400"/>
          </a:xfrm>
          <a:prstGeom prst="rect">
            <a:avLst/>
          </a:prstGeom>
          <a:noFill/>
        </p:spPr>
      </p:pic>
      <p:pic>
        <p:nvPicPr>
          <p:cNvPr id="8206" name="Picture 14" descr="untitle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0350" y="5943600"/>
            <a:ext cx="2590800" cy="914400"/>
          </a:xfrm>
          <a:prstGeom prst="rect">
            <a:avLst/>
          </a:prstGeom>
          <a:noFill/>
        </p:spPr>
      </p:pic>
      <p:pic>
        <p:nvPicPr>
          <p:cNvPr id="8211" name="Picture 19" descr="booktree"/>
          <p:cNvPicPr>
            <a:picLocks noChangeAspect="1" noChangeArrowheads="1"/>
          </p:cNvPicPr>
          <p:nvPr/>
        </p:nvPicPr>
        <p:blipFill>
          <a:blip r:embed="rId6"/>
          <a:srcRect r="86667"/>
          <a:stretch>
            <a:fillRect/>
          </a:stretch>
        </p:blipFill>
        <p:spPr bwMode="auto">
          <a:xfrm>
            <a:off x="0" y="2674938"/>
            <a:ext cx="914400" cy="1439862"/>
          </a:xfrm>
          <a:prstGeom prst="rect">
            <a:avLst/>
          </a:prstGeom>
          <a:blipFill dpi="0" rotWithShape="1">
            <a:blip r:embed="rId4"/>
            <a:srcRect r="86667"/>
            <a:tile tx="0" ty="0" sx="100000" sy="100000" flip="none" algn="tl"/>
          </a:blipFill>
        </p:spPr>
      </p:pic>
      <p:pic>
        <p:nvPicPr>
          <p:cNvPr id="8212" name="Picture 20" descr="booktree"/>
          <p:cNvPicPr>
            <a:picLocks noChangeAspect="1" noChangeArrowheads="1"/>
          </p:cNvPicPr>
          <p:nvPr/>
        </p:nvPicPr>
        <p:blipFill>
          <a:blip r:embed="rId6"/>
          <a:srcRect r="86667"/>
          <a:stretch>
            <a:fillRect/>
          </a:stretch>
        </p:blipFill>
        <p:spPr bwMode="auto">
          <a:xfrm>
            <a:off x="0" y="4046538"/>
            <a:ext cx="990600" cy="1439862"/>
          </a:xfrm>
          <a:prstGeom prst="rect">
            <a:avLst/>
          </a:prstGeom>
          <a:blipFill dpi="0" rotWithShape="1">
            <a:blip r:embed="rId4"/>
            <a:srcRect r="86667"/>
            <a:tile tx="0" ty="0" sx="100000" sy="100000" flip="none" algn="tl"/>
          </a:blipFill>
        </p:spPr>
      </p:pic>
      <p:pic>
        <p:nvPicPr>
          <p:cNvPr id="8213" name="Picture 21" descr="booktree"/>
          <p:cNvPicPr>
            <a:picLocks noChangeAspect="1" noChangeArrowheads="1"/>
          </p:cNvPicPr>
          <p:nvPr/>
        </p:nvPicPr>
        <p:blipFill>
          <a:blip r:embed="rId6"/>
          <a:srcRect r="89166"/>
          <a:stretch>
            <a:fillRect/>
          </a:stretch>
        </p:blipFill>
        <p:spPr bwMode="auto">
          <a:xfrm>
            <a:off x="0" y="5459413"/>
            <a:ext cx="990600" cy="1439862"/>
          </a:xfrm>
          <a:prstGeom prst="rect">
            <a:avLst/>
          </a:prstGeom>
          <a:noFill/>
        </p:spPr>
      </p:pic>
      <p:graphicFrame>
        <p:nvGraphicFramePr>
          <p:cNvPr id="8214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p:oleObj spid="_x0000_s8214" r:id="rId7" imgW="1999793" imgH="1831543" progId="MS_ClipArt_Gallery">
              <p:embed/>
            </p:oleObj>
          </a:graphicData>
        </a:graphic>
      </p:graphicFrame>
      <p:sp>
        <p:nvSpPr>
          <p:cNvPr id="8219" name="Rectangle 27" descr="Newsprint"/>
          <p:cNvSpPr>
            <a:spLocks noChangeArrowheads="1"/>
          </p:cNvSpPr>
          <p:nvPr/>
        </p:nvSpPr>
        <p:spPr bwMode="auto">
          <a:xfrm>
            <a:off x="1357313" y="2909888"/>
            <a:ext cx="7481887" cy="80486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Khi đi ô tô khách, ô tô buýt em cần nhớ:</a:t>
            </a:r>
          </a:p>
        </p:txBody>
      </p:sp>
      <p:sp>
        <p:nvSpPr>
          <p:cNvPr id="8220" name="Rectangle 28" descr="Newsprint"/>
          <p:cNvSpPr>
            <a:spLocks noChangeArrowheads="1"/>
          </p:cNvSpPr>
          <p:nvPr/>
        </p:nvSpPr>
        <p:spPr bwMode="auto">
          <a:xfrm>
            <a:off x="1209675" y="4057650"/>
            <a:ext cx="7329488" cy="178593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</a:pPr>
            <a:endParaRPr lang="en-US" sz="2400" b="1">
              <a:solidFill>
                <a:srgbClr val="3333FF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Không thò đầu, thò tay ra ngoài cửa xe.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lang="en-US" sz="2400" b="1">
                <a:solidFill>
                  <a:srgbClr val="3333FF"/>
                </a:solidFill>
                <a:latin typeface="Verdana" pitchFamily="34" charset="0"/>
              </a:rPr>
              <a:t>Không ném rác ra xe, ra đường.</a:t>
            </a:r>
            <a:r>
              <a:rPr lang="en-US" sz="2400">
                <a:solidFill>
                  <a:srgbClr val="3333FF"/>
                </a:solidFill>
              </a:rPr>
              <a:t> </a:t>
            </a:r>
          </a:p>
        </p:txBody>
      </p:sp>
      <p:graphicFrame>
        <p:nvGraphicFramePr>
          <p:cNvPr id="8223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0"/>
          <a:ext cx="914400" cy="2895600"/>
        </p:xfrm>
        <a:graphic>
          <a:graphicData uri="http://schemas.openxmlformats.org/presentationml/2006/ole">
            <p:oleObj spid="_x0000_s8223" r:id="rId8" imgW="1278331" imgH="1273759" progId="MS_ClipArt_Gallery">
              <p:embed/>
            </p:oleObj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autoRev="1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8201" grpId="0" animBg="1"/>
      <p:bldP spid="8219" grpId="0"/>
      <p:bldP spid="8219" grpId="1"/>
      <p:bldP spid="82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9" name="Picture 95" descr="103qr"/>
          <p:cNvPicPr>
            <a:picLocks noChangeAspect="1" noChangeArrowheads="1"/>
          </p:cNvPicPr>
          <p:nvPr/>
        </p:nvPicPr>
        <p:blipFill>
          <a:blip r:embed="rId7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361" name="Freeform 97"/>
          <p:cNvSpPr>
            <a:spLocks/>
          </p:cNvSpPr>
          <p:nvPr/>
        </p:nvSpPr>
        <p:spPr bwMode="auto">
          <a:xfrm>
            <a:off x="5029200" y="3124200"/>
            <a:ext cx="355600" cy="17526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2" name="Freeform 98"/>
          <p:cNvSpPr>
            <a:spLocks/>
          </p:cNvSpPr>
          <p:nvPr/>
        </p:nvSpPr>
        <p:spPr bwMode="auto">
          <a:xfrm>
            <a:off x="4953000" y="2374900"/>
            <a:ext cx="457200" cy="189230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3" name="Freeform 99"/>
          <p:cNvSpPr>
            <a:spLocks/>
          </p:cNvSpPr>
          <p:nvPr/>
        </p:nvSpPr>
        <p:spPr bwMode="auto">
          <a:xfrm>
            <a:off x="2209800" y="485775"/>
            <a:ext cx="3190875" cy="2095500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4" name="Freeform 100"/>
          <p:cNvSpPr>
            <a:spLocks/>
          </p:cNvSpPr>
          <p:nvPr/>
        </p:nvSpPr>
        <p:spPr bwMode="auto">
          <a:xfrm>
            <a:off x="2676525" y="2333625"/>
            <a:ext cx="2209800" cy="876300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5" name="Freeform 101"/>
          <p:cNvSpPr>
            <a:spLocks/>
          </p:cNvSpPr>
          <p:nvPr/>
        </p:nvSpPr>
        <p:spPr bwMode="auto">
          <a:xfrm>
            <a:off x="5562600" y="2349500"/>
            <a:ext cx="685800" cy="36703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6" name="Freeform 102"/>
          <p:cNvSpPr>
            <a:spLocks/>
          </p:cNvSpPr>
          <p:nvPr/>
        </p:nvSpPr>
        <p:spPr bwMode="auto">
          <a:xfrm>
            <a:off x="5715000" y="901700"/>
            <a:ext cx="2743200" cy="1841500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" name="Freeform 103"/>
          <p:cNvSpPr>
            <a:spLocks/>
          </p:cNvSpPr>
          <p:nvPr/>
        </p:nvSpPr>
        <p:spPr bwMode="auto">
          <a:xfrm>
            <a:off x="2590800" y="1752600"/>
            <a:ext cx="2362200" cy="1790700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8" name="Freeform 104"/>
          <p:cNvSpPr>
            <a:spLocks/>
          </p:cNvSpPr>
          <p:nvPr/>
        </p:nvSpPr>
        <p:spPr bwMode="auto">
          <a:xfrm>
            <a:off x="5410200" y="1803400"/>
            <a:ext cx="482600" cy="39116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6" y="160"/>
              </a:cxn>
              <a:cxn ang="0">
                <a:pos x="288" y="1792"/>
              </a:cxn>
              <a:cxn ang="0">
                <a:pos x="192" y="2464"/>
              </a:cxn>
            </a:cxnLst>
            <a:rect l="0" t="0" r="r" b="b"/>
            <a:pathLst>
              <a:path w="304" h="2464">
                <a:moveTo>
                  <a:pt x="0" y="832"/>
                </a:moveTo>
                <a:cubicBezTo>
                  <a:pt x="24" y="416"/>
                  <a:pt x="48" y="0"/>
                  <a:pt x="96" y="160"/>
                </a:cubicBezTo>
                <a:cubicBezTo>
                  <a:pt x="144" y="320"/>
                  <a:pt x="272" y="1408"/>
                  <a:pt x="288" y="1792"/>
                </a:cubicBezTo>
                <a:cubicBezTo>
                  <a:pt x="304" y="2176"/>
                  <a:pt x="248" y="2320"/>
                  <a:pt x="192" y="2464"/>
                </a:cubicBezTo>
              </a:path>
            </a:pathLst>
          </a:custGeom>
          <a:noFill/>
          <a:ln w="57150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9" name="Freeform 105"/>
          <p:cNvSpPr>
            <a:spLocks/>
          </p:cNvSpPr>
          <p:nvPr/>
        </p:nvSpPr>
        <p:spPr bwMode="auto">
          <a:xfrm>
            <a:off x="3048000" y="2425700"/>
            <a:ext cx="2057400" cy="2298700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0" name="Freeform 106"/>
          <p:cNvSpPr>
            <a:spLocks/>
          </p:cNvSpPr>
          <p:nvPr/>
        </p:nvSpPr>
        <p:spPr bwMode="auto">
          <a:xfrm>
            <a:off x="3857625" y="733425"/>
            <a:ext cx="1447800" cy="2095500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1" name="Freeform 107"/>
          <p:cNvSpPr>
            <a:spLocks/>
          </p:cNvSpPr>
          <p:nvPr/>
        </p:nvSpPr>
        <p:spPr bwMode="auto">
          <a:xfrm>
            <a:off x="5610225" y="515938"/>
            <a:ext cx="2047875" cy="2465387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2" name="Freeform 108"/>
          <p:cNvSpPr>
            <a:spLocks/>
          </p:cNvSpPr>
          <p:nvPr/>
        </p:nvSpPr>
        <p:spPr bwMode="auto">
          <a:xfrm>
            <a:off x="5505450" y="1371600"/>
            <a:ext cx="2952750" cy="26352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3" name="Freeform 109"/>
          <p:cNvSpPr>
            <a:spLocks/>
          </p:cNvSpPr>
          <p:nvPr/>
        </p:nvSpPr>
        <p:spPr bwMode="auto">
          <a:xfrm>
            <a:off x="3057525" y="1177925"/>
            <a:ext cx="1905000" cy="1803400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74" name="Freeform 110"/>
          <p:cNvSpPr>
            <a:spLocks/>
          </p:cNvSpPr>
          <p:nvPr/>
        </p:nvSpPr>
        <p:spPr bwMode="auto">
          <a:xfrm>
            <a:off x="5562600" y="1612900"/>
            <a:ext cx="1905000" cy="3187700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375" name="Ballade Pour Adel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562600" y="2286000"/>
            <a:ext cx="304800" cy="304800"/>
          </a:xfrm>
          <a:prstGeom prst="rect">
            <a:avLst/>
          </a:prstGeom>
          <a:noFill/>
        </p:spPr>
      </p:pic>
      <p:sp>
        <p:nvSpPr>
          <p:cNvPr id="11376" name="Text Box 112"/>
          <p:cNvSpPr txBox="1">
            <a:spLocks noChangeArrowheads="1"/>
          </p:cNvSpPr>
          <p:nvPr/>
        </p:nvSpPr>
        <p:spPr bwMode="auto">
          <a:xfrm>
            <a:off x="3505200" y="3733800"/>
            <a:ext cx="1098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900">
                <a:solidFill>
                  <a:srgbClr val="00FF00"/>
                </a:solidFill>
                <a:latin typeface=".VnBodoniH" pitchFamily="34" charset="0"/>
              </a:rPr>
              <a:t>?</a:t>
            </a:r>
          </a:p>
        </p:txBody>
      </p:sp>
      <p:grpSp>
        <p:nvGrpSpPr>
          <p:cNvPr id="11377" name="Group 113"/>
          <p:cNvGrpSpPr>
            <a:grpSpLocks/>
          </p:cNvGrpSpPr>
          <p:nvPr/>
        </p:nvGrpSpPr>
        <p:grpSpPr bwMode="auto">
          <a:xfrm>
            <a:off x="3886200" y="457200"/>
            <a:ext cx="2362200" cy="2519363"/>
            <a:chOff x="2124" y="1980"/>
            <a:chExt cx="1107" cy="1107"/>
          </a:xfrm>
        </p:grpSpPr>
        <p:sp>
          <p:nvSpPr>
            <p:cNvPr id="11378" name="Oval 114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9" name="Oval 115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0" name="Oval 116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1" name="Oval 117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2" name="Oval 118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3" name="Oval 119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4" name="Oval 120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5" name="Oval 121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86" name="AutoShape 122"/>
          <p:cNvSpPr>
            <a:spLocks noChangeArrowheads="1"/>
          </p:cNvSpPr>
          <p:nvPr/>
        </p:nvSpPr>
        <p:spPr bwMode="auto">
          <a:xfrm>
            <a:off x="51816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AutoShape 123"/>
          <p:cNvSpPr>
            <a:spLocks noChangeArrowheads="1"/>
          </p:cNvSpPr>
          <p:nvPr/>
        </p:nvSpPr>
        <p:spPr bwMode="auto">
          <a:xfrm>
            <a:off x="16764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88" name="AutoShape 124"/>
          <p:cNvSpPr>
            <a:spLocks noChangeArrowheads="1"/>
          </p:cNvSpPr>
          <p:nvPr/>
        </p:nvSpPr>
        <p:spPr bwMode="auto">
          <a:xfrm>
            <a:off x="4800600" y="11430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89" name="Freeform 125"/>
          <p:cNvSpPr>
            <a:spLocks/>
          </p:cNvSpPr>
          <p:nvPr/>
        </p:nvSpPr>
        <p:spPr bwMode="auto">
          <a:xfrm>
            <a:off x="5181600" y="3276600"/>
            <a:ext cx="355600" cy="17526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0" name="Freeform 126"/>
          <p:cNvSpPr>
            <a:spLocks/>
          </p:cNvSpPr>
          <p:nvPr/>
        </p:nvSpPr>
        <p:spPr bwMode="auto">
          <a:xfrm>
            <a:off x="5105400" y="2527300"/>
            <a:ext cx="457200" cy="189230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1" name="Freeform 127"/>
          <p:cNvSpPr>
            <a:spLocks/>
          </p:cNvSpPr>
          <p:nvPr/>
        </p:nvSpPr>
        <p:spPr bwMode="auto">
          <a:xfrm>
            <a:off x="2362200" y="638175"/>
            <a:ext cx="3190875" cy="2095500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2" name="Freeform 128"/>
          <p:cNvSpPr>
            <a:spLocks/>
          </p:cNvSpPr>
          <p:nvPr/>
        </p:nvSpPr>
        <p:spPr bwMode="auto">
          <a:xfrm>
            <a:off x="2828925" y="2486025"/>
            <a:ext cx="2209800" cy="876300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3" name="Freeform 129"/>
          <p:cNvSpPr>
            <a:spLocks/>
          </p:cNvSpPr>
          <p:nvPr/>
        </p:nvSpPr>
        <p:spPr bwMode="auto">
          <a:xfrm>
            <a:off x="5715000" y="2501900"/>
            <a:ext cx="685800" cy="36703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4" name="Freeform 130"/>
          <p:cNvSpPr>
            <a:spLocks/>
          </p:cNvSpPr>
          <p:nvPr/>
        </p:nvSpPr>
        <p:spPr bwMode="auto">
          <a:xfrm>
            <a:off x="5867400" y="1054100"/>
            <a:ext cx="2743200" cy="1841500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5" name="Freeform 131"/>
          <p:cNvSpPr>
            <a:spLocks/>
          </p:cNvSpPr>
          <p:nvPr/>
        </p:nvSpPr>
        <p:spPr bwMode="auto">
          <a:xfrm>
            <a:off x="2743200" y="1905000"/>
            <a:ext cx="2362200" cy="1790700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6" name="Freeform 132"/>
          <p:cNvSpPr>
            <a:spLocks/>
          </p:cNvSpPr>
          <p:nvPr/>
        </p:nvSpPr>
        <p:spPr bwMode="auto">
          <a:xfrm>
            <a:off x="5562600" y="1955800"/>
            <a:ext cx="482600" cy="39116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6" y="160"/>
              </a:cxn>
              <a:cxn ang="0">
                <a:pos x="288" y="1792"/>
              </a:cxn>
              <a:cxn ang="0">
                <a:pos x="192" y="2464"/>
              </a:cxn>
            </a:cxnLst>
            <a:rect l="0" t="0" r="r" b="b"/>
            <a:pathLst>
              <a:path w="304" h="2464">
                <a:moveTo>
                  <a:pt x="0" y="832"/>
                </a:moveTo>
                <a:cubicBezTo>
                  <a:pt x="24" y="416"/>
                  <a:pt x="48" y="0"/>
                  <a:pt x="96" y="160"/>
                </a:cubicBezTo>
                <a:cubicBezTo>
                  <a:pt x="144" y="320"/>
                  <a:pt x="272" y="1408"/>
                  <a:pt x="288" y="1792"/>
                </a:cubicBezTo>
                <a:cubicBezTo>
                  <a:pt x="304" y="2176"/>
                  <a:pt x="248" y="2320"/>
                  <a:pt x="192" y="2464"/>
                </a:cubicBezTo>
              </a:path>
            </a:pathLst>
          </a:custGeom>
          <a:noFill/>
          <a:ln w="57150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" name="Freeform 133"/>
          <p:cNvSpPr>
            <a:spLocks/>
          </p:cNvSpPr>
          <p:nvPr/>
        </p:nvSpPr>
        <p:spPr bwMode="auto">
          <a:xfrm>
            <a:off x="3200400" y="2578100"/>
            <a:ext cx="2057400" cy="2298700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8" name="Freeform 134"/>
          <p:cNvSpPr>
            <a:spLocks/>
          </p:cNvSpPr>
          <p:nvPr/>
        </p:nvSpPr>
        <p:spPr bwMode="auto">
          <a:xfrm>
            <a:off x="4010025" y="885825"/>
            <a:ext cx="1447800" cy="2095500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9" name="Freeform 135"/>
          <p:cNvSpPr>
            <a:spLocks/>
          </p:cNvSpPr>
          <p:nvPr/>
        </p:nvSpPr>
        <p:spPr bwMode="auto">
          <a:xfrm>
            <a:off x="5762625" y="668338"/>
            <a:ext cx="2047875" cy="2465387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00" name="Freeform 136"/>
          <p:cNvSpPr>
            <a:spLocks/>
          </p:cNvSpPr>
          <p:nvPr/>
        </p:nvSpPr>
        <p:spPr bwMode="auto">
          <a:xfrm>
            <a:off x="5657850" y="1524000"/>
            <a:ext cx="2952750" cy="26352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01" name="Freeform 137"/>
          <p:cNvSpPr>
            <a:spLocks/>
          </p:cNvSpPr>
          <p:nvPr/>
        </p:nvSpPr>
        <p:spPr bwMode="auto">
          <a:xfrm>
            <a:off x="3209925" y="1330325"/>
            <a:ext cx="1905000" cy="1803400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02" name="Freeform 138"/>
          <p:cNvSpPr>
            <a:spLocks/>
          </p:cNvSpPr>
          <p:nvPr/>
        </p:nvSpPr>
        <p:spPr bwMode="auto">
          <a:xfrm>
            <a:off x="5715000" y="1765300"/>
            <a:ext cx="1905000" cy="3187700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404" name="Group 140"/>
          <p:cNvGrpSpPr>
            <a:grpSpLocks/>
          </p:cNvGrpSpPr>
          <p:nvPr/>
        </p:nvGrpSpPr>
        <p:grpSpPr bwMode="auto">
          <a:xfrm>
            <a:off x="3810000" y="381000"/>
            <a:ext cx="2362200" cy="2519363"/>
            <a:chOff x="2124" y="1980"/>
            <a:chExt cx="1107" cy="1107"/>
          </a:xfrm>
        </p:grpSpPr>
        <p:sp>
          <p:nvSpPr>
            <p:cNvPr id="11405" name="Oval 141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6" name="Oval 142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7" name="Oval 143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8" name="Oval 144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9" name="Oval 145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0" name="Oval 146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12" name="Oval 148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13" name="AutoShape 149"/>
          <p:cNvSpPr>
            <a:spLocks noChangeArrowheads="1"/>
          </p:cNvSpPr>
          <p:nvPr/>
        </p:nvSpPr>
        <p:spPr bwMode="auto">
          <a:xfrm>
            <a:off x="4800600" y="11430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415" name="TRAC 6.mpg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2"/>
          </p:nvPr>
        </p:nvPicPr>
        <p:blipFill>
          <a:blip r:embed="rId9"/>
          <a:srcRect/>
          <a:stretch>
            <a:fillRect/>
          </a:stretch>
        </p:blipFill>
        <p:spPr>
          <a:xfrm>
            <a:off x="1828800" y="1524000"/>
            <a:ext cx="5715000" cy="3898900"/>
          </a:xfrm>
          <a:ln/>
        </p:spPr>
      </p:pic>
      <p:pic>
        <p:nvPicPr>
          <p:cNvPr id="11418" name="Picture 154" descr="g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1524000"/>
            <a:ext cx="6096000" cy="4270375"/>
          </a:xfrm>
          <a:prstGeom prst="rect">
            <a:avLst/>
          </a:prstGeom>
          <a:noFill/>
        </p:spPr>
      </p:pic>
      <p:grpSp>
        <p:nvGrpSpPr>
          <p:cNvPr id="11426" name="Group 162"/>
          <p:cNvGrpSpPr>
            <a:grpSpLocks/>
          </p:cNvGrpSpPr>
          <p:nvPr/>
        </p:nvGrpSpPr>
        <p:grpSpPr bwMode="auto">
          <a:xfrm>
            <a:off x="119063" y="1524000"/>
            <a:ext cx="4452937" cy="4114800"/>
            <a:chOff x="-240" y="864"/>
            <a:chExt cx="2880" cy="2880"/>
          </a:xfrm>
        </p:grpSpPr>
        <p:pic>
          <p:nvPicPr>
            <p:cNvPr id="11427" name="Picture 163" descr="IMAGE_00032"/>
            <p:cNvPicPr>
              <a:picLocks noChangeAspect="1" noChangeArrowheads="1"/>
            </p:cNvPicPr>
            <p:nvPr/>
          </p:nvPicPr>
          <p:blipFill>
            <a:blip r:embed="rId11">
              <a:lum bright="6000" contrast="12000"/>
            </a:blip>
            <a:srcRect l="11250" t="13333" r="6250" b="10001"/>
            <a:stretch>
              <a:fillRect/>
            </a:stretch>
          </p:blipFill>
          <p:spPr bwMode="auto">
            <a:xfrm>
              <a:off x="-240" y="864"/>
              <a:ext cx="2880" cy="2880"/>
            </a:xfrm>
            <a:prstGeom prst="rect">
              <a:avLst/>
            </a:prstGeom>
            <a:noFill/>
          </p:spPr>
        </p:pic>
        <p:sp>
          <p:nvSpPr>
            <p:cNvPr id="11428" name="Rectangle 164"/>
            <p:cNvSpPr>
              <a:spLocks noChangeArrowheads="1"/>
            </p:cNvSpPr>
            <p:nvPr/>
          </p:nvSpPr>
          <p:spPr bwMode="auto">
            <a:xfrm>
              <a:off x="-240" y="864"/>
              <a:ext cx="2880" cy="288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29" name="Group 165"/>
          <p:cNvGrpSpPr>
            <a:grpSpLocks/>
          </p:cNvGrpSpPr>
          <p:nvPr/>
        </p:nvGrpSpPr>
        <p:grpSpPr bwMode="auto">
          <a:xfrm>
            <a:off x="4648200" y="1524000"/>
            <a:ext cx="4343400" cy="4114800"/>
            <a:chOff x="2736" y="912"/>
            <a:chExt cx="2736" cy="2880"/>
          </a:xfrm>
        </p:grpSpPr>
        <p:pic>
          <p:nvPicPr>
            <p:cNvPr id="11430" name="Picture 166" descr="IMAGE_00031"/>
            <p:cNvPicPr>
              <a:picLocks noChangeAspect="1" noChangeArrowheads="1"/>
            </p:cNvPicPr>
            <p:nvPr/>
          </p:nvPicPr>
          <p:blipFill>
            <a:blip r:embed="rId12">
              <a:lum bright="12000" contrast="12000"/>
            </a:blip>
            <a:srcRect l="7500" t="10001" r="7500" b="6667"/>
            <a:stretch>
              <a:fillRect/>
            </a:stretch>
          </p:blipFill>
          <p:spPr bwMode="auto">
            <a:xfrm>
              <a:off x="2736" y="912"/>
              <a:ext cx="2736" cy="2880"/>
            </a:xfrm>
            <a:prstGeom prst="rect">
              <a:avLst/>
            </a:prstGeom>
            <a:noFill/>
          </p:spPr>
        </p:pic>
        <p:sp>
          <p:nvSpPr>
            <p:cNvPr id="11431" name="Rectangle 167"/>
            <p:cNvSpPr>
              <a:spLocks noChangeArrowheads="1"/>
            </p:cNvSpPr>
            <p:nvPr/>
          </p:nvSpPr>
          <p:spPr bwMode="auto">
            <a:xfrm>
              <a:off x="2736" y="912"/>
              <a:ext cx="2736" cy="288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42" name="WordArt 178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7391400" cy="782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chơi: "Em tập làm phóng viên"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1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13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1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1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1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13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13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13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13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1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13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13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1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13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1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1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1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1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1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14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13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1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1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1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1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1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11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11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11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1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11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11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11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11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11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50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500"/>
                                        <p:tgtEl>
                                          <p:spTgt spid="1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8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4" dur="1" fill="hold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"/>
                                        <p:tgtEl>
                                          <p:spTgt spid="11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fill="hold"/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"/>
                                        <p:tgtEl>
                                          <p:spTgt spid="1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75"/>
                </p:tgtEl>
              </p:cMediaNode>
            </p:audio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2" dur="1" fill="hold"/>
                                        <p:tgtEl>
                                          <p:spTgt spid="114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15"/>
                  </p:tgtEl>
                </p:cond>
              </p:nextCondLst>
            </p:seq>
            <p:video>
              <p:cMediaNode>
                <p:cTn id="2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415"/>
                </p:tgtEl>
              </p:cMediaNode>
            </p:video>
          </p:childTnLst>
        </p:cTn>
      </p:par>
    </p:tnLst>
    <p:bldLst>
      <p:bldP spid="11361" grpId="0" animBg="1"/>
      <p:bldP spid="11361" grpId="1" animBg="1"/>
      <p:bldP spid="11361" grpId="2" animBg="1"/>
      <p:bldP spid="11362" grpId="0" animBg="1"/>
      <p:bldP spid="11362" grpId="1" animBg="1"/>
      <p:bldP spid="11363" grpId="0" animBg="1"/>
      <p:bldP spid="11363" grpId="1" animBg="1"/>
      <p:bldP spid="11364" grpId="0" animBg="1"/>
      <p:bldP spid="11364" grpId="1" animBg="1"/>
      <p:bldP spid="11365" grpId="0" animBg="1"/>
      <p:bldP spid="11366" grpId="0" animBg="1"/>
      <p:bldP spid="11366" grpId="1" animBg="1"/>
      <p:bldP spid="11367" grpId="0" animBg="1"/>
      <p:bldP spid="11367" grpId="1" animBg="1"/>
      <p:bldP spid="11368" grpId="0" animBg="1"/>
      <p:bldP spid="11368" grpId="1" animBg="1"/>
      <p:bldP spid="11369" grpId="0" animBg="1"/>
      <p:bldP spid="11369" grpId="1" animBg="1"/>
      <p:bldP spid="11370" grpId="0" animBg="1"/>
      <p:bldP spid="11370" grpId="1" animBg="1"/>
      <p:bldP spid="11371" grpId="0" animBg="1"/>
      <p:bldP spid="11371" grpId="1" animBg="1"/>
      <p:bldP spid="11372" grpId="0" animBg="1"/>
      <p:bldP spid="11372" grpId="1" animBg="1"/>
      <p:bldP spid="11373" grpId="0" animBg="1"/>
      <p:bldP spid="11373" grpId="1" animBg="1"/>
      <p:bldP spid="11374" grpId="0" animBg="1"/>
      <p:bldP spid="11374" grpId="1" animBg="1"/>
      <p:bldP spid="11376" grpId="0"/>
      <p:bldP spid="11388" grpId="0" animBg="1"/>
      <p:bldP spid="11389" grpId="0" animBg="1"/>
      <p:bldP spid="11389" grpId="1" animBg="1"/>
      <p:bldP spid="11389" grpId="2" animBg="1"/>
      <p:bldP spid="11390" grpId="0" animBg="1"/>
      <p:bldP spid="11390" grpId="1" animBg="1"/>
      <p:bldP spid="11391" grpId="0" animBg="1"/>
      <p:bldP spid="11391" grpId="1" animBg="1"/>
      <p:bldP spid="11392" grpId="0" animBg="1"/>
      <p:bldP spid="11392" grpId="1" animBg="1"/>
      <p:bldP spid="11393" grpId="0" animBg="1"/>
      <p:bldP spid="11394" grpId="0" animBg="1"/>
      <p:bldP spid="11394" grpId="1" animBg="1"/>
      <p:bldP spid="11395" grpId="0" animBg="1"/>
      <p:bldP spid="11395" grpId="1" animBg="1"/>
      <p:bldP spid="11396" grpId="0" animBg="1"/>
      <p:bldP spid="11396" grpId="1" animBg="1"/>
      <p:bldP spid="11397" grpId="0" animBg="1"/>
      <p:bldP spid="11397" grpId="1" animBg="1"/>
      <p:bldP spid="11398" grpId="0" animBg="1"/>
      <p:bldP spid="11398" grpId="1" animBg="1"/>
      <p:bldP spid="11399" grpId="0" animBg="1"/>
      <p:bldP spid="11399" grpId="1" animBg="1"/>
      <p:bldP spid="11400" grpId="0" animBg="1"/>
      <p:bldP spid="11400" grpId="1" animBg="1"/>
      <p:bldP spid="11401" grpId="0" animBg="1"/>
      <p:bldP spid="11401" grpId="1" animBg="1"/>
      <p:bldP spid="11402" grpId="0" animBg="1"/>
      <p:bldP spid="11402" grpId="1" animBg="1"/>
      <p:bldP spid="11413" grpId="0" animBg="1"/>
      <p:bldP spid="11442" grpId="0" animBg="1"/>
      <p:bldP spid="11442" grpId="1" animBg="1"/>
      <p:bldP spid="1144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103qr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5955" name="Freeform 3"/>
          <p:cNvSpPr>
            <a:spLocks/>
          </p:cNvSpPr>
          <p:nvPr/>
        </p:nvSpPr>
        <p:spPr bwMode="auto">
          <a:xfrm>
            <a:off x="5029200" y="3124200"/>
            <a:ext cx="355600" cy="17526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6" name="Freeform 4"/>
          <p:cNvSpPr>
            <a:spLocks/>
          </p:cNvSpPr>
          <p:nvPr/>
        </p:nvSpPr>
        <p:spPr bwMode="auto">
          <a:xfrm>
            <a:off x="4953000" y="2374900"/>
            <a:ext cx="457200" cy="189230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7" name="Freeform 5"/>
          <p:cNvSpPr>
            <a:spLocks/>
          </p:cNvSpPr>
          <p:nvPr/>
        </p:nvSpPr>
        <p:spPr bwMode="auto">
          <a:xfrm>
            <a:off x="2209800" y="485775"/>
            <a:ext cx="3190875" cy="2095500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8" name="Freeform 6"/>
          <p:cNvSpPr>
            <a:spLocks/>
          </p:cNvSpPr>
          <p:nvPr/>
        </p:nvSpPr>
        <p:spPr bwMode="auto">
          <a:xfrm>
            <a:off x="2676525" y="2333625"/>
            <a:ext cx="2209800" cy="876300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59" name="Freeform 7"/>
          <p:cNvSpPr>
            <a:spLocks/>
          </p:cNvSpPr>
          <p:nvPr/>
        </p:nvSpPr>
        <p:spPr bwMode="auto">
          <a:xfrm>
            <a:off x="5562600" y="2349500"/>
            <a:ext cx="685800" cy="36703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0" name="Freeform 8"/>
          <p:cNvSpPr>
            <a:spLocks/>
          </p:cNvSpPr>
          <p:nvPr/>
        </p:nvSpPr>
        <p:spPr bwMode="auto">
          <a:xfrm>
            <a:off x="5715000" y="901700"/>
            <a:ext cx="2743200" cy="1841500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1" name="Freeform 9"/>
          <p:cNvSpPr>
            <a:spLocks/>
          </p:cNvSpPr>
          <p:nvPr/>
        </p:nvSpPr>
        <p:spPr bwMode="auto">
          <a:xfrm>
            <a:off x="2590800" y="1752600"/>
            <a:ext cx="2362200" cy="1790700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2" name="Freeform 10"/>
          <p:cNvSpPr>
            <a:spLocks/>
          </p:cNvSpPr>
          <p:nvPr/>
        </p:nvSpPr>
        <p:spPr bwMode="auto">
          <a:xfrm>
            <a:off x="5410200" y="1803400"/>
            <a:ext cx="482600" cy="3911600"/>
          </a:xfrm>
          <a:custGeom>
            <a:avLst/>
            <a:gdLst/>
            <a:ahLst/>
            <a:cxnLst>
              <a:cxn ang="0">
                <a:pos x="0" y="832"/>
              </a:cxn>
              <a:cxn ang="0">
                <a:pos x="96" y="160"/>
              </a:cxn>
              <a:cxn ang="0">
                <a:pos x="288" y="1792"/>
              </a:cxn>
              <a:cxn ang="0">
                <a:pos x="192" y="2464"/>
              </a:cxn>
            </a:cxnLst>
            <a:rect l="0" t="0" r="r" b="b"/>
            <a:pathLst>
              <a:path w="304" h="2464">
                <a:moveTo>
                  <a:pt x="0" y="832"/>
                </a:moveTo>
                <a:cubicBezTo>
                  <a:pt x="24" y="416"/>
                  <a:pt x="48" y="0"/>
                  <a:pt x="96" y="160"/>
                </a:cubicBezTo>
                <a:cubicBezTo>
                  <a:pt x="144" y="320"/>
                  <a:pt x="272" y="1408"/>
                  <a:pt x="288" y="1792"/>
                </a:cubicBezTo>
                <a:cubicBezTo>
                  <a:pt x="304" y="2176"/>
                  <a:pt x="248" y="2320"/>
                  <a:pt x="192" y="2464"/>
                </a:cubicBezTo>
              </a:path>
            </a:pathLst>
          </a:custGeom>
          <a:noFill/>
          <a:ln w="57150" cap="rnd" cmpd="sng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3" name="Freeform 11"/>
          <p:cNvSpPr>
            <a:spLocks/>
          </p:cNvSpPr>
          <p:nvPr/>
        </p:nvSpPr>
        <p:spPr bwMode="auto">
          <a:xfrm>
            <a:off x="3048000" y="2425700"/>
            <a:ext cx="2057400" cy="2298700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4" name="Freeform 12"/>
          <p:cNvSpPr>
            <a:spLocks/>
          </p:cNvSpPr>
          <p:nvPr/>
        </p:nvSpPr>
        <p:spPr bwMode="auto">
          <a:xfrm>
            <a:off x="3857625" y="733425"/>
            <a:ext cx="1447800" cy="2095500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5" name="Freeform 13"/>
          <p:cNvSpPr>
            <a:spLocks/>
          </p:cNvSpPr>
          <p:nvPr/>
        </p:nvSpPr>
        <p:spPr bwMode="auto">
          <a:xfrm>
            <a:off x="5610225" y="515938"/>
            <a:ext cx="2047875" cy="2465387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6" name="Freeform 14"/>
          <p:cNvSpPr>
            <a:spLocks/>
          </p:cNvSpPr>
          <p:nvPr/>
        </p:nvSpPr>
        <p:spPr bwMode="auto">
          <a:xfrm>
            <a:off x="5505450" y="1371600"/>
            <a:ext cx="2952750" cy="26352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7" name="Freeform 15"/>
          <p:cNvSpPr>
            <a:spLocks/>
          </p:cNvSpPr>
          <p:nvPr/>
        </p:nvSpPr>
        <p:spPr bwMode="auto">
          <a:xfrm>
            <a:off x="3057525" y="1177925"/>
            <a:ext cx="1905000" cy="1803400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68" name="Freeform 16"/>
          <p:cNvSpPr>
            <a:spLocks/>
          </p:cNvSpPr>
          <p:nvPr/>
        </p:nvSpPr>
        <p:spPr bwMode="auto">
          <a:xfrm>
            <a:off x="5562600" y="1612900"/>
            <a:ext cx="1905000" cy="3187700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505200" y="3733800"/>
            <a:ext cx="1098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900">
                <a:solidFill>
                  <a:srgbClr val="00FF00"/>
                </a:solidFill>
                <a:latin typeface=".VnBodoniH" pitchFamily="34" charset="0"/>
              </a:rPr>
              <a:t>?</a:t>
            </a:r>
          </a:p>
        </p:txBody>
      </p:sp>
      <p:grpSp>
        <p:nvGrpSpPr>
          <p:cNvPr id="125971" name="Group 19"/>
          <p:cNvGrpSpPr>
            <a:grpSpLocks/>
          </p:cNvGrpSpPr>
          <p:nvPr/>
        </p:nvGrpSpPr>
        <p:grpSpPr bwMode="auto">
          <a:xfrm>
            <a:off x="3886200" y="381000"/>
            <a:ext cx="2362200" cy="2519363"/>
            <a:chOff x="2124" y="1980"/>
            <a:chExt cx="1107" cy="1107"/>
          </a:xfrm>
        </p:grpSpPr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4" name="Oval 22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5" name="Oval 23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6" name="Oval 24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7" name="Oval 25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8" name="Oval 26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980" name="AutoShape 28"/>
          <p:cNvSpPr>
            <a:spLocks noChangeArrowheads="1"/>
          </p:cNvSpPr>
          <p:nvPr/>
        </p:nvSpPr>
        <p:spPr bwMode="auto">
          <a:xfrm>
            <a:off x="51816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81" name="AutoShape 29"/>
          <p:cNvSpPr>
            <a:spLocks noChangeArrowheads="1"/>
          </p:cNvSpPr>
          <p:nvPr/>
        </p:nvSpPr>
        <p:spPr bwMode="auto">
          <a:xfrm>
            <a:off x="1676400" y="6324600"/>
            <a:ext cx="533400" cy="457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82" name="AutoShape 30"/>
          <p:cNvSpPr>
            <a:spLocks noChangeArrowheads="1"/>
          </p:cNvSpPr>
          <p:nvPr/>
        </p:nvSpPr>
        <p:spPr bwMode="auto">
          <a:xfrm>
            <a:off x="4800600" y="11430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83" name="Freeform 31"/>
          <p:cNvSpPr>
            <a:spLocks/>
          </p:cNvSpPr>
          <p:nvPr/>
        </p:nvSpPr>
        <p:spPr bwMode="auto">
          <a:xfrm>
            <a:off x="5181600" y="3276600"/>
            <a:ext cx="355600" cy="1752600"/>
          </a:xfrm>
          <a:custGeom>
            <a:avLst/>
            <a:gdLst/>
            <a:ahLst/>
            <a:cxnLst>
              <a:cxn ang="0">
                <a:pos x="224" y="0"/>
              </a:cxn>
              <a:cxn ang="0">
                <a:pos x="32" y="672"/>
              </a:cxn>
              <a:cxn ang="0">
                <a:pos x="32" y="1104"/>
              </a:cxn>
            </a:cxnLst>
            <a:rect l="0" t="0" r="r" b="b"/>
            <a:pathLst>
              <a:path w="224" h="1104">
                <a:moveTo>
                  <a:pt x="224" y="0"/>
                </a:moveTo>
                <a:cubicBezTo>
                  <a:pt x="144" y="244"/>
                  <a:pt x="64" y="488"/>
                  <a:pt x="32" y="672"/>
                </a:cubicBezTo>
                <a:cubicBezTo>
                  <a:pt x="0" y="856"/>
                  <a:pt x="16" y="980"/>
                  <a:pt x="32" y="1104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4" name="Freeform 32"/>
          <p:cNvSpPr>
            <a:spLocks/>
          </p:cNvSpPr>
          <p:nvPr/>
        </p:nvSpPr>
        <p:spPr bwMode="auto">
          <a:xfrm>
            <a:off x="5105400" y="2527300"/>
            <a:ext cx="457200" cy="1892300"/>
          </a:xfrm>
          <a:custGeom>
            <a:avLst/>
            <a:gdLst/>
            <a:ahLst/>
            <a:cxnLst>
              <a:cxn ang="0">
                <a:pos x="288" y="376"/>
              </a:cxn>
              <a:cxn ang="0">
                <a:pos x="240" y="136"/>
              </a:cxn>
              <a:cxn ang="0">
                <a:pos x="0" y="1192"/>
              </a:cxn>
            </a:cxnLst>
            <a:rect l="0" t="0" r="r" b="b"/>
            <a:pathLst>
              <a:path w="288" h="1192">
                <a:moveTo>
                  <a:pt x="288" y="376"/>
                </a:moveTo>
                <a:cubicBezTo>
                  <a:pt x="288" y="188"/>
                  <a:pt x="288" y="0"/>
                  <a:pt x="240" y="136"/>
                </a:cubicBezTo>
                <a:cubicBezTo>
                  <a:pt x="192" y="272"/>
                  <a:pt x="96" y="732"/>
                  <a:pt x="0" y="1192"/>
                </a:cubicBezTo>
              </a:path>
            </a:pathLst>
          </a:custGeom>
          <a:noFill/>
          <a:ln w="57150" cap="rnd" cmpd="sng">
            <a:solidFill>
              <a:srgbClr val="00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5" name="Freeform 33"/>
          <p:cNvSpPr>
            <a:spLocks/>
          </p:cNvSpPr>
          <p:nvPr/>
        </p:nvSpPr>
        <p:spPr bwMode="auto">
          <a:xfrm>
            <a:off x="2362200" y="638175"/>
            <a:ext cx="3190875" cy="2095500"/>
          </a:xfrm>
          <a:custGeom>
            <a:avLst/>
            <a:gdLst/>
            <a:ahLst/>
            <a:cxnLst>
              <a:cxn ang="0">
                <a:pos x="2286" y="1320"/>
              </a:cxn>
              <a:cxn ang="0">
                <a:pos x="1998" y="276"/>
              </a:cxn>
              <a:cxn ang="0">
                <a:pos x="1584" y="24"/>
              </a:cxn>
              <a:cxn ang="0">
                <a:pos x="612" y="132"/>
              </a:cxn>
              <a:cxn ang="0">
                <a:pos x="0" y="654"/>
              </a:cxn>
            </a:cxnLst>
            <a:rect l="0" t="0" r="r" b="b"/>
            <a:pathLst>
              <a:path w="2286" h="1320">
                <a:moveTo>
                  <a:pt x="2286" y="1320"/>
                </a:moveTo>
                <a:cubicBezTo>
                  <a:pt x="2238" y="1146"/>
                  <a:pt x="2115" y="492"/>
                  <a:pt x="1998" y="276"/>
                </a:cubicBezTo>
                <a:cubicBezTo>
                  <a:pt x="1881" y="60"/>
                  <a:pt x="1815" y="48"/>
                  <a:pt x="1584" y="24"/>
                </a:cubicBezTo>
                <a:cubicBezTo>
                  <a:pt x="1353" y="0"/>
                  <a:pt x="876" y="27"/>
                  <a:pt x="612" y="132"/>
                </a:cubicBezTo>
                <a:cubicBezTo>
                  <a:pt x="348" y="237"/>
                  <a:pt x="128" y="545"/>
                  <a:pt x="0" y="654"/>
                </a:cubicBezTo>
              </a:path>
            </a:pathLst>
          </a:custGeom>
          <a:noFill/>
          <a:ln w="57150" cap="rnd" cmpd="sng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6" name="Freeform 34"/>
          <p:cNvSpPr>
            <a:spLocks/>
          </p:cNvSpPr>
          <p:nvPr/>
        </p:nvSpPr>
        <p:spPr bwMode="auto">
          <a:xfrm>
            <a:off x="2828925" y="2486025"/>
            <a:ext cx="2209800" cy="876300"/>
          </a:xfrm>
          <a:custGeom>
            <a:avLst/>
            <a:gdLst/>
            <a:ahLst/>
            <a:cxnLst>
              <a:cxn ang="0">
                <a:pos x="1392" y="408"/>
              </a:cxn>
              <a:cxn ang="0">
                <a:pos x="768" y="24"/>
              </a:cxn>
              <a:cxn ang="0">
                <a:pos x="0" y="552"/>
              </a:cxn>
            </a:cxnLst>
            <a:rect l="0" t="0" r="r" b="b"/>
            <a:pathLst>
              <a:path w="1392" h="552">
                <a:moveTo>
                  <a:pt x="1392" y="408"/>
                </a:moveTo>
                <a:cubicBezTo>
                  <a:pt x="1196" y="204"/>
                  <a:pt x="1000" y="0"/>
                  <a:pt x="768" y="24"/>
                </a:cubicBezTo>
                <a:cubicBezTo>
                  <a:pt x="536" y="48"/>
                  <a:pt x="128" y="464"/>
                  <a:pt x="0" y="552"/>
                </a:cubicBezTo>
              </a:path>
            </a:pathLst>
          </a:custGeom>
          <a:noFill/>
          <a:ln w="57150" cap="rnd" cmpd="sng">
            <a:solidFill>
              <a:srgbClr val="FFCC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7" name="Freeform 35"/>
          <p:cNvSpPr>
            <a:spLocks/>
          </p:cNvSpPr>
          <p:nvPr/>
        </p:nvSpPr>
        <p:spPr bwMode="auto">
          <a:xfrm>
            <a:off x="5715000" y="2501900"/>
            <a:ext cx="685800" cy="3670300"/>
          </a:xfrm>
          <a:custGeom>
            <a:avLst/>
            <a:gdLst/>
            <a:ahLst/>
            <a:cxnLst>
              <a:cxn ang="0">
                <a:pos x="0" y="536"/>
              </a:cxn>
              <a:cxn ang="0">
                <a:pos x="288" y="296"/>
              </a:cxn>
              <a:cxn ang="0">
                <a:pos x="432" y="2312"/>
              </a:cxn>
            </a:cxnLst>
            <a:rect l="0" t="0" r="r" b="b"/>
            <a:pathLst>
              <a:path w="432" h="2312">
                <a:moveTo>
                  <a:pt x="0" y="536"/>
                </a:moveTo>
                <a:cubicBezTo>
                  <a:pt x="108" y="268"/>
                  <a:pt x="216" y="0"/>
                  <a:pt x="288" y="296"/>
                </a:cubicBezTo>
                <a:cubicBezTo>
                  <a:pt x="360" y="592"/>
                  <a:pt x="396" y="1452"/>
                  <a:pt x="432" y="2312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8" name="Freeform 36"/>
          <p:cNvSpPr>
            <a:spLocks/>
          </p:cNvSpPr>
          <p:nvPr/>
        </p:nvSpPr>
        <p:spPr bwMode="auto">
          <a:xfrm>
            <a:off x="5867400" y="1054100"/>
            <a:ext cx="2743200" cy="1841500"/>
          </a:xfrm>
          <a:custGeom>
            <a:avLst/>
            <a:gdLst/>
            <a:ahLst/>
            <a:cxnLst>
              <a:cxn ang="0">
                <a:pos x="0" y="1112"/>
              </a:cxn>
              <a:cxn ang="0">
                <a:pos x="672" y="8"/>
              </a:cxn>
              <a:cxn ang="0">
                <a:pos x="1728" y="1160"/>
              </a:cxn>
            </a:cxnLst>
            <a:rect l="0" t="0" r="r" b="b"/>
            <a:pathLst>
              <a:path w="1728" h="1160">
                <a:moveTo>
                  <a:pt x="0" y="1112"/>
                </a:moveTo>
                <a:cubicBezTo>
                  <a:pt x="192" y="556"/>
                  <a:pt x="384" y="0"/>
                  <a:pt x="672" y="8"/>
                </a:cubicBezTo>
                <a:cubicBezTo>
                  <a:pt x="960" y="16"/>
                  <a:pt x="1344" y="588"/>
                  <a:pt x="1728" y="116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89" name="Freeform 37"/>
          <p:cNvSpPr>
            <a:spLocks/>
          </p:cNvSpPr>
          <p:nvPr/>
        </p:nvSpPr>
        <p:spPr bwMode="auto">
          <a:xfrm>
            <a:off x="2743200" y="1905000"/>
            <a:ext cx="2362200" cy="1790700"/>
          </a:xfrm>
          <a:custGeom>
            <a:avLst/>
            <a:gdLst/>
            <a:ahLst/>
            <a:cxnLst>
              <a:cxn ang="0">
                <a:pos x="1488" y="696"/>
              </a:cxn>
              <a:cxn ang="0">
                <a:pos x="864" y="72"/>
              </a:cxn>
              <a:cxn ang="0">
                <a:pos x="0" y="1128"/>
              </a:cxn>
            </a:cxnLst>
            <a:rect l="0" t="0" r="r" b="b"/>
            <a:pathLst>
              <a:path w="1488" h="1128">
                <a:moveTo>
                  <a:pt x="1488" y="696"/>
                </a:moveTo>
                <a:cubicBezTo>
                  <a:pt x="1300" y="348"/>
                  <a:pt x="1112" y="0"/>
                  <a:pt x="864" y="72"/>
                </a:cubicBezTo>
                <a:cubicBezTo>
                  <a:pt x="616" y="144"/>
                  <a:pt x="308" y="636"/>
                  <a:pt x="0" y="1128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1" name="Freeform 39"/>
          <p:cNvSpPr>
            <a:spLocks/>
          </p:cNvSpPr>
          <p:nvPr/>
        </p:nvSpPr>
        <p:spPr bwMode="auto">
          <a:xfrm>
            <a:off x="3200400" y="2578100"/>
            <a:ext cx="2057400" cy="2298700"/>
          </a:xfrm>
          <a:custGeom>
            <a:avLst/>
            <a:gdLst/>
            <a:ahLst/>
            <a:cxnLst>
              <a:cxn ang="0">
                <a:pos x="1296" y="344"/>
              </a:cxn>
              <a:cxn ang="0">
                <a:pos x="1104" y="56"/>
              </a:cxn>
              <a:cxn ang="0">
                <a:pos x="288" y="680"/>
              </a:cxn>
              <a:cxn ang="0">
                <a:pos x="0" y="1448"/>
              </a:cxn>
            </a:cxnLst>
            <a:rect l="0" t="0" r="r" b="b"/>
            <a:pathLst>
              <a:path w="1296" h="1448">
                <a:moveTo>
                  <a:pt x="1296" y="344"/>
                </a:moveTo>
                <a:cubicBezTo>
                  <a:pt x="1284" y="172"/>
                  <a:pt x="1272" y="0"/>
                  <a:pt x="1104" y="56"/>
                </a:cubicBezTo>
                <a:cubicBezTo>
                  <a:pt x="936" y="112"/>
                  <a:pt x="472" y="448"/>
                  <a:pt x="288" y="680"/>
                </a:cubicBezTo>
                <a:cubicBezTo>
                  <a:pt x="104" y="912"/>
                  <a:pt x="52" y="1180"/>
                  <a:pt x="0" y="144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2" name="Freeform 40"/>
          <p:cNvSpPr>
            <a:spLocks/>
          </p:cNvSpPr>
          <p:nvPr/>
        </p:nvSpPr>
        <p:spPr bwMode="auto">
          <a:xfrm>
            <a:off x="4010025" y="885825"/>
            <a:ext cx="1447800" cy="2095500"/>
          </a:xfrm>
          <a:custGeom>
            <a:avLst/>
            <a:gdLst/>
            <a:ahLst/>
            <a:cxnLst>
              <a:cxn ang="0">
                <a:pos x="912" y="1320"/>
              </a:cxn>
              <a:cxn ang="0">
                <a:pos x="672" y="360"/>
              </a:cxn>
              <a:cxn ang="0">
                <a:pos x="336" y="24"/>
              </a:cxn>
              <a:cxn ang="0">
                <a:pos x="0" y="504"/>
              </a:cxn>
            </a:cxnLst>
            <a:rect l="0" t="0" r="r" b="b"/>
            <a:pathLst>
              <a:path w="912" h="1320">
                <a:moveTo>
                  <a:pt x="912" y="1320"/>
                </a:moveTo>
                <a:cubicBezTo>
                  <a:pt x="840" y="948"/>
                  <a:pt x="768" y="576"/>
                  <a:pt x="672" y="360"/>
                </a:cubicBezTo>
                <a:cubicBezTo>
                  <a:pt x="576" y="144"/>
                  <a:pt x="448" y="0"/>
                  <a:pt x="336" y="24"/>
                </a:cubicBezTo>
                <a:cubicBezTo>
                  <a:pt x="224" y="48"/>
                  <a:pt x="112" y="276"/>
                  <a:pt x="0" y="504"/>
                </a:cubicBezTo>
              </a:path>
            </a:pathLst>
          </a:custGeom>
          <a:noFill/>
          <a:ln w="57150" cap="rnd" cmpd="sng">
            <a:solidFill>
              <a:srgbClr val="FF00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3" name="Freeform 41"/>
          <p:cNvSpPr>
            <a:spLocks/>
          </p:cNvSpPr>
          <p:nvPr/>
        </p:nvSpPr>
        <p:spPr bwMode="auto">
          <a:xfrm>
            <a:off x="5762625" y="668338"/>
            <a:ext cx="2047875" cy="2465387"/>
          </a:xfrm>
          <a:custGeom>
            <a:avLst/>
            <a:gdLst/>
            <a:ahLst/>
            <a:cxnLst>
              <a:cxn ang="0">
                <a:pos x="0" y="1553"/>
              </a:cxn>
              <a:cxn ang="0">
                <a:pos x="102" y="401"/>
              </a:cxn>
              <a:cxn ang="0">
                <a:pos x="457" y="65"/>
              </a:cxn>
              <a:cxn ang="0">
                <a:pos x="894" y="41"/>
              </a:cxn>
              <a:cxn ang="0">
                <a:pos x="1290" y="311"/>
              </a:cxn>
            </a:cxnLst>
            <a:rect l="0" t="0" r="r" b="b"/>
            <a:pathLst>
              <a:path w="1290" h="1553">
                <a:moveTo>
                  <a:pt x="0" y="1553"/>
                </a:moveTo>
                <a:cubicBezTo>
                  <a:pt x="17" y="1361"/>
                  <a:pt x="26" y="649"/>
                  <a:pt x="102" y="401"/>
                </a:cubicBezTo>
                <a:cubicBezTo>
                  <a:pt x="178" y="153"/>
                  <a:pt x="325" y="125"/>
                  <a:pt x="457" y="65"/>
                </a:cubicBezTo>
                <a:cubicBezTo>
                  <a:pt x="589" y="5"/>
                  <a:pt x="755" y="0"/>
                  <a:pt x="894" y="41"/>
                </a:cubicBezTo>
                <a:cubicBezTo>
                  <a:pt x="1033" y="82"/>
                  <a:pt x="1208" y="255"/>
                  <a:pt x="1290" y="311"/>
                </a:cubicBezTo>
              </a:path>
            </a:pathLst>
          </a:custGeom>
          <a:noFill/>
          <a:ln w="57150" cap="rnd" cmpd="sng">
            <a:solidFill>
              <a:srgbClr val="DA0D08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4" name="Freeform 42"/>
          <p:cNvSpPr>
            <a:spLocks/>
          </p:cNvSpPr>
          <p:nvPr/>
        </p:nvSpPr>
        <p:spPr bwMode="auto">
          <a:xfrm>
            <a:off x="5657850" y="1524000"/>
            <a:ext cx="2952750" cy="26352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972" y="124"/>
              </a:cxn>
              <a:cxn ang="0">
                <a:pos x="1860" y="1660"/>
              </a:cxn>
            </a:cxnLst>
            <a:rect l="0" t="0" r="r" b="b"/>
            <a:pathLst>
              <a:path w="1860" h="1660">
                <a:moveTo>
                  <a:pt x="0" y="916"/>
                </a:moveTo>
                <a:cubicBezTo>
                  <a:pt x="160" y="784"/>
                  <a:pt x="662" y="0"/>
                  <a:pt x="972" y="124"/>
                </a:cubicBezTo>
                <a:cubicBezTo>
                  <a:pt x="1282" y="248"/>
                  <a:pt x="1675" y="1340"/>
                  <a:pt x="1860" y="1660"/>
                </a:cubicBezTo>
              </a:path>
            </a:pathLst>
          </a:custGeom>
          <a:noFill/>
          <a:ln w="57150" cap="rnd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5" name="Freeform 43"/>
          <p:cNvSpPr>
            <a:spLocks/>
          </p:cNvSpPr>
          <p:nvPr/>
        </p:nvSpPr>
        <p:spPr bwMode="auto">
          <a:xfrm>
            <a:off x="3276600" y="1066800"/>
            <a:ext cx="1905000" cy="1803400"/>
          </a:xfrm>
          <a:custGeom>
            <a:avLst/>
            <a:gdLst/>
            <a:ahLst/>
            <a:cxnLst>
              <a:cxn ang="0">
                <a:pos x="1200" y="1136"/>
              </a:cxn>
              <a:cxn ang="0">
                <a:pos x="672" y="80"/>
              </a:cxn>
              <a:cxn ang="0">
                <a:pos x="0" y="656"/>
              </a:cxn>
            </a:cxnLst>
            <a:rect l="0" t="0" r="r" b="b"/>
            <a:pathLst>
              <a:path w="1200" h="1136">
                <a:moveTo>
                  <a:pt x="1200" y="1136"/>
                </a:moveTo>
                <a:cubicBezTo>
                  <a:pt x="1036" y="648"/>
                  <a:pt x="872" y="160"/>
                  <a:pt x="672" y="80"/>
                </a:cubicBezTo>
                <a:cubicBezTo>
                  <a:pt x="472" y="0"/>
                  <a:pt x="236" y="328"/>
                  <a:pt x="0" y="656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5996" name="Freeform 44"/>
          <p:cNvSpPr>
            <a:spLocks/>
          </p:cNvSpPr>
          <p:nvPr/>
        </p:nvSpPr>
        <p:spPr bwMode="auto">
          <a:xfrm>
            <a:off x="5715000" y="1765300"/>
            <a:ext cx="1905000" cy="3187700"/>
          </a:xfrm>
          <a:custGeom>
            <a:avLst/>
            <a:gdLst/>
            <a:ahLst/>
            <a:cxnLst>
              <a:cxn ang="0">
                <a:pos x="0" y="904"/>
              </a:cxn>
              <a:cxn ang="0">
                <a:pos x="480" y="184"/>
              </a:cxn>
              <a:cxn ang="0">
                <a:pos x="1200" y="2008"/>
              </a:cxn>
            </a:cxnLst>
            <a:rect l="0" t="0" r="r" b="b"/>
            <a:pathLst>
              <a:path w="1200" h="2008">
                <a:moveTo>
                  <a:pt x="0" y="904"/>
                </a:moveTo>
                <a:cubicBezTo>
                  <a:pt x="140" y="452"/>
                  <a:pt x="280" y="0"/>
                  <a:pt x="480" y="184"/>
                </a:cubicBezTo>
                <a:cubicBezTo>
                  <a:pt x="680" y="368"/>
                  <a:pt x="940" y="1188"/>
                  <a:pt x="1200" y="2008"/>
                </a:cubicBezTo>
              </a:path>
            </a:pathLst>
          </a:custGeom>
          <a:noFill/>
          <a:ln w="57150" cap="rnd" cmpd="sng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25997" name="Group 45"/>
          <p:cNvGrpSpPr>
            <a:grpSpLocks/>
          </p:cNvGrpSpPr>
          <p:nvPr/>
        </p:nvGrpSpPr>
        <p:grpSpPr bwMode="auto">
          <a:xfrm>
            <a:off x="3876675" y="481013"/>
            <a:ext cx="2362200" cy="2519362"/>
            <a:chOff x="2124" y="1980"/>
            <a:chExt cx="1107" cy="1107"/>
          </a:xfrm>
        </p:grpSpPr>
        <p:sp>
          <p:nvSpPr>
            <p:cNvPr id="125998" name="Oval 46"/>
            <p:cNvSpPr>
              <a:spLocks noChangeArrowheads="1"/>
            </p:cNvSpPr>
            <p:nvPr/>
          </p:nvSpPr>
          <p:spPr bwMode="auto">
            <a:xfrm>
              <a:off x="2124" y="1980"/>
              <a:ext cx="1107" cy="1107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9" name="Oval 47"/>
            <p:cNvSpPr>
              <a:spLocks noChangeArrowheads="1"/>
            </p:cNvSpPr>
            <p:nvPr/>
          </p:nvSpPr>
          <p:spPr bwMode="auto">
            <a:xfrm>
              <a:off x="2205" y="2070"/>
              <a:ext cx="936" cy="93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2294" y="2160"/>
              <a:ext cx="766" cy="76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1" name="Oval 49"/>
            <p:cNvSpPr>
              <a:spLocks noChangeArrowheads="1"/>
            </p:cNvSpPr>
            <p:nvPr/>
          </p:nvSpPr>
          <p:spPr bwMode="auto">
            <a:xfrm>
              <a:off x="2349" y="2224"/>
              <a:ext cx="648" cy="64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2" name="Oval 50"/>
            <p:cNvSpPr>
              <a:spLocks noChangeArrowheads="1"/>
            </p:cNvSpPr>
            <p:nvPr/>
          </p:nvSpPr>
          <p:spPr bwMode="auto">
            <a:xfrm>
              <a:off x="2438" y="2277"/>
              <a:ext cx="478" cy="51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3" name="Oval 51"/>
            <p:cNvSpPr>
              <a:spLocks noChangeArrowheads="1"/>
            </p:cNvSpPr>
            <p:nvPr/>
          </p:nvSpPr>
          <p:spPr bwMode="auto">
            <a:xfrm>
              <a:off x="2471" y="2321"/>
              <a:ext cx="404" cy="43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4" name="Oval 52"/>
            <p:cNvSpPr>
              <a:spLocks noChangeArrowheads="1"/>
            </p:cNvSpPr>
            <p:nvPr/>
          </p:nvSpPr>
          <p:spPr bwMode="auto">
            <a:xfrm>
              <a:off x="2512" y="2365"/>
              <a:ext cx="330" cy="35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05" name="Oval 53"/>
            <p:cNvSpPr>
              <a:spLocks noChangeArrowheads="1"/>
            </p:cNvSpPr>
            <p:nvPr/>
          </p:nvSpPr>
          <p:spPr bwMode="auto">
            <a:xfrm>
              <a:off x="2533" y="2397"/>
              <a:ext cx="280" cy="30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6006" name="AutoShape 54"/>
          <p:cNvSpPr>
            <a:spLocks noChangeArrowheads="1"/>
          </p:cNvSpPr>
          <p:nvPr/>
        </p:nvSpPr>
        <p:spPr bwMode="auto">
          <a:xfrm>
            <a:off x="4800600" y="1143000"/>
            <a:ext cx="685800" cy="8382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015" name="WordArt 63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7391400" cy="782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Trò chơi: "Em tập làm phóng viên"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59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259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59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59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259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59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259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259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259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259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1259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1259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259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500" fill="hold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5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5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25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5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25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25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25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25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25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1259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1259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259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59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25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125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1259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125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1259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259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1259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259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5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  <p:bldP spid="125955" grpId="1" animBg="1"/>
      <p:bldP spid="125955" grpId="2" animBg="1"/>
      <p:bldP spid="125956" grpId="0" animBg="1"/>
      <p:bldP spid="125956" grpId="1" animBg="1"/>
      <p:bldP spid="125957" grpId="0" animBg="1"/>
      <p:bldP spid="125957" grpId="1" animBg="1"/>
      <p:bldP spid="125958" grpId="0" animBg="1"/>
      <p:bldP spid="125958" grpId="1" animBg="1"/>
      <p:bldP spid="125959" grpId="0" animBg="1"/>
      <p:bldP spid="125960" grpId="0" animBg="1"/>
      <p:bldP spid="125960" grpId="1" animBg="1"/>
      <p:bldP spid="125961" grpId="0" animBg="1"/>
      <p:bldP spid="125961" grpId="1" animBg="1"/>
      <p:bldP spid="125962" grpId="0" animBg="1"/>
      <p:bldP spid="125962" grpId="1" animBg="1"/>
      <p:bldP spid="125963" grpId="0" animBg="1"/>
      <p:bldP spid="125963" grpId="1" animBg="1"/>
      <p:bldP spid="125964" grpId="0" animBg="1"/>
      <p:bldP spid="125964" grpId="1" animBg="1"/>
      <p:bldP spid="125965" grpId="0" animBg="1"/>
      <p:bldP spid="125965" grpId="1" animBg="1"/>
      <p:bldP spid="125966" grpId="0" animBg="1"/>
      <p:bldP spid="125966" grpId="1" animBg="1"/>
      <p:bldP spid="125967" grpId="0" animBg="1"/>
      <p:bldP spid="125967" grpId="1" animBg="1"/>
      <p:bldP spid="125968" grpId="0" animBg="1"/>
      <p:bldP spid="125968" grpId="1" animBg="1"/>
      <p:bldP spid="125970" grpId="0"/>
      <p:bldP spid="125982" grpId="0" animBg="1"/>
      <p:bldP spid="125983" grpId="0" animBg="1"/>
      <p:bldP spid="125983" grpId="1" animBg="1"/>
      <p:bldP spid="125983" grpId="2" animBg="1"/>
      <p:bldP spid="125984" grpId="0" animBg="1"/>
      <p:bldP spid="125984" grpId="1" animBg="1"/>
      <p:bldP spid="125985" grpId="0" animBg="1"/>
      <p:bldP spid="125985" grpId="1" animBg="1"/>
      <p:bldP spid="125986" grpId="0" animBg="1"/>
      <p:bldP spid="125986" grpId="1" animBg="1"/>
      <p:bldP spid="125987" grpId="0" animBg="1"/>
      <p:bldP spid="125988" grpId="0" animBg="1"/>
      <p:bldP spid="125988" grpId="1" animBg="1"/>
      <p:bldP spid="125989" grpId="0" animBg="1"/>
      <p:bldP spid="125989" grpId="1" animBg="1"/>
      <p:bldP spid="125991" grpId="0" animBg="1"/>
      <p:bldP spid="125991" grpId="1" animBg="1"/>
      <p:bldP spid="125992" grpId="0" animBg="1"/>
      <p:bldP spid="125992" grpId="1" animBg="1"/>
      <p:bldP spid="125993" grpId="0" animBg="1"/>
      <p:bldP spid="125993" grpId="1" animBg="1"/>
      <p:bldP spid="125994" grpId="0" animBg="1"/>
      <p:bldP spid="125994" grpId="1" animBg="1"/>
      <p:bldP spid="125995" grpId="0" animBg="1"/>
      <p:bldP spid="125995" grpId="1" animBg="1"/>
      <p:bldP spid="125996" grpId="0" animBg="1"/>
      <p:bldP spid="125996" grpId="1" animBg="1"/>
      <p:bldP spid="126006" grpId="0" animBg="1"/>
      <p:bldP spid="126015" grpId="0" animBg="1"/>
      <p:bldP spid="126015" grpId="1" animBg="1"/>
      <p:bldP spid="1260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2814&quot;&gt;&lt;/object&gt;&lt;object type=&quot;2&quot; unique_id=&quot;12815&quot;&gt;&lt;object type=&quot;3&quot; unique_id=&quot;12816&quot;&gt;&lt;property id=&quot;20148&quot; value=&quot;5&quot;/&gt;&lt;property id=&quot;20300&quot; value=&quot;Slide 1&quot;/&gt;&lt;property id=&quot;20307&quot; value=&quot;290&quot;/&gt;&lt;/object&gt;&lt;object type=&quot;3&quot; unique_id=&quot;12817&quot;&gt;&lt;property id=&quot;20148&quot; value=&quot;5&quot;/&gt;&lt;property id=&quot;20300&quot; value=&quot;Slide 2&quot;/&gt;&lt;property id=&quot;20307&quot; value=&quot;285&quot;/&gt;&lt;/object&gt;&lt;object type=&quot;3&quot; unique_id=&quot;12818&quot;&gt;&lt;property id=&quot;20148&quot; value=&quot;5&quot;/&gt;&lt;property id=&quot;20300&quot; value=&quot;Slide 3&quot;/&gt;&lt;property id=&quot;20307&quot; value=&quot;286&quot;/&gt;&lt;/object&gt;&lt;object type=&quot;3&quot; unique_id=&quot;12819&quot;&gt;&lt;property id=&quot;20148&quot; value=&quot;5&quot;/&gt;&lt;property id=&quot;20300&quot; value=&quot;Slide 4&quot;/&gt;&lt;property id=&quot;20307&quot; value=&quot;259&quot;/&gt;&lt;/object&gt;&lt;object type=&quot;3&quot; unique_id=&quot;12820&quot;&gt;&lt;property id=&quot;20148&quot; value=&quot;5&quot;/&gt;&lt;property id=&quot;20300&quot; value=&quot;Slide 5&quot;/&gt;&lt;property id=&quot;20307&quot; value=&quot;260&quot;/&gt;&lt;/object&gt;&lt;object type=&quot;3&quot; unique_id=&quot;12821&quot;&gt;&lt;property id=&quot;20148&quot; value=&quot;5&quot;/&gt;&lt;property id=&quot;20300&quot; value=&quot;Slide 6&quot;/&gt;&lt;property id=&quot;20307&quot; value=&quot;283&quot;/&gt;&lt;/object&gt;&lt;object type=&quot;3&quot; unique_id=&quot;12822&quot;&gt;&lt;property id=&quot;20148&quot; value=&quot;5&quot;/&gt;&lt;property id=&quot;20300&quot; value=&quot;Slide 7&quot;/&gt;&lt;property id=&quot;20307&quot; value=&quot;262&quot;/&gt;&lt;/object&gt;&lt;object type=&quot;3&quot; unique_id=&quot;12823&quot;&gt;&lt;property id=&quot;20148&quot; value=&quot;5&quot;/&gt;&lt;property id=&quot;20300&quot; value=&quot;Slide 8&quot;/&gt;&lt;property id=&quot;20307&quot; value=&quot;265&quot;/&gt;&lt;/object&gt;&lt;object type=&quot;3&quot; unique_id=&quot;12824&quot;&gt;&lt;property id=&quot;20148&quot; value=&quot;5&quot;/&gt;&lt;property id=&quot;20300&quot; value=&quot;Slide 9&quot;/&gt;&lt;property id=&quot;20307&quot; value=&quot;295&quot;/&gt;&lt;/object&gt;&lt;object type=&quot;3&quot; unique_id=&quot;12825&quot;&gt;&lt;property id=&quot;20148&quot; value=&quot;5&quot;/&gt;&lt;property id=&quot;20300&quot; value=&quot;Slide 10&quot;/&gt;&lt;property id=&quot;20307&quot; value=&quot;276&quot;/&gt;&lt;/object&gt;&lt;object type=&quot;3&quot; unique_id=&quot;12826&quot;&gt;&lt;property id=&quot;20148&quot; value=&quot;5&quot;/&gt;&lt;property id=&quot;20300&quot; value=&quot;Slide 11&quot;/&gt;&lt;property id=&quot;20307&quot; value=&quot;293&quot;/&gt;&lt;/object&gt;&lt;object type=&quot;3&quot; unique_id=&quot;12827&quot;&gt;&lt;property id=&quot;20148&quot; value=&quot;5&quot;/&gt;&lt;property id=&quot;20300&quot; value=&quot;Slide 12&quot;/&gt;&lt;property id=&quot;20307&quot; value=&quot;288&quot;/&gt;&lt;/object&gt;&lt;object type=&quot;3&quot; unique_id=&quot;12828&quot;&gt;&lt;property id=&quot;20148&quot; value=&quot;5&quot;/&gt;&lt;property id=&quot;20300&quot; value=&quot;Slide 13&quot;/&gt;&lt;property id=&quot;20307&quot; value=&quot;264&quot;/&gt;&lt;/object&gt;&lt;object type=&quot;3&quot; unique_id=&quot;12829&quot;&gt;&lt;property id=&quot;20148&quot; value=&quot;5&quot;/&gt;&lt;property id=&quot;20300&quot; value=&quot;Slide 14&quot;/&gt;&lt;property id=&quot;20307&quot; value=&quot;284&quot;/&gt;&lt;/object&gt;&lt;object type=&quot;3&quot; unique_id=&quot;12830&quot;&gt;&lt;property id=&quot;20148&quot; value=&quot;5&quot;/&gt;&lt;property id=&quot;20300&quot; value=&quot;Slide 15&quot;/&gt;&lt;property id=&quot;20307&quot; value=&quot;268&quot;/&gt;&lt;/object&gt;&lt;object type=&quot;3&quot; unique_id=&quot;12831&quot;&gt;&lt;property id=&quot;20148&quot; value=&quot;5&quot;/&gt;&lt;property id=&quot;20300&quot; value=&quot;Slide 16&quot;/&gt;&lt;property id=&quot;20307&quot; value=&quot;270&quot;/&gt;&lt;/object&gt;&lt;object type=&quot;3&quot; unique_id=&quot;12832&quot;&gt;&lt;property id=&quot;20148&quot; value=&quot;5&quot;/&gt;&lt;property id=&quot;20300&quot; value=&quot;Slide 17&quot;/&gt;&lt;property id=&quot;20307&quot; value=&quot;273&quot;/&gt;&lt;/object&gt;&lt;object type=&quot;3&quot; unique_id=&quot;12833&quot;&gt;&lt;property id=&quot;20148&quot; value=&quot;5&quot;/&gt;&lt;property id=&quot;20300&quot; value=&quot;Slide 18&quot;/&gt;&lt;property id=&quot;20307&quot; value=&quot;279&quot;/&gt;&lt;/object&gt;&lt;object type=&quot;3&quot; unique_id=&quot;12834&quot;&gt;&lt;property id=&quot;20148&quot; value=&quot;5&quot;/&gt;&lt;property id=&quot;20300&quot; value=&quot;Slide 19 - &amp;quot;HUNG&amp;quot;&quot;/&gt;&lt;property id=&quot;20307&quot; value=&quot;274&quot;/&gt;&lt;/object&gt;&lt;object type=&quot;3&quot; unique_id=&quot;12835&quot;&gt;&lt;property id=&quot;20148&quot; value=&quot;5&quot;/&gt;&lt;property id=&quot;20300&quot; value=&quot;Slide 20&quot;/&gt;&lt;property id=&quot;20307&quot; value=&quot;278&quot;/&gt;&lt;/object&gt;&lt;object type=&quot;3&quot; unique_id=&quot;12836&quot;&gt;&lt;property id=&quot;20148&quot; value=&quot;5&quot;/&gt;&lt;property id=&quot;20300&quot; value=&quot;Slide 21&quot;/&gt;&lt;property id=&quot;20307&quot; value=&quot;272&quot;/&gt;&lt;/object&gt;&lt;object type=&quot;3&quot; unique_id=&quot;12837&quot;&gt;&lt;property id=&quot;20148&quot; value=&quot;5&quot;/&gt;&lt;property id=&quot;20300&quot; value=&quot;Slide 22&quot;/&gt;&lt;property id=&quot;20307&quot; value=&quot;287&quot;/&gt;&lt;/object&gt;&lt;object type=&quot;3&quot; unique_id=&quot;12838&quot;&gt;&lt;property id=&quot;20148&quot; value=&quot;5&quot;/&gt;&lt;property id=&quot;20300&quot; value=&quot;Slide 23&quot;/&gt;&lt;property id=&quot;20307&quot; value=&quot;281&quot;/&gt;&lt;/object&gt;&lt;object type=&quot;3&quot; unique_id=&quot;12839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ixel">
  <a:themeElements>
    <a:clrScheme name="">
      <a:dk1>
        <a:srgbClr val="6666FF"/>
      </a:dk1>
      <a:lt1>
        <a:srgbClr val="FFFFFF"/>
      </a:lt1>
      <a:dk2>
        <a:srgbClr val="000066"/>
      </a:dk2>
      <a:lt2>
        <a:srgbClr val="FFFFFF"/>
      </a:lt2>
      <a:accent1>
        <a:srgbClr val="33CCFF"/>
      </a:accent1>
      <a:accent2>
        <a:srgbClr val="0000FF"/>
      </a:accent2>
      <a:accent3>
        <a:srgbClr val="AAAAB8"/>
      </a:accent3>
      <a:accent4>
        <a:srgbClr val="DADADA"/>
      </a:accent4>
      <a:accent5>
        <a:srgbClr val="ADE2FF"/>
      </a:accent5>
      <a:accent6>
        <a:srgbClr val="0000E7"/>
      </a:accent6>
      <a:hlink>
        <a:srgbClr val="FFFF99"/>
      </a:hlink>
      <a:folHlink>
        <a:srgbClr val="FF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">
      <a:dk1>
        <a:srgbClr val="6666FF"/>
      </a:dk1>
      <a:lt1>
        <a:srgbClr val="FFFFFF"/>
      </a:lt1>
      <a:dk2>
        <a:srgbClr val="000066"/>
      </a:dk2>
      <a:lt2>
        <a:srgbClr val="FFFFFF"/>
      </a:lt2>
      <a:accent1>
        <a:srgbClr val="33CCFF"/>
      </a:accent1>
      <a:accent2>
        <a:srgbClr val="0000FF"/>
      </a:accent2>
      <a:accent3>
        <a:srgbClr val="AAAAB8"/>
      </a:accent3>
      <a:accent4>
        <a:srgbClr val="DADADA"/>
      </a:accent4>
      <a:accent5>
        <a:srgbClr val="ADE2FF"/>
      </a:accent5>
      <a:accent6>
        <a:srgbClr val="0000E7"/>
      </a:accent6>
      <a:hlink>
        <a:srgbClr val="FFFF99"/>
      </a:hlink>
      <a:folHlink>
        <a:srgbClr val="FFCC00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ayons">
  <a:themeElements>
    <a:clrScheme name="Crayons 2">
      <a:dk1>
        <a:srgbClr val="000000"/>
      </a:dk1>
      <a:lt1>
        <a:srgbClr val="FFFFFF"/>
      </a:lt1>
      <a:dk2>
        <a:srgbClr val="000000"/>
      </a:dk2>
      <a:lt2>
        <a:srgbClr val="99CCFF"/>
      </a:lt2>
      <a:accent1>
        <a:srgbClr val="CCCCFF"/>
      </a:accent1>
      <a:accent2>
        <a:srgbClr val="000066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005C"/>
      </a:accent6>
      <a:hlink>
        <a:srgbClr val="00B200"/>
      </a:hlink>
      <a:folHlink>
        <a:srgbClr val="CCFF33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ireworks 6">
    <a:dk1>
      <a:srgbClr val="000000"/>
    </a:dk1>
    <a:lt1>
      <a:srgbClr val="FFFFFF"/>
    </a:lt1>
    <a:dk2>
      <a:srgbClr val="993366"/>
    </a:dk2>
    <a:lt2>
      <a:srgbClr val="CCFFFF"/>
    </a:lt2>
    <a:accent1>
      <a:srgbClr val="CCECFF"/>
    </a:accent1>
    <a:accent2>
      <a:srgbClr val="FFFF99"/>
    </a:accent2>
    <a:accent3>
      <a:srgbClr val="FFFFFF"/>
    </a:accent3>
    <a:accent4>
      <a:srgbClr val="000000"/>
    </a:accent4>
    <a:accent5>
      <a:srgbClr val="E2F4FF"/>
    </a:accent5>
    <a:accent6>
      <a:srgbClr val="E7E78A"/>
    </a:accent6>
    <a:hlink>
      <a:srgbClr val="FFCCFF"/>
    </a:hlink>
    <a:folHlink>
      <a:srgbClr val="FFCCCC"/>
    </a:folHlink>
  </a:clrScheme>
</a:themeOverride>
</file>

<file path=ppt/theme/themeOverride2.xml><?xml version="1.0" encoding="utf-8"?>
<a:themeOverride xmlns:a="http://schemas.openxmlformats.org/drawingml/2006/main">
  <a:clrScheme name="Fireworks 6">
    <a:dk1>
      <a:srgbClr val="000000"/>
    </a:dk1>
    <a:lt1>
      <a:srgbClr val="FFFFFF"/>
    </a:lt1>
    <a:dk2>
      <a:srgbClr val="993366"/>
    </a:dk2>
    <a:lt2>
      <a:srgbClr val="CCFFFF"/>
    </a:lt2>
    <a:accent1>
      <a:srgbClr val="CCECFF"/>
    </a:accent1>
    <a:accent2>
      <a:srgbClr val="FFFF99"/>
    </a:accent2>
    <a:accent3>
      <a:srgbClr val="FFFFFF"/>
    </a:accent3>
    <a:accent4>
      <a:srgbClr val="000000"/>
    </a:accent4>
    <a:accent5>
      <a:srgbClr val="E2F4FF"/>
    </a:accent5>
    <a:accent6>
      <a:srgbClr val="E7E78A"/>
    </a:accent6>
    <a:hlink>
      <a:srgbClr val="FFCCFF"/>
    </a:hlink>
    <a:folHlink>
      <a:srgbClr val="FF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1235</TotalTime>
  <Words>1073</Words>
  <Application>Microsoft Office PowerPoint</Application>
  <PresentationFormat>On-screen Show (4:3)</PresentationFormat>
  <Paragraphs>121</Paragraphs>
  <Slides>24</Slides>
  <Notes>0</Notes>
  <HiddenSlides>0</HiddenSlides>
  <MMClips>24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Arial</vt:lpstr>
      <vt:lpstr>Times New Roman</vt:lpstr>
      <vt:lpstr>Wingdings</vt:lpstr>
      <vt:lpstr>Arial Black</vt:lpstr>
      <vt:lpstr>Comic Sans MS</vt:lpstr>
      <vt:lpstr>Arial Narrow</vt:lpstr>
      <vt:lpstr>DigifaceWide</vt:lpstr>
      <vt:lpstr>Verdana</vt:lpstr>
      <vt:lpstr>.VnBodoniH</vt:lpstr>
      <vt:lpstr>.VnArial</vt:lpstr>
      <vt:lpstr>.VnExoticH</vt:lpstr>
      <vt:lpstr>.VnUniverse</vt:lpstr>
      <vt:lpstr>.VnBlack</vt:lpstr>
      <vt:lpstr>.VnAvantH</vt:lpstr>
      <vt:lpstr>.VnVogueH</vt:lpstr>
      <vt:lpstr>.VnCommercial Script</vt:lpstr>
      <vt:lpstr>.VnArial NarrowH</vt:lpstr>
      <vt:lpstr>.VnAristote</vt:lpstr>
      <vt:lpstr>Pixel</vt:lpstr>
      <vt:lpstr>Fireworks</vt:lpstr>
      <vt:lpstr>Default Design</vt:lpstr>
      <vt:lpstr>Crayons</vt:lpstr>
      <vt:lpstr>MS_ClipArt_Gallery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HUNG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 3680</dc:creator>
  <cp:lastModifiedBy>AutoBVT</cp:lastModifiedBy>
  <cp:revision>54</cp:revision>
  <dcterms:created xsi:type="dcterms:W3CDTF">2008-10-24T13:37:51Z</dcterms:created>
  <dcterms:modified xsi:type="dcterms:W3CDTF">2017-10-23T00:46:36Z</dcterms:modified>
</cp:coreProperties>
</file>