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78CB-5D40-4484-9290-030B78547335}" type="datetimeFigureOut">
              <a:rPr lang="vi-VN" smtClean="0"/>
              <a:t>31/03/2017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9179-E6C0-45DF-AC12-E55BD3C7903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26194"/>
            <a:ext cx="9144000" cy="6910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928670"/>
            <a:ext cx="7041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PHÒNG GD - ĐT QUẬN LONG BIÊN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714488"/>
            <a:ext cx="56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TRƯỜNG MẦM NON TUỔI HOA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2928934"/>
            <a:ext cx="4614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Giáo án: Tìm hiểu một số loại rau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Lứa tuổi: MGN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Giáo viên: Lê Thị Kim Phượng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5716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Tìm hiểu về quả cà chua</a:t>
            </a:r>
            <a:endParaRPr lang="vi-VN" sz="2400" b="1" dirty="0">
              <a:latin typeface="+mj-lt"/>
            </a:endParaRPr>
          </a:p>
        </p:txBody>
      </p:sp>
      <p:pic>
        <p:nvPicPr>
          <p:cNvPr id="9218" name="Picture 2" descr="C:\Users\trananh\Downloads\Programs\ca-chua-giup-da-ban-luon-sang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rananh\Downloads\Programs\ca-chua-11_BA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rananh\Downloads\Programs\ca_chua_den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500042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Các món ăn chế biến từ cà chua</a:t>
            </a:r>
            <a:endParaRPr lang="vi-VN" sz="2400" b="1" dirty="0">
              <a:latin typeface="+mj-lt"/>
            </a:endParaRPr>
          </a:p>
        </p:txBody>
      </p:sp>
      <p:pic>
        <p:nvPicPr>
          <p:cNvPr id="12290" name="Picture 2" descr="C:\Users\trananh\Downloads\Programs\canh_chua_ca_lo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733925" cy="4929222"/>
          </a:xfrm>
          <a:prstGeom prst="rect">
            <a:avLst/>
          </a:prstGeom>
          <a:noFill/>
        </p:spPr>
      </p:pic>
      <p:pic>
        <p:nvPicPr>
          <p:cNvPr id="12291" name="Picture 3" descr="C:\Users\trananh\Downloads\Programs\ca-chua1-1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429124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14364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Nấu canh</a:t>
            </a:r>
            <a:endParaRPr lang="vi-VN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607220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Salat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rananh\Downloads\Programs\tải xuống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500702"/>
          </a:xfrm>
          <a:prstGeom prst="rect">
            <a:avLst/>
          </a:prstGeom>
          <a:noFill/>
        </p:spPr>
      </p:pic>
      <p:pic>
        <p:nvPicPr>
          <p:cNvPr id="13315" name="Picture 3" descr="C:\Users\trananh\Downloads\Programs\1458360501993_5140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5572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71501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Mứt cà chua</a:t>
            </a:r>
            <a:endParaRPr lang="vi-VN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5786454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Tương cà chua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Các loại rau ăn quả khác</a:t>
            </a:r>
            <a:endParaRPr lang="vi-VN" sz="2400" b="1" dirty="0">
              <a:latin typeface="+mj-lt"/>
            </a:endParaRPr>
          </a:p>
        </p:txBody>
      </p:sp>
      <p:pic>
        <p:nvPicPr>
          <p:cNvPr id="14338" name="Picture 2" descr="C:\Users\trananh\Downloads\Programs\bi1_mrdv_XNZ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1"/>
            <a:ext cx="4714876" cy="3071834"/>
          </a:xfrm>
          <a:prstGeom prst="rect">
            <a:avLst/>
          </a:prstGeom>
          <a:noFill/>
        </p:spPr>
      </p:pic>
      <p:pic>
        <p:nvPicPr>
          <p:cNvPr id="14339" name="Picture 3" descr="C:\Users\trananh\Downloads\Programs\1327884916-cachmuaduachuot-bep-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4286248" cy="3238508"/>
          </a:xfrm>
          <a:prstGeom prst="rect">
            <a:avLst/>
          </a:prstGeom>
          <a:noFill/>
        </p:spPr>
      </p:pic>
      <p:pic>
        <p:nvPicPr>
          <p:cNvPr id="14340" name="Picture 4" descr="C:\Users\trananh\Downloads\Programs\qua_b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786314" cy="3214686"/>
          </a:xfrm>
          <a:prstGeom prst="rect">
            <a:avLst/>
          </a:prstGeom>
          <a:noFill/>
        </p:spPr>
      </p:pic>
      <p:pic>
        <p:nvPicPr>
          <p:cNvPr id="14341" name="Picture 5" descr="C:\Users\trananh\Downloads\Programs\mm (5)_qc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435768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anh\Downloads\Programs\trong-bap-cai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53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Tìm hiểu về rau bắp cải</a:t>
            </a:r>
            <a:endParaRPr lang="vi-VN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anh\Downloads\Programs\cach-nau-chao-trung-ga-bap-cai-cho-be-an-da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Các món ăn từ rau bắp cải</a:t>
            </a:r>
            <a:endParaRPr lang="vi-VN" sz="2400" b="1" dirty="0">
              <a:latin typeface="+mj-lt"/>
            </a:endParaRPr>
          </a:p>
        </p:txBody>
      </p:sp>
      <p:pic>
        <p:nvPicPr>
          <p:cNvPr id="3074" name="Picture 2" descr="C:\Users\trananh\Downloads\Programs\cach-luoc-bap-ca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714876" cy="5286412"/>
          </a:xfrm>
          <a:prstGeom prst="rect">
            <a:avLst/>
          </a:prstGeom>
          <a:noFill/>
        </p:spPr>
      </p:pic>
      <p:pic>
        <p:nvPicPr>
          <p:cNvPr id="3075" name="Picture 3" descr="C:\Users\trananh\Downloads\Programs\bap-cai-xa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286248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215082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Bắp cải luộc</a:t>
            </a:r>
            <a:endParaRPr lang="vi-VN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6215082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Bắp cải xào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ananh\Downloads\Programs\bap-cai-luo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643578"/>
          </a:xfrm>
          <a:prstGeom prst="rect">
            <a:avLst/>
          </a:prstGeom>
          <a:noFill/>
        </p:spPr>
      </p:pic>
      <p:pic>
        <p:nvPicPr>
          <p:cNvPr id="4099" name="Picture 3" descr="C:\Users\trananh\Downloads\Programs\cach-lam-dua-bap-cai-muoi-xoi-1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643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000768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Bắp cải cuộn thịt</a:t>
            </a:r>
            <a:endParaRPr lang="vi-VN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6000768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Bắp cải muối xổi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Các loại rau ăn lá khác</a:t>
            </a:r>
            <a:endParaRPr lang="vi-VN" sz="2400" b="1" dirty="0">
              <a:latin typeface="+mj-lt"/>
            </a:endParaRPr>
          </a:p>
        </p:txBody>
      </p:sp>
      <p:pic>
        <p:nvPicPr>
          <p:cNvPr id="5122" name="Picture 2" descr="C:\Users\trananh\Downloads\Programs\070f24d482de4fb4803484576aedf9f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357686" cy="3143272"/>
          </a:xfrm>
          <a:prstGeom prst="rect">
            <a:avLst/>
          </a:prstGeom>
          <a:noFill/>
        </p:spPr>
      </p:pic>
      <p:pic>
        <p:nvPicPr>
          <p:cNvPr id="5123" name="Picture 3" descr="C:\Users\trananh\Downloads\Programs\da21d_20024315-rau-m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714876" cy="3143272"/>
          </a:xfrm>
          <a:prstGeom prst="rect">
            <a:avLst/>
          </a:prstGeom>
          <a:noFill/>
        </p:spPr>
      </p:pic>
      <p:pic>
        <p:nvPicPr>
          <p:cNvPr id="5124" name="Picture 4" descr="C:\Users\trananh\Downloads\Programs\rau-mong-toi-chua-yeu-sinh-ly-o-nam-gioi-1722-1478854298156-0-0-447-720-crop-1484296233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4429156" cy="3286124"/>
          </a:xfrm>
          <a:prstGeom prst="rect">
            <a:avLst/>
          </a:prstGeom>
          <a:noFill/>
        </p:spPr>
      </p:pic>
      <p:pic>
        <p:nvPicPr>
          <p:cNvPr id="5125" name="Picture 5" descr="C:\Users\trananh\Downloads\Programs\trong-rau-cai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71876"/>
            <a:ext cx="471487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57166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Tìm hiểu về củ cà rốt</a:t>
            </a:r>
            <a:endParaRPr lang="vi-VN" sz="2400" b="1" dirty="0">
              <a:latin typeface="+mj-lt"/>
            </a:endParaRPr>
          </a:p>
        </p:txBody>
      </p:sp>
      <p:pic>
        <p:nvPicPr>
          <p:cNvPr id="6146" name="Picture 2" descr="C:\Users\trananh\Downloads\Programs\5-cam-ky-khi-an-ca-rot-ban-can-phai-bi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357166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Các món ăn từ cà rốt</a:t>
            </a:r>
            <a:endParaRPr lang="vi-VN" sz="2400" b="1" dirty="0">
              <a:latin typeface="+mj-lt"/>
            </a:endParaRPr>
          </a:p>
        </p:txBody>
      </p:sp>
      <p:pic>
        <p:nvPicPr>
          <p:cNvPr id="7170" name="Picture 2" descr="C:\Users\trananh\Downloads\Programs\tải xuống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357686" cy="2714644"/>
          </a:xfrm>
          <a:prstGeom prst="rect">
            <a:avLst/>
          </a:prstGeom>
          <a:noFill/>
        </p:spPr>
      </p:pic>
      <p:pic>
        <p:nvPicPr>
          <p:cNvPr id="7171" name="Picture 3" descr="C:\Users\trananh\Downloads\Programs\cau-chuyen-ca-rot-trung-hay-ca-phe-00b9d03d0fa4b61afe5bf04e100570ae1b06e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786314" cy="2643206"/>
          </a:xfrm>
          <a:prstGeom prst="rect">
            <a:avLst/>
          </a:prstGeom>
          <a:noFill/>
        </p:spPr>
      </p:pic>
      <p:pic>
        <p:nvPicPr>
          <p:cNvPr id="7173" name="Picture 5" descr="C:\Users\trananh\Downloads\Programs\lam_mut_ca_rot_ngon_an_tet_khong_ngan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71878"/>
            <a:ext cx="4357686" cy="3186122"/>
          </a:xfrm>
          <a:prstGeom prst="rect">
            <a:avLst/>
          </a:prstGeom>
          <a:noFill/>
        </p:spPr>
      </p:pic>
      <p:pic>
        <p:nvPicPr>
          <p:cNvPr id="7175" name="Picture 7" descr="C:\Users\trananh\Downloads\Programs\tải xuống (2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43314"/>
            <a:ext cx="478631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357166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Các loại rau ăn củ khác</a:t>
            </a:r>
            <a:endParaRPr lang="vi-VN" sz="2400" b="1" dirty="0">
              <a:latin typeface="+mj-lt"/>
            </a:endParaRPr>
          </a:p>
        </p:txBody>
      </p:sp>
      <p:pic>
        <p:nvPicPr>
          <p:cNvPr id="8194" name="Picture 2" descr="C:\Users\trananh\Downloads\Programs\Trồng cây su hà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429124" cy="2714644"/>
          </a:xfrm>
          <a:prstGeom prst="rect">
            <a:avLst/>
          </a:prstGeom>
          <a:noFill/>
        </p:spPr>
      </p:pic>
      <p:pic>
        <p:nvPicPr>
          <p:cNvPr id="8195" name="Picture 3" descr="C:\Users\trananh\Downloads\Programs\tri-vet-tham-o-mat-thoi-bay-vet-tham-nho-rau-trong-tu-bep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670"/>
            <a:ext cx="4714876" cy="2714644"/>
          </a:xfrm>
          <a:prstGeom prst="rect">
            <a:avLst/>
          </a:prstGeom>
          <a:noFill/>
        </p:spPr>
      </p:pic>
      <p:pic>
        <p:nvPicPr>
          <p:cNvPr id="8196" name="Picture 4" descr="C:\Users\trananh\Downloads\Programs\cu ca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429124" cy="3214686"/>
          </a:xfrm>
          <a:prstGeom prst="rect">
            <a:avLst/>
          </a:prstGeom>
          <a:noFill/>
        </p:spPr>
      </p:pic>
      <p:pic>
        <p:nvPicPr>
          <p:cNvPr id="8197" name="Picture 5" descr="C:\Users\trananh\Downloads\Programs\dieu-tri-mun-trung-ca-voi-hanh-tay-cho-hieu-qua-bat-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806" y="3643314"/>
            <a:ext cx="473219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112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trananh</dc:creator>
  <cp:lastModifiedBy>trananh</cp:lastModifiedBy>
  <cp:revision>8</cp:revision>
  <dcterms:created xsi:type="dcterms:W3CDTF">2017-03-31T13:25:42Z</dcterms:created>
  <dcterms:modified xsi:type="dcterms:W3CDTF">2017-03-31T14:16:53Z</dcterms:modified>
</cp:coreProperties>
</file>