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12/20/2017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12/20/2017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12/20/2017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88DC8-ECC8-49CA-9D85-2C6F3EC38E50}" type="datetimeFigureOut">
              <a:rPr lang="en-US" smtClean="0"/>
              <a:pPr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tranh truyện\hinh-nen-powerpoint-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362200" y="685800"/>
            <a:ext cx="586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B050"/>
                </a:solidFill>
              </a:rPr>
              <a:t>PHÒNG GD &amp; ĐT QUẬN LONG BIÊN</a:t>
            </a:r>
          </a:p>
          <a:p>
            <a:pPr algn="ctr"/>
            <a:r>
              <a:rPr lang="en-US" sz="2800" b="1" dirty="0" smtClean="0">
                <a:solidFill>
                  <a:srgbClr val="00B050"/>
                </a:solidFill>
              </a:rPr>
              <a:t>TRƯỜNG MẦM </a:t>
            </a:r>
            <a:r>
              <a:rPr lang="en-US" sz="2800" b="1" dirty="0" smtClean="0">
                <a:solidFill>
                  <a:srgbClr val="00B050"/>
                </a:solidFill>
              </a:rPr>
              <a:t>NON </a:t>
            </a:r>
            <a:r>
              <a:rPr lang="en-US" sz="2800" b="1" dirty="0" err="1" smtClean="0">
                <a:solidFill>
                  <a:srgbClr val="00B050"/>
                </a:solidFill>
              </a:rPr>
              <a:t>TuỔI</a:t>
            </a:r>
            <a:r>
              <a:rPr lang="en-US" sz="2800" b="1" dirty="0" smtClean="0">
                <a:solidFill>
                  <a:srgbClr val="00B050"/>
                </a:solidFill>
              </a:rPr>
              <a:t> HOA</a:t>
            </a:r>
            <a:endParaRPr lang="en-US" sz="2800" b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487573"/>
            <a:ext cx="89154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FF0000"/>
                </a:solidFill>
              </a:rPr>
              <a:t>Lĩnh</a:t>
            </a:r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</a:rPr>
              <a:t>vực</a:t>
            </a:r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</a:rPr>
              <a:t>phát</a:t>
            </a:r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</a:rPr>
              <a:t>triển</a:t>
            </a:r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</a:rPr>
              <a:t>ngôn</a:t>
            </a:r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</a:rPr>
              <a:t>ngữ</a:t>
            </a:r>
            <a:endParaRPr lang="en-US" sz="48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</a:rPr>
              <a:t>Đề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tài</a:t>
            </a:r>
            <a:r>
              <a:rPr lang="en-US" sz="3200" b="1" dirty="0" smtClean="0">
                <a:solidFill>
                  <a:srgbClr val="002060"/>
                </a:solidFill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</a:rPr>
              <a:t>Truyện</a:t>
            </a:r>
            <a:r>
              <a:rPr lang="en-US" sz="3200" b="1" dirty="0" smtClean="0">
                <a:solidFill>
                  <a:srgbClr val="002060"/>
                </a:solidFill>
              </a:rPr>
              <a:t>: “ </a:t>
            </a:r>
            <a:r>
              <a:rPr lang="en-US" sz="3200" b="1" dirty="0" err="1" smtClean="0">
                <a:solidFill>
                  <a:srgbClr val="002060"/>
                </a:solidFill>
              </a:rPr>
              <a:t>Thỏ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dọn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nhà</a:t>
            </a:r>
            <a:r>
              <a:rPr lang="en-US" sz="3200" b="1" dirty="0" smtClean="0">
                <a:solidFill>
                  <a:srgbClr val="002060"/>
                </a:solidFill>
              </a:rPr>
              <a:t>”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</a:rPr>
              <a:t>                   </a:t>
            </a:r>
            <a:r>
              <a:rPr lang="en-US" sz="3200" b="1" dirty="0" err="1" smtClean="0">
                <a:solidFill>
                  <a:srgbClr val="002060"/>
                </a:solidFill>
              </a:rPr>
              <a:t>Lứa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tuổi</a:t>
            </a:r>
            <a:r>
              <a:rPr lang="en-US" sz="3200" b="1" dirty="0" smtClean="0">
                <a:solidFill>
                  <a:srgbClr val="002060"/>
                </a:solidFill>
              </a:rPr>
              <a:t> :</a:t>
            </a:r>
            <a:r>
              <a:rPr lang="en-US" sz="3200" b="1" dirty="0" err="1" smtClean="0">
                <a:solidFill>
                  <a:srgbClr val="002060"/>
                </a:solidFill>
              </a:rPr>
              <a:t>nhà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trẻ</a:t>
            </a:r>
            <a:endParaRPr lang="en-US" sz="3200" b="1" dirty="0" smtClean="0">
              <a:solidFill>
                <a:srgbClr val="002060"/>
              </a:solidFill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tranh truyện\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60602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E:\tranh truyện\hqdefault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838200"/>
            <a:ext cx="9144000" cy="8077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E:\tranh truyện\thodonnnha_zps1vrvk9dm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E:\tranh truyện\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181599" y="0"/>
            <a:ext cx="143256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tranh truyện\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60602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E:\tranh truyện\mau-hinh-nen-dep-cho-slide-powerpoint-2010-anh-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76400" y="1828800"/>
            <a:ext cx="6248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 smtClean="0">
                <a:solidFill>
                  <a:srgbClr val="002060"/>
                </a:solidFill>
              </a:rPr>
              <a:t>Đàm</a:t>
            </a:r>
            <a:r>
              <a:rPr lang="en-US" sz="4400" b="1" i="1" dirty="0" smtClean="0">
                <a:solidFill>
                  <a:srgbClr val="002060"/>
                </a:solidFill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</a:rPr>
              <a:t>thoại</a:t>
            </a:r>
            <a:r>
              <a:rPr lang="en-US" sz="4400" b="1" i="1" dirty="0" smtClean="0">
                <a:solidFill>
                  <a:srgbClr val="002060"/>
                </a:solidFill>
              </a:rPr>
              <a:t> – </a:t>
            </a:r>
            <a:r>
              <a:rPr lang="en-US" sz="4400" b="1" i="1" dirty="0" err="1" smtClean="0">
                <a:solidFill>
                  <a:srgbClr val="002060"/>
                </a:solidFill>
              </a:rPr>
              <a:t>Trích</a:t>
            </a:r>
            <a:r>
              <a:rPr lang="en-US" sz="4400" b="1" i="1" dirty="0" smtClean="0">
                <a:solidFill>
                  <a:srgbClr val="002060"/>
                </a:solidFill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</a:rPr>
              <a:t>dẫn</a:t>
            </a:r>
            <a:endParaRPr lang="en-US" sz="44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E:\tranh truyện\hqdefault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838200"/>
            <a:ext cx="9144000" cy="8077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E:\tranh truyện\thodonnnha_zps1vrvk9dm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E:\tranh truyện\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181599" y="0"/>
            <a:ext cx="143256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39</Words>
  <Application>Microsoft Office PowerPoint</Application>
  <PresentationFormat>On-screen Show (4:3)</PresentationFormat>
  <Paragraphs>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minh</cp:lastModifiedBy>
  <cp:revision>11</cp:revision>
  <dcterms:created xsi:type="dcterms:W3CDTF">2016-11-20T14:22:08Z</dcterms:created>
  <dcterms:modified xsi:type="dcterms:W3CDTF">2017-12-20T12:59:37Z</dcterms:modified>
</cp:coreProperties>
</file>