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media" Target="file:///E:\bai%20hat\do%20ban%20-%20mau%20giao%20-%20Copy.mp3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bai%20hat\do%20ban%20-%20mau%20giao%20-%20Cop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E:\bai%20hat\do%20ban%20-%20mau%20giao%20-%20Copy.mp3" TargetMode="Externa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18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27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80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78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thú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08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15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7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Phương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pháp,hình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thức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tổ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chức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653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394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75</Words>
  <Application>Microsoft Office PowerPoint</Application>
  <PresentationFormat>On-screen Show (4:3)</PresentationFormat>
  <Paragraphs>23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Hoạt động 1  Gây hứng thú </vt:lpstr>
      <vt:lpstr>Slide 3</vt:lpstr>
      <vt:lpstr>Hoạt động 2  Phương pháp,hình thức tổ chức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So sánh  Sự giống và khác nhau của voi – khỉ</vt:lpstr>
      <vt:lpstr>Slide 18</vt:lpstr>
      <vt:lpstr>Slide 19</vt:lpstr>
      <vt:lpstr>So sánh  Sự giống và khác nhau của Gấu – hổ</vt:lpstr>
      <vt:lpstr>Slide 21</vt:lpstr>
      <vt:lpstr>Slide 22</vt:lpstr>
      <vt:lpstr>Mở rộng  </vt:lpstr>
      <vt:lpstr>Slide 24</vt:lpstr>
      <vt:lpstr>Slide 25</vt:lpstr>
      <vt:lpstr>HĐ3: Kết thúc Vận động theo nhạc bài hát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minh</cp:lastModifiedBy>
  <cp:revision>31</cp:revision>
  <dcterms:created xsi:type="dcterms:W3CDTF">2013-12-07T08:37:31Z</dcterms:created>
  <dcterms:modified xsi:type="dcterms:W3CDTF">2017-12-20T13:07:04Z</dcterms:modified>
</cp:coreProperties>
</file>