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7" r:id="rId2"/>
    <p:sldId id="261" r:id="rId3"/>
    <p:sldId id="267" r:id="rId4"/>
    <p:sldId id="268" r:id="rId5"/>
    <p:sldId id="265" r:id="rId6"/>
    <p:sldId id="259" r:id="rId7"/>
    <p:sldId id="260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020E"/>
    <a:srgbClr val="007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6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61DCD3A-A426-4B48-82F7-42230A1AAE23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vi-V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F7DBB73-F4FE-499C-A93D-6B174A3903F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8538A9-DFAF-42FE-80C1-BDE528738687}" type="slidenum">
              <a:rPr lang="vi-VN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vi-VN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2C70D-0BEC-4E1E-85EA-92CEB8F13E28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A3FC-6E44-4DC7-8635-0FBFE44AD2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335A5-D985-44AD-AD96-D33A1A8242A8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B9B06-4AE8-4267-AFFB-E53A01F3533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648A4-9BCB-495D-860C-0D1379D4004D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C33CC-C107-42D4-BB0C-7B50ADE3AD0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B71E2-9CF5-4422-97F7-96EA5A293C31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82280-5D3B-4BAC-AD12-D1A46A0CA16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EAD38-843B-4367-9444-812C42B0F509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ED3D2-4B34-4F0D-8DDC-FA94BE56857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46904-BB5D-4A8F-8B8B-D3DDCBE9A27F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23C10-C2D9-48B1-B29A-86AA5D2CAC8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D5B82-BDD5-4C08-8AE9-14C1EAD0E0C1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795A5-81DB-4E3B-9D99-E9BD361C206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D6F53-DB10-421E-AE66-A1DBAA503BED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CA5C5-B696-4EDB-9D50-77B9FBE5233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CF987-DD7D-4460-8BF0-98D84605C6CF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C8C96-8CDB-40D9-A7A1-47E479DB575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F75C1-62D0-446A-9674-9873E0D6D247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C18FC-68ED-49D5-AA65-1B13FE589F1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715F2-AFF5-407B-8F60-72D52F9B12B7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B91D2-6C4A-4751-8AB8-8DB7EB27DB7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86C3FE-55DD-4A87-8BE4-04DF9B87606C}" type="datetimeFigureOut">
              <a:rPr lang="vi-VN"/>
              <a:pPr>
                <a:defRPr/>
              </a:pPr>
              <a:t>01/10/2017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1E7F46-4BB5-44F3-93F6-DB3E1DE011C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458200" cy="45862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 GD &amp; ĐT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LONG BIÊN</a:t>
            </a:r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HOA</a:t>
            </a:r>
            <a:endParaRPr lang="en-US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b="1" i="1" dirty="0" smtClean="0">
                <a:solidFill>
                  <a:srgbClr val="0000FF"/>
                </a:solidFill>
              </a:rPr>
              <a:t>PHÁT </a:t>
            </a:r>
            <a:r>
              <a:rPr lang="en-US" b="1" i="1" dirty="0" smtClean="0">
                <a:solidFill>
                  <a:srgbClr val="0000FF"/>
                </a:solidFill>
              </a:rPr>
              <a:t>TRIỂN NGÔN NGỮ</a:t>
            </a:r>
          </a:p>
          <a:p>
            <a:pPr algn="ctr" eaLnBrk="1" hangingPunct="1">
              <a:buFontTx/>
              <a:buNone/>
            </a:pPr>
            <a:r>
              <a:rPr lang="en-US" b="1" dirty="0" smtClean="0">
                <a:solidFill>
                  <a:srgbClr val="00B050"/>
                </a:solidFill>
              </a:rPr>
              <a:t>THƠ:</a:t>
            </a:r>
            <a:r>
              <a:rPr lang="en-US" b="1" i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CÁI LƯỠI </a:t>
            </a:r>
          </a:p>
          <a:p>
            <a:pPr algn="ctr" eaLnBrk="1" hangingPunct="1">
              <a:buFontTx/>
              <a:buNone/>
            </a:pPr>
            <a:r>
              <a:rPr lang="en-US" b="1" i="1" dirty="0" smtClean="0">
                <a:solidFill>
                  <a:srgbClr val="002060"/>
                </a:solidFill>
              </a:rPr>
              <a:t>GV: </a:t>
            </a:r>
            <a:r>
              <a:rPr lang="en-US" b="1" i="1" dirty="0" err="1" smtClean="0">
                <a:solidFill>
                  <a:srgbClr val="002060"/>
                </a:solidFill>
              </a:rPr>
              <a:t>Đào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Thị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Bằng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endParaRPr lang="en-US" b="1" i="1" dirty="0" smtClean="0">
              <a:solidFill>
                <a:srgbClr val="00206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b="1" i="1" dirty="0" err="1" smtClean="0">
                <a:solidFill>
                  <a:srgbClr val="002060"/>
                </a:solidFill>
              </a:rPr>
              <a:t>Lớp</a:t>
            </a:r>
            <a:r>
              <a:rPr lang="en-US" b="1" i="1" dirty="0" smtClean="0">
                <a:solidFill>
                  <a:srgbClr val="002060"/>
                </a:solidFill>
              </a:rPr>
              <a:t>: </a:t>
            </a:r>
            <a:r>
              <a:rPr lang="en-US" b="1" i="1" dirty="0" smtClean="0">
                <a:solidFill>
                  <a:srgbClr val="002060"/>
                </a:solidFill>
              </a:rPr>
              <a:t>MGB C4</a:t>
            </a:r>
            <a:endParaRPr lang="en-US" sz="3400" b="1" i="1" baseline="30000" dirty="0" smtClean="0">
              <a:solidFill>
                <a:srgbClr val="002060"/>
              </a:solidFill>
            </a:endParaRPr>
          </a:p>
          <a:p>
            <a:pPr algn="ctr" eaLnBrk="1" hangingPunct="1">
              <a:buFontTx/>
              <a:buNone/>
            </a:pPr>
            <a:endParaRPr lang="en-US" sz="4200" b="1" i="1" dirty="0" smtClean="0">
              <a:solidFill>
                <a:srgbClr val="00B050"/>
              </a:solidFill>
            </a:endParaRPr>
          </a:p>
        </p:txBody>
      </p:sp>
      <p:pic>
        <p:nvPicPr>
          <p:cNvPr id="14338" name="Picture 9" descr="2011_300102b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5475288"/>
            <a:ext cx="1447800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0" descr="606541i7osvmw6x6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17526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11" descr="christmastime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1600200"/>
            <a:ext cx="1905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smtClean="0">
                <a:latin typeface="Arial" charset="0"/>
              </a:rPr>
              <a:t>HOẠT ĐỘNG 5</a:t>
            </a:r>
            <a:br>
              <a:rPr lang="en-US" sz="3400" b="1" smtClean="0">
                <a:latin typeface="Arial" charset="0"/>
              </a:rPr>
            </a:br>
            <a:r>
              <a:rPr lang="en-US" sz="3400" b="1" smtClean="0">
                <a:latin typeface="Arial" charset="0"/>
              </a:rPr>
              <a:t>MẶT BÉ CÒN THIẾU GÌ?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sz="3400" b="1" smtClean="0">
                <a:latin typeface="Arial" charset="0"/>
              </a:rPr>
              <a:t>HOẠT ĐỘNG 1</a:t>
            </a:r>
            <a:br>
              <a:rPr lang="en-US" sz="3400" b="1" smtClean="0">
                <a:latin typeface="Arial" charset="0"/>
              </a:rPr>
            </a:br>
            <a:r>
              <a:rPr lang="en-US" sz="3400" b="1" smtClean="0">
                <a:latin typeface="Times New Roman" pitchFamily="18" charset="0"/>
              </a:rPr>
              <a:t>CƠ THỂ BÉ CÓ GÌ?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  <p:bldP spid="1638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000" b="1" smtClean="0">
                <a:solidFill>
                  <a:srgbClr val="7E020E"/>
                </a:solidFill>
                <a:latin typeface="Arial" charset="0"/>
              </a:rPr>
              <a:t>HOẠT ĐỘNG 2</a:t>
            </a:r>
            <a:br>
              <a:rPr lang="en-US" sz="3000" b="1" smtClean="0">
                <a:solidFill>
                  <a:srgbClr val="7E020E"/>
                </a:solidFill>
                <a:latin typeface="Arial" charset="0"/>
              </a:rPr>
            </a:br>
            <a:r>
              <a:rPr lang="en-US" sz="3400" b="1" smtClean="0">
                <a:solidFill>
                  <a:srgbClr val="7E020E"/>
                </a:solidFill>
                <a:latin typeface="Times New Roman" pitchFamily="18" charset="0"/>
              </a:rPr>
              <a:t>NGHE CÔ ĐỌC THƠ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/>
          </p:cNvSpPr>
          <p:nvPr>
            <p:ph type="body" idx="4294967295"/>
          </p:nvPr>
        </p:nvSpPr>
        <p:spPr>
          <a:xfrm>
            <a:off x="1763713" y="333375"/>
            <a:ext cx="6121400" cy="618966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200" b="1" smtClean="0">
                <a:latin typeface="Times New Roman" pitchFamily="18" charset="0"/>
              </a:rPr>
              <a:t>Cái Lưỡi</a:t>
            </a:r>
          </a:p>
          <a:p>
            <a:pPr algn="ctr" eaLnBrk="1" hangingPunct="1">
              <a:buFont typeface="Wingdings 2" pitchFamily="18" charset="2"/>
              <a:buNone/>
            </a:pPr>
            <a:endParaRPr lang="en-US" sz="4200" b="1" smtClean="0">
              <a:latin typeface="Times New Roman" pitchFamily="18" charset="0"/>
            </a:endParaRPr>
          </a:p>
        </p:txBody>
      </p:sp>
      <p:pic>
        <p:nvPicPr>
          <p:cNvPr id="28679" name="Picture 2" descr="D:\luoi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7813" y="1557338"/>
            <a:ext cx="4606925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tacdungchanhgiaoducnetv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30750" y="2924175"/>
            <a:ext cx="4413250" cy="3933825"/>
          </a:xfrm>
          <a:prstGeom prst="rect">
            <a:avLst/>
          </a:prstGeom>
          <a:noFill/>
        </p:spPr>
      </p:pic>
      <p:pic>
        <p:nvPicPr>
          <p:cNvPr id="20484" name="Picture 4" descr="choang-ngop-truoc-vua-nhan-long-triu-canh-ngon-noi-tieng-ca-nuo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4681538" cy="4291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D:\bun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1136650"/>
            <a:ext cx="6048375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2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http://t3.gstatic.com/images?q=tbn:ANd9GcS0eW45AKUFIF72DZBFbhX9locsGZrCj-1nCAp84eGbpf_vofs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" y="857250"/>
            <a:ext cx="7858125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800" b="1" smtClean="0">
                <a:latin typeface="Times New Roman" pitchFamily="18" charset="0"/>
              </a:rPr>
              <a:t>HOẠT ĐỘNG 3</a:t>
            </a:r>
            <a:br>
              <a:rPr lang="en-US" sz="3800" b="1" smtClean="0">
                <a:latin typeface="Times New Roman" pitchFamily="18" charset="0"/>
              </a:rPr>
            </a:br>
            <a:r>
              <a:rPr lang="en-US" sz="3800" b="1" smtClean="0">
                <a:latin typeface="Times New Roman" pitchFamily="18" charset="0"/>
              </a:rPr>
              <a:t>BÉ BIẾT GÌ VỀ BÀI THƠ?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600" b="1" smtClean="0">
                <a:latin typeface="Times New Roman" pitchFamily="18" charset="0"/>
              </a:rPr>
              <a:t>HOẠT ĐỘNG 4</a:t>
            </a:r>
            <a:r>
              <a:rPr lang="en-US" sz="3800" b="1" smtClean="0">
                <a:latin typeface="Times New Roman" pitchFamily="18" charset="0"/>
              </a:rPr>
              <a:t/>
            </a:r>
            <a:br>
              <a:rPr lang="en-US" sz="3800" b="1" smtClean="0">
                <a:latin typeface="Times New Roman" pitchFamily="18" charset="0"/>
              </a:rPr>
            </a:br>
            <a:r>
              <a:rPr lang="en-US" sz="3800" b="1" smtClean="0">
                <a:latin typeface="Times New Roman" pitchFamily="18" charset="0"/>
              </a:rPr>
              <a:t>BÉ ĐỌC THƠ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47</Words>
  <Application>Microsoft Office PowerPoint</Application>
  <PresentationFormat>On-screen Show (4:3)</PresentationFormat>
  <Paragraphs>14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Slide 1</vt:lpstr>
      <vt:lpstr>HOẠT ĐỘNG 1 CƠ THỂ BÉ CÓ GÌ?</vt:lpstr>
      <vt:lpstr>HOẠT ĐỘNG 2 NGHE CÔ ĐỌC THƠ</vt:lpstr>
      <vt:lpstr>Slide 4</vt:lpstr>
      <vt:lpstr>Slide 5</vt:lpstr>
      <vt:lpstr>Slide 6</vt:lpstr>
      <vt:lpstr>Slide 7</vt:lpstr>
      <vt:lpstr>HOẠT ĐỘNG 3 BÉ BIẾT GÌ VỀ BÀI THƠ?</vt:lpstr>
      <vt:lpstr>HOẠT ĐỘNG 4 BÉ ĐỌC THƠ</vt:lpstr>
      <vt:lpstr>HOẠT ĐỘNG 5 MẶT BÉ CÒN THIẾU GÌ?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</dc:creator>
  <cp:lastModifiedBy>minh</cp:lastModifiedBy>
  <cp:revision>18</cp:revision>
  <dcterms:created xsi:type="dcterms:W3CDTF">2012-09-16T08:49:53Z</dcterms:created>
  <dcterms:modified xsi:type="dcterms:W3CDTF">2017-10-01T08:49:30Z</dcterms:modified>
</cp:coreProperties>
</file>